
<file path=[Content_Types].xml><?xml version="1.0" encoding="utf-8"?>
<Types xmlns="http://schemas.openxmlformats.org/package/2006/content-types">
  <Default Extension="jpeg" ContentType="image/jpeg"/>
  <Default Extension="png" ContentType="image/png"/>
  <Default Extension="wdp" ContentType="image/vnd.ms-photo"/>
  <Default Extension="gif" ContentType="image/gif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Masters/slideMaster23.xml" ContentType="application/vnd.openxmlformats-officedocument.presentationml.slideMaster+xml"/>
  <Override PartName="/ppt/slideMasters/slideMaster24.xml" ContentType="application/vnd.openxmlformats-officedocument.presentationml.slideMaster+xml"/>
  <Override PartName="/ppt/slideMasters/slideMaster25.xml" ContentType="application/vnd.openxmlformats-officedocument.presentationml.slideMaster+xml"/>
  <Override PartName="/ppt/slideMasters/slideMaster26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12.xml" ContentType="application/vnd.openxmlformats-officedocument.theme+xml"/>
  <Override PartName="/ppt/theme/theme13.xml" ContentType="application/vnd.openxmlformats-officedocument.theme+xml"/>
  <Override PartName="/ppt/theme/theme14.xml" ContentType="application/vnd.openxmlformats-officedocument.theme+xml"/>
  <Override PartName="/ppt/theme/theme15.xml" ContentType="application/vnd.openxmlformats-officedocument.theme+xml"/>
  <Override PartName="/ppt/theme/theme16.xml" ContentType="application/vnd.openxmlformats-officedocument.theme+xml"/>
  <Override PartName="/ppt/theme/theme17.xml" ContentType="application/vnd.openxmlformats-officedocument.theme+xml"/>
  <Override PartName="/ppt/theme/theme18.xml" ContentType="application/vnd.openxmlformats-officedocument.theme+xml"/>
  <Override PartName="/ppt/theme/theme19.xml" ContentType="application/vnd.openxmlformats-officedocument.theme+xml"/>
  <Override PartName="/ppt/theme/theme2.xml" ContentType="application/vnd.openxmlformats-officedocument.theme+xml"/>
  <Override PartName="/ppt/theme/theme20.xml" ContentType="application/vnd.openxmlformats-officedocument.theme+xml"/>
  <Override PartName="/ppt/theme/theme21.xml" ContentType="application/vnd.openxmlformats-officedocument.theme+xml"/>
  <Override PartName="/ppt/theme/theme22.xml" ContentType="application/vnd.openxmlformats-officedocument.theme+xml"/>
  <Override PartName="/ppt/theme/theme23.xml" ContentType="application/vnd.openxmlformats-officedocument.theme+xml"/>
  <Override PartName="/ppt/theme/theme24.xml" ContentType="application/vnd.openxmlformats-officedocument.theme+xml"/>
  <Override PartName="/ppt/theme/theme25.xml" ContentType="application/vnd.openxmlformats-officedocument.theme+xml"/>
  <Override PartName="/ppt/theme/theme26.xml" ContentType="application/vnd.openxmlformats-officedocument.theme+xml"/>
  <Override PartName="/ppt/theme/theme27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  <p:sldMasterId id="2147483672" r:id="rId4"/>
    <p:sldMasterId id="2147483675" r:id="rId5"/>
    <p:sldMasterId id="2147483679" r:id="rId6"/>
    <p:sldMasterId id="2147483685" r:id="rId7"/>
    <p:sldMasterId id="2147483698" r:id="rId8"/>
    <p:sldMasterId id="2147483710" r:id="rId9"/>
    <p:sldMasterId id="2147483722" r:id="rId10"/>
    <p:sldMasterId id="2147483734" r:id="rId11"/>
    <p:sldMasterId id="2147483746" r:id="rId12"/>
    <p:sldMasterId id="2147483758" r:id="rId13"/>
    <p:sldMasterId id="2147483770" r:id="rId14"/>
    <p:sldMasterId id="2147483782" r:id="rId15"/>
    <p:sldMasterId id="2147483794" r:id="rId16"/>
    <p:sldMasterId id="2147483806" r:id="rId17"/>
    <p:sldMasterId id="2147483809" r:id="rId18"/>
    <p:sldMasterId id="2147483813" r:id="rId19"/>
    <p:sldMasterId id="2147483819" r:id="rId20"/>
    <p:sldMasterId id="2147483832" r:id="rId21"/>
    <p:sldMasterId id="2147483844" r:id="rId22"/>
    <p:sldMasterId id="2147483849" r:id="rId23"/>
    <p:sldMasterId id="2147483852" r:id="rId24"/>
    <p:sldMasterId id="2147483864" r:id="rId25"/>
    <p:sldMasterId id="2147483877" r:id="rId26"/>
    <p:sldMasterId id="2147483889" r:id="rId27"/>
  </p:sldMasterIdLst>
  <p:notesMasterIdLst>
    <p:notesMasterId r:id="rId36"/>
  </p:notesMasterIdLst>
  <p:sldIdLst>
    <p:sldId id="404" r:id="rId28"/>
    <p:sldId id="397" r:id="rId29"/>
    <p:sldId id="263" r:id="rId30"/>
    <p:sldId id="400" r:id="rId31"/>
    <p:sldId id="271" r:id="rId32"/>
    <p:sldId id="401" r:id="rId33"/>
    <p:sldId id="398" r:id="rId34"/>
    <p:sldId id="268" r:id="rId35"/>
    <p:sldId id="269" r:id="rId37"/>
    <p:sldId id="288" r:id="rId38"/>
    <p:sldId id="405" r:id="rId39"/>
    <p:sldId id="312" r:id="rId40"/>
    <p:sldId id="273" r:id="rId41"/>
    <p:sldId id="406" r:id="rId42"/>
    <p:sldId id="313" r:id="rId43"/>
    <p:sldId id="261" r:id="rId44"/>
    <p:sldId id="402" r:id="rId45"/>
    <p:sldId id="403" r:id="rId46"/>
    <p:sldId id="395" r:id="rId47"/>
    <p:sldId id="396" r:id="rId4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3" d="100"/>
          <a:sy n="73" d="100"/>
        </p:scale>
        <p:origin x="893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1" Type="http://schemas.openxmlformats.org/officeDocument/2006/relationships/tableStyles" Target="tableStyles.xml"/><Relationship Id="rId50" Type="http://schemas.openxmlformats.org/officeDocument/2006/relationships/viewProps" Target="viewProps.xml"/><Relationship Id="rId5" Type="http://schemas.openxmlformats.org/officeDocument/2006/relationships/slideMaster" Target="slideMasters/slideMaster4.xml"/><Relationship Id="rId49" Type="http://schemas.openxmlformats.org/officeDocument/2006/relationships/presProps" Target="presProps.xml"/><Relationship Id="rId48" Type="http://schemas.openxmlformats.org/officeDocument/2006/relationships/slide" Target="slides/slide20.xml"/><Relationship Id="rId47" Type="http://schemas.openxmlformats.org/officeDocument/2006/relationships/slide" Target="slides/slide19.xml"/><Relationship Id="rId46" Type="http://schemas.openxmlformats.org/officeDocument/2006/relationships/slide" Target="slides/slide18.xml"/><Relationship Id="rId45" Type="http://schemas.openxmlformats.org/officeDocument/2006/relationships/slide" Target="slides/slide17.xml"/><Relationship Id="rId44" Type="http://schemas.openxmlformats.org/officeDocument/2006/relationships/slide" Target="slides/slide16.xml"/><Relationship Id="rId43" Type="http://schemas.openxmlformats.org/officeDocument/2006/relationships/slide" Target="slides/slide15.xml"/><Relationship Id="rId42" Type="http://schemas.openxmlformats.org/officeDocument/2006/relationships/slide" Target="slides/slide14.xml"/><Relationship Id="rId41" Type="http://schemas.openxmlformats.org/officeDocument/2006/relationships/slide" Target="slides/slide13.xml"/><Relationship Id="rId40" Type="http://schemas.openxmlformats.org/officeDocument/2006/relationships/slide" Target="slides/slide12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11.xml"/><Relationship Id="rId38" Type="http://schemas.openxmlformats.org/officeDocument/2006/relationships/slide" Target="slides/slide10.xml"/><Relationship Id="rId37" Type="http://schemas.openxmlformats.org/officeDocument/2006/relationships/slide" Target="slides/slide9.xml"/><Relationship Id="rId36" Type="http://schemas.openxmlformats.org/officeDocument/2006/relationships/notesMaster" Target="notesMasters/notesMaster1.xml"/><Relationship Id="rId35" Type="http://schemas.openxmlformats.org/officeDocument/2006/relationships/slide" Target="slides/slide8.xml"/><Relationship Id="rId34" Type="http://schemas.openxmlformats.org/officeDocument/2006/relationships/slide" Target="slides/slide7.xml"/><Relationship Id="rId33" Type="http://schemas.openxmlformats.org/officeDocument/2006/relationships/slide" Target="slides/slide6.xml"/><Relationship Id="rId32" Type="http://schemas.openxmlformats.org/officeDocument/2006/relationships/slide" Target="slides/slide5.xml"/><Relationship Id="rId31" Type="http://schemas.openxmlformats.org/officeDocument/2006/relationships/slide" Target="slides/slide4.xml"/><Relationship Id="rId30" Type="http://schemas.openxmlformats.org/officeDocument/2006/relationships/slide" Target="slides/slide3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.xml"/><Relationship Id="rId28" Type="http://schemas.openxmlformats.org/officeDocument/2006/relationships/slide" Target="slides/slide1.xml"/><Relationship Id="rId27" Type="http://schemas.openxmlformats.org/officeDocument/2006/relationships/slideMaster" Target="slideMasters/slideMaster26.xml"/><Relationship Id="rId26" Type="http://schemas.openxmlformats.org/officeDocument/2006/relationships/slideMaster" Target="slideMasters/slideMaster25.xml"/><Relationship Id="rId25" Type="http://schemas.openxmlformats.org/officeDocument/2006/relationships/slideMaster" Target="slideMasters/slideMaster24.xml"/><Relationship Id="rId24" Type="http://schemas.openxmlformats.org/officeDocument/2006/relationships/slideMaster" Target="slideMasters/slideMaster23.xml"/><Relationship Id="rId23" Type="http://schemas.openxmlformats.org/officeDocument/2006/relationships/slideMaster" Target="slideMasters/slideMaster22.xml"/><Relationship Id="rId22" Type="http://schemas.openxmlformats.org/officeDocument/2006/relationships/slideMaster" Target="slideMasters/slideMaster21.xml"/><Relationship Id="rId21" Type="http://schemas.openxmlformats.org/officeDocument/2006/relationships/slideMaster" Target="slideMasters/slideMaster20.xml"/><Relationship Id="rId20" Type="http://schemas.openxmlformats.org/officeDocument/2006/relationships/slideMaster" Target="slideMasters/slideMaster19.xml"/><Relationship Id="rId2" Type="http://schemas.openxmlformats.org/officeDocument/2006/relationships/theme" Target="theme/theme1.xml"/><Relationship Id="rId19" Type="http://schemas.openxmlformats.org/officeDocument/2006/relationships/slideMaster" Target="slideMasters/slideMaster18.xml"/><Relationship Id="rId18" Type="http://schemas.openxmlformats.org/officeDocument/2006/relationships/slideMaster" Target="slideMasters/slideMaster17.xml"/><Relationship Id="rId17" Type="http://schemas.openxmlformats.org/officeDocument/2006/relationships/slideMaster" Target="slideMasters/slideMaster16.xml"/><Relationship Id="rId16" Type="http://schemas.openxmlformats.org/officeDocument/2006/relationships/slideMaster" Target="slideMasters/slideMaster15.xml"/><Relationship Id="rId15" Type="http://schemas.openxmlformats.org/officeDocument/2006/relationships/slideMaster" Target="slideMasters/slideMaster14.xml"/><Relationship Id="rId14" Type="http://schemas.openxmlformats.org/officeDocument/2006/relationships/slideMaster" Target="slideMasters/slideMaster13.xml"/><Relationship Id="rId13" Type="http://schemas.openxmlformats.org/officeDocument/2006/relationships/slideMaster" Target="slideMasters/slideMaster12.xml"/><Relationship Id="rId12" Type="http://schemas.openxmlformats.org/officeDocument/2006/relationships/slideMaster" Target="slideMasters/slideMaster11.xml"/><Relationship Id="rId11" Type="http://schemas.openxmlformats.org/officeDocument/2006/relationships/slideMaster" Target="slideMasters/slideMaster10.xml"/><Relationship Id="rId10" Type="http://schemas.openxmlformats.org/officeDocument/2006/relationships/slideMaster" Target="slideMasters/slideMaster9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085B0F-3338-404D-9470-53E616DF8A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9425EA-806A-4123-9912-5D3A6207684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dirty="0">
                <a:sym typeface="+mn-ea"/>
              </a:rPr>
              <a:t>说课：通过谈话导入，体会青蛙高兴的想写诗的心情</a:t>
            </a:r>
            <a:endParaRPr lang="zh-CN" altLang="en-US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dirty="0">
                <a:sym typeface="+mn-ea"/>
              </a:rPr>
              <a:t>       接着出示青蛙的诗（没有标点符号）让学生读一读，说说感受。小青蛙遇到了难题，它的好伙伴来帮忙了，学生听教师范读二、三、四自然段，说说都有谁来帮助小青蛙了，引出文中的三个事物小蝌蚪、水泡泡、一串水珠。再让学生说说它们帮了什么忙，让学生通过观察图片，直观感受它们之间的相似之处，认识逗号、句号、省略号的外形，再通过读诗，了解逗号、句号、省略号的作用。出示逗号、句号小儿歌，小儿歌朗朗上口，可以帮助学生加深记忆逗号、句号。</a:t>
            </a:r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 dirty="0">
                <a:sym typeface="+mn-ea"/>
              </a:rPr>
              <a:t>说课：完成教学后，最后设置两道练习题，第一题是让学生巩固认识逗号、句号、省略号。第二题是让学生练习正确使用逗号、句号、省略号。</a:t>
            </a:r>
            <a:endParaRPr lang="zh-CN" altLang="en-US" dirty="0"/>
          </a:p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6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7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8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1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2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1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4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1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4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4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F843D-762B-41F2-BDAD-6A66E9A8978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83FE6-EE18-49F2-ACEE-A1EA562A32E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F843D-762B-41F2-BDAD-6A66E9A8978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83FE6-EE18-49F2-ACEE-A1EA562A32E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1484"/>
            <a:ext cx="10363200" cy="1468967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609600" indent="0" algn="ctr">
              <a:buNone/>
              <a:defRPr/>
            </a:lvl2pPr>
            <a:lvl3pPr marL="1219200" indent="0" algn="ctr">
              <a:buNone/>
              <a:defRPr/>
            </a:lvl3pPr>
            <a:lvl4pPr marL="1828800" indent="0" algn="ctr">
              <a:buNone/>
              <a:defRPr/>
            </a:lvl4pPr>
            <a:lvl5pPr marL="2438400" indent="0" algn="ctr">
              <a:buNone/>
              <a:defRPr/>
            </a:lvl5pPr>
            <a:lvl6pPr marL="3048000" indent="0" algn="ctr">
              <a:buNone/>
              <a:defRPr/>
            </a:lvl6pPr>
            <a:lvl7pPr marL="3657600" indent="0" algn="ctr">
              <a:buNone/>
              <a:defRPr/>
            </a:lvl7pPr>
            <a:lvl8pPr marL="4267200" indent="0" algn="ctr">
              <a:buNone/>
              <a:defRPr/>
            </a:lvl8pPr>
            <a:lvl9pPr marL="4876800" indent="0" algn="ctr">
              <a:buNone/>
              <a:defRPr/>
            </a:lvl9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5167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43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3133"/>
          </a:xfrm>
          <a:prstGeom prst="rect">
            <a:avLst/>
          </a:prstGeom>
        </p:spPr>
        <p:txBody>
          <a:bodyPr anchor="t"/>
          <a:lstStyle>
            <a:lvl1pPr algn="l">
              <a:defRPr sz="5335" b="1" cap="all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184"/>
            <a:ext cx="10363200" cy="1500716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665"/>
            </a:lvl1pPr>
            <a:lvl2pPr marL="609600" indent="0">
              <a:buNone/>
              <a:defRPr sz="2400"/>
            </a:lvl2pPr>
            <a:lvl3pPr marL="1219200" indent="0">
              <a:buNone/>
              <a:defRPr sz="2135"/>
            </a:lvl3pPr>
            <a:lvl4pPr marL="1828800" indent="0">
              <a:buNone/>
              <a:defRPr sz="1865"/>
            </a:lvl4pPr>
            <a:lvl5pPr marL="2438400" indent="0">
              <a:buNone/>
              <a:defRPr sz="1865"/>
            </a:lvl5pPr>
            <a:lvl6pPr marL="3048000" indent="0">
              <a:buNone/>
              <a:defRPr sz="1865"/>
            </a:lvl6pPr>
            <a:lvl7pPr marL="3657600" indent="0">
              <a:buNone/>
              <a:defRPr sz="1865"/>
            </a:lvl7pPr>
            <a:lvl8pPr marL="4267200" indent="0">
              <a:buNone/>
              <a:defRPr sz="1865"/>
            </a:lvl8pPr>
            <a:lvl9pPr marL="4876800" indent="0">
              <a:buNone/>
              <a:defRPr sz="1865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5167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25433"/>
          </a:xfrm>
          <a:prstGeom prst="rect">
            <a:avLst/>
          </a:prstGeom>
        </p:spPr>
        <p:txBody>
          <a:bodyPr/>
          <a:lstStyle>
            <a:lvl1pPr>
              <a:defRPr sz="3735"/>
            </a:lvl1pPr>
            <a:lvl2pPr>
              <a:defRPr sz="3200"/>
            </a:lvl2pPr>
            <a:lvl3pPr>
              <a:defRPr sz="2665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433"/>
          </a:xfrm>
          <a:prstGeom prst="rect">
            <a:avLst/>
          </a:prstGeom>
        </p:spPr>
        <p:txBody>
          <a:bodyPr/>
          <a:lstStyle>
            <a:lvl1pPr>
              <a:defRPr sz="3735"/>
            </a:lvl1pPr>
            <a:lvl2pPr>
              <a:defRPr sz="3200"/>
            </a:lvl2pPr>
            <a:lvl3pPr>
              <a:defRPr sz="2665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5167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4584"/>
            <a:ext cx="5386917" cy="64134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665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35" b="1"/>
            </a:lvl4pPr>
            <a:lvl5pPr marL="2438400" indent="0">
              <a:buNone/>
              <a:defRPr sz="2135" b="1"/>
            </a:lvl5pPr>
            <a:lvl6pPr marL="3048000" indent="0">
              <a:buNone/>
              <a:defRPr sz="2135" b="1"/>
            </a:lvl6pPr>
            <a:lvl7pPr marL="3657600" indent="0">
              <a:buNone/>
              <a:defRPr sz="2135" b="1"/>
            </a:lvl7pPr>
            <a:lvl8pPr marL="4267200" indent="0">
              <a:buNone/>
              <a:defRPr sz="2135" b="1"/>
            </a:lvl8pPr>
            <a:lvl9pPr marL="4876800" indent="0">
              <a:buNone/>
              <a:defRPr sz="2135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5933"/>
            <a:ext cx="5386917" cy="3949700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665"/>
            </a:lvl2pPr>
            <a:lvl3pPr>
              <a:defRPr sz="2400"/>
            </a:lvl3pPr>
            <a:lvl4pPr>
              <a:defRPr sz="2135"/>
            </a:lvl4pPr>
            <a:lvl5pPr>
              <a:defRPr sz="2135"/>
            </a:lvl5pPr>
            <a:lvl6pPr>
              <a:defRPr sz="2135"/>
            </a:lvl6pPr>
            <a:lvl7pPr>
              <a:defRPr sz="2135"/>
            </a:lvl7pPr>
            <a:lvl8pPr>
              <a:defRPr sz="2135"/>
            </a:lvl8pPr>
            <a:lvl9pPr>
              <a:defRPr sz="2135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4584"/>
            <a:ext cx="5389033" cy="64134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665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35" b="1"/>
            </a:lvl4pPr>
            <a:lvl5pPr marL="2438400" indent="0">
              <a:buNone/>
              <a:defRPr sz="2135" b="1"/>
            </a:lvl5pPr>
            <a:lvl6pPr marL="3048000" indent="0">
              <a:buNone/>
              <a:defRPr sz="2135" b="1"/>
            </a:lvl6pPr>
            <a:lvl7pPr marL="3657600" indent="0">
              <a:buNone/>
              <a:defRPr sz="2135" b="1"/>
            </a:lvl7pPr>
            <a:lvl8pPr marL="4267200" indent="0">
              <a:buNone/>
              <a:defRPr sz="2135" b="1"/>
            </a:lvl8pPr>
            <a:lvl9pPr marL="4876800" indent="0">
              <a:buNone/>
              <a:defRPr sz="2135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5933"/>
            <a:ext cx="5389033" cy="3949700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665"/>
            </a:lvl2pPr>
            <a:lvl3pPr>
              <a:defRPr sz="2400"/>
            </a:lvl3pPr>
            <a:lvl4pPr>
              <a:defRPr sz="2135"/>
            </a:lvl4pPr>
            <a:lvl5pPr>
              <a:defRPr sz="2135"/>
            </a:lvl5pPr>
            <a:lvl6pPr>
              <a:defRPr sz="2135"/>
            </a:lvl6pPr>
            <a:lvl7pPr>
              <a:defRPr sz="2135"/>
            </a:lvl7pPr>
            <a:lvl8pPr>
              <a:defRPr sz="2135"/>
            </a:lvl8pPr>
            <a:lvl9pPr>
              <a:defRPr sz="2135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5167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1"/>
            <a:ext cx="4011084" cy="1162049"/>
          </a:xfrm>
          <a:prstGeom prst="rect">
            <a:avLst/>
          </a:prstGeom>
        </p:spPr>
        <p:txBody>
          <a:bodyPr anchor="b"/>
          <a:lstStyle>
            <a:lvl1pPr algn="l">
              <a:defRPr sz="2665" b="1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2583"/>
          </a:xfrm>
          <a:prstGeom prst="rect">
            <a:avLst/>
          </a:prstGeom>
        </p:spPr>
        <p:txBody>
          <a:bodyPr/>
          <a:lstStyle>
            <a:lvl1pPr>
              <a:defRPr sz="4265"/>
            </a:lvl1pPr>
            <a:lvl2pPr>
              <a:defRPr sz="3735"/>
            </a:lvl2pPr>
            <a:lvl3pPr>
              <a:defRPr sz="3200"/>
            </a:lvl3pPr>
            <a:lvl4pPr>
              <a:defRPr sz="2665"/>
            </a:lvl4pPr>
            <a:lvl5pPr>
              <a:defRPr sz="2665"/>
            </a:lvl5pPr>
            <a:lvl6pPr>
              <a:defRPr sz="2665"/>
            </a:lvl6pPr>
            <a:lvl7pPr>
              <a:defRPr sz="2665"/>
            </a:lvl7pPr>
            <a:lvl8pPr>
              <a:defRPr sz="2665"/>
            </a:lvl8pPr>
            <a:lvl9pPr>
              <a:defRPr sz="2665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05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65"/>
            </a:lvl1pPr>
            <a:lvl2pPr marL="609600" indent="0">
              <a:buNone/>
              <a:defRPr sz="1600"/>
            </a:lvl2pPr>
            <a:lvl3pPr marL="1219200" indent="0">
              <a:buNone/>
              <a:defRPr sz="1335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7267"/>
          </a:xfrm>
          <a:prstGeom prst="rect">
            <a:avLst/>
          </a:prstGeom>
        </p:spPr>
        <p:txBody>
          <a:bodyPr anchor="b"/>
          <a:lstStyle>
            <a:lvl1pPr algn="l">
              <a:defRPr sz="2665" b="1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3833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265"/>
            </a:lvl1pPr>
            <a:lvl2pPr marL="609600" indent="0">
              <a:buNone/>
              <a:defRPr sz="3735"/>
            </a:lvl2pPr>
            <a:lvl3pPr marL="1219200" indent="0">
              <a:buNone/>
              <a:defRPr sz="3200"/>
            </a:lvl3pPr>
            <a:lvl4pPr marL="1828800" indent="0">
              <a:buNone/>
              <a:defRPr sz="2665"/>
            </a:lvl4pPr>
            <a:lvl5pPr marL="2438400" indent="0">
              <a:buNone/>
              <a:defRPr sz="2665"/>
            </a:lvl5pPr>
            <a:lvl6pPr marL="3048000" indent="0">
              <a:buNone/>
              <a:defRPr sz="2665"/>
            </a:lvl6pPr>
            <a:lvl7pPr marL="3657600" indent="0">
              <a:buNone/>
              <a:defRPr sz="2665"/>
            </a:lvl7pPr>
            <a:lvl8pPr marL="4267200" indent="0">
              <a:buNone/>
              <a:defRPr sz="2665"/>
            </a:lvl8pPr>
            <a:lvl9pPr marL="4876800" indent="0">
              <a:buNone/>
              <a:defRPr sz="2665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zh-CN" altLang="en-US" sz="3200" b="1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867"/>
            <a:ext cx="7315200" cy="8043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65"/>
            </a:lvl1pPr>
            <a:lvl2pPr marL="609600" indent="0">
              <a:buNone/>
              <a:defRPr sz="1600"/>
            </a:lvl2pPr>
            <a:lvl3pPr marL="1219200" indent="0">
              <a:buNone/>
              <a:defRPr sz="1335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5167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543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F843D-762B-41F2-BDAD-6A66E9A8978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83FE6-EE18-49F2-ACEE-A1EA562A32E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5167"/>
            <a:ext cx="2743200" cy="5850467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5167"/>
            <a:ext cx="8026400" cy="585046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E95568C-79DC-41AB-BF28-DED1828E65B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9D40B3-0ADC-4FA5-AE75-F978AD855C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E95568C-79DC-41AB-BF28-DED1828E65B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9D40B3-0ADC-4FA5-AE75-F978AD855C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E95568C-79DC-41AB-BF28-DED1828E65B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9D40B3-0ADC-4FA5-AE75-F978AD855C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E95568C-79DC-41AB-BF28-DED1828E65B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9D40B3-0ADC-4FA5-AE75-F978AD855C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E95568C-79DC-41AB-BF28-DED1828E65B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9D40B3-0ADC-4FA5-AE75-F978AD855C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E95568C-79DC-41AB-BF28-DED1828E65B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9D40B3-0ADC-4FA5-AE75-F978AD855C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E95568C-79DC-41AB-BF28-DED1828E65B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9D40B3-0ADC-4FA5-AE75-F978AD855C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E95568C-79DC-41AB-BF28-DED1828E65B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9D40B3-0ADC-4FA5-AE75-F978AD855C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E95568C-79DC-41AB-BF28-DED1828E65B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9D40B3-0ADC-4FA5-AE75-F978AD855C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F843D-762B-41F2-BDAD-6A66E9A8978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83FE6-EE18-49F2-ACEE-A1EA562A32E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E95568C-79DC-41AB-BF28-DED1828E65B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9D40B3-0ADC-4FA5-AE75-F978AD855C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E95568C-79DC-41AB-BF28-DED1828E65B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9D40B3-0ADC-4FA5-AE75-F978AD855C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5BC6AA-CC5B-4AEB-AA3F-6589D460527D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1A3F0D-54E8-4319-A5A8-56AA5A27F64A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8B720B-EE51-4072-8246-C82B5FB1C5D9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7907C1-585C-42D5-AC52-42A4A6AA0DA4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58F2C4-BF5B-41EA-91FC-7DFD1D081CF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CC3A59-FFB5-496C-A608-56D02D3F8BA6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29ABEC-2990-48E2-9A81-6B959A63C21F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036A6C-D95D-43A1-8C62-9AE058562634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5DC3630-B121-48F4-90D7-83062D020D3A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A8D45C-D852-4B6E-BC19-AA02DAC8E2B4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42E017-29CC-43EA-B109-ECB8295C0F8B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7810E7-9788-40EF-9EB7-F98E6FA4136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8A048F-B978-42CE-9CDC-E5F546D5232D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BF0ECF-7500-407C-9AA1-4889ECEECB4C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966AC2-5E8E-4D12-96F0-79540449587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A4E220-8765-45E9-8324-AAE84E489D1E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A2CFA2-E364-4355-A7D5-F85541192481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BFF056-9C37-423F-B12A-4207A6BA5C27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D253D6-AAF8-4AB9-AEFC-6FAB8A63CF9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43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8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5DC3630-B121-48F4-90D7-83062D020D3A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BD5CA8-E144-4667-8D03-E6CA5B1BA34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468D24-165A-4F7C-81C9-2C9103D80801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1B57AC-9134-4647-AED4-9FEC06BFAB26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C7A1F3-0AF5-4913-8DC4-D5414B02EDC6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Documents and Settings\Administrator\桌面\状元成才路标志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39451" y="50800"/>
            <a:ext cx="1305983" cy="11477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Documents and Settings\Administrator\桌面\状元成才路标志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39451" y="50800"/>
            <a:ext cx="1305983" cy="11477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Documents and Settings\Administrator\桌面\状元成才路标志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39451" y="50800"/>
            <a:ext cx="1305983" cy="11477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5DC3630-B121-48F4-90D7-83062D020D3A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1"/>
          <p:cNvSpPr>
            <a:spLocks noGrp="1"/>
          </p:cNvSpPr>
          <p:nvPr>
            <p:ph type="dt" sz="half" idx="2"/>
          </p:nvPr>
        </p:nvSpPr>
        <p:spPr>
          <a:xfrm>
            <a:off x="914400" y="6248400"/>
            <a:ext cx="2540000" cy="457200"/>
          </a:xfrm>
        </p:spPr>
        <p:txBody>
          <a:bodyPr/>
          <a:lstStyle>
            <a:lvl1pPr>
              <a:defRPr noProof="1">
                <a:solidFill>
                  <a:prstClr val="black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3"/>
          </p:nvPr>
        </p:nvSpPr>
        <p:spPr>
          <a:xfrm>
            <a:off x="4165600" y="6248400"/>
            <a:ext cx="3860800" cy="457200"/>
          </a:xfrm>
        </p:spPr>
        <p:txBody>
          <a:bodyPr/>
          <a:lstStyle>
            <a:lvl1pPr>
              <a:defRPr noProof="1">
                <a:solidFill>
                  <a:prstClr val="black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737600" y="6248400"/>
            <a:ext cx="2540000" cy="457200"/>
          </a:xfrm>
        </p:spPr>
        <p:txBody>
          <a:bodyPr vert="horz" wrap="square" lIns="91440" tIns="45720" rIns="91440" bIns="45720" numCol="1" anchor="t" anchorCtr="0" compatLnSpc="1"/>
          <a:lstStyle/>
          <a:p>
            <a:pPr lvl="0" eaLnBrk="1" hangingPunct="1"/>
            <a:fld id="{9A0DB2DC-4C9A-4742-B13C-FB6460FD3503}" type="slidenum">
              <a:rPr lang="zh-CN" altLang="en-US" dirty="0">
                <a:solidFill>
                  <a:srgbClr val="000000"/>
                </a:solidFill>
              </a:rPr>
            </a:fld>
            <a:endParaRPr lang="zh-CN" altLang="en-US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项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>
          <a:xfrm>
            <a:off x="609600" y="274639"/>
            <a:ext cx="10972800" cy="1143000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838200" y="1825625"/>
            <a:ext cx="5181600" cy="2098675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172200" y="1825625"/>
            <a:ext cx="5181600" cy="2098675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838200" y="4076701"/>
            <a:ext cx="5181600" cy="21002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4076701"/>
            <a:ext cx="5181600" cy="21002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>
          <a:xfrm>
            <a:off x="609600" y="6246813"/>
            <a:ext cx="2844800" cy="476250"/>
          </a:xfrm>
        </p:spPr>
        <p:txBody>
          <a:bodyPr/>
          <a:lstStyle>
            <a:lvl1pPr>
              <a:defRPr noProof="1">
                <a:solidFill>
                  <a:prstClr val="black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3"/>
          </p:nvPr>
        </p:nvSpPr>
        <p:spPr>
          <a:xfrm>
            <a:off x="4165600" y="6246813"/>
            <a:ext cx="3860800" cy="476250"/>
          </a:xfrm>
        </p:spPr>
        <p:txBody>
          <a:bodyPr/>
          <a:lstStyle>
            <a:lvl1pPr>
              <a:defRPr noProof="1">
                <a:solidFill>
                  <a:prstClr val="black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4"/>
          </p:nvPr>
        </p:nvSpPr>
        <p:spPr>
          <a:xfrm>
            <a:off x="8737600" y="6246813"/>
            <a:ext cx="2844800" cy="476250"/>
          </a:xfrm>
        </p:spPr>
        <p:txBody>
          <a:bodyPr vert="horz" wrap="square" lIns="91440" tIns="45720" rIns="91440" bIns="45720" numCol="1" anchor="t" anchorCtr="0" compatLnSpc="1"/>
          <a:lstStyle/>
          <a:p>
            <a:pPr lvl="0" eaLnBrk="1" hangingPunct="1"/>
            <a:fld id="{9A0DB2DC-4C9A-4742-B13C-FB6460FD3503}" type="slidenum">
              <a:rPr lang="zh-CN" altLang="en-US" dirty="0">
                <a:solidFill>
                  <a:srgbClr val="000000"/>
                </a:solidFill>
              </a:rPr>
            </a:fld>
            <a:endParaRPr lang="zh-CN" altLang="en-US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366184"/>
            <a:ext cx="10972800" cy="1524000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 noProof="1">
                <a:solidFill>
                  <a:prstClr val="black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 noProof="1">
                <a:solidFill>
                  <a:prstClr val="black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0" y="0"/>
            <a:ext cx="0" cy="0"/>
          </a:xfrm>
        </p:spPr>
        <p:txBody>
          <a:bodyPr vert="horz" wrap="square" lIns="91440" tIns="45720" rIns="91440" bIns="45720" numCol="1" anchor="t" anchorCtr="0" compatLnSpc="1"/>
          <a:lstStyle/>
          <a:p>
            <a:pPr lvl="0" eaLnBrk="1" hangingPunct="1"/>
            <a:fld id="{9A0DB2DC-4C9A-4742-B13C-FB6460FD3503}" type="slidenum">
              <a:rPr lang="zh-CN" altLang="en-US" dirty="0">
                <a:solidFill>
                  <a:srgbClr val="000000"/>
                </a:solidFill>
              </a:rPr>
            </a:fld>
            <a:endParaRPr lang="zh-CN" altLang="en-US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med">
    <p:cover dir="r"/>
  </p:transition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9"/>
            <a:ext cx="10363200" cy="1470025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75" y="1535113"/>
            <a:ext cx="5389033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75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5DC3630-B121-48F4-90D7-83062D020D3A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8" y="273049"/>
            <a:ext cx="4011084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4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8" y="1435104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1"/>
            <a:ext cx="73152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41"/>
            <a:ext cx="73152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40"/>
            <a:ext cx="2743200" cy="585152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40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checker/>
  </p:transition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checker/>
  </p:transition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checker/>
  </p:transition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checker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5DC3630-B121-48F4-90D7-83062D020D3A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checker/>
  </p:transition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checker/>
  </p:transition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checker/>
  </p:transition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checker/>
  </p:transition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checker/>
  </p:transition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checker/>
  </p:transition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checker/>
  </p:transition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  <a:endParaRPr lang="zh-C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6285"/>
            <a:ext cx="2844800" cy="476249"/>
          </a:xfrm>
          <a:prstGeom prst="rect">
            <a:avLst/>
          </a:prstGeom>
        </p:spPr>
        <p:txBody>
          <a:bodyPr/>
          <a:lstStyle>
            <a:lvl1pPr>
              <a:defRPr sz="1400">
                <a:latin typeface="+mn-lt"/>
                <a:ea typeface="宋体" panose="02010600030101010101" pitchFamily="2" charset="-122"/>
              </a:defRPr>
            </a:lvl1pPr>
          </a:lstStyle>
          <a:p>
            <a:fld id="{8512A5A4-5E29-4A84-842F-ED44670DC50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6285"/>
            <a:ext cx="3860800" cy="476249"/>
          </a:xfrm>
          <a:prstGeom prst="rect">
            <a:avLst/>
          </a:prstGeom>
        </p:spPr>
        <p:txBody>
          <a:bodyPr/>
          <a:lstStyle>
            <a:lvl1pPr>
              <a:defRPr sz="1400">
                <a:latin typeface="+mn-lt"/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6285"/>
            <a:ext cx="2844800" cy="476249"/>
          </a:xfrm>
          <a:prstGeom prst="rect">
            <a:avLst/>
          </a:prstGeom>
        </p:spPr>
        <p:txBody>
          <a:bodyPr/>
          <a:lstStyle>
            <a:lvl1pPr>
              <a:defRPr sz="1400">
                <a:latin typeface="+mn-lt"/>
                <a:ea typeface="宋体" panose="02010600030101010101" pitchFamily="2" charset="-122"/>
              </a:defRPr>
            </a:lvl1pPr>
          </a:lstStyle>
          <a:p>
            <a:fld id="{3D2688D5-871F-4661-A75F-8939FC04341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5DC3630-B121-48F4-90D7-83062D020D3A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6285"/>
            <a:ext cx="2844800" cy="476249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8512A5A4-5E29-4A84-842F-ED44670DC50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6285"/>
            <a:ext cx="3860800" cy="476249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6285"/>
            <a:ext cx="2844800" cy="476249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3D2688D5-871F-4661-A75F-8939FC04341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rgbClr val="CC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istrator\桌面\状元成才路标志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839457" y="50804"/>
            <a:ext cx="1305983" cy="11472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76672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0"/>
            <a:ext cx="5376672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30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5DC3630-B121-48F4-90D7-83062D020D3A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1173157"/>
            <a:ext cx="10363200" cy="1470025"/>
          </a:xfrm>
        </p:spPr>
        <p:txBody>
          <a:bodyPr anchor="b"/>
          <a:lstStyle>
            <a:lvl1pPr algn="l">
              <a:defRPr sz="48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916955" y="2643182"/>
            <a:ext cx="8893821" cy="1752600"/>
          </a:xfrm>
        </p:spPr>
        <p:txBody>
          <a:bodyPr/>
          <a:lstStyle>
            <a:lvl1pPr marL="0" indent="0" algn="l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/>
              <a:t>单击此处编辑母版副标题样式</a:t>
            </a:r>
            <a:endParaRPr lang="en-US" noProof="1"/>
          </a:p>
        </p:txBody>
      </p:sp>
      <p:sp>
        <p:nvSpPr>
          <p:cNvPr id="12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rtlCol="0" anchor="ctr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3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4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/>
            <a:fld id="{9A0DB2DC-4C9A-4742-B13C-FB6460FD3503}" type="slidenum">
              <a:rPr lang="en-US" altLang="zh-CN" dirty="0">
                <a:ea typeface="华文楷体" panose="02010600040101010101" pitchFamily="2" charset="-122"/>
              </a:rPr>
            </a:fld>
            <a:endParaRPr lang="en-US" altLang="zh-CN" dirty="0">
              <a:ea typeface="华文楷体" panose="02010600040101010101" pitchFamily="2" charset="-122"/>
            </a:endParaRPr>
          </a:p>
        </p:txBody>
      </p:sp>
    </p:spTree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2924181"/>
            <a:ext cx="10363200" cy="1362075"/>
          </a:xfrm>
        </p:spPr>
        <p:txBody>
          <a:bodyPr anchor="t"/>
          <a:lstStyle>
            <a:lvl1pPr algn="l">
              <a:defRPr sz="4400" b="0" cap="all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14400" y="1428747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en-US" noProof="1"/>
          </a:p>
        </p:txBody>
      </p:sp>
      <p:sp>
        <p:nvSpPr>
          <p:cNvPr id="12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rtlCol="0" anchor="ctr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3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4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/>
            <a:fld id="{9A0DB2DC-4C9A-4742-B13C-FB6460FD3503}" type="slidenum">
              <a:rPr lang="en-US" altLang="zh-CN" dirty="0">
                <a:ea typeface="华文楷体" panose="02010600040101010101" pitchFamily="2" charset="-122"/>
              </a:rPr>
            </a:fld>
            <a:endParaRPr lang="en-US" altLang="zh-CN" dirty="0">
              <a:ea typeface="华文楷体" panose="02010600040101010101" pitchFamily="2" charset="-122"/>
            </a:endParaRPr>
          </a:p>
        </p:txBody>
      </p:sp>
    </p:spTree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F843D-762B-41F2-BDAD-6A66E9A8978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83FE6-EE18-49F2-ACEE-A1EA562A32E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30"/>
            <a:ext cx="6172200" cy="4873625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313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5DC3630-B121-48F4-90D7-83062D020D3A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3843" y="1071546"/>
            <a:ext cx="6815667" cy="50497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572111" y="1071546"/>
            <a:ext cx="4011084" cy="342902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en-US" noProof="1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7" y="285728"/>
            <a:ext cx="10974657" cy="696626"/>
          </a:xfrm>
        </p:spPr>
        <p:txBody>
          <a:bodyPr/>
          <a:lstStyle>
            <a:lvl1pPr algn="ctr">
              <a:defRPr sz="3600" b="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668032" y="642918"/>
            <a:ext cx="1047757" cy="4572032"/>
          </a:xfrm>
        </p:spPr>
        <p:txBody>
          <a:bodyPr vert="eaVert"/>
          <a:lstStyle>
            <a:lvl1pPr algn="l">
              <a:defRPr sz="2400" b="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90563" y="541340"/>
            <a:ext cx="8553459" cy="5459428"/>
          </a:xfrm>
          <a:prstGeom prst="roundRect">
            <a:avLst>
              <a:gd name="adj" fmla="val 4800"/>
            </a:avLst>
          </a:prstGeom>
          <a:solidFill>
            <a:schemeClr val="accent1">
              <a:tint val="20000"/>
            </a:schemeClr>
          </a:solidFill>
          <a:ln w="38100">
            <a:gradFill flip="none" rotWithShape="1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1">
                    <a:tint val="20000"/>
                  </a:schemeClr>
                </a:gs>
              </a:gsLst>
              <a:lin ang="16200000" scaled="1"/>
              <a:tileRect/>
            </a:gradFill>
          </a:ln>
          <a:effectLst>
            <a:outerShdw blurRad="76200" dist="38100" dir="5400000" sx="100500" sy="100500" algn="tl" rotWithShape="0">
              <a:srgbClr val="000000">
                <a:alpha val="50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 2" panose="05020102010507070707" pitchFamily="18" charset="2"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9429773" y="1000108"/>
            <a:ext cx="1219157" cy="4214842"/>
          </a:xfrm>
        </p:spPr>
        <p:txBody>
          <a:bodyPr vert="eaVert" anchor="ctr"/>
          <a:lstStyle>
            <a:lvl1pPr marL="0" indent="0" algn="ctr">
              <a:buNone/>
              <a:defRPr sz="1400"/>
            </a:lvl1pPr>
            <a:lvl2pPr marL="457200" indent="0" algn="ctr">
              <a:buNone/>
              <a:defRPr sz="1200"/>
            </a:lvl2pPr>
            <a:lvl3pPr marL="914400" indent="0" algn="ctr">
              <a:buNone/>
              <a:defRPr sz="1000"/>
            </a:lvl3pPr>
            <a:lvl4pPr marL="1371600" indent="0" algn="ctr">
              <a:buNone/>
              <a:defRPr sz="900"/>
            </a:lvl4pPr>
            <a:lvl5pPr marL="1828800" indent="0" algn="ctr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525024" y="274639"/>
            <a:ext cx="2057376" cy="585152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820173" cy="585152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项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53848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09600" y="3938588"/>
            <a:ext cx="53848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7600" y="3938588"/>
            <a:ext cx="53848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12" name="日期占位符 6"/>
          <p:cNvSpPr>
            <a:spLocks noGrp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rtlCol="0" anchor="ctr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3" name="页脚占位符 7"/>
          <p:cNvSpPr>
            <a:spLocks noGrp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4" name="灯片编号占位符 8"/>
          <p:cNvSpPr>
            <a:spLocks noGrp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/>
            <a:fld id="{9A0DB2DC-4C9A-4742-B13C-FB6460FD3503}" type="slidenum">
              <a:rPr lang="en-US" altLang="zh-CN" dirty="0">
                <a:ea typeface="华文楷体" panose="02010600040101010101" pitchFamily="2" charset="-122"/>
              </a:rPr>
            </a:fld>
            <a:endParaRPr lang="en-US" altLang="zh-CN" dirty="0"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76672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0"/>
            <a:ext cx="5376672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5DC3630-B121-48F4-90D7-83062D020D3A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F843D-762B-41F2-BDAD-6A66E9A8978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83FE6-EE18-49F2-ACEE-A1EA562A32E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F843D-762B-41F2-BDAD-6A66E9A8978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83FE6-EE18-49F2-ACEE-A1EA562A32E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F843D-762B-41F2-BDAD-6A66E9A8978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83FE6-EE18-49F2-ACEE-A1EA562A32E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5DC3630-B121-48F4-90D7-83062D020D3A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76672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0"/>
            <a:ext cx="5376672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F843D-762B-41F2-BDAD-6A66E9A8978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83FE6-EE18-49F2-ACEE-A1EA562A32E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F843D-762B-41F2-BDAD-6A66E9A89781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83FE6-EE18-49F2-ACEE-A1EA562A32E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F843D-762B-41F2-BDAD-6A66E9A8978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83FE6-EE18-49F2-ACEE-A1EA562A32E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F843D-762B-41F2-BDAD-6A66E9A8978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83FE6-EE18-49F2-ACEE-A1EA562A32E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F843D-762B-41F2-BDAD-6A66E9A8978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83FE6-EE18-49F2-ACEE-A1EA562A32E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F843D-762B-41F2-BDAD-6A66E9A8978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83FE6-EE18-49F2-ACEE-A1EA562A32E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F843D-762B-41F2-BDAD-6A66E9A8978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83FE6-EE18-49F2-ACEE-A1EA562A32E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F843D-762B-41F2-BDAD-6A66E9A8978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83FE6-EE18-49F2-ACEE-A1EA562A32E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F843D-762B-41F2-BDAD-6A66E9A8978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83FE6-EE18-49F2-ACEE-A1EA562A32E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Documents and Settings\Administrator\桌面\状元成才路标志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39451" y="50800"/>
            <a:ext cx="1305983" cy="11477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Documents and Settings\Administrator\桌面\状元成才路标志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39451" y="50800"/>
            <a:ext cx="1305983" cy="11477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Documents and Settings\Administrator\桌面\状元成才路标志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39451" y="50800"/>
            <a:ext cx="1305983" cy="11477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F843D-762B-41F2-BDAD-6A66E9A8978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83FE6-EE18-49F2-ACEE-A1EA562A32E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1"/>
          <p:cNvSpPr>
            <a:spLocks noGrp="1"/>
          </p:cNvSpPr>
          <p:nvPr>
            <p:ph type="dt" sz="half" idx="2"/>
          </p:nvPr>
        </p:nvSpPr>
        <p:spPr>
          <a:xfrm>
            <a:off x="914400" y="6248400"/>
            <a:ext cx="2540000" cy="457200"/>
          </a:xfrm>
        </p:spPr>
        <p:txBody>
          <a:bodyPr/>
          <a:lstStyle>
            <a:lvl1pPr>
              <a:defRPr noProof="1">
                <a:solidFill>
                  <a:prstClr val="black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3"/>
          </p:nvPr>
        </p:nvSpPr>
        <p:spPr>
          <a:xfrm>
            <a:off x="4165600" y="6248400"/>
            <a:ext cx="3860800" cy="457200"/>
          </a:xfrm>
        </p:spPr>
        <p:txBody>
          <a:bodyPr/>
          <a:lstStyle>
            <a:lvl1pPr>
              <a:defRPr noProof="1">
                <a:solidFill>
                  <a:prstClr val="black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737600" y="6248400"/>
            <a:ext cx="2540000" cy="457200"/>
          </a:xfrm>
        </p:spPr>
        <p:txBody>
          <a:bodyPr vert="horz" wrap="square" lIns="91440" tIns="45720" rIns="91440" bIns="45720" numCol="1" anchor="t" anchorCtr="0" compatLnSpc="1"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项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>
          <a:xfrm>
            <a:off x="609600" y="274639"/>
            <a:ext cx="10972800" cy="1143000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838200" y="1825625"/>
            <a:ext cx="5181600" cy="2098675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172200" y="1825625"/>
            <a:ext cx="5181600" cy="2098675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五级</a:t>
            </a:r>
            <a:endParaRPr lang="zh-CN" altLang="en-US" strike="noStrike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838200" y="4076701"/>
            <a:ext cx="5181600" cy="2100263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五级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4076701"/>
            <a:ext cx="5181600" cy="2100263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>
          <a:xfrm>
            <a:off x="609600" y="6246813"/>
            <a:ext cx="2844800" cy="476250"/>
          </a:xfrm>
        </p:spPr>
        <p:txBody>
          <a:bodyPr/>
          <a:lstStyle>
            <a:lvl1pPr>
              <a:defRPr noProof="1">
                <a:solidFill>
                  <a:prstClr val="black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3"/>
          </p:nvPr>
        </p:nvSpPr>
        <p:spPr>
          <a:xfrm>
            <a:off x="4165600" y="6246813"/>
            <a:ext cx="3860800" cy="476250"/>
          </a:xfrm>
        </p:spPr>
        <p:txBody>
          <a:bodyPr/>
          <a:lstStyle>
            <a:lvl1pPr>
              <a:defRPr noProof="1">
                <a:solidFill>
                  <a:prstClr val="black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4"/>
          </p:nvPr>
        </p:nvSpPr>
        <p:spPr>
          <a:xfrm>
            <a:off x="8737600" y="6246813"/>
            <a:ext cx="2844800" cy="476250"/>
          </a:xfrm>
        </p:spPr>
        <p:txBody>
          <a:bodyPr vert="horz" wrap="square" lIns="91440" tIns="45720" rIns="91440" bIns="45720" numCol="1" anchor="t" anchorCtr="0" compatLnSpc="1"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366184"/>
            <a:ext cx="10972800" cy="1524000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 noProof="1">
                <a:solidFill>
                  <a:prstClr val="black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 noProof="1">
                <a:solidFill>
                  <a:prstClr val="black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0" y="0"/>
            <a:ext cx="0" cy="0"/>
          </a:xfrm>
        </p:spPr>
        <p:txBody>
          <a:bodyPr vert="horz" wrap="square" lIns="91440" tIns="45720" rIns="91440" bIns="45720" numCol="1" anchor="t" anchorCtr="0" compatLnSpc="1"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med">
    <p:cover dir="r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9"/>
            <a:ext cx="10363200" cy="1470025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75" y="1535113"/>
            <a:ext cx="5389033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75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76672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0"/>
            <a:ext cx="5376672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F843D-762B-41F2-BDAD-6A66E9A8978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83FE6-EE18-49F2-ACEE-A1EA562A32E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8" y="273049"/>
            <a:ext cx="4011084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4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8" y="1435104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1"/>
            <a:ext cx="73152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41"/>
            <a:ext cx="73152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40"/>
            <a:ext cx="27432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40"/>
            <a:ext cx="80264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checker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checker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checker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checker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check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F843D-762B-41F2-BDAD-6A66E9A89781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83FE6-EE18-49F2-ACEE-A1EA562A32E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checker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checker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checker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checker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checker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264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checker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1484"/>
            <a:ext cx="10363200" cy="1468967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609600" indent="0" algn="ctr">
              <a:buNone/>
              <a:defRPr/>
            </a:lvl2pPr>
            <a:lvl3pPr marL="1219200" indent="0" algn="ctr">
              <a:buNone/>
              <a:defRPr/>
            </a:lvl3pPr>
            <a:lvl4pPr marL="1828800" indent="0" algn="ctr">
              <a:buNone/>
              <a:defRPr/>
            </a:lvl4pPr>
            <a:lvl5pPr marL="2438400" indent="0" algn="ctr">
              <a:buNone/>
              <a:defRPr/>
            </a:lvl5pPr>
            <a:lvl6pPr marL="3048000" indent="0" algn="ctr">
              <a:buNone/>
              <a:defRPr/>
            </a:lvl6pPr>
            <a:lvl7pPr marL="3657600" indent="0" algn="ctr">
              <a:buNone/>
              <a:defRPr/>
            </a:lvl7pPr>
            <a:lvl8pPr marL="4267200" indent="0" algn="ctr">
              <a:buNone/>
              <a:defRPr/>
            </a:lvl8pPr>
            <a:lvl9pPr marL="4876800" indent="0" algn="ctr">
              <a:buNone/>
              <a:defRPr/>
            </a:lvl9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</p:spTree>
  </p:cSld>
  <p:clrMapOvr>
    <a:masterClrMapping/>
  </p:clrMapOvr>
  <p:hf sldNum="0" hdr="0" ftr="0" dt="0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5167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43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</p:spTree>
  </p:cSld>
  <p:clrMapOvr>
    <a:masterClrMapping/>
  </p:clrMapOvr>
  <p:hf sldNum="0" hdr="0" ftr="0" dt="0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3133"/>
          </a:xfrm>
          <a:prstGeom prst="rect">
            <a:avLst/>
          </a:prstGeom>
        </p:spPr>
        <p:txBody>
          <a:bodyPr anchor="t"/>
          <a:lstStyle>
            <a:lvl1pPr algn="l">
              <a:defRPr sz="5335" b="1" cap="all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184"/>
            <a:ext cx="10363200" cy="1500716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665"/>
            </a:lvl1pPr>
            <a:lvl2pPr marL="609600" indent="0">
              <a:buNone/>
              <a:defRPr sz="2400"/>
            </a:lvl2pPr>
            <a:lvl3pPr marL="1219200" indent="0">
              <a:buNone/>
              <a:defRPr sz="2135"/>
            </a:lvl3pPr>
            <a:lvl4pPr marL="1828800" indent="0">
              <a:buNone/>
              <a:defRPr sz="1865"/>
            </a:lvl4pPr>
            <a:lvl5pPr marL="2438400" indent="0">
              <a:buNone/>
              <a:defRPr sz="1865"/>
            </a:lvl5pPr>
            <a:lvl6pPr marL="3048000" indent="0">
              <a:buNone/>
              <a:defRPr sz="1865"/>
            </a:lvl6pPr>
            <a:lvl7pPr marL="3657600" indent="0">
              <a:buNone/>
              <a:defRPr sz="1865"/>
            </a:lvl7pPr>
            <a:lvl8pPr marL="4267200" indent="0">
              <a:buNone/>
              <a:defRPr sz="1865"/>
            </a:lvl8pPr>
            <a:lvl9pPr marL="4876800" indent="0">
              <a:buNone/>
              <a:defRPr sz="1865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</p:spTree>
  </p:cSld>
  <p:clrMapOvr>
    <a:masterClrMapping/>
  </p:clrMapOvr>
  <p:hf sldNum="0" hdr="0" ftr="0" dt="0"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5167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25433"/>
          </a:xfrm>
          <a:prstGeom prst="rect">
            <a:avLst/>
          </a:prstGeom>
        </p:spPr>
        <p:txBody>
          <a:bodyPr/>
          <a:lstStyle>
            <a:lvl1pPr>
              <a:defRPr sz="3735"/>
            </a:lvl1pPr>
            <a:lvl2pPr>
              <a:defRPr sz="3200"/>
            </a:lvl2pPr>
            <a:lvl3pPr>
              <a:defRPr sz="2665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433"/>
          </a:xfrm>
          <a:prstGeom prst="rect">
            <a:avLst/>
          </a:prstGeom>
        </p:spPr>
        <p:txBody>
          <a:bodyPr/>
          <a:lstStyle>
            <a:lvl1pPr>
              <a:defRPr sz="3735"/>
            </a:lvl1pPr>
            <a:lvl2pPr>
              <a:defRPr sz="3200"/>
            </a:lvl2pPr>
            <a:lvl3pPr>
              <a:defRPr sz="2665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F843D-762B-41F2-BDAD-6A66E9A8978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83FE6-EE18-49F2-ACEE-A1EA562A32E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5167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4584"/>
            <a:ext cx="5386917" cy="64134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665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35" b="1"/>
            </a:lvl4pPr>
            <a:lvl5pPr marL="2438400" indent="0">
              <a:buNone/>
              <a:defRPr sz="2135" b="1"/>
            </a:lvl5pPr>
            <a:lvl6pPr marL="3048000" indent="0">
              <a:buNone/>
              <a:defRPr sz="2135" b="1"/>
            </a:lvl6pPr>
            <a:lvl7pPr marL="3657600" indent="0">
              <a:buNone/>
              <a:defRPr sz="2135" b="1"/>
            </a:lvl7pPr>
            <a:lvl8pPr marL="4267200" indent="0">
              <a:buNone/>
              <a:defRPr sz="2135" b="1"/>
            </a:lvl8pPr>
            <a:lvl9pPr marL="4876800" indent="0">
              <a:buNone/>
              <a:defRPr sz="2135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5933"/>
            <a:ext cx="5386917" cy="3949700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665"/>
            </a:lvl2pPr>
            <a:lvl3pPr>
              <a:defRPr sz="2400"/>
            </a:lvl3pPr>
            <a:lvl4pPr>
              <a:defRPr sz="2135"/>
            </a:lvl4pPr>
            <a:lvl5pPr>
              <a:defRPr sz="2135"/>
            </a:lvl5pPr>
            <a:lvl6pPr>
              <a:defRPr sz="2135"/>
            </a:lvl6pPr>
            <a:lvl7pPr>
              <a:defRPr sz="2135"/>
            </a:lvl7pPr>
            <a:lvl8pPr>
              <a:defRPr sz="2135"/>
            </a:lvl8pPr>
            <a:lvl9pPr>
              <a:defRPr sz="2135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4584"/>
            <a:ext cx="5389033" cy="64134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665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35" b="1"/>
            </a:lvl4pPr>
            <a:lvl5pPr marL="2438400" indent="0">
              <a:buNone/>
              <a:defRPr sz="2135" b="1"/>
            </a:lvl5pPr>
            <a:lvl6pPr marL="3048000" indent="0">
              <a:buNone/>
              <a:defRPr sz="2135" b="1"/>
            </a:lvl6pPr>
            <a:lvl7pPr marL="3657600" indent="0">
              <a:buNone/>
              <a:defRPr sz="2135" b="1"/>
            </a:lvl7pPr>
            <a:lvl8pPr marL="4267200" indent="0">
              <a:buNone/>
              <a:defRPr sz="2135" b="1"/>
            </a:lvl8pPr>
            <a:lvl9pPr marL="4876800" indent="0">
              <a:buNone/>
              <a:defRPr sz="2135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5933"/>
            <a:ext cx="5389033" cy="3949700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665"/>
            </a:lvl2pPr>
            <a:lvl3pPr>
              <a:defRPr sz="2400"/>
            </a:lvl3pPr>
            <a:lvl4pPr>
              <a:defRPr sz="2135"/>
            </a:lvl4pPr>
            <a:lvl5pPr>
              <a:defRPr sz="2135"/>
            </a:lvl5pPr>
            <a:lvl6pPr>
              <a:defRPr sz="2135"/>
            </a:lvl6pPr>
            <a:lvl7pPr>
              <a:defRPr sz="2135"/>
            </a:lvl7pPr>
            <a:lvl8pPr>
              <a:defRPr sz="2135"/>
            </a:lvl8pPr>
            <a:lvl9pPr>
              <a:defRPr sz="2135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</p:spTree>
  </p:cSld>
  <p:clrMapOvr>
    <a:masterClrMapping/>
  </p:clrMapOvr>
  <p:hf sldNum="0" hdr="0" ftr="0" dt="0"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5167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</p:spTree>
  </p:cSld>
  <p:clrMapOvr>
    <a:masterClrMapping/>
  </p:clrMapOvr>
  <p:hf sldNum="0" hdr="0" ftr="0" dt="0"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1"/>
            <a:ext cx="4011084" cy="1162049"/>
          </a:xfrm>
          <a:prstGeom prst="rect">
            <a:avLst/>
          </a:prstGeom>
        </p:spPr>
        <p:txBody>
          <a:bodyPr anchor="b"/>
          <a:lstStyle>
            <a:lvl1pPr algn="l">
              <a:defRPr sz="2665" b="1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2583"/>
          </a:xfrm>
          <a:prstGeom prst="rect">
            <a:avLst/>
          </a:prstGeom>
        </p:spPr>
        <p:txBody>
          <a:bodyPr/>
          <a:lstStyle>
            <a:lvl1pPr>
              <a:defRPr sz="4265"/>
            </a:lvl1pPr>
            <a:lvl2pPr>
              <a:defRPr sz="3735"/>
            </a:lvl2pPr>
            <a:lvl3pPr>
              <a:defRPr sz="3200"/>
            </a:lvl3pPr>
            <a:lvl4pPr>
              <a:defRPr sz="2665"/>
            </a:lvl4pPr>
            <a:lvl5pPr>
              <a:defRPr sz="2665"/>
            </a:lvl5pPr>
            <a:lvl6pPr>
              <a:defRPr sz="2665"/>
            </a:lvl6pPr>
            <a:lvl7pPr>
              <a:defRPr sz="2665"/>
            </a:lvl7pPr>
            <a:lvl8pPr>
              <a:defRPr sz="2665"/>
            </a:lvl8pPr>
            <a:lvl9pPr>
              <a:defRPr sz="2665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05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65"/>
            </a:lvl1pPr>
            <a:lvl2pPr marL="609600" indent="0">
              <a:buNone/>
              <a:defRPr sz="1600"/>
            </a:lvl2pPr>
            <a:lvl3pPr marL="1219200" indent="0">
              <a:buNone/>
              <a:defRPr sz="1335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</p:spTree>
  </p:cSld>
  <p:clrMapOvr>
    <a:masterClrMapping/>
  </p:clrMapOvr>
  <p:hf sldNum="0" hdr="0" ftr="0" dt="0"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7267"/>
          </a:xfrm>
          <a:prstGeom prst="rect">
            <a:avLst/>
          </a:prstGeom>
        </p:spPr>
        <p:txBody>
          <a:bodyPr anchor="b"/>
          <a:lstStyle>
            <a:lvl1pPr algn="l">
              <a:defRPr sz="2665" b="1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3833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265"/>
            </a:lvl1pPr>
            <a:lvl2pPr marL="609600" indent="0">
              <a:buNone/>
              <a:defRPr sz="3735"/>
            </a:lvl2pPr>
            <a:lvl3pPr marL="1219200" indent="0">
              <a:buNone/>
              <a:defRPr sz="3200"/>
            </a:lvl3pPr>
            <a:lvl4pPr marL="1828800" indent="0">
              <a:buNone/>
              <a:defRPr sz="2665"/>
            </a:lvl4pPr>
            <a:lvl5pPr marL="2438400" indent="0">
              <a:buNone/>
              <a:defRPr sz="2665"/>
            </a:lvl5pPr>
            <a:lvl6pPr marL="3048000" indent="0">
              <a:buNone/>
              <a:defRPr sz="2665"/>
            </a:lvl6pPr>
            <a:lvl7pPr marL="3657600" indent="0">
              <a:buNone/>
              <a:defRPr sz="2665"/>
            </a:lvl7pPr>
            <a:lvl8pPr marL="4267200" indent="0">
              <a:buNone/>
              <a:defRPr sz="2665"/>
            </a:lvl8pPr>
            <a:lvl9pPr marL="4876800" indent="0">
              <a:buNone/>
              <a:defRPr sz="2665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zh-CN" altLang="en-US" sz="3200" b="1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867"/>
            <a:ext cx="7315200" cy="8043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65"/>
            </a:lvl1pPr>
            <a:lvl2pPr marL="609600" indent="0">
              <a:buNone/>
              <a:defRPr sz="1600"/>
            </a:lvl2pPr>
            <a:lvl3pPr marL="1219200" indent="0">
              <a:buNone/>
              <a:defRPr sz="1335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</p:spTree>
  </p:cSld>
  <p:clrMapOvr>
    <a:masterClrMapping/>
  </p:clrMapOvr>
  <p:hf sldNum="0" hdr="0" ftr="0" dt="0"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5167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543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</p:spTree>
  </p:cSld>
  <p:clrMapOvr>
    <a:masterClrMapping/>
  </p:clrMapOvr>
  <p:hf sldNum="0" hdr="0" ftr="0" dt="0"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5167"/>
            <a:ext cx="2743200" cy="5850467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5167"/>
            <a:ext cx="8026400" cy="585046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</p:spTree>
  </p:cSld>
  <p:clrMapOvr>
    <a:masterClrMapping/>
  </p:clrMapOvr>
  <p:hf sldNum="0" hdr="0" ftr="0" dt="0"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1484"/>
            <a:ext cx="10363200" cy="1468967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609600" indent="0" algn="ctr">
              <a:buNone/>
              <a:defRPr/>
            </a:lvl2pPr>
            <a:lvl3pPr marL="1219200" indent="0" algn="ctr">
              <a:buNone/>
              <a:defRPr/>
            </a:lvl3pPr>
            <a:lvl4pPr marL="1828800" indent="0" algn="ctr">
              <a:buNone/>
              <a:defRPr/>
            </a:lvl4pPr>
            <a:lvl5pPr marL="2438400" indent="0" algn="ctr">
              <a:buNone/>
              <a:defRPr/>
            </a:lvl5pPr>
            <a:lvl6pPr marL="3048000" indent="0" algn="ctr">
              <a:buNone/>
              <a:defRPr/>
            </a:lvl6pPr>
            <a:lvl7pPr marL="3657600" indent="0" algn="ctr">
              <a:buNone/>
              <a:defRPr/>
            </a:lvl7pPr>
            <a:lvl8pPr marL="4267200" indent="0" algn="ctr">
              <a:buNone/>
              <a:defRPr/>
            </a:lvl8pPr>
            <a:lvl9pPr marL="4876800" indent="0" algn="ctr">
              <a:buNone/>
              <a:defRPr/>
            </a:lvl9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5167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43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3133"/>
          </a:xfrm>
          <a:prstGeom prst="rect">
            <a:avLst/>
          </a:prstGeom>
        </p:spPr>
        <p:txBody>
          <a:bodyPr anchor="t"/>
          <a:lstStyle>
            <a:lvl1pPr algn="l">
              <a:defRPr sz="5335" b="1" cap="all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184"/>
            <a:ext cx="10363200" cy="1500716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665"/>
            </a:lvl1pPr>
            <a:lvl2pPr marL="609600" indent="0">
              <a:buNone/>
              <a:defRPr sz="2400"/>
            </a:lvl2pPr>
            <a:lvl3pPr marL="1219200" indent="0">
              <a:buNone/>
              <a:defRPr sz="2135"/>
            </a:lvl3pPr>
            <a:lvl4pPr marL="1828800" indent="0">
              <a:buNone/>
              <a:defRPr sz="1865"/>
            </a:lvl4pPr>
            <a:lvl5pPr marL="2438400" indent="0">
              <a:buNone/>
              <a:defRPr sz="1865"/>
            </a:lvl5pPr>
            <a:lvl6pPr marL="3048000" indent="0">
              <a:buNone/>
              <a:defRPr sz="1865"/>
            </a:lvl6pPr>
            <a:lvl7pPr marL="3657600" indent="0">
              <a:buNone/>
              <a:defRPr sz="1865"/>
            </a:lvl7pPr>
            <a:lvl8pPr marL="4267200" indent="0">
              <a:buNone/>
              <a:defRPr sz="1865"/>
            </a:lvl8pPr>
            <a:lvl9pPr marL="4876800" indent="0">
              <a:buNone/>
              <a:defRPr sz="1865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F843D-762B-41F2-BDAD-6A66E9A8978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83FE6-EE18-49F2-ACEE-A1EA562A32E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5167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25433"/>
          </a:xfrm>
          <a:prstGeom prst="rect">
            <a:avLst/>
          </a:prstGeom>
        </p:spPr>
        <p:txBody>
          <a:bodyPr/>
          <a:lstStyle>
            <a:lvl1pPr>
              <a:defRPr sz="3735"/>
            </a:lvl1pPr>
            <a:lvl2pPr>
              <a:defRPr sz="3200"/>
            </a:lvl2pPr>
            <a:lvl3pPr>
              <a:defRPr sz="2665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433"/>
          </a:xfrm>
          <a:prstGeom prst="rect">
            <a:avLst/>
          </a:prstGeom>
        </p:spPr>
        <p:txBody>
          <a:bodyPr/>
          <a:lstStyle>
            <a:lvl1pPr>
              <a:defRPr sz="3735"/>
            </a:lvl1pPr>
            <a:lvl2pPr>
              <a:defRPr sz="3200"/>
            </a:lvl2pPr>
            <a:lvl3pPr>
              <a:defRPr sz="2665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5167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4584"/>
            <a:ext cx="5386917" cy="64134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665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35" b="1"/>
            </a:lvl4pPr>
            <a:lvl5pPr marL="2438400" indent="0">
              <a:buNone/>
              <a:defRPr sz="2135" b="1"/>
            </a:lvl5pPr>
            <a:lvl6pPr marL="3048000" indent="0">
              <a:buNone/>
              <a:defRPr sz="2135" b="1"/>
            </a:lvl6pPr>
            <a:lvl7pPr marL="3657600" indent="0">
              <a:buNone/>
              <a:defRPr sz="2135" b="1"/>
            </a:lvl7pPr>
            <a:lvl8pPr marL="4267200" indent="0">
              <a:buNone/>
              <a:defRPr sz="2135" b="1"/>
            </a:lvl8pPr>
            <a:lvl9pPr marL="4876800" indent="0">
              <a:buNone/>
              <a:defRPr sz="2135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5933"/>
            <a:ext cx="5386917" cy="3949700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665"/>
            </a:lvl2pPr>
            <a:lvl3pPr>
              <a:defRPr sz="2400"/>
            </a:lvl3pPr>
            <a:lvl4pPr>
              <a:defRPr sz="2135"/>
            </a:lvl4pPr>
            <a:lvl5pPr>
              <a:defRPr sz="2135"/>
            </a:lvl5pPr>
            <a:lvl6pPr>
              <a:defRPr sz="2135"/>
            </a:lvl6pPr>
            <a:lvl7pPr>
              <a:defRPr sz="2135"/>
            </a:lvl7pPr>
            <a:lvl8pPr>
              <a:defRPr sz="2135"/>
            </a:lvl8pPr>
            <a:lvl9pPr>
              <a:defRPr sz="2135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4584"/>
            <a:ext cx="5389033" cy="64134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665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35" b="1"/>
            </a:lvl4pPr>
            <a:lvl5pPr marL="2438400" indent="0">
              <a:buNone/>
              <a:defRPr sz="2135" b="1"/>
            </a:lvl5pPr>
            <a:lvl6pPr marL="3048000" indent="0">
              <a:buNone/>
              <a:defRPr sz="2135" b="1"/>
            </a:lvl6pPr>
            <a:lvl7pPr marL="3657600" indent="0">
              <a:buNone/>
              <a:defRPr sz="2135" b="1"/>
            </a:lvl7pPr>
            <a:lvl8pPr marL="4267200" indent="0">
              <a:buNone/>
              <a:defRPr sz="2135" b="1"/>
            </a:lvl8pPr>
            <a:lvl9pPr marL="4876800" indent="0">
              <a:buNone/>
              <a:defRPr sz="2135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5933"/>
            <a:ext cx="5389033" cy="3949700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665"/>
            </a:lvl2pPr>
            <a:lvl3pPr>
              <a:defRPr sz="2400"/>
            </a:lvl3pPr>
            <a:lvl4pPr>
              <a:defRPr sz="2135"/>
            </a:lvl4pPr>
            <a:lvl5pPr>
              <a:defRPr sz="2135"/>
            </a:lvl5pPr>
            <a:lvl6pPr>
              <a:defRPr sz="2135"/>
            </a:lvl6pPr>
            <a:lvl7pPr>
              <a:defRPr sz="2135"/>
            </a:lvl7pPr>
            <a:lvl8pPr>
              <a:defRPr sz="2135"/>
            </a:lvl8pPr>
            <a:lvl9pPr>
              <a:defRPr sz="2135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5167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1"/>
            <a:ext cx="4011084" cy="1162049"/>
          </a:xfrm>
          <a:prstGeom prst="rect">
            <a:avLst/>
          </a:prstGeom>
        </p:spPr>
        <p:txBody>
          <a:bodyPr anchor="b"/>
          <a:lstStyle>
            <a:lvl1pPr algn="l">
              <a:defRPr sz="2665" b="1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2583"/>
          </a:xfrm>
          <a:prstGeom prst="rect">
            <a:avLst/>
          </a:prstGeom>
        </p:spPr>
        <p:txBody>
          <a:bodyPr/>
          <a:lstStyle>
            <a:lvl1pPr>
              <a:defRPr sz="4265"/>
            </a:lvl1pPr>
            <a:lvl2pPr>
              <a:defRPr sz="3735"/>
            </a:lvl2pPr>
            <a:lvl3pPr>
              <a:defRPr sz="3200"/>
            </a:lvl3pPr>
            <a:lvl4pPr>
              <a:defRPr sz="2665"/>
            </a:lvl4pPr>
            <a:lvl5pPr>
              <a:defRPr sz="2665"/>
            </a:lvl5pPr>
            <a:lvl6pPr>
              <a:defRPr sz="2665"/>
            </a:lvl6pPr>
            <a:lvl7pPr>
              <a:defRPr sz="2665"/>
            </a:lvl7pPr>
            <a:lvl8pPr>
              <a:defRPr sz="2665"/>
            </a:lvl8pPr>
            <a:lvl9pPr>
              <a:defRPr sz="2665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05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65"/>
            </a:lvl1pPr>
            <a:lvl2pPr marL="609600" indent="0">
              <a:buNone/>
              <a:defRPr sz="1600"/>
            </a:lvl2pPr>
            <a:lvl3pPr marL="1219200" indent="0">
              <a:buNone/>
              <a:defRPr sz="1335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7267"/>
          </a:xfrm>
          <a:prstGeom prst="rect">
            <a:avLst/>
          </a:prstGeom>
        </p:spPr>
        <p:txBody>
          <a:bodyPr anchor="b"/>
          <a:lstStyle>
            <a:lvl1pPr algn="l">
              <a:defRPr sz="2665" b="1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3833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265"/>
            </a:lvl1pPr>
            <a:lvl2pPr marL="609600" indent="0">
              <a:buNone/>
              <a:defRPr sz="3735"/>
            </a:lvl2pPr>
            <a:lvl3pPr marL="1219200" indent="0">
              <a:buNone/>
              <a:defRPr sz="3200"/>
            </a:lvl3pPr>
            <a:lvl4pPr marL="1828800" indent="0">
              <a:buNone/>
              <a:defRPr sz="2665"/>
            </a:lvl4pPr>
            <a:lvl5pPr marL="2438400" indent="0">
              <a:buNone/>
              <a:defRPr sz="2665"/>
            </a:lvl5pPr>
            <a:lvl6pPr marL="3048000" indent="0">
              <a:buNone/>
              <a:defRPr sz="2665"/>
            </a:lvl6pPr>
            <a:lvl7pPr marL="3657600" indent="0">
              <a:buNone/>
              <a:defRPr sz="2665"/>
            </a:lvl7pPr>
            <a:lvl8pPr marL="4267200" indent="0">
              <a:buNone/>
              <a:defRPr sz="2665"/>
            </a:lvl8pPr>
            <a:lvl9pPr marL="4876800" indent="0">
              <a:buNone/>
              <a:defRPr sz="2665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zh-CN" altLang="en-US" sz="3200" b="1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867"/>
            <a:ext cx="7315200" cy="8043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65"/>
            </a:lvl1pPr>
            <a:lvl2pPr marL="609600" indent="0">
              <a:buNone/>
              <a:defRPr sz="1600"/>
            </a:lvl2pPr>
            <a:lvl3pPr marL="1219200" indent="0">
              <a:buNone/>
              <a:defRPr sz="1335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5167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543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5167"/>
            <a:ext cx="2743200" cy="5850467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5167"/>
            <a:ext cx="8026400" cy="585046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1484"/>
            <a:ext cx="10363200" cy="1468967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609600" indent="0" algn="ctr">
              <a:buNone/>
              <a:defRPr/>
            </a:lvl2pPr>
            <a:lvl3pPr marL="1219200" indent="0" algn="ctr">
              <a:buNone/>
              <a:defRPr/>
            </a:lvl3pPr>
            <a:lvl4pPr marL="1828800" indent="0" algn="ctr">
              <a:buNone/>
              <a:defRPr/>
            </a:lvl4pPr>
            <a:lvl5pPr marL="2438400" indent="0" algn="ctr">
              <a:buNone/>
              <a:defRPr/>
            </a:lvl5pPr>
            <a:lvl6pPr marL="3048000" indent="0" algn="ctr">
              <a:buNone/>
              <a:defRPr/>
            </a:lvl6pPr>
            <a:lvl7pPr marL="3657600" indent="0" algn="ctr">
              <a:buNone/>
              <a:defRPr/>
            </a:lvl7pPr>
            <a:lvl8pPr marL="4267200" indent="0" algn="ctr">
              <a:buNone/>
              <a:defRPr/>
            </a:lvl8pPr>
            <a:lvl9pPr marL="4876800" indent="0" algn="ctr">
              <a:buNone/>
              <a:defRPr/>
            </a:lvl9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u="sng" dirty="0">
                <a:latin typeface="Arial" panose="020B0604020202020204" pitchFamily="34" charset="0"/>
              </a:rPr>
            </a:fld>
            <a:endParaRPr lang="zh-CN" altLang="en-US" u="sng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5167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43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u="sng" dirty="0">
                <a:latin typeface="Arial" panose="020B0604020202020204" pitchFamily="34" charset="0"/>
              </a:rPr>
            </a:fld>
            <a:endParaRPr lang="zh-CN" altLang="en-US" u="sng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F843D-762B-41F2-BDAD-6A66E9A8978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83FE6-EE18-49F2-ACEE-A1EA562A32E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3133"/>
          </a:xfrm>
          <a:prstGeom prst="rect">
            <a:avLst/>
          </a:prstGeom>
        </p:spPr>
        <p:txBody>
          <a:bodyPr anchor="t"/>
          <a:lstStyle>
            <a:lvl1pPr algn="l">
              <a:defRPr sz="5335" b="1" cap="all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184"/>
            <a:ext cx="10363200" cy="1500716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665"/>
            </a:lvl1pPr>
            <a:lvl2pPr marL="609600" indent="0">
              <a:buNone/>
              <a:defRPr sz="2400"/>
            </a:lvl2pPr>
            <a:lvl3pPr marL="1219200" indent="0">
              <a:buNone/>
              <a:defRPr sz="2135"/>
            </a:lvl3pPr>
            <a:lvl4pPr marL="1828800" indent="0">
              <a:buNone/>
              <a:defRPr sz="1865"/>
            </a:lvl4pPr>
            <a:lvl5pPr marL="2438400" indent="0">
              <a:buNone/>
              <a:defRPr sz="1865"/>
            </a:lvl5pPr>
            <a:lvl6pPr marL="3048000" indent="0">
              <a:buNone/>
              <a:defRPr sz="1865"/>
            </a:lvl6pPr>
            <a:lvl7pPr marL="3657600" indent="0">
              <a:buNone/>
              <a:defRPr sz="1865"/>
            </a:lvl7pPr>
            <a:lvl8pPr marL="4267200" indent="0">
              <a:buNone/>
              <a:defRPr sz="1865"/>
            </a:lvl8pPr>
            <a:lvl9pPr marL="4876800" indent="0">
              <a:buNone/>
              <a:defRPr sz="1865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u="sng" dirty="0">
                <a:latin typeface="Arial" panose="020B0604020202020204" pitchFamily="34" charset="0"/>
              </a:rPr>
            </a:fld>
            <a:endParaRPr lang="zh-CN" altLang="en-US" u="sng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5167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25433"/>
          </a:xfrm>
          <a:prstGeom prst="rect">
            <a:avLst/>
          </a:prstGeom>
        </p:spPr>
        <p:txBody>
          <a:bodyPr/>
          <a:lstStyle>
            <a:lvl1pPr>
              <a:defRPr sz="3735"/>
            </a:lvl1pPr>
            <a:lvl2pPr>
              <a:defRPr sz="3200"/>
            </a:lvl2pPr>
            <a:lvl3pPr>
              <a:defRPr sz="2665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433"/>
          </a:xfrm>
          <a:prstGeom prst="rect">
            <a:avLst/>
          </a:prstGeom>
        </p:spPr>
        <p:txBody>
          <a:bodyPr/>
          <a:lstStyle>
            <a:lvl1pPr>
              <a:defRPr sz="3735"/>
            </a:lvl1pPr>
            <a:lvl2pPr>
              <a:defRPr sz="3200"/>
            </a:lvl2pPr>
            <a:lvl3pPr>
              <a:defRPr sz="2665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u="sng" dirty="0">
                <a:latin typeface="Arial" panose="020B0604020202020204" pitchFamily="34" charset="0"/>
              </a:rPr>
            </a:fld>
            <a:endParaRPr lang="zh-CN" altLang="en-US" u="sng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5167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4584"/>
            <a:ext cx="5386917" cy="64134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665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35" b="1"/>
            </a:lvl4pPr>
            <a:lvl5pPr marL="2438400" indent="0">
              <a:buNone/>
              <a:defRPr sz="2135" b="1"/>
            </a:lvl5pPr>
            <a:lvl6pPr marL="3048000" indent="0">
              <a:buNone/>
              <a:defRPr sz="2135" b="1"/>
            </a:lvl6pPr>
            <a:lvl7pPr marL="3657600" indent="0">
              <a:buNone/>
              <a:defRPr sz="2135" b="1"/>
            </a:lvl7pPr>
            <a:lvl8pPr marL="4267200" indent="0">
              <a:buNone/>
              <a:defRPr sz="2135" b="1"/>
            </a:lvl8pPr>
            <a:lvl9pPr marL="4876800" indent="0">
              <a:buNone/>
              <a:defRPr sz="2135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5933"/>
            <a:ext cx="5386917" cy="3949700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665"/>
            </a:lvl2pPr>
            <a:lvl3pPr>
              <a:defRPr sz="2400"/>
            </a:lvl3pPr>
            <a:lvl4pPr>
              <a:defRPr sz="2135"/>
            </a:lvl4pPr>
            <a:lvl5pPr>
              <a:defRPr sz="2135"/>
            </a:lvl5pPr>
            <a:lvl6pPr>
              <a:defRPr sz="2135"/>
            </a:lvl6pPr>
            <a:lvl7pPr>
              <a:defRPr sz="2135"/>
            </a:lvl7pPr>
            <a:lvl8pPr>
              <a:defRPr sz="2135"/>
            </a:lvl8pPr>
            <a:lvl9pPr>
              <a:defRPr sz="2135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4584"/>
            <a:ext cx="5389033" cy="64134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665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35" b="1"/>
            </a:lvl4pPr>
            <a:lvl5pPr marL="2438400" indent="0">
              <a:buNone/>
              <a:defRPr sz="2135" b="1"/>
            </a:lvl5pPr>
            <a:lvl6pPr marL="3048000" indent="0">
              <a:buNone/>
              <a:defRPr sz="2135" b="1"/>
            </a:lvl6pPr>
            <a:lvl7pPr marL="3657600" indent="0">
              <a:buNone/>
              <a:defRPr sz="2135" b="1"/>
            </a:lvl7pPr>
            <a:lvl8pPr marL="4267200" indent="0">
              <a:buNone/>
              <a:defRPr sz="2135" b="1"/>
            </a:lvl8pPr>
            <a:lvl9pPr marL="4876800" indent="0">
              <a:buNone/>
              <a:defRPr sz="2135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5933"/>
            <a:ext cx="5389033" cy="3949700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665"/>
            </a:lvl2pPr>
            <a:lvl3pPr>
              <a:defRPr sz="2400"/>
            </a:lvl3pPr>
            <a:lvl4pPr>
              <a:defRPr sz="2135"/>
            </a:lvl4pPr>
            <a:lvl5pPr>
              <a:defRPr sz="2135"/>
            </a:lvl5pPr>
            <a:lvl6pPr>
              <a:defRPr sz="2135"/>
            </a:lvl6pPr>
            <a:lvl7pPr>
              <a:defRPr sz="2135"/>
            </a:lvl7pPr>
            <a:lvl8pPr>
              <a:defRPr sz="2135"/>
            </a:lvl8pPr>
            <a:lvl9pPr>
              <a:defRPr sz="2135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u="sng" dirty="0">
                <a:latin typeface="Arial" panose="020B0604020202020204" pitchFamily="34" charset="0"/>
              </a:rPr>
            </a:fld>
            <a:endParaRPr lang="zh-CN" altLang="en-US" u="sng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5167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u="sng" dirty="0">
                <a:latin typeface="Arial" panose="020B0604020202020204" pitchFamily="34" charset="0"/>
              </a:rPr>
            </a:fld>
            <a:endParaRPr lang="zh-CN" altLang="en-US" u="sng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u="sng" dirty="0">
                <a:latin typeface="Arial" panose="020B0604020202020204" pitchFamily="34" charset="0"/>
              </a:rPr>
            </a:fld>
            <a:endParaRPr lang="zh-CN" altLang="en-US" u="sng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1"/>
            <a:ext cx="4011084" cy="1162049"/>
          </a:xfrm>
          <a:prstGeom prst="rect">
            <a:avLst/>
          </a:prstGeom>
        </p:spPr>
        <p:txBody>
          <a:bodyPr anchor="b"/>
          <a:lstStyle>
            <a:lvl1pPr algn="l">
              <a:defRPr sz="2665" b="1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2583"/>
          </a:xfrm>
          <a:prstGeom prst="rect">
            <a:avLst/>
          </a:prstGeom>
        </p:spPr>
        <p:txBody>
          <a:bodyPr/>
          <a:lstStyle>
            <a:lvl1pPr>
              <a:defRPr sz="4265"/>
            </a:lvl1pPr>
            <a:lvl2pPr>
              <a:defRPr sz="3735"/>
            </a:lvl2pPr>
            <a:lvl3pPr>
              <a:defRPr sz="3200"/>
            </a:lvl3pPr>
            <a:lvl4pPr>
              <a:defRPr sz="2665"/>
            </a:lvl4pPr>
            <a:lvl5pPr>
              <a:defRPr sz="2665"/>
            </a:lvl5pPr>
            <a:lvl6pPr>
              <a:defRPr sz="2665"/>
            </a:lvl6pPr>
            <a:lvl7pPr>
              <a:defRPr sz="2665"/>
            </a:lvl7pPr>
            <a:lvl8pPr>
              <a:defRPr sz="2665"/>
            </a:lvl8pPr>
            <a:lvl9pPr>
              <a:defRPr sz="2665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05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65"/>
            </a:lvl1pPr>
            <a:lvl2pPr marL="609600" indent="0">
              <a:buNone/>
              <a:defRPr sz="1600"/>
            </a:lvl2pPr>
            <a:lvl3pPr marL="1219200" indent="0">
              <a:buNone/>
              <a:defRPr sz="1335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u="sng" dirty="0">
                <a:latin typeface="Arial" panose="020B0604020202020204" pitchFamily="34" charset="0"/>
              </a:rPr>
            </a:fld>
            <a:endParaRPr lang="zh-CN" altLang="en-US" u="sng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7267"/>
          </a:xfrm>
          <a:prstGeom prst="rect">
            <a:avLst/>
          </a:prstGeom>
        </p:spPr>
        <p:txBody>
          <a:bodyPr anchor="b"/>
          <a:lstStyle>
            <a:lvl1pPr algn="l">
              <a:defRPr sz="2665" b="1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3833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265"/>
            </a:lvl1pPr>
            <a:lvl2pPr marL="609600" indent="0">
              <a:buNone/>
              <a:defRPr sz="3735"/>
            </a:lvl2pPr>
            <a:lvl3pPr marL="1219200" indent="0">
              <a:buNone/>
              <a:defRPr sz="3200"/>
            </a:lvl3pPr>
            <a:lvl4pPr marL="1828800" indent="0">
              <a:buNone/>
              <a:defRPr sz="2665"/>
            </a:lvl4pPr>
            <a:lvl5pPr marL="2438400" indent="0">
              <a:buNone/>
              <a:defRPr sz="2665"/>
            </a:lvl5pPr>
            <a:lvl6pPr marL="3048000" indent="0">
              <a:buNone/>
              <a:defRPr sz="2665"/>
            </a:lvl6pPr>
            <a:lvl7pPr marL="3657600" indent="0">
              <a:buNone/>
              <a:defRPr sz="2665"/>
            </a:lvl7pPr>
            <a:lvl8pPr marL="4267200" indent="0">
              <a:buNone/>
              <a:defRPr sz="2665"/>
            </a:lvl8pPr>
            <a:lvl9pPr marL="4876800" indent="0">
              <a:buNone/>
              <a:defRPr sz="2665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zh-CN" altLang="en-US" sz="3200" b="1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867"/>
            <a:ext cx="7315200" cy="8043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65"/>
            </a:lvl1pPr>
            <a:lvl2pPr marL="609600" indent="0">
              <a:buNone/>
              <a:defRPr sz="1600"/>
            </a:lvl2pPr>
            <a:lvl3pPr marL="1219200" indent="0">
              <a:buNone/>
              <a:defRPr sz="1335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u="sng" dirty="0">
                <a:latin typeface="Arial" panose="020B0604020202020204" pitchFamily="34" charset="0"/>
              </a:rPr>
            </a:fld>
            <a:endParaRPr lang="zh-CN" altLang="en-US" u="sng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5167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543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u="sng" dirty="0">
                <a:latin typeface="Arial" panose="020B0604020202020204" pitchFamily="34" charset="0"/>
              </a:rPr>
            </a:fld>
            <a:endParaRPr lang="zh-CN" altLang="en-US" u="sng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5167"/>
            <a:ext cx="2743200" cy="5850467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5167"/>
            <a:ext cx="8026400" cy="585046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u="sng" dirty="0">
                <a:latin typeface="Arial" panose="020B0604020202020204" pitchFamily="34" charset="0"/>
              </a:rPr>
            </a:fld>
            <a:endParaRPr lang="zh-CN" altLang="en-US" u="sng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1484"/>
            <a:ext cx="10363200" cy="1468967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609600" indent="0" algn="ctr">
              <a:buNone/>
              <a:defRPr/>
            </a:lvl2pPr>
            <a:lvl3pPr marL="1219200" indent="0" algn="ctr">
              <a:buNone/>
              <a:defRPr/>
            </a:lvl3pPr>
            <a:lvl4pPr marL="1828800" indent="0" algn="ctr">
              <a:buNone/>
              <a:defRPr/>
            </a:lvl4pPr>
            <a:lvl5pPr marL="2438400" indent="0" algn="ctr">
              <a:buNone/>
              <a:defRPr/>
            </a:lvl5pPr>
            <a:lvl6pPr marL="3048000" indent="0" algn="ctr">
              <a:buNone/>
              <a:defRPr/>
            </a:lvl6pPr>
            <a:lvl7pPr marL="3657600" indent="0" algn="ctr">
              <a:buNone/>
              <a:defRPr/>
            </a:lvl7pPr>
            <a:lvl8pPr marL="4267200" indent="0" algn="ctr">
              <a:buNone/>
              <a:defRPr/>
            </a:lvl8pPr>
            <a:lvl9pPr marL="4876800" indent="0" algn="ctr">
              <a:buNone/>
              <a:defRPr/>
            </a:lvl9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F843D-762B-41F2-BDAD-6A66E9A8978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83FE6-EE18-49F2-ACEE-A1EA562A32E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5167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43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3133"/>
          </a:xfrm>
          <a:prstGeom prst="rect">
            <a:avLst/>
          </a:prstGeom>
        </p:spPr>
        <p:txBody>
          <a:bodyPr anchor="t"/>
          <a:lstStyle>
            <a:lvl1pPr algn="l">
              <a:defRPr sz="5335" b="1" cap="all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184"/>
            <a:ext cx="10363200" cy="1500716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665"/>
            </a:lvl1pPr>
            <a:lvl2pPr marL="609600" indent="0">
              <a:buNone/>
              <a:defRPr sz="2400"/>
            </a:lvl2pPr>
            <a:lvl3pPr marL="1219200" indent="0">
              <a:buNone/>
              <a:defRPr sz="2135"/>
            </a:lvl3pPr>
            <a:lvl4pPr marL="1828800" indent="0">
              <a:buNone/>
              <a:defRPr sz="1865"/>
            </a:lvl4pPr>
            <a:lvl5pPr marL="2438400" indent="0">
              <a:buNone/>
              <a:defRPr sz="1865"/>
            </a:lvl5pPr>
            <a:lvl6pPr marL="3048000" indent="0">
              <a:buNone/>
              <a:defRPr sz="1865"/>
            </a:lvl6pPr>
            <a:lvl7pPr marL="3657600" indent="0">
              <a:buNone/>
              <a:defRPr sz="1865"/>
            </a:lvl7pPr>
            <a:lvl8pPr marL="4267200" indent="0">
              <a:buNone/>
              <a:defRPr sz="1865"/>
            </a:lvl8pPr>
            <a:lvl9pPr marL="4876800" indent="0">
              <a:buNone/>
              <a:defRPr sz="1865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5167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25433"/>
          </a:xfrm>
          <a:prstGeom prst="rect">
            <a:avLst/>
          </a:prstGeom>
        </p:spPr>
        <p:txBody>
          <a:bodyPr/>
          <a:lstStyle>
            <a:lvl1pPr>
              <a:defRPr sz="3735"/>
            </a:lvl1pPr>
            <a:lvl2pPr>
              <a:defRPr sz="3200"/>
            </a:lvl2pPr>
            <a:lvl3pPr>
              <a:defRPr sz="2665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433"/>
          </a:xfrm>
          <a:prstGeom prst="rect">
            <a:avLst/>
          </a:prstGeom>
        </p:spPr>
        <p:txBody>
          <a:bodyPr/>
          <a:lstStyle>
            <a:lvl1pPr>
              <a:defRPr sz="3735"/>
            </a:lvl1pPr>
            <a:lvl2pPr>
              <a:defRPr sz="3200"/>
            </a:lvl2pPr>
            <a:lvl3pPr>
              <a:defRPr sz="2665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5167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4584"/>
            <a:ext cx="5386917" cy="64134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665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35" b="1"/>
            </a:lvl4pPr>
            <a:lvl5pPr marL="2438400" indent="0">
              <a:buNone/>
              <a:defRPr sz="2135" b="1"/>
            </a:lvl5pPr>
            <a:lvl6pPr marL="3048000" indent="0">
              <a:buNone/>
              <a:defRPr sz="2135" b="1"/>
            </a:lvl6pPr>
            <a:lvl7pPr marL="3657600" indent="0">
              <a:buNone/>
              <a:defRPr sz="2135" b="1"/>
            </a:lvl7pPr>
            <a:lvl8pPr marL="4267200" indent="0">
              <a:buNone/>
              <a:defRPr sz="2135" b="1"/>
            </a:lvl8pPr>
            <a:lvl9pPr marL="4876800" indent="0">
              <a:buNone/>
              <a:defRPr sz="2135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5933"/>
            <a:ext cx="5386917" cy="3949700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665"/>
            </a:lvl2pPr>
            <a:lvl3pPr>
              <a:defRPr sz="2400"/>
            </a:lvl3pPr>
            <a:lvl4pPr>
              <a:defRPr sz="2135"/>
            </a:lvl4pPr>
            <a:lvl5pPr>
              <a:defRPr sz="2135"/>
            </a:lvl5pPr>
            <a:lvl6pPr>
              <a:defRPr sz="2135"/>
            </a:lvl6pPr>
            <a:lvl7pPr>
              <a:defRPr sz="2135"/>
            </a:lvl7pPr>
            <a:lvl8pPr>
              <a:defRPr sz="2135"/>
            </a:lvl8pPr>
            <a:lvl9pPr>
              <a:defRPr sz="2135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4584"/>
            <a:ext cx="5389033" cy="64134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665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35" b="1"/>
            </a:lvl4pPr>
            <a:lvl5pPr marL="2438400" indent="0">
              <a:buNone/>
              <a:defRPr sz="2135" b="1"/>
            </a:lvl5pPr>
            <a:lvl6pPr marL="3048000" indent="0">
              <a:buNone/>
              <a:defRPr sz="2135" b="1"/>
            </a:lvl6pPr>
            <a:lvl7pPr marL="3657600" indent="0">
              <a:buNone/>
              <a:defRPr sz="2135" b="1"/>
            </a:lvl7pPr>
            <a:lvl8pPr marL="4267200" indent="0">
              <a:buNone/>
              <a:defRPr sz="2135" b="1"/>
            </a:lvl8pPr>
            <a:lvl9pPr marL="4876800" indent="0">
              <a:buNone/>
              <a:defRPr sz="2135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5933"/>
            <a:ext cx="5389033" cy="3949700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665"/>
            </a:lvl2pPr>
            <a:lvl3pPr>
              <a:defRPr sz="2400"/>
            </a:lvl3pPr>
            <a:lvl4pPr>
              <a:defRPr sz="2135"/>
            </a:lvl4pPr>
            <a:lvl5pPr>
              <a:defRPr sz="2135"/>
            </a:lvl5pPr>
            <a:lvl6pPr>
              <a:defRPr sz="2135"/>
            </a:lvl6pPr>
            <a:lvl7pPr>
              <a:defRPr sz="2135"/>
            </a:lvl7pPr>
            <a:lvl8pPr>
              <a:defRPr sz="2135"/>
            </a:lvl8pPr>
            <a:lvl9pPr>
              <a:defRPr sz="2135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5167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1"/>
            <a:ext cx="4011084" cy="1162049"/>
          </a:xfrm>
          <a:prstGeom prst="rect">
            <a:avLst/>
          </a:prstGeom>
        </p:spPr>
        <p:txBody>
          <a:bodyPr anchor="b"/>
          <a:lstStyle>
            <a:lvl1pPr algn="l">
              <a:defRPr sz="2665" b="1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2583"/>
          </a:xfrm>
          <a:prstGeom prst="rect">
            <a:avLst/>
          </a:prstGeom>
        </p:spPr>
        <p:txBody>
          <a:bodyPr/>
          <a:lstStyle>
            <a:lvl1pPr>
              <a:defRPr sz="4265"/>
            </a:lvl1pPr>
            <a:lvl2pPr>
              <a:defRPr sz="3735"/>
            </a:lvl2pPr>
            <a:lvl3pPr>
              <a:defRPr sz="3200"/>
            </a:lvl3pPr>
            <a:lvl4pPr>
              <a:defRPr sz="2665"/>
            </a:lvl4pPr>
            <a:lvl5pPr>
              <a:defRPr sz="2665"/>
            </a:lvl5pPr>
            <a:lvl6pPr>
              <a:defRPr sz="2665"/>
            </a:lvl6pPr>
            <a:lvl7pPr>
              <a:defRPr sz="2665"/>
            </a:lvl7pPr>
            <a:lvl8pPr>
              <a:defRPr sz="2665"/>
            </a:lvl8pPr>
            <a:lvl9pPr>
              <a:defRPr sz="2665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05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65"/>
            </a:lvl1pPr>
            <a:lvl2pPr marL="609600" indent="0">
              <a:buNone/>
              <a:defRPr sz="1600"/>
            </a:lvl2pPr>
            <a:lvl3pPr marL="1219200" indent="0">
              <a:buNone/>
              <a:defRPr sz="1335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7267"/>
          </a:xfrm>
          <a:prstGeom prst="rect">
            <a:avLst/>
          </a:prstGeom>
        </p:spPr>
        <p:txBody>
          <a:bodyPr anchor="b"/>
          <a:lstStyle>
            <a:lvl1pPr algn="l">
              <a:defRPr sz="2665" b="1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3833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265"/>
            </a:lvl1pPr>
            <a:lvl2pPr marL="609600" indent="0">
              <a:buNone/>
              <a:defRPr sz="3735"/>
            </a:lvl2pPr>
            <a:lvl3pPr marL="1219200" indent="0">
              <a:buNone/>
              <a:defRPr sz="3200"/>
            </a:lvl3pPr>
            <a:lvl4pPr marL="1828800" indent="0">
              <a:buNone/>
              <a:defRPr sz="2665"/>
            </a:lvl4pPr>
            <a:lvl5pPr marL="2438400" indent="0">
              <a:buNone/>
              <a:defRPr sz="2665"/>
            </a:lvl5pPr>
            <a:lvl6pPr marL="3048000" indent="0">
              <a:buNone/>
              <a:defRPr sz="2665"/>
            </a:lvl6pPr>
            <a:lvl7pPr marL="3657600" indent="0">
              <a:buNone/>
              <a:defRPr sz="2665"/>
            </a:lvl7pPr>
            <a:lvl8pPr marL="4267200" indent="0">
              <a:buNone/>
              <a:defRPr sz="2665"/>
            </a:lvl8pPr>
            <a:lvl9pPr marL="4876800" indent="0">
              <a:buNone/>
              <a:defRPr sz="2665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zh-CN" altLang="en-US" sz="3200" b="1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867"/>
            <a:ext cx="7315200" cy="8043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65"/>
            </a:lvl1pPr>
            <a:lvl2pPr marL="609600" indent="0">
              <a:buNone/>
              <a:defRPr sz="1600"/>
            </a:lvl2pPr>
            <a:lvl3pPr marL="1219200" indent="0">
              <a:buNone/>
              <a:defRPr sz="1335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5167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543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5167"/>
            <a:ext cx="2743200" cy="5850467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5167"/>
            <a:ext cx="8026400" cy="585046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6.xml"/><Relationship Id="rId8" Type="http://schemas.openxmlformats.org/officeDocument/2006/relationships/slideLayout" Target="../slideLayouts/slideLayout85.xml"/><Relationship Id="rId7" Type="http://schemas.openxmlformats.org/officeDocument/2006/relationships/slideLayout" Target="../slideLayouts/slideLayout84.xml"/><Relationship Id="rId6" Type="http://schemas.openxmlformats.org/officeDocument/2006/relationships/slideLayout" Target="../slideLayouts/slideLayout83.xml"/><Relationship Id="rId5" Type="http://schemas.openxmlformats.org/officeDocument/2006/relationships/slideLayout" Target="../slideLayouts/slideLayout82.xml"/><Relationship Id="rId4" Type="http://schemas.openxmlformats.org/officeDocument/2006/relationships/slideLayout" Target="../slideLayouts/slideLayout81.xml"/><Relationship Id="rId3" Type="http://schemas.openxmlformats.org/officeDocument/2006/relationships/slideLayout" Target="../slideLayouts/slideLayout80.xml"/><Relationship Id="rId2" Type="http://schemas.openxmlformats.org/officeDocument/2006/relationships/slideLayout" Target="../slideLayouts/slideLayout79.xml"/><Relationship Id="rId13" Type="http://schemas.openxmlformats.org/officeDocument/2006/relationships/theme" Target="../theme/theme10.xml"/><Relationship Id="rId12" Type="http://schemas.openxmlformats.org/officeDocument/2006/relationships/image" Target="../media/image2.png"/><Relationship Id="rId11" Type="http://schemas.openxmlformats.org/officeDocument/2006/relationships/slideLayout" Target="../slideLayouts/slideLayout88.xml"/><Relationship Id="rId10" Type="http://schemas.openxmlformats.org/officeDocument/2006/relationships/slideLayout" Target="../slideLayouts/slideLayout87.xml"/><Relationship Id="rId1" Type="http://schemas.openxmlformats.org/officeDocument/2006/relationships/slideLayout" Target="../slideLayouts/slideLayout78.xml"/></Relationships>
</file>

<file path=ppt/slideMasters/_rels/slideMaster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7.xml"/><Relationship Id="rId8" Type="http://schemas.openxmlformats.org/officeDocument/2006/relationships/slideLayout" Target="../slideLayouts/slideLayout96.xml"/><Relationship Id="rId7" Type="http://schemas.openxmlformats.org/officeDocument/2006/relationships/slideLayout" Target="../slideLayouts/slideLayout95.xml"/><Relationship Id="rId6" Type="http://schemas.openxmlformats.org/officeDocument/2006/relationships/slideLayout" Target="../slideLayouts/slideLayout94.xml"/><Relationship Id="rId5" Type="http://schemas.openxmlformats.org/officeDocument/2006/relationships/slideLayout" Target="../slideLayouts/slideLayout93.xml"/><Relationship Id="rId4" Type="http://schemas.openxmlformats.org/officeDocument/2006/relationships/slideLayout" Target="../slideLayouts/slideLayout92.xml"/><Relationship Id="rId3" Type="http://schemas.openxmlformats.org/officeDocument/2006/relationships/slideLayout" Target="../slideLayouts/slideLayout91.xml"/><Relationship Id="rId2" Type="http://schemas.openxmlformats.org/officeDocument/2006/relationships/slideLayout" Target="../slideLayouts/slideLayout90.xml"/><Relationship Id="rId13" Type="http://schemas.openxmlformats.org/officeDocument/2006/relationships/theme" Target="../theme/theme11.xml"/><Relationship Id="rId12" Type="http://schemas.openxmlformats.org/officeDocument/2006/relationships/image" Target="../media/image2.png"/><Relationship Id="rId11" Type="http://schemas.openxmlformats.org/officeDocument/2006/relationships/slideLayout" Target="../slideLayouts/slideLayout99.xml"/><Relationship Id="rId10" Type="http://schemas.openxmlformats.org/officeDocument/2006/relationships/slideLayout" Target="../slideLayouts/slideLayout98.xml"/><Relationship Id="rId1" Type="http://schemas.openxmlformats.org/officeDocument/2006/relationships/slideLayout" Target="../slideLayouts/slideLayout89.xml"/></Relationships>
</file>

<file path=ppt/slideMasters/_rels/slideMaster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08.xml"/><Relationship Id="rId8" Type="http://schemas.openxmlformats.org/officeDocument/2006/relationships/slideLayout" Target="../slideLayouts/slideLayout107.xml"/><Relationship Id="rId7" Type="http://schemas.openxmlformats.org/officeDocument/2006/relationships/slideLayout" Target="../slideLayouts/slideLayout106.xml"/><Relationship Id="rId6" Type="http://schemas.openxmlformats.org/officeDocument/2006/relationships/slideLayout" Target="../slideLayouts/slideLayout105.xml"/><Relationship Id="rId5" Type="http://schemas.openxmlformats.org/officeDocument/2006/relationships/slideLayout" Target="../slideLayouts/slideLayout104.xml"/><Relationship Id="rId4" Type="http://schemas.openxmlformats.org/officeDocument/2006/relationships/slideLayout" Target="../slideLayouts/slideLayout103.xml"/><Relationship Id="rId3" Type="http://schemas.openxmlformats.org/officeDocument/2006/relationships/slideLayout" Target="../slideLayouts/slideLayout102.xml"/><Relationship Id="rId2" Type="http://schemas.openxmlformats.org/officeDocument/2006/relationships/slideLayout" Target="../slideLayouts/slideLayout101.xml"/><Relationship Id="rId13" Type="http://schemas.openxmlformats.org/officeDocument/2006/relationships/theme" Target="../theme/theme12.xml"/><Relationship Id="rId12" Type="http://schemas.openxmlformats.org/officeDocument/2006/relationships/image" Target="../media/image2.png"/><Relationship Id="rId11" Type="http://schemas.openxmlformats.org/officeDocument/2006/relationships/slideLayout" Target="../slideLayouts/slideLayout110.xml"/><Relationship Id="rId10" Type="http://schemas.openxmlformats.org/officeDocument/2006/relationships/slideLayout" Target="../slideLayouts/slideLayout109.xml"/><Relationship Id="rId1" Type="http://schemas.openxmlformats.org/officeDocument/2006/relationships/slideLayout" Target="../slideLayouts/slideLayout100.xml"/></Relationships>
</file>

<file path=ppt/slideMasters/_rels/slideMaster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19.xml"/><Relationship Id="rId8" Type="http://schemas.openxmlformats.org/officeDocument/2006/relationships/slideLayout" Target="../slideLayouts/slideLayout118.xml"/><Relationship Id="rId7" Type="http://schemas.openxmlformats.org/officeDocument/2006/relationships/slideLayout" Target="../slideLayouts/slideLayout117.xml"/><Relationship Id="rId6" Type="http://schemas.openxmlformats.org/officeDocument/2006/relationships/slideLayout" Target="../slideLayouts/slideLayout116.xml"/><Relationship Id="rId5" Type="http://schemas.openxmlformats.org/officeDocument/2006/relationships/slideLayout" Target="../slideLayouts/slideLayout115.xml"/><Relationship Id="rId4" Type="http://schemas.openxmlformats.org/officeDocument/2006/relationships/slideLayout" Target="../slideLayouts/slideLayout114.xml"/><Relationship Id="rId3" Type="http://schemas.openxmlformats.org/officeDocument/2006/relationships/slideLayout" Target="../slideLayouts/slideLayout113.xml"/><Relationship Id="rId2" Type="http://schemas.openxmlformats.org/officeDocument/2006/relationships/slideLayout" Target="../slideLayouts/slideLayout112.xml"/><Relationship Id="rId12" Type="http://schemas.openxmlformats.org/officeDocument/2006/relationships/theme" Target="../theme/theme13.xml"/><Relationship Id="rId11" Type="http://schemas.openxmlformats.org/officeDocument/2006/relationships/slideLayout" Target="../slideLayouts/slideLayout121.xml"/><Relationship Id="rId10" Type="http://schemas.openxmlformats.org/officeDocument/2006/relationships/slideLayout" Target="../slideLayouts/slideLayout120.xml"/><Relationship Id="rId1" Type="http://schemas.openxmlformats.org/officeDocument/2006/relationships/slideLayout" Target="../slideLayouts/slideLayout111.xml"/></Relationships>
</file>

<file path=ppt/slideMasters/_rels/slideMaster1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30.xml"/><Relationship Id="rId8" Type="http://schemas.openxmlformats.org/officeDocument/2006/relationships/slideLayout" Target="../slideLayouts/slideLayout129.xml"/><Relationship Id="rId7" Type="http://schemas.openxmlformats.org/officeDocument/2006/relationships/slideLayout" Target="../slideLayouts/slideLayout128.xml"/><Relationship Id="rId6" Type="http://schemas.openxmlformats.org/officeDocument/2006/relationships/slideLayout" Target="../slideLayouts/slideLayout127.xml"/><Relationship Id="rId5" Type="http://schemas.openxmlformats.org/officeDocument/2006/relationships/slideLayout" Target="../slideLayouts/slideLayout126.xml"/><Relationship Id="rId4" Type="http://schemas.openxmlformats.org/officeDocument/2006/relationships/slideLayout" Target="../slideLayouts/slideLayout125.xml"/><Relationship Id="rId3" Type="http://schemas.openxmlformats.org/officeDocument/2006/relationships/slideLayout" Target="../slideLayouts/slideLayout124.xml"/><Relationship Id="rId2" Type="http://schemas.openxmlformats.org/officeDocument/2006/relationships/slideLayout" Target="../slideLayouts/slideLayout123.xml"/><Relationship Id="rId12" Type="http://schemas.openxmlformats.org/officeDocument/2006/relationships/theme" Target="../theme/theme14.xml"/><Relationship Id="rId11" Type="http://schemas.openxmlformats.org/officeDocument/2006/relationships/slideLayout" Target="../slideLayouts/slideLayout132.xml"/><Relationship Id="rId10" Type="http://schemas.openxmlformats.org/officeDocument/2006/relationships/slideLayout" Target="../slideLayouts/slideLayout131.xml"/><Relationship Id="rId1" Type="http://schemas.openxmlformats.org/officeDocument/2006/relationships/slideLayout" Target="../slideLayouts/slideLayout122.xml"/></Relationships>
</file>

<file path=ppt/slideMasters/_rels/slideMaster1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1.xml"/><Relationship Id="rId8" Type="http://schemas.openxmlformats.org/officeDocument/2006/relationships/slideLayout" Target="../slideLayouts/slideLayout140.xml"/><Relationship Id="rId7" Type="http://schemas.openxmlformats.org/officeDocument/2006/relationships/slideLayout" Target="../slideLayouts/slideLayout139.xml"/><Relationship Id="rId6" Type="http://schemas.openxmlformats.org/officeDocument/2006/relationships/slideLayout" Target="../slideLayouts/slideLayout138.xml"/><Relationship Id="rId5" Type="http://schemas.openxmlformats.org/officeDocument/2006/relationships/slideLayout" Target="../slideLayouts/slideLayout137.xml"/><Relationship Id="rId4" Type="http://schemas.openxmlformats.org/officeDocument/2006/relationships/slideLayout" Target="../slideLayouts/slideLayout136.xml"/><Relationship Id="rId3" Type="http://schemas.openxmlformats.org/officeDocument/2006/relationships/slideLayout" Target="../slideLayouts/slideLayout135.xml"/><Relationship Id="rId2" Type="http://schemas.openxmlformats.org/officeDocument/2006/relationships/slideLayout" Target="../slideLayouts/slideLayout134.xml"/><Relationship Id="rId12" Type="http://schemas.openxmlformats.org/officeDocument/2006/relationships/theme" Target="../theme/theme15.xml"/><Relationship Id="rId11" Type="http://schemas.openxmlformats.org/officeDocument/2006/relationships/slideLayout" Target="../slideLayouts/slideLayout143.xml"/><Relationship Id="rId10" Type="http://schemas.openxmlformats.org/officeDocument/2006/relationships/slideLayout" Target="../slideLayouts/slideLayout142.xml"/><Relationship Id="rId1" Type="http://schemas.openxmlformats.org/officeDocument/2006/relationships/slideLayout" Target="../slideLayouts/slideLayout133.xml"/></Relationships>
</file>

<file path=ppt/slideMasters/_rels/slideMaster16.xml.rels><?xml version="1.0" encoding="UTF-8" standalone="yes"?>
<Relationships xmlns="http://schemas.openxmlformats.org/package/2006/relationships"><Relationship Id="rId5" Type="http://schemas.openxmlformats.org/officeDocument/2006/relationships/theme" Target="../theme/theme16.xml"/><Relationship Id="rId4" Type="http://schemas.openxmlformats.org/officeDocument/2006/relationships/image" Target="../media/image1.png"/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45.xml"/><Relationship Id="rId1" Type="http://schemas.openxmlformats.org/officeDocument/2006/relationships/slideLayout" Target="../slideLayouts/slideLayout144.xml"/></Relationships>
</file>

<file path=ppt/slideMasters/_rels/slideMaster17.xml.rels><?xml version="1.0" encoding="UTF-8" standalone="yes"?>
<Relationships xmlns="http://schemas.openxmlformats.org/package/2006/relationships"><Relationship Id="rId6" Type="http://schemas.openxmlformats.org/officeDocument/2006/relationships/theme" Target="../theme/theme17.xml"/><Relationship Id="rId5" Type="http://schemas.openxmlformats.org/officeDocument/2006/relationships/image" Target="../media/image1.png"/><Relationship Id="rId4" Type="http://schemas.openxmlformats.org/officeDocument/2006/relationships/image" Target="../media/image2.png"/><Relationship Id="rId3" Type="http://schemas.openxmlformats.org/officeDocument/2006/relationships/slideLayout" Target="../slideLayouts/slideLayout148.xml"/><Relationship Id="rId2" Type="http://schemas.openxmlformats.org/officeDocument/2006/relationships/slideLayout" Target="../slideLayouts/slideLayout147.xml"/><Relationship Id="rId1" Type="http://schemas.openxmlformats.org/officeDocument/2006/relationships/slideLayout" Target="../slideLayouts/slideLayout146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theme" Target="../theme/theme18.xml"/><Relationship Id="rId7" Type="http://schemas.openxmlformats.org/officeDocument/2006/relationships/image" Target="../media/image1.png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153.xml"/><Relationship Id="rId4" Type="http://schemas.openxmlformats.org/officeDocument/2006/relationships/slideLayout" Target="../slideLayouts/slideLayout152.xml"/><Relationship Id="rId3" Type="http://schemas.openxmlformats.org/officeDocument/2006/relationships/slideLayout" Target="../slideLayouts/slideLayout151.xml"/><Relationship Id="rId2" Type="http://schemas.openxmlformats.org/officeDocument/2006/relationships/slideLayout" Target="../slideLayouts/slideLayout150.xml"/><Relationship Id="rId1" Type="http://schemas.openxmlformats.org/officeDocument/2006/relationships/slideLayout" Target="../slideLayouts/slideLayout149.xml"/></Relationships>
</file>

<file path=ppt/slideMasters/_rels/slideMaster1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62.xml"/><Relationship Id="rId8" Type="http://schemas.openxmlformats.org/officeDocument/2006/relationships/slideLayout" Target="../slideLayouts/slideLayout161.xml"/><Relationship Id="rId7" Type="http://schemas.openxmlformats.org/officeDocument/2006/relationships/slideLayout" Target="../slideLayouts/slideLayout160.xml"/><Relationship Id="rId6" Type="http://schemas.openxmlformats.org/officeDocument/2006/relationships/slideLayout" Target="../slideLayouts/slideLayout159.xml"/><Relationship Id="rId5" Type="http://schemas.openxmlformats.org/officeDocument/2006/relationships/slideLayout" Target="../slideLayouts/slideLayout158.xml"/><Relationship Id="rId4" Type="http://schemas.openxmlformats.org/officeDocument/2006/relationships/slideLayout" Target="../slideLayouts/slideLayout157.xml"/><Relationship Id="rId3" Type="http://schemas.openxmlformats.org/officeDocument/2006/relationships/slideLayout" Target="../slideLayouts/slideLayout156.xml"/><Relationship Id="rId2" Type="http://schemas.openxmlformats.org/officeDocument/2006/relationships/slideLayout" Target="../slideLayouts/slideLayout155.xml"/><Relationship Id="rId13" Type="http://schemas.openxmlformats.org/officeDocument/2006/relationships/theme" Target="../theme/theme19.xml"/><Relationship Id="rId12" Type="http://schemas.openxmlformats.org/officeDocument/2006/relationships/slideLayout" Target="../slideLayouts/slideLayout165.xml"/><Relationship Id="rId11" Type="http://schemas.openxmlformats.org/officeDocument/2006/relationships/slideLayout" Target="../slideLayouts/slideLayout164.xml"/><Relationship Id="rId10" Type="http://schemas.openxmlformats.org/officeDocument/2006/relationships/slideLayout" Target="../slideLayouts/slideLayout163.xml"/><Relationship Id="rId1" Type="http://schemas.openxmlformats.org/officeDocument/2006/relationships/slideLayout" Target="../slideLayouts/slideLayout154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1" Type="http://schemas.openxmlformats.org/officeDocument/2006/relationships/theme" Target="../theme/theme2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_rels/slideMaster2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74.xml"/><Relationship Id="rId8" Type="http://schemas.openxmlformats.org/officeDocument/2006/relationships/slideLayout" Target="../slideLayouts/slideLayout173.xml"/><Relationship Id="rId7" Type="http://schemas.openxmlformats.org/officeDocument/2006/relationships/slideLayout" Target="../slideLayouts/slideLayout172.xml"/><Relationship Id="rId6" Type="http://schemas.openxmlformats.org/officeDocument/2006/relationships/slideLayout" Target="../slideLayouts/slideLayout171.xml"/><Relationship Id="rId5" Type="http://schemas.openxmlformats.org/officeDocument/2006/relationships/slideLayout" Target="../slideLayouts/slideLayout170.xml"/><Relationship Id="rId4" Type="http://schemas.openxmlformats.org/officeDocument/2006/relationships/slideLayout" Target="../slideLayouts/slideLayout169.xml"/><Relationship Id="rId3" Type="http://schemas.openxmlformats.org/officeDocument/2006/relationships/slideLayout" Target="../slideLayouts/slideLayout168.xml"/><Relationship Id="rId2" Type="http://schemas.openxmlformats.org/officeDocument/2006/relationships/slideLayout" Target="../slideLayouts/slideLayout167.xml"/><Relationship Id="rId13" Type="http://schemas.openxmlformats.org/officeDocument/2006/relationships/theme" Target="../theme/theme20.xml"/><Relationship Id="rId12" Type="http://schemas.openxmlformats.org/officeDocument/2006/relationships/image" Target="../media/image3.jpeg"/><Relationship Id="rId11" Type="http://schemas.openxmlformats.org/officeDocument/2006/relationships/slideLayout" Target="../slideLayouts/slideLayout176.xml"/><Relationship Id="rId10" Type="http://schemas.openxmlformats.org/officeDocument/2006/relationships/slideLayout" Target="../slideLayouts/slideLayout175.xml"/><Relationship Id="rId1" Type="http://schemas.openxmlformats.org/officeDocument/2006/relationships/slideLayout" Target="../slideLayouts/slideLayout166.xml"/></Relationships>
</file>

<file path=ppt/slideMasters/_rels/slideMaster21.xml.rels><?xml version="1.0" encoding="UTF-8" standalone="yes"?>
<Relationships xmlns="http://schemas.openxmlformats.org/package/2006/relationships"><Relationship Id="rId5" Type="http://schemas.openxmlformats.org/officeDocument/2006/relationships/theme" Target="../theme/theme21.xml"/><Relationship Id="rId4" Type="http://schemas.openxmlformats.org/officeDocument/2006/relationships/slideLayout" Target="../slideLayouts/slideLayout180.xml"/><Relationship Id="rId3" Type="http://schemas.openxmlformats.org/officeDocument/2006/relationships/slideLayout" Target="../slideLayouts/slideLayout179.xml"/><Relationship Id="rId2" Type="http://schemas.openxmlformats.org/officeDocument/2006/relationships/slideLayout" Target="../slideLayouts/slideLayout178.xml"/><Relationship Id="rId1" Type="http://schemas.openxmlformats.org/officeDocument/2006/relationships/slideLayout" Target="../slideLayouts/slideLayout177.xml"/></Relationships>
</file>

<file path=ppt/slideMasters/_rels/slideMaster2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2.xml"/><Relationship Id="rId2" Type="http://schemas.openxmlformats.org/officeDocument/2006/relationships/slideLayout" Target="../slideLayouts/slideLayout182.xml"/><Relationship Id="rId1" Type="http://schemas.openxmlformats.org/officeDocument/2006/relationships/slideLayout" Target="../slideLayouts/slideLayout181.xml"/></Relationships>
</file>

<file path=ppt/slideMasters/_rels/slideMaster2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1.xml"/><Relationship Id="rId8" Type="http://schemas.openxmlformats.org/officeDocument/2006/relationships/slideLayout" Target="../slideLayouts/slideLayout190.xml"/><Relationship Id="rId7" Type="http://schemas.openxmlformats.org/officeDocument/2006/relationships/slideLayout" Target="../slideLayouts/slideLayout189.xml"/><Relationship Id="rId6" Type="http://schemas.openxmlformats.org/officeDocument/2006/relationships/slideLayout" Target="../slideLayouts/slideLayout188.xml"/><Relationship Id="rId5" Type="http://schemas.openxmlformats.org/officeDocument/2006/relationships/slideLayout" Target="../slideLayouts/slideLayout187.xml"/><Relationship Id="rId4" Type="http://schemas.openxmlformats.org/officeDocument/2006/relationships/slideLayout" Target="../slideLayouts/slideLayout186.xml"/><Relationship Id="rId3" Type="http://schemas.openxmlformats.org/officeDocument/2006/relationships/slideLayout" Target="../slideLayouts/slideLayout185.xml"/><Relationship Id="rId2" Type="http://schemas.openxmlformats.org/officeDocument/2006/relationships/slideLayout" Target="../slideLayouts/slideLayout184.xml"/><Relationship Id="rId12" Type="http://schemas.openxmlformats.org/officeDocument/2006/relationships/theme" Target="../theme/theme23.xml"/><Relationship Id="rId11" Type="http://schemas.openxmlformats.org/officeDocument/2006/relationships/slideLayout" Target="../slideLayouts/slideLayout193.xml"/><Relationship Id="rId10" Type="http://schemas.openxmlformats.org/officeDocument/2006/relationships/slideLayout" Target="../slideLayouts/slideLayout192.xml"/><Relationship Id="rId1" Type="http://schemas.openxmlformats.org/officeDocument/2006/relationships/slideLayout" Target="../slideLayouts/slideLayout183.xml"/></Relationships>
</file>

<file path=ppt/slideMasters/_rels/slideMaster2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2.xml"/><Relationship Id="rId8" Type="http://schemas.openxmlformats.org/officeDocument/2006/relationships/slideLayout" Target="../slideLayouts/slideLayout201.xml"/><Relationship Id="rId7" Type="http://schemas.openxmlformats.org/officeDocument/2006/relationships/slideLayout" Target="../slideLayouts/slideLayout200.xml"/><Relationship Id="rId6" Type="http://schemas.openxmlformats.org/officeDocument/2006/relationships/slideLayout" Target="../slideLayouts/slideLayout199.xml"/><Relationship Id="rId5" Type="http://schemas.openxmlformats.org/officeDocument/2006/relationships/slideLayout" Target="../slideLayouts/slideLayout198.xml"/><Relationship Id="rId4" Type="http://schemas.openxmlformats.org/officeDocument/2006/relationships/slideLayout" Target="../slideLayouts/slideLayout197.xml"/><Relationship Id="rId3" Type="http://schemas.openxmlformats.org/officeDocument/2006/relationships/slideLayout" Target="../slideLayouts/slideLayout196.xml"/><Relationship Id="rId2" Type="http://schemas.openxmlformats.org/officeDocument/2006/relationships/slideLayout" Target="../slideLayouts/slideLayout195.xml"/><Relationship Id="rId16" Type="http://schemas.openxmlformats.org/officeDocument/2006/relationships/theme" Target="../theme/theme24.xml"/><Relationship Id="rId15" Type="http://schemas.openxmlformats.org/officeDocument/2006/relationships/image" Target="../media/image6.png"/><Relationship Id="rId14" Type="http://schemas.openxmlformats.org/officeDocument/2006/relationships/image" Target="../media/image5.png"/><Relationship Id="rId13" Type="http://schemas.openxmlformats.org/officeDocument/2006/relationships/image" Target="../media/image4.jpeg"/><Relationship Id="rId12" Type="http://schemas.openxmlformats.org/officeDocument/2006/relationships/slideLayout" Target="../slideLayouts/slideLayout205.xml"/><Relationship Id="rId11" Type="http://schemas.openxmlformats.org/officeDocument/2006/relationships/slideLayout" Target="../slideLayouts/slideLayout204.xml"/><Relationship Id="rId10" Type="http://schemas.openxmlformats.org/officeDocument/2006/relationships/slideLayout" Target="../slideLayouts/slideLayout203.xml"/><Relationship Id="rId1" Type="http://schemas.openxmlformats.org/officeDocument/2006/relationships/slideLayout" Target="../slideLayouts/slideLayout194.xml"/></Relationships>
</file>

<file path=ppt/slideMasters/_rels/slideMaster2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4.xml"/><Relationship Id="rId8" Type="http://schemas.openxmlformats.org/officeDocument/2006/relationships/slideLayout" Target="../slideLayouts/slideLayout213.xml"/><Relationship Id="rId7" Type="http://schemas.openxmlformats.org/officeDocument/2006/relationships/slideLayout" Target="../slideLayouts/slideLayout212.xml"/><Relationship Id="rId6" Type="http://schemas.openxmlformats.org/officeDocument/2006/relationships/slideLayout" Target="../slideLayouts/slideLayout211.xml"/><Relationship Id="rId5" Type="http://schemas.openxmlformats.org/officeDocument/2006/relationships/slideLayout" Target="../slideLayouts/slideLayout210.xml"/><Relationship Id="rId4" Type="http://schemas.openxmlformats.org/officeDocument/2006/relationships/slideLayout" Target="../slideLayouts/slideLayout209.xml"/><Relationship Id="rId3" Type="http://schemas.openxmlformats.org/officeDocument/2006/relationships/slideLayout" Target="../slideLayouts/slideLayout208.xml"/><Relationship Id="rId2" Type="http://schemas.openxmlformats.org/officeDocument/2006/relationships/slideLayout" Target="../slideLayouts/slideLayout207.xml"/><Relationship Id="rId12" Type="http://schemas.openxmlformats.org/officeDocument/2006/relationships/theme" Target="../theme/theme25.xml"/><Relationship Id="rId11" Type="http://schemas.openxmlformats.org/officeDocument/2006/relationships/slideLayout" Target="../slideLayouts/slideLayout216.xml"/><Relationship Id="rId10" Type="http://schemas.openxmlformats.org/officeDocument/2006/relationships/slideLayout" Target="../slideLayouts/slideLayout215.xml"/><Relationship Id="rId1" Type="http://schemas.openxmlformats.org/officeDocument/2006/relationships/slideLayout" Target="../slideLayouts/slideLayout206.xml"/></Relationships>
</file>

<file path=ppt/slideMasters/_rels/slideMaster2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5.xml"/><Relationship Id="rId8" Type="http://schemas.openxmlformats.org/officeDocument/2006/relationships/slideLayout" Target="../slideLayouts/slideLayout224.xml"/><Relationship Id="rId7" Type="http://schemas.openxmlformats.org/officeDocument/2006/relationships/slideLayout" Target="../slideLayouts/slideLayout223.xml"/><Relationship Id="rId6" Type="http://schemas.openxmlformats.org/officeDocument/2006/relationships/slideLayout" Target="../slideLayouts/slideLayout222.xml"/><Relationship Id="rId5" Type="http://schemas.openxmlformats.org/officeDocument/2006/relationships/slideLayout" Target="../slideLayouts/slideLayout221.xml"/><Relationship Id="rId4" Type="http://schemas.openxmlformats.org/officeDocument/2006/relationships/slideLayout" Target="../slideLayouts/slideLayout220.xml"/><Relationship Id="rId3" Type="http://schemas.openxmlformats.org/officeDocument/2006/relationships/slideLayout" Target="../slideLayouts/slideLayout219.xml"/><Relationship Id="rId2" Type="http://schemas.openxmlformats.org/officeDocument/2006/relationships/slideLayout" Target="../slideLayouts/slideLayout218.xml"/><Relationship Id="rId13" Type="http://schemas.openxmlformats.org/officeDocument/2006/relationships/theme" Target="../theme/theme26.xml"/><Relationship Id="rId12" Type="http://schemas.openxmlformats.org/officeDocument/2006/relationships/slideLayout" Target="../slideLayouts/slideLayout228.xml"/><Relationship Id="rId11" Type="http://schemas.openxmlformats.org/officeDocument/2006/relationships/slideLayout" Target="../slideLayouts/slideLayout227.xml"/><Relationship Id="rId10" Type="http://schemas.openxmlformats.org/officeDocument/2006/relationships/slideLayout" Target="../slideLayouts/slideLayout226.xml"/><Relationship Id="rId1" Type="http://schemas.openxmlformats.org/officeDocument/2006/relationships/slideLayout" Target="../slideLayouts/slideLayout217.xml"/></Relationships>
</file>

<file path=ppt/slideMasters/_rels/slideMaster3.xml.rels><?xml version="1.0" encoding="UTF-8" standalone="yes"?>
<Relationships xmlns="http://schemas.openxmlformats.org/package/2006/relationships"><Relationship Id="rId5" Type="http://schemas.openxmlformats.org/officeDocument/2006/relationships/theme" Target="../theme/theme3.xml"/><Relationship Id="rId4" Type="http://schemas.openxmlformats.org/officeDocument/2006/relationships/image" Target="../media/image1.png"/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6" Type="http://schemas.openxmlformats.org/officeDocument/2006/relationships/theme" Target="../theme/theme4.xml"/><Relationship Id="rId5" Type="http://schemas.openxmlformats.org/officeDocument/2006/relationships/image" Target="../media/image1.png"/><Relationship Id="rId4" Type="http://schemas.openxmlformats.org/officeDocument/2006/relationships/image" Target="../media/image2.png"/><Relationship Id="rId3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theme" Target="../theme/theme5.xml"/><Relationship Id="rId7" Type="http://schemas.openxmlformats.org/officeDocument/2006/relationships/image" Target="../media/image1.png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32.xml"/><Relationship Id="rId4" Type="http://schemas.openxmlformats.org/officeDocument/2006/relationships/slideLayout" Target="../slideLayouts/slideLayout31.xml"/><Relationship Id="rId3" Type="http://schemas.openxmlformats.org/officeDocument/2006/relationships/slideLayout" Target="../slideLayouts/slideLayout30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1.xml"/><Relationship Id="rId8" Type="http://schemas.openxmlformats.org/officeDocument/2006/relationships/slideLayout" Target="../slideLayouts/slideLayout40.xml"/><Relationship Id="rId7" Type="http://schemas.openxmlformats.org/officeDocument/2006/relationships/slideLayout" Target="../slideLayouts/slideLayout39.xml"/><Relationship Id="rId6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6.xml"/><Relationship Id="rId3" Type="http://schemas.openxmlformats.org/officeDocument/2006/relationships/slideLayout" Target="../slideLayouts/slideLayout35.xml"/><Relationship Id="rId2" Type="http://schemas.openxmlformats.org/officeDocument/2006/relationships/slideLayout" Target="../slideLayouts/slideLayout34.xml"/><Relationship Id="rId13" Type="http://schemas.openxmlformats.org/officeDocument/2006/relationships/theme" Target="../theme/theme6.xml"/><Relationship Id="rId12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2.xml"/><Relationship Id="rId1" Type="http://schemas.openxmlformats.org/officeDocument/2006/relationships/slideLayout" Target="../slideLayouts/slideLayout33.xml"/></Relationships>
</file>

<file path=ppt/slideMasters/_rels/slideMaster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3.xml"/><Relationship Id="rId8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8.xml"/><Relationship Id="rId3" Type="http://schemas.openxmlformats.org/officeDocument/2006/relationships/slideLayout" Target="../slideLayouts/slideLayout47.xml"/><Relationship Id="rId2" Type="http://schemas.openxmlformats.org/officeDocument/2006/relationships/slideLayout" Target="../slideLayouts/slideLayout46.xml"/><Relationship Id="rId13" Type="http://schemas.openxmlformats.org/officeDocument/2006/relationships/theme" Target="../theme/theme7.xml"/><Relationship Id="rId12" Type="http://schemas.openxmlformats.org/officeDocument/2006/relationships/image" Target="../media/image3.jpeg"/><Relationship Id="rId11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54.xml"/><Relationship Id="rId1" Type="http://schemas.openxmlformats.org/officeDocument/2006/relationships/slideLayout" Target="../slideLayouts/slideLayout45.xml"/></Relationships>
</file>

<file path=ppt/slideMasters/_rels/slideMaster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4.xml"/><Relationship Id="rId8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1.xml"/><Relationship Id="rId5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9.xml"/><Relationship Id="rId3" Type="http://schemas.openxmlformats.org/officeDocument/2006/relationships/slideLayout" Target="../slideLayouts/slideLayout58.xml"/><Relationship Id="rId2" Type="http://schemas.openxmlformats.org/officeDocument/2006/relationships/slideLayout" Target="../slideLayouts/slideLayout57.xml"/><Relationship Id="rId13" Type="http://schemas.openxmlformats.org/officeDocument/2006/relationships/theme" Target="../theme/theme8.xml"/><Relationship Id="rId12" Type="http://schemas.openxmlformats.org/officeDocument/2006/relationships/image" Target="../media/image2.png"/><Relationship Id="rId11" Type="http://schemas.openxmlformats.org/officeDocument/2006/relationships/slideLayout" Target="../slideLayouts/slideLayout66.xml"/><Relationship Id="rId10" Type="http://schemas.openxmlformats.org/officeDocument/2006/relationships/slideLayout" Target="../slideLayouts/slideLayout65.xml"/><Relationship Id="rId1" Type="http://schemas.openxmlformats.org/officeDocument/2006/relationships/slideLayout" Target="../slideLayouts/slideLayout56.xml"/></Relationships>
</file>

<file path=ppt/slideMasters/_rels/slideMaster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5.xml"/><Relationship Id="rId8" Type="http://schemas.openxmlformats.org/officeDocument/2006/relationships/slideLayout" Target="../slideLayouts/slideLayout74.xml"/><Relationship Id="rId7" Type="http://schemas.openxmlformats.org/officeDocument/2006/relationships/slideLayout" Target="../slideLayouts/slideLayout73.xml"/><Relationship Id="rId6" Type="http://schemas.openxmlformats.org/officeDocument/2006/relationships/slideLayout" Target="../slideLayouts/slideLayout72.xml"/><Relationship Id="rId5" Type="http://schemas.openxmlformats.org/officeDocument/2006/relationships/slideLayout" Target="../slideLayouts/slideLayout71.xml"/><Relationship Id="rId4" Type="http://schemas.openxmlformats.org/officeDocument/2006/relationships/slideLayout" Target="../slideLayouts/slideLayout70.xml"/><Relationship Id="rId3" Type="http://schemas.openxmlformats.org/officeDocument/2006/relationships/slideLayout" Target="../slideLayouts/slideLayout69.xml"/><Relationship Id="rId2" Type="http://schemas.openxmlformats.org/officeDocument/2006/relationships/slideLayout" Target="../slideLayouts/slideLayout68.xml"/><Relationship Id="rId13" Type="http://schemas.openxmlformats.org/officeDocument/2006/relationships/theme" Target="../theme/theme9.xml"/><Relationship Id="rId12" Type="http://schemas.openxmlformats.org/officeDocument/2006/relationships/image" Target="../media/image2.png"/><Relationship Id="rId11" Type="http://schemas.openxmlformats.org/officeDocument/2006/relationships/slideLayout" Target="../slideLayouts/slideLayout77.xml"/><Relationship Id="rId10" Type="http://schemas.openxmlformats.org/officeDocument/2006/relationships/slideLayout" Target="../slideLayouts/slideLayout76.xml"/><Relationship Id="rId1" Type="http://schemas.openxmlformats.org/officeDocument/2006/relationships/slideLayout" Target="../slideLayouts/slideLayout6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/>
            </a:lvl1pPr>
          </a:lstStyle>
          <a:p>
            <a:fld id="{08EF843D-762B-41F2-BDAD-6A66E9A89781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/>
            </a:lvl1pPr>
          </a:lstStyle>
          <a:p>
            <a:endParaRPr lang="zh-CN" altLang="en-US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E7083FE6-EE18-49F2-ACEE-A1EA562A32E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38" descr="풍차2"/>
          <p:cNvPicPr>
            <a:picLocks noChangeAspect="1"/>
          </p:cNvPicPr>
          <p:nvPr/>
        </p:nvPicPr>
        <p:blipFill>
          <a:blip r:embed="rId12"/>
          <a:srcRect l="3889" r="2963" b="4402"/>
          <a:stretch>
            <a:fillRect/>
          </a:stretch>
        </p:blipFill>
        <p:spPr>
          <a:xfrm>
            <a:off x="5803900" y="4421717"/>
            <a:ext cx="6388100" cy="243628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9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48400"/>
            <a:ext cx="25400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 typeface="Arial" panose="020B0604020202020204" pitchFamily="34" charset="0"/>
              <a:buNone/>
              <a:defRPr u="sng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0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 typeface="Arial" panose="020B0604020202020204" pitchFamily="34" charset="0"/>
              <a:buNone/>
              <a:defRPr u="sng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1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8400"/>
            <a:ext cx="25400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lvl="0" eaLnBrk="1" hangingPunct="1">
              <a:buChar char="•"/>
            </a:pPr>
            <a:fld id="{9A0DB2DC-4C9A-4742-B13C-FB6460FD3503}" type="slidenum">
              <a:rPr lang="zh-CN" altLang="en-US" u="sng" dirty="0">
                <a:latin typeface="Arial" panose="020B0604020202020204" pitchFamily="34" charset="0"/>
              </a:rPr>
            </a:fld>
            <a:endParaRPr lang="zh-CN" altLang="en-US" u="sng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36" r:id="rId2"/>
    <p:sldLayoutId id="2147483737" r:id="rId3"/>
    <p:sldLayoutId id="2147483738" r:id="rId4"/>
    <p:sldLayoutId id="2147483739" r:id="rId5"/>
    <p:sldLayoutId id="2147483740" r:id="rId6"/>
    <p:sldLayoutId id="2147483741" r:id="rId7"/>
    <p:sldLayoutId id="2147483742" r:id="rId8"/>
    <p:sldLayoutId id="2147483743" r:id="rId9"/>
    <p:sldLayoutId id="2147483744" r:id="rId10"/>
    <p:sldLayoutId id="2147483745" r:id="rId11"/>
  </p:sldLayoutIdLst>
  <p:transition/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3735" b="1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marL="457200" indent="-457200" algn="l" rtl="0" eaLnBrk="1" fontAlgn="base" hangingPunct="1">
        <a:spcBef>
          <a:spcPts val="130"/>
        </a:spcBef>
        <a:spcAft>
          <a:spcPct val="0"/>
        </a:spcAft>
        <a:buChar char="•"/>
        <a:defRPr sz="3200" b="1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rtl="0" eaLnBrk="1" fontAlgn="base" hangingPunct="1">
        <a:spcBef>
          <a:spcPts val="130"/>
        </a:spcBef>
        <a:spcAft>
          <a:spcPct val="0"/>
        </a:spcAft>
        <a:buChar char="–"/>
        <a:defRPr sz="3735">
          <a:solidFill>
            <a:schemeClr val="tx1"/>
          </a:solidFill>
          <a:latin typeface="+mn-lt"/>
          <a:ea typeface="+mn-ea"/>
        </a:defRPr>
      </a:lvl2pPr>
      <a:lvl3pPr marL="1524000" indent="-304800" algn="l" rtl="0" eaLnBrk="1" fontAlgn="base" hangingPunct="1">
        <a:spcBef>
          <a:spcPts val="13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</a:defRPr>
      </a:lvl3pPr>
      <a:lvl4pPr marL="2133600" indent="-304800" algn="l" rtl="0" eaLnBrk="1" fontAlgn="base" hangingPunct="1">
        <a:spcBef>
          <a:spcPts val="130"/>
        </a:spcBef>
        <a:spcAft>
          <a:spcPct val="0"/>
        </a:spcAft>
        <a:buChar char="–"/>
        <a:defRPr sz="2665">
          <a:solidFill>
            <a:schemeClr val="tx1"/>
          </a:solidFill>
          <a:latin typeface="+mn-lt"/>
          <a:ea typeface="+mn-ea"/>
        </a:defRPr>
      </a:lvl4pPr>
      <a:lvl5pPr marL="2743200" indent="-304800" algn="l" rtl="0" eaLnBrk="1" fontAlgn="base" hangingPunct="1">
        <a:spcBef>
          <a:spcPts val="130"/>
        </a:spcBef>
        <a:spcAft>
          <a:spcPct val="0"/>
        </a:spcAft>
        <a:buChar char="»"/>
        <a:defRPr sz="2665">
          <a:solidFill>
            <a:schemeClr val="tx1"/>
          </a:solidFill>
          <a:latin typeface="+mn-lt"/>
          <a:ea typeface="+mn-ea"/>
        </a:defRPr>
      </a:lvl5pPr>
      <a:lvl6pPr marL="3352800" indent="-304800" algn="l" rtl="0" eaLnBrk="1" fontAlgn="base" hangingPunct="1">
        <a:spcBef>
          <a:spcPts val="130"/>
        </a:spcBef>
        <a:spcAft>
          <a:spcPct val="0"/>
        </a:spcAft>
        <a:buChar char="»"/>
        <a:defRPr sz="2665">
          <a:solidFill>
            <a:schemeClr val="tx1"/>
          </a:solidFill>
          <a:latin typeface="+mn-lt"/>
          <a:ea typeface="+mn-ea"/>
        </a:defRPr>
      </a:lvl6pPr>
      <a:lvl7pPr marL="3962400" indent="-304800" algn="l" rtl="0" eaLnBrk="1" fontAlgn="base" hangingPunct="1">
        <a:spcBef>
          <a:spcPts val="130"/>
        </a:spcBef>
        <a:spcAft>
          <a:spcPct val="0"/>
        </a:spcAft>
        <a:buChar char="»"/>
        <a:defRPr sz="2665">
          <a:solidFill>
            <a:schemeClr val="tx1"/>
          </a:solidFill>
          <a:latin typeface="+mn-lt"/>
          <a:ea typeface="+mn-ea"/>
        </a:defRPr>
      </a:lvl7pPr>
      <a:lvl8pPr marL="4572000" indent="-304800" algn="l" rtl="0" eaLnBrk="1" fontAlgn="base" hangingPunct="1">
        <a:spcBef>
          <a:spcPts val="130"/>
        </a:spcBef>
        <a:spcAft>
          <a:spcPct val="0"/>
        </a:spcAft>
        <a:buChar char="»"/>
        <a:defRPr sz="2665">
          <a:solidFill>
            <a:schemeClr val="tx1"/>
          </a:solidFill>
          <a:latin typeface="+mn-lt"/>
          <a:ea typeface="+mn-ea"/>
        </a:defRPr>
      </a:lvl8pPr>
      <a:lvl9pPr marL="5181600" indent="-304800" algn="l" rtl="0" eaLnBrk="1" fontAlgn="base" hangingPunct="1">
        <a:spcBef>
          <a:spcPts val="130"/>
        </a:spcBef>
        <a:spcAft>
          <a:spcPct val="0"/>
        </a:spcAft>
        <a:buChar char="»"/>
        <a:defRPr sz="2665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38" descr="풍차2"/>
          <p:cNvPicPr>
            <a:picLocks noChangeAspect="1"/>
          </p:cNvPicPr>
          <p:nvPr/>
        </p:nvPicPr>
        <p:blipFill>
          <a:blip r:embed="rId12"/>
          <a:srcRect l="3889" r="2963" b="4402"/>
          <a:stretch>
            <a:fillRect/>
          </a:stretch>
        </p:blipFill>
        <p:spPr>
          <a:xfrm>
            <a:off x="5803900" y="4421717"/>
            <a:ext cx="6388100" cy="2436283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3735" b="1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marL="457200" indent="-457200" algn="l" rtl="0" eaLnBrk="1" fontAlgn="base" hangingPunct="1">
        <a:spcBef>
          <a:spcPts val="130"/>
        </a:spcBef>
        <a:spcAft>
          <a:spcPct val="0"/>
        </a:spcAft>
        <a:buChar char="•"/>
        <a:defRPr sz="3200" b="1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rtl="0" eaLnBrk="1" fontAlgn="base" hangingPunct="1">
        <a:spcBef>
          <a:spcPts val="130"/>
        </a:spcBef>
        <a:spcAft>
          <a:spcPct val="0"/>
        </a:spcAft>
        <a:buChar char="–"/>
        <a:defRPr sz="3735">
          <a:solidFill>
            <a:schemeClr val="tx1"/>
          </a:solidFill>
          <a:latin typeface="+mn-lt"/>
          <a:ea typeface="+mn-ea"/>
        </a:defRPr>
      </a:lvl2pPr>
      <a:lvl3pPr marL="1524000" indent="-304800" algn="l" rtl="0" eaLnBrk="1" fontAlgn="base" hangingPunct="1">
        <a:spcBef>
          <a:spcPts val="13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</a:defRPr>
      </a:lvl3pPr>
      <a:lvl4pPr marL="2133600" indent="-304800" algn="l" rtl="0" eaLnBrk="1" fontAlgn="base" hangingPunct="1">
        <a:spcBef>
          <a:spcPts val="130"/>
        </a:spcBef>
        <a:spcAft>
          <a:spcPct val="0"/>
        </a:spcAft>
        <a:buChar char="–"/>
        <a:defRPr sz="2665">
          <a:solidFill>
            <a:schemeClr val="tx1"/>
          </a:solidFill>
          <a:latin typeface="+mn-lt"/>
          <a:ea typeface="+mn-ea"/>
        </a:defRPr>
      </a:lvl4pPr>
      <a:lvl5pPr marL="2743200" indent="-304800" algn="l" rtl="0" eaLnBrk="1" fontAlgn="base" hangingPunct="1">
        <a:spcBef>
          <a:spcPts val="130"/>
        </a:spcBef>
        <a:spcAft>
          <a:spcPct val="0"/>
        </a:spcAft>
        <a:buChar char="»"/>
        <a:defRPr sz="2665">
          <a:solidFill>
            <a:schemeClr val="tx1"/>
          </a:solidFill>
          <a:latin typeface="+mn-lt"/>
          <a:ea typeface="+mn-ea"/>
        </a:defRPr>
      </a:lvl5pPr>
      <a:lvl6pPr marL="3352800" indent="-304800" algn="l" rtl="0" eaLnBrk="1" fontAlgn="base" hangingPunct="1">
        <a:spcBef>
          <a:spcPts val="130"/>
        </a:spcBef>
        <a:spcAft>
          <a:spcPct val="0"/>
        </a:spcAft>
        <a:buChar char="»"/>
        <a:defRPr sz="2665">
          <a:solidFill>
            <a:schemeClr val="tx1"/>
          </a:solidFill>
          <a:latin typeface="+mn-lt"/>
          <a:ea typeface="+mn-ea"/>
        </a:defRPr>
      </a:lvl6pPr>
      <a:lvl7pPr marL="3962400" indent="-304800" algn="l" rtl="0" eaLnBrk="1" fontAlgn="base" hangingPunct="1">
        <a:spcBef>
          <a:spcPts val="130"/>
        </a:spcBef>
        <a:spcAft>
          <a:spcPct val="0"/>
        </a:spcAft>
        <a:buChar char="»"/>
        <a:defRPr sz="2665">
          <a:solidFill>
            <a:schemeClr val="tx1"/>
          </a:solidFill>
          <a:latin typeface="+mn-lt"/>
          <a:ea typeface="+mn-ea"/>
        </a:defRPr>
      </a:lvl7pPr>
      <a:lvl8pPr marL="4572000" indent="-304800" algn="l" rtl="0" eaLnBrk="1" fontAlgn="base" hangingPunct="1">
        <a:spcBef>
          <a:spcPts val="130"/>
        </a:spcBef>
        <a:spcAft>
          <a:spcPct val="0"/>
        </a:spcAft>
        <a:buChar char="»"/>
        <a:defRPr sz="2665">
          <a:solidFill>
            <a:schemeClr val="tx1"/>
          </a:solidFill>
          <a:latin typeface="+mn-lt"/>
          <a:ea typeface="+mn-ea"/>
        </a:defRPr>
      </a:lvl8pPr>
      <a:lvl9pPr marL="5181600" indent="-304800" algn="l" rtl="0" eaLnBrk="1" fontAlgn="base" hangingPunct="1">
        <a:spcBef>
          <a:spcPts val="130"/>
        </a:spcBef>
        <a:spcAft>
          <a:spcPct val="0"/>
        </a:spcAft>
        <a:buChar char="»"/>
        <a:defRPr sz="2665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138" descr="풍차2"/>
          <p:cNvPicPr>
            <a:picLocks noChangeAspect="1"/>
          </p:cNvPicPr>
          <p:nvPr/>
        </p:nvPicPr>
        <p:blipFill>
          <a:blip r:embed="rId12"/>
          <a:srcRect l="3889" r="2963" b="4402"/>
          <a:stretch>
            <a:fillRect/>
          </a:stretch>
        </p:blipFill>
        <p:spPr>
          <a:xfrm>
            <a:off x="5803900" y="4421717"/>
            <a:ext cx="6388100" cy="2436283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59" r:id="rId1"/>
    <p:sldLayoutId id="2147483760" r:id="rId2"/>
    <p:sldLayoutId id="2147483761" r:id="rId3"/>
    <p:sldLayoutId id="2147483762" r:id="rId4"/>
    <p:sldLayoutId id="2147483763" r:id="rId5"/>
    <p:sldLayoutId id="2147483764" r:id="rId6"/>
    <p:sldLayoutId id="2147483765" r:id="rId7"/>
    <p:sldLayoutId id="2147483766" r:id="rId8"/>
    <p:sldLayoutId id="2147483767" r:id="rId9"/>
    <p:sldLayoutId id="2147483768" r:id="rId10"/>
    <p:sldLayoutId id="214748376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3735" b="1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marL="457200" indent="-457200" algn="l" rtl="0" eaLnBrk="1" fontAlgn="base" hangingPunct="1">
        <a:spcBef>
          <a:spcPts val="130"/>
        </a:spcBef>
        <a:spcAft>
          <a:spcPct val="0"/>
        </a:spcAft>
        <a:buChar char="•"/>
        <a:defRPr sz="3200" b="1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rtl="0" eaLnBrk="1" fontAlgn="base" hangingPunct="1">
        <a:spcBef>
          <a:spcPts val="130"/>
        </a:spcBef>
        <a:spcAft>
          <a:spcPct val="0"/>
        </a:spcAft>
        <a:buChar char="–"/>
        <a:defRPr sz="3735">
          <a:solidFill>
            <a:schemeClr val="tx1"/>
          </a:solidFill>
          <a:latin typeface="+mn-lt"/>
          <a:ea typeface="+mn-ea"/>
        </a:defRPr>
      </a:lvl2pPr>
      <a:lvl3pPr marL="1524000" indent="-304800" algn="l" rtl="0" eaLnBrk="1" fontAlgn="base" hangingPunct="1">
        <a:spcBef>
          <a:spcPts val="13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</a:defRPr>
      </a:lvl3pPr>
      <a:lvl4pPr marL="2133600" indent="-304800" algn="l" rtl="0" eaLnBrk="1" fontAlgn="base" hangingPunct="1">
        <a:spcBef>
          <a:spcPts val="130"/>
        </a:spcBef>
        <a:spcAft>
          <a:spcPct val="0"/>
        </a:spcAft>
        <a:buChar char="–"/>
        <a:defRPr sz="2665">
          <a:solidFill>
            <a:schemeClr val="tx1"/>
          </a:solidFill>
          <a:latin typeface="+mn-lt"/>
          <a:ea typeface="+mn-ea"/>
        </a:defRPr>
      </a:lvl4pPr>
      <a:lvl5pPr marL="2743200" indent="-304800" algn="l" rtl="0" eaLnBrk="1" fontAlgn="base" hangingPunct="1">
        <a:spcBef>
          <a:spcPts val="130"/>
        </a:spcBef>
        <a:spcAft>
          <a:spcPct val="0"/>
        </a:spcAft>
        <a:buChar char="»"/>
        <a:defRPr sz="2665">
          <a:solidFill>
            <a:schemeClr val="tx1"/>
          </a:solidFill>
          <a:latin typeface="+mn-lt"/>
          <a:ea typeface="+mn-ea"/>
        </a:defRPr>
      </a:lvl5pPr>
      <a:lvl6pPr marL="3352800" indent="-304800" algn="l" rtl="0" eaLnBrk="1" fontAlgn="base" hangingPunct="1">
        <a:spcBef>
          <a:spcPts val="130"/>
        </a:spcBef>
        <a:spcAft>
          <a:spcPct val="0"/>
        </a:spcAft>
        <a:buChar char="»"/>
        <a:defRPr sz="2665">
          <a:solidFill>
            <a:schemeClr val="tx1"/>
          </a:solidFill>
          <a:latin typeface="+mn-lt"/>
          <a:ea typeface="+mn-ea"/>
        </a:defRPr>
      </a:lvl6pPr>
      <a:lvl7pPr marL="3962400" indent="-304800" algn="l" rtl="0" eaLnBrk="1" fontAlgn="base" hangingPunct="1">
        <a:spcBef>
          <a:spcPts val="130"/>
        </a:spcBef>
        <a:spcAft>
          <a:spcPct val="0"/>
        </a:spcAft>
        <a:buChar char="»"/>
        <a:defRPr sz="2665">
          <a:solidFill>
            <a:schemeClr val="tx1"/>
          </a:solidFill>
          <a:latin typeface="+mn-lt"/>
          <a:ea typeface="+mn-ea"/>
        </a:defRPr>
      </a:lvl7pPr>
      <a:lvl8pPr marL="4572000" indent="-304800" algn="l" rtl="0" eaLnBrk="1" fontAlgn="base" hangingPunct="1">
        <a:spcBef>
          <a:spcPts val="130"/>
        </a:spcBef>
        <a:spcAft>
          <a:spcPct val="0"/>
        </a:spcAft>
        <a:buChar char="»"/>
        <a:defRPr sz="2665">
          <a:solidFill>
            <a:schemeClr val="tx1"/>
          </a:solidFill>
          <a:latin typeface="+mn-lt"/>
          <a:ea typeface="+mn-ea"/>
        </a:defRPr>
      </a:lvl8pPr>
      <a:lvl9pPr marL="5181600" indent="-304800" algn="l" rtl="0" eaLnBrk="1" fontAlgn="base" hangingPunct="1">
        <a:spcBef>
          <a:spcPts val="130"/>
        </a:spcBef>
        <a:spcAft>
          <a:spcPct val="0"/>
        </a:spcAft>
        <a:buChar char="»"/>
        <a:defRPr sz="2665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ea typeface="宋体" panose="02010600030101010101" pitchFamily="2" charset="-122"/>
              </a:defRPr>
            </a:lvl1pPr>
          </a:lstStyle>
          <a:p>
            <a:fld id="{AE95568C-79DC-41AB-BF28-DED1828E65B6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ea typeface="宋体" panose="02010600030101010101" pitchFamily="2" charset="-122"/>
              </a:defRPr>
            </a:lvl1pPr>
          </a:lstStyle>
          <a:p>
            <a:fld id="{1B9D40B3-0ADC-4FA5-AE75-F978AD855C4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1" r:id="rId1"/>
    <p:sldLayoutId id="2147483772" r:id="rId2"/>
    <p:sldLayoutId id="2147483773" r:id="rId3"/>
    <p:sldLayoutId id="2147483774" r:id="rId4"/>
    <p:sldLayoutId id="2147483775" r:id="rId5"/>
    <p:sldLayoutId id="2147483776" r:id="rId6"/>
    <p:sldLayoutId id="2147483777" r:id="rId7"/>
    <p:sldLayoutId id="2147483778" r:id="rId8"/>
    <p:sldLayoutId id="2147483779" r:id="rId9"/>
    <p:sldLayoutId id="2147483780" r:id="rId10"/>
    <p:sldLayoutId id="2147483781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FDE0E821-0FD4-4487-A230-A6B717EC78EB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3" r:id="rId1"/>
    <p:sldLayoutId id="2147483784" r:id="rId2"/>
    <p:sldLayoutId id="2147483785" r:id="rId3"/>
    <p:sldLayoutId id="2147483786" r:id="rId4"/>
    <p:sldLayoutId id="2147483787" r:id="rId5"/>
    <p:sldLayoutId id="2147483788" r:id="rId6"/>
    <p:sldLayoutId id="2147483789" r:id="rId7"/>
    <p:sldLayoutId id="2147483790" r:id="rId8"/>
    <p:sldLayoutId id="2147483791" r:id="rId9"/>
    <p:sldLayoutId id="2147483792" r:id="rId10"/>
    <p:sldLayoutId id="2147483793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7B6A655F-F02E-4D99-AD0C-0D602CA352B1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5" r:id="rId1"/>
    <p:sldLayoutId id="2147483796" r:id="rId2"/>
    <p:sldLayoutId id="2147483797" r:id="rId3"/>
    <p:sldLayoutId id="2147483798" r:id="rId4"/>
    <p:sldLayoutId id="2147483799" r:id="rId5"/>
    <p:sldLayoutId id="2147483800" r:id="rId6"/>
    <p:sldLayoutId id="2147483801" r:id="rId7"/>
    <p:sldLayoutId id="2147483802" r:id="rId8"/>
    <p:sldLayoutId id="2147483803" r:id="rId9"/>
    <p:sldLayoutId id="2147483804" r:id="rId10"/>
    <p:sldLayoutId id="2147483805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38" descr="풍차2"/>
          <p:cNvPicPr>
            <a:picLocks noChangeAspect="1"/>
          </p:cNvPicPr>
          <p:nvPr/>
        </p:nvPicPr>
        <p:blipFill>
          <a:blip r:embed="rId3"/>
          <a:srcRect l="3889" r="2963" b="4402"/>
          <a:stretch>
            <a:fillRect/>
          </a:stretch>
        </p:blipFill>
        <p:spPr>
          <a:xfrm>
            <a:off x="5803900" y="4421188"/>
            <a:ext cx="6388100" cy="24368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1" name="Picture 2" descr="C:\Documents and Settings\Administrator\桌面\状元成才路标志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39451" y="50800"/>
            <a:ext cx="1305983" cy="1147763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07" r:id="rId1"/>
    <p:sldLayoutId id="2147483808" r:id="rId2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38" descr="풍차2"/>
          <p:cNvPicPr>
            <a:picLocks noChangeAspect="1"/>
          </p:cNvPicPr>
          <p:nvPr/>
        </p:nvPicPr>
        <p:blipFill>
          <a:blip r:embed="rId4"/>
          <a:srcRect l="3889" r="2963" b="4402"/>
          <a:stretch>
            <a:fillRect/>
          </a:stretch>
        </p:blipFill>
        <p:spPr>
          <a:xfrm>
            <a:off x="5803900" y="4421188"/>
            <a:ext cx="6388100" cy="24368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5" name="Picture 2" descr="C:\Documents and Settings\Administrator\桌面\状元成才路标志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39451" y="50800"/>
            <a:ext cx="1305983" cy="1147763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10" r:id="rId1"/>
    <p:sldLayoutId id="2147483811" r:id="rId2"/>
    <p:sldLayoutId id="2147483812" r:id="rId3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38" descr="풍차2"/>
          <p:cNvPicPr>
            <a:picLocks noChangeAspect="1"/>
          </p:cNvPicPr>
          <p:nvPr/>
        </p:nvPicPr>
        <p:blipFill>
          <a:blip r:embed="rId6"/>
          <a:srcRect l="3889" r="2963" b="4402"/>
          <a:stretch>
            <a:fillRect/>
          </a:stretch>
        </p:blipFill>
        <p:spPr>
          <a:xfrm>
            <a:off x="5803900" y="4421188"/>
            <a:ext cx="6388100" cy="24368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9" name="Picture 2" descr="C:\Documents and Settings\Administrator\桌面\状元成才路标志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839451" y="50800"/>
            <a:ext cx="1305983" cy="1147763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14" r:id="rId1"/>
    <p:sldLayoutId id="2147483815" r:id="rId2"/>
    <p:sldLayoutId id="2147483816" r:id="rId3"/>
    <p:sldLayoutId id="2147483817" r:id="rId4"/>
    <p:sldLayoutId id="2147483818" r:id="rId5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5123" name="Rectangle 3"/>
          <p:cNvSpPr>
            <a:spLocks noGrp="1"/>
          </p:cNvSpPr>
          <p:nvPr>
            <p:ph type="body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buFontTx/>
              <a:buNone/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buFontTx/>
              <a:buNone/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0" r:id="rId1"/>
    <p:sldLayoutId id="2147483821" r:id="rId2"/>
    <p:sldLayoutId id="2147483822" r:id="rId3"/>
    <p:sldLayoutId id="2147483823" r:id="rId4"/>
    <p:sldLayoutId id="2147483824" r:id="rId5"/>
    <p:sldLayoutId id="2147483825" r:id="rId6"/>
    <p:sldLayoutId id="2147483826" r:id="rId7"/>
    <p:sldLayoutId id="2147483827" r:id="rId8"/>
    <p:sldLayoutId id="2147483828" r:id="rId9"/>
    <p:sldLayoutId id="2147483829" r:id="rId10"/>
    <p:sldLayoutId id="2147483830" r:id="rId11"/>
    <p:sldLayoutId id="2147483831" r:id="rId12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1" name="文本占位符 2"/>
          <p:cNvSpPr>
            <a:spLocks noGrp="1"/>
          </p:cNvSpPr>
          <p:nvPr>
            <p:ph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27330"/>
            <a:r>
              <a:rPr lang="zh-CN" altLang="en-US" dirty="0"/>
              <a:t>第二级</a:t>
            </a:r>
            <a:endParaRPr lang="zh-CN" altLang="en-US" dirty="0"/>
          </a:p>
          <a:p>
            <a:pPr lvl="2" indent="-227330"/>
            <a:r>
              <a:rPr lang="zh-CN" altLang="en-US" dirty="0"/>
              <a:t>第三级</a:t>
            </a:r>
            <a:endParaRPr lang="zh-CN" altLang="en-US" dirty="0"/>
          </a:p>
          <a:p>
            <a:pPr lvl="3" indent="-227330"/>
            <a:r>
              <a:rPr lang="zh-CN" altLang="en-US" dirty="0"/>
              <a:t>第四级</a:t>
            </a:r>
            <a:endParaRPr lang="zh-CN" altLang="en-US" dirty="0"/>
          </a:p>
          <a:p>
            <a:pPr lvl="4" indent="-22733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5DC3630-B121-48F4-90D7-83062D020D3A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charset="0"/>
              </a:defRPr>
            </a:lvl1pPr>
          </a:lstStyle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</p:sldLayoutIdLst>
  <p:hf sldNum="0" hdr="0" ftr="0" dt="0"/>
  <p:txStyles>
    <p:titleStyle>
      <a:lvl1pPr algn="l" defTabSz="91313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91313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2pPr>
      <a:lvl3pPr algn="l" defTabSz="91313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3pPr>
      <a:lvl4pPr algn="l" defTabSz="91313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4pPr>
      <a:lvl5pPr algn="l" defTabSz="91313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5pPr>
      <a:lvl6pPr marL="457200" algn="l" defTabSz="91313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6pPr>
      <a:lvl7pPr marL="914400" algn="l" defTabSz="91313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7pPr>
      <a:lvl8pPr marL="1371600" algn="l" defTabSz="91313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8pPr>
      <a:lvl9pPr marL="1828800" algn="l" defTabSz="91313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9pPr>
    </p:titleStyle>
    <p:bodyStyle>
      <a:lvl1pPr marL="227330" indent="-227330" algn="l" defTabSz="913130" rtl="0" eaLnBrk="1" fontAlgn="base" hangingPunct="1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defTabSz="913130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defTabSz="913130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defTabSz="913130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defTabSz="913130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6147" name="Rectangle 3"/>
          <p:cNvSpPr>
            <a:spLocks noGrp="1"/>
          </p:cNvSpPr>
          <p:nvPr>
            <p:ph type="body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buFontTx/>
              <a:buNone/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buFontTx/>
              <a:buNone/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3" r:id="rId1"/>
    <p:sldLayoutId id="2147483834" r:id="rId2"/>
    <p:sldLayoutId id="2147483835" r:id="rId3"/>
    <p:sldLayoutId id="2147483836" r:id="rId4"/>
    <p:sldLayoutId id="2147483837" r:id="rId5"/>
    <p:sldLayoutId id="2147483838" r:id="rId6"/>
    <p:sldLayoutId id="2147483839" r:id="rId7"/>
    <p:sldLayoutId id="2147483840" r:id="rId8"/>
    <p:sldLayoutId id="2147483841" r:id="rId9"/>
    <p:sldLayoutId id="2147483842" r:id="rId10"/>
    <p:sldLayoutId id="2147483843" r:id="rId11"/>
  </p:sldLayoutIdLst>
  <p:transition spd="slow">
    <p:checker/>
  </p:transition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rgbClr val="CC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845" r:id="rId1"/>
    <p:sldLayoutId id="2147483846" r:id="rId2"/>
    <p:sldLayoutId id="2147483847" r:id="rId3"/>
    <p:sldLayoutId id="2147483848" r:id="rId4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rgbClr val="CC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850" r:id="rId1"/>
    <p:sldLayoutId id="2147483851" r:id="rId2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025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1" name="文本占位符 1026"/>
          <p:cNvSpPr>
            <a:spLocks noGrp="1"/>
          </p:cNvSpPr>
          <p:nvPr>
            <p:ph type="body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7"/>
          <p:cNvPicPr>
            <a:picLocks noChangeAspect="1"/>
          </p:cNvPicPr>
          <p:nvPr/>
        </p:nvPicPr>
        <p:blipFill>
          <a:blip r:embed="rId14">
            <a:lum bright="12000" contrast="40000"/>
          </a:blip>
          <a:stretch>
            <a:fillRect/>
          </a:stretch>
        </p:blipFill>
        <p:spPr>
          <a:xfrm>
            <a:off x="8890000" y="4914900"/>
            <a:ext cx="3302000" cy="1943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矩形 9"/>
          <p:cNvSpPr/>
          <p:nvPr/>
        </p:nvSpPr>
        <p:spPr>
          <a:xfrm>
            <a:off x="0" y="0"/>
            <a:ext cx="12192000" cy="7143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50000"/>
                  <a:hueMod val="100000"/>
                  <a:satMod val="250000"/>
                  <a:alpha val="0"/>
                </a:schemeClr>
              </a:gs>
              <a:gs pos="75000">
                <a:schemeClr val="accent1">
                  <a:tint val="80000"/>
                  <a:shade val="100000"/>
                  <a:hueMod val="100000"/>
                  <a:satMod val="375000"/>
                  <a:alpha val="20000"/>
                </a:schemeClr>
              </a:gs>
              <a:gs pos="100000">
                <a:schemeClr val="accent1">
                  <a:tint val="50000"/>
                  <a:shade val="100000"/>
                  <a:hueMod val="100000"/>
                  <a:satMod val="500000"/>
                </a:schemeClr>
              </a:gs>
            </a:gsLst>
            <a:lin ang="18900000" scaled="1"/>
            <a:tileRect/>
          </a:gradFill>
          <a:ln w="12700" cap="rnd" cmpd="sng" algn="ctr">
            <a:noFill/>
            <a:prstDash val="soli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40947"/>
            <a:ext cx="6096000" cy="7143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50000"/>
                  <a:hueMod val="100000"/>
                  <a:satMod val="250000"/>
                  <a:alpha val="0"/>
                </a:schemeClr>
              </a:gs>
              <a:gs pos="75000">
                <a:schemeClr val="accent1">
                  <a:tint val="80000"/>
                  <a:shade val="100000"/>
                  <a:hueMod val="100000"/>
                  <a:satMod val="375000"/>
                  <a:alpha val="5000"/>
                </a:schemeClr>
              </a:gs>
              <a:gs pos="100000">
                <a:schemeClr val="accent1">
                  <a:tint val="50000"/>
                  <a:shade val="100000"/>
                  <a:hueMod val="100000"/>
                  <a:satMod val="500000"/>
                  <a:alpha val="60000"/>
                </a:schemeClr>
              </a:gs>
            </a:gsLst>
            <a:lin ang="8100000" scaled="1"/>
            <a:tileRect/>
          </a:gradFill>
          <a:ln w="12700" cap="rnd" cmpd="sng" algn="ctr">
            <a:noFill/>
            <a:prstDash val="solid"/>
          </a:ln>
          <a:effectLst>
            <a:glow>
              <a:schemeClr val="accent1">
                <a:tint val="100000"/>
                <a:shade val="100000"/>
                <a:hueMod val="100000"/>
                <a:satMod val="100000"/>
              </a:schemeClr>
            </a:glow>
            <a:softEdge rad="127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079" name="图片 8"/>
          <p:cNvPicPr>
            <a:picLocks noChangeAspect="1"/>
          </p:cNvPicPr>
          <p:nvPr/>
        </p:nvPicPr>
        <p:blipFill>
          <a:blip r:embed="rId15">
            <a:lum bright="34000" contrast="40000"/>
          </a:blip>
          <a:stretch>
            <a:fillRect/>
          </a:stretch>
        </p:blipFill>
        <p:spPr>
          <a:xfrm>
            <a:off x="0" y="6419850"/>
            <a:ext cx="12192000" cy="438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80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081" name="文本占位符 2"/>
          <p:cNvSpPr>
            <a:spLocks noGrp="1"/>
          </p:cNvSpPr>
          <p:nvPr>
            <p:ph type="body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buFontTx/>
              <a:buNone/>
              <a:defRPr kumimoji="0"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buFontTx/>
              <a:buNone/>
              <a:defRPr kumimoji="0"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ea typeface="华文楷体" panose="02010600040101010101" pitchFamily="2" charset="-122"/>
              </a:defRPr>
            </a:lvl1pPr>
          </a:lstStyle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  <p:sldLayoutId id="2147483876" r:id="rId12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隶书" panose="02010509060101010101" charset="-122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Maiandra GD" pitchFamily="34" charset="0"/>
          <a:ea typeface="隶书" panose="02010509060101010101" charset="-122"/>
          <a:cs typeface="隶书" panose="02010509060101010101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Maiandra GD" pitchFamily="34" charset="0"/>
          <a:ea typeface="隶书" panose="02010509060101010101" charset="-122"/>
          <a:cs typeface="隶书" panose="02010509060101010101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Maiandra GD" pitchFamily="34" charset="0"/>
          <a:ea typeface="隶书" panose="02010509060101010101" charset="-122"/>
          <a:cs typeface="隶书" panose="02010509060101010101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Maiandra GD" pitchFamily="34" charset="0"/>
          <a:ea typeface="隶书" panose="02010509060101010101" charset="-122"/>
          <a:cs typeface="隶书" panose="02010509060101010101" charset="-122"/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 2" panose="05020102010507070707" pitchFamily="18" charset="2"/>
        <a:buChar char="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50000"/>
        <a:buFont typeface="Wingdings 2" panose="05020102010507070707" pitchFamily="18" charset="2"/>
        <a:buChar char="³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7B9B57"/>
        </a:buClr>
        <a:buSzPct val="60000"/>
        <a:buFont typeface="Wingdings 2" panose="05020102010507070707" pitchFamily="18" charset="2"/>
        <a:buChar char="®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rgbClr val="8B7396"/>
        </a:buClr>
        <a:buSzPct val="45000"/>
        <a:buFont typeface="Wingdings 2" panose="05020102010507070707" pitchFamily="18" charset="2"/>
        <a:buChar char="¯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rgbClr val="E89A53"/>
        </a:buClr>
        <a:buFont typeface="Wingdings 2" panose="05020102010507070707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025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099" name="文本占位符 1026"/>
          <p:cNvSpPr>
            <a:spLocks noGrp="1"/>
          </p:cNvSpPr>
          <p:nvPr>
            <p:ph type="body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8" r:id="rId1"/>
    <p:sldLayoutId id="2147483879" r:id="rId2"/>
    <p:sldLayoutId id="2147483880" r:id="rId3"/>
    <p:sldLayoutId id="2147483881" r:id="rId4"/>
    <p:sldLayoutId id="2147483882" r:id="rId5"/>
    <p:sldLayoutId id="2147483883" r:id="rId6"/>
    <p:sldLayoutId id="2147483884" r:id="rId7"/>
    <p:sldLayoutId id="2147483885" r:id="rId8"/>
    <p:sldLayoutId id="2147483886" r:id="rId9"/>
    <p:sldLayoutId id="2147483887" r:id="rId10"/>
    <p:sldLayoutId id="2147483888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/>
            </a:lvl1pPr>
          </a:lstStyle>
          <a:p>
            <a:fld id="{08EF843D-762B-41F2-BDAD-6A66E9A89781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/>
            </a:lvl1pPr>
          </a:lstStyle>
          <a:p>
            <a:endParaRPr lang="zh-CN" altLang="en-US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E7083FE6-EE18-49F2-ACEE-A1EA562A32E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90" r:id="rId1"/>
    <p:sldLayoutId id="2147483891" r:id="rId2"/>
    <p:sldLayoutId id="2147483892" r:id="rId3"/>
    <p:sldLayoutId id="2147483893" r:id="rId4"/>
    <p:sldLayoutId id="2147483894" r:id="rId5"/>
    <p:sldLayoutId id="2147483895" r:id="rId6"/>
    <p:sldLayoutId id="2147483896" r:id="rId7"/>
    <p:sldLayoutId id="2147483897" r:id="rId8"/>
    <p:sldLayoutId id="2147483898" r:id="rId9"/>
    <p:sldLayoutId id="2147483899" r:id="rId10"/>
    <p:sldLayoutId id="2147483900" r:id="rId11"/>
    <p:sldLayoutId id="2147483901" r:id="rId12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38" descr="풍차2"/>
          <p:cNvPicPr>
            <a:picLocks noChangeAspect="1"/>
          </p:cNvPicPr>
          <p:nvPr/>
        </p:nvPicPr>
        <p:blipFill>
          <a:blip r:embed="rId3"/>
          <a:srcRect l="3889" r="2963" b="4402"/>
          <a:stretch>
            <a:fillRect/>
          </a:stretch>
        </p:blipFill>
        <p:spPr>
          <a:xfrm>
            <a:off x="5803900" y="4421188"/>
            <a:ext cx="6388100" cy="24368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1" name="Picture 2" descr="C:\Documents and Settings\Administrator\桌面\状元成才路标志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39451" y="50800"/>
            <a:ext cx="1305983" cy="1147763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38" descr="풍차2"/>
          <p:cNvPicPr>
            <a:picLocks noChangeAspect="1"/>
          </p:cNvPicPr>
          <p:nvPr/>
        </p:nvPicPr>
        <p:blipFill>
          <a:blip r:embed="rId4"/>
          <a:srcRect l="3889" r="2963" b="4402"/>
          <a:stretch>
            <a:fillRect/>
          </a:stretch>
        </p:blipFill>
        <p:spPr>
          <a:xfrm>
            <a:off x="5803900" y="4421188"/>
            <a:ext cx="6388100" cy="24368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5" name="Picture 2" descr="C:\Documents and Settings\Administrator\桌面\状元成才路标志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39451" y="50800"/>
            <a:ext cx="1305983" cy="1147763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38" descr="풍차2"/>
          <p:cNvPicPr>
            <a:picLocks noChangeAspect="1"/>
          </p:cNvPicPr>
          <p:nvPr/>
        </p:nvPicPr>
        <p:blipFill>
          <a:blip r:embed="rId6"/>
          <a:srcRect l="3889" r="2963" b="4402"/>
          <a:stretch>
            <a:fillRect/>
          </a:stretch>
        </p:blipFill>
        <p:spPr>
          <a:xfrm>
            <a:off x="5803900" y="4421188"/>
            <a:ext cx="6388100" cy="24368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9" name="Picture 2" descr="C:\Documents and Settings\Administrator\桌面\状元成才路标志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839451" y="50800"/>
            <a:ext cx="1305983" cy="1147763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5123" name="Rectangle 3"/>
          <p:cNvSpPr>
            <a:spLocks noGrp="1"/>
          </p:cNvSpPr>
          <p:nvPr>
            <p:ph type="body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buFontTx/>
              <a:buNone/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buFontTx/>
              <a:buNone/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6147" name="Rectangle 3"/>
          <p:cNvSpPr>
            <a:spLocks noGrp="1"/>
          </p:cNvSpPr>
          <p:nvPr>
            <p:ph type="body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buFontTx/>
              <a:buNone/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buFontTx/>
              <a:buNone/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ransition spd="slow">
    <p:checker/>
  </p:transition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38" descr="풍차2"/>
          <p:cNvPicPr>
            <a:picLocks noChangeAspect="1"/>
          </p:cNvPicPr>
          <p:nvPr/>
        </p:nvPicPr>
        <p:blipFill>
          <a:blip r:embed="rId12"/>
          <a:srcRect l="3889" r="2963" b="4402"/>
          <a:stretch>
            <a:fillRect/>
          </a:stretch>
        </p:blipFill>
        <p:spPr>
          <a:xfrm>
            <a:off x="5803900" y="4421717"/>
            <a:ext cx="6388100" cy="2436283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3735" b="1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marL="457200" indent="-457200" algn="l" rtl="0" eaLnBrk="1" fontAlgn="base" hangingPunct="1">
        <a:spcBef>
          <a:spcPts val="130"/>
        </a:spcBef>
        <a:spcAft>
          <a:spcPct val="0"/>
        </a:spcAft>
        <a:buChar char="•"/>
        <a:defRPr sz="3200" b="1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rtl="0" eaLnBrk="1" fontAlgn="base" hangingPunct="1">
        <a:spcBef>
          <a:spcPts val="130"/>
        </a:spcBef>
        <a:spcAft>
          <a:spcPct val="0"/>
        </a:spcAft>
        <a:buChar char="–"/>
        <a:defRPr sz="3735">
          <a:solidFill>
            <a:schemeClr val="tx1"/>
          </a:solidFill>
          <a:latin typeface="+mn-lt"/>
          <a:ea typeface="+mn-ea"/>
        </a:defRPr>
      </a:lvl2pPr>
      <a:lvl3pPr marL="1524000" indent="-304800" algn="l" rtl="0" eaLnBrk="1" fontAlgn="base" hangingPunct="1">
        <a:spcBef>
          <a:spcPts val="13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</a:defRPr>
      </a:lvl3pPr>
      <a:lvl4pPr marL="2133600" indent="-304800" algn="l" rtl="0" eaLnBrk="1" fontAlgn="base" hangingPunct="1">
        <a:spcBef>
          <a:spcPts val="130"/>
        </a:spcBef>
        <a:spcAft>
          <a:spcPct val="0"/>
        </a:spcAft>
        <a:buChar char="–"/>
        <a:defRPr sz="2665">
          <a:solidFill>
            <a:schemeClr val="tx1"/>
          </a:solidFill>
          <a:latin typeface="+mn-lt"/>
          <a:ea typeface="+mn-ea"/>
        </a:defRPr>
      </a:lvl4pPr>
      <a:lvl5pPr marL="2743200" indent="-304800" algn="l" rtl="0" eaLnBrk="1" fontAlgn="base" hangingPunct="1">
        <a:spcBef>
          <a:spcPts val="130"/>
        </a:spcBef>
        <a:spcAft>
          <a:spcPct val="0"/>
        </a:spcAft>
        <a:buChar char="»"/>
        <a:defRPr sz="2665">
          <a:solidFill>
            <a:schemeClr val="tx1"/>
          </a:solidFill>
          <a:latin typeface="+mn-lt"/>
          <a:ea typeface="+mn-ea"/>
        </a:defRPr>
      </a:lvl5pPr>
      <a:lvl6pPr marL="3352800" indent="-304800" algn="l" rtl="0" eaLnBrk="1" fontAlgn="base" hangingPunct="1">
        <a:spcBef>
          <a:spcPts val="130"/>
        </a:spcBef>
        <a:spcAft>
          <a:spcPct val="0"/>
        </a:spcAft>
        <a:buChar char="»"/>
        <a:defRPr sz="2665">
          <a:solidFill>
            <a:schemeClr val="tx1"/>
          </a:solidFill>
          <a:latin typeface="+mn-lt"/>
          <a:ea typeface="+mn-ea"/>
        </a:defRPr>
      </a:lvl6pPr>
      <a:lvl7pPr marL="3962400" indent="-304800" algn="l" rtl="0" eaLnBrk="1" fontAlgn="base" hangingPunct="1">
        <a:spcBef>
          <a:spcPts val="130"/>
        </a:spcBef>
        <a:spcAft>
          <a:spcPct val="0"/>
        </a:spcAft>
        <a:buChar char="»"/>
        <a:defRPr sz="2665">
          <a:solidFill>
            <a:schemeClr val="tx1"/>
          </a:solidFill>
          <a:latin typeface="+mn-lt"/>
          <a:ea typeface="+mn-ea"/>
        </a:defRPr>
      </a:lvl7pPr>
      <a:lvl8pPr marL="4572000" indent="-304800" algn="l" rtl="0" eaLnBrk="1" fontAlgn="base" hangingPunct="1">
        <a:spcBef>
          <a:spcPts val="130"/>
        </a:spcBef>
        <a:spcAft>
          <a:spcPct val="0"/>
        </a:spcAft>
        <a:buChar char="»"/>
        <a:defRPr sz="2665">
          <a:solidFill>
            <a:schemeClr val="tx1"/>
          </a:solidFill>
          <a:latin typeface="+mn-lt"/>
          <a:ea typeface="+mn-ea"/>
        </a:defRPr>
      </a:lvl8pPr>
      <a:lvl9pPr marL="5181600" indent="-304800" algn="l" rtl="0" eaLnBrk="1" fontAlgn="base" hangingPunct="1">
        <a:spcBef>
          <a:spcPts val="130"/>
        </a:spcBef>
        <a:spcAft>
          <a:spcPct val="0"/>
        </a:spcAft>
        <a:buChar char="»"/>
        <a:defRPr sz="2665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38" descr="풍차2"/>
          <p:cNvPicPr>
            <a:picLocks noChangeAspect="1"/>
          </p:cNvPicPr>
          <p:nvPr/>
        </p:nvPicPr>
        <p:blipFill>
          <a:blip r:embed="rId12"/>
          <a:srcRect l="3889" r="2963" b="4402"/>
          <a:stretch>
            <a:fillRect/>
          </a:stretch>
        </p:blipFill>
        <p:spPr>
          <a:xfrm>
            <a:off x="5803900" y="4421717"/>
            <a:ext cx="6388100" cy="2436283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3735" b="1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marL="457200" indent="-457200" algn="l" rtl="0" eaLnBrk="1" fontAlgn="base" hangingPunct="1">
        <a:spcBef>
          <a:spcPts val="130"/>
        </a:spcBef>
        <a:spcAft>
          <a:spcPct val="0"/>
        </a:spcAft>
        <a:buChar char="•"/>
        <a:defRPr sz="3200" b="1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rtl="0" eaLnBrk="1" fontAlgn="base" hangingPunct="1">
        <a:spcBef>
          <a:spcPts val="130"/>
        </a:spcBef>
        <a:spcAft>
          <a:spcPct val="0"/>
        </a:spcAft>
        <a:buChar char="–"/>
        <a:defRPr sz="3735">
          <a:solidFill>
            <a:schemeClr val="tx1"/>
          </a:solidFill>
          <a:latin typeface="+mn-lt"/>
          <a:ea typeface="+mn-ea"/>
        </a:defRPr>
      </a:lvl2pPr>
      <a:lvl3pPr marL="1524000" indent="-304800" algn="l" rtl="0" eaLnBrk="1" fontAlgn="base" hangingPunct="1">
        <a:spcBef>
          <a:spcPts val="13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</a:defRPr>
      </a:lvl3pPr>
      <a:lvl4pPr marL="2133600" indent="-304800" algn="l" rtl="0" eaLnBrk="1" fontAlgn="base" hangingPunct="1">
        <a:spcBef>
          <a:spcPts val="130"/>
        </a:spcBef>
        <a:spcAft>
          <a:spcPct val="0"/>
        </a:spcAft>
        <a:buChar char="–"/>
        <a:defRPr sz="2665">
          <a:solidFill>
            <a:schemeClr val="tx1"/>
          </a:solidFill>
          <a:latin typeface="+mn-lt"/>
          <a:ea typeface="+mn-ea"/>
        </a:defRPr>
      </a:lvl4pPr>
      <a:lvl5pPr marL="2743200" indent="-304800" algn="l" rtl="0" eaLnBrk="1" fontAlgn="base" hangingPunct="1">
        <a:spcBef>
          <a:spcPts val="130"/>
        </a:spcBef>
        <a:spcAft>
          <a:spcPct val="0"/>
        </a:spcAft>
        <a:buChar char="»"/>
        <a:defRPr sz="2665">
          <a:solidFill>
            <a:schemeClr val="tx1"/>
          </a:solidFill>
          <a:latin typeface="+mn-lt"/>
          <a:ea typeface="+mn-ea"/>
        </a:defRPr>
      </a:lvl5pPr>
      <a:lvl6pPr marL="3352800" indent="-304800" algn="l" rtl="0" eaLnBrk="1" fontAlgn="base" hangingPunct="1">
        <a:spcBef>
          <a:spcPts val="130"/>
        </a:spcBef>
        <a:spcAft>
          <a:spcPct val="0"/>
        </a:spcAft>
        <a:buChar char="»"/>
        <a:defRPr sz="2665">
          <a:solidFill>
            <a:schemeClr val="tx1"/>
          </a:solidFill>
          <a:latin typeface="+mn-lt"/>
          <a:ea typeface="+mn-ea"/>
        </a:defRPr>
      </a:lvl6pPr>
      <a:lvl7pPr marL="3962400" indent="-304800" algn="l" rtl="0" eaLnBrk="1" fontAlgn="base" hangingPunct="1">
        <a:spcBef>
          <a:spcPts val="130"/>
        </a:spcBef>
        <a:spcAft>
          <a:spcPct val="0"/>
        </a:spcAft>
        <a:buChar char="»"/>
        <a:defRPr sz="2665">
          <a:solidFill>
            <a:schemeClr val="tx1"/>
          </a:solidFill>
          <a:latin typeface="+mn-lt"/>
          <a:ea typeface="+mn-ea"/>
        </a:defRPr>
      </a:lvl7pPr>
      <a:lvl8pPr marL="4572000" indent="-304800" algn="l" rtl="0" eaLnBrk="1" fontAlgn="base" hangingPunct="1">
        <a:spcBef>
          <a:spcPts val="130"/>
        </a:spcBef>
        <a:spcAft>
          <a:spcPct val="0"/>
        </a:spcAft>
        <a:buChar char="»"/>
        <a:defRPr sz="2665">
          <a:solidFill>
            <a:schemeClr val="tx1"/>
          </a:solidFill>
          <a:latin typeface="+mn-lt"/>
          <a:ea typeface="+mn-ea"/>
        </a:defRPr>
      </a:lvl8pPr>
      <a:lvl9pPr marL="5181600" indent="-304800" algn="l" rtl="0" eaLnBrk="1" fontAlgn="base" hangingPunct="1">
        <a:spcBef>
          <a:spcPts val="130"/>
        </a:spcBef>
        <a:spcAft>
          <a:spcPct val="0"/>
        </a:spcAft>
        <a:buChar char="»"/>
        <a:defRPr sz="2665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3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56.jpeg"/><Relationship Id="rId8" Type="http://schemas.openxmlformats.org/officeDocument/2006/relationships/image" Target="../media/image55.png"/><Relationship Id="rId7" Type="http://schemas.openxmlformats.org/officeDocument/2006/relationships/image" Target="../media/image10.png"/><Relationship Id="rId6" Type="http://schemas.openxmlformats.org/officeDocument/2006/relationships/image" Target="../media/image14.jpeg"/><Relationship Id="rId5" Type="http://schemas.openxmlformats.org/officeDocument/2006/relationships/image" Target="../media/image54.png"/><Relationship Id="rId4" Type="http://schemas.openxmlformats.org/officeDocument/2006/relationships/image" Target="../media/image53.png"/><Relationship Id="rId3" Type="http://schemas.openxmlformats.org/officeDocument/2006/relationships/image" Target="../media/image52.png"/><Relationship Id="rId2" Type="http://schemas.openxmlformats.org/officeDocument/2006/relationships/image" Target="../media/image8.png"/><Relationship Id="rId10" Type="http://schemas.openxmlformats.org/officeDocument/2006/relationships/slideLayout" Target="../slideLayouts/slideLayout218.xml"/><Relationship Id="rId1" Type="http://schemas.openxmlformats.org/officeDocument/2006/relationships/image" Target="../media/image51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18.xml"/><Relationship Id="rId3" Type="http://schemas.openxmlformats.org/officeDocument/2006/relationships/image" Target="../media/image57.png"/><Relationship Id="rId2" Type="http://schemas.openxmlformats.org/officeDocument/2006/relationships/image" Target="../media/image15.png"/><Relationship Id="rId1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18.xml"/><Relationship Id="rId6" Type="http://schemas.openxmlformats.org/officeDocument/2006/relationships/image" Target="../media/image59.jpeg"/><Relationship Id="rId5" Type="http://schemas.openxmlformats.org/officeDocument/2006/relationships/image" Target="../media/image58.png"/><Relationship Id="rId4" Type="http://schemas.openxmlformats.org/officeDocument/2006/relationships/image" Target="../media/image14.jpeg"/><Relationship Id="rId3" Type="http://schemas.openxmlformats.org/officeDocument/2006/relationships/slide" Target="slide7.xml"/><Relationship Id="rId2" Type="http://schemas.openxmlformats.org/officeDocument/2006/relationships/image" Target="../media/image8.png"/><Relationship Id="rId1" Type="http://schemas.openxmlformats.org/officeDocument/2006/relationships/image" Target="../media/image5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3.xml"/><Relationship Id="rId7" Type="http://schemas.openxmlformats.org/officeDocument/2006/relationships/image" Target="../media/image62.png"/><Relationship Id="rId6" Type="http://schemas.openxmlformats.org/officeDocument/2006/relationships/image" Target="../media/image16.png"/><Relationship Id="rId5" Type="http://schemas.openxmlformats.org/officeDocument/2006/relationships/image" Target="../media/image61.jpeg"/><Relationship Id="rId4" Type="http://schemas.openxmlformats.org/officeDocument/2006/relationships/image" Target="../media/image50.png"/><Relationship Id="rId3" Type="http://schemas.openxmlformats.org/officeDocument/2006/relationships/image" Target="../media/image60.jpeg"/><Relationship Id="rId2" Type="http://schemas.openxmlformats.org/officeDocument/2006/relationships/image" Target="../media/image8.png"/><Relationship Id="rId1" Type="http://schemas.openxmlformats.org/officeDocument/2006/relationships/image" Target="../media/image5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23.xml"/><Relationship Id="rId1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18.xml"/><Relationship Id="rId5" Type="http://schemas.openxmlformats.org/officeDocument/2006/relationships/image" Target="../media/image10.png"/><Relationship Id="rId4" Type="http://schemas.openxmlformats.org/officeDocument/2006/relationships/image" Target="../media/image54.png"/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223.xml"/><Relationship Id="rId4" Type="http://schemas.openxmlformats.org/officeDocument/2006/relationships/image" Target="../media/image59.jpeg"/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image" Target="../media/image6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23.xml"/><Relationship Id="rId1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23.xml"/><Relationship Id="rId3" Type="http://schemas.openxmlformats.org/officeDocument/2006/relationships/image" Target="../media/image65.GIF"/><Relationship Id="rId2" Type="http://schemas.openxmlformats.org/officeDocument/2006/relationships/image" Target="../media/image64.GIF"/><Relationship Id="rId1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3.xml"/><Relationship Id="rId2" Type="http://schemas.openxmlformats.org/officeDocument/2006/relationships/image" Target="../media/image59.jpeg"/><Relationship Id="rId1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23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3.xml"/><Relationship Id="rId8" Type="http://schemas.openxmlformats.org/officeDocument/2006/relationships/image" Target="../media/image10.png"/><Relationship Id="rId7" Type="http://schemas.openxmlformats.org/officeDocument/2006/relationships/image" Target="../media/image71.jpeg"/><Relationship Id="rId6" Type="http://schemas.openxmlformats.org/officeDocument/2006/relationships/image" Target="../media/image70.png"/><Relationship Id="rId5" Type="http://schemas.openxmlformats.org/officeDocument/2006/relationships/image" Target="../media/image50.png"/><Relationship Id="rId4" Type="http://schemas.openxmlformats.org/officeDocument/2006/relationships/image" Target="../media/image69.png"/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image" Target="../media/image6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8.xml"/><Relationship Id="rId2" Type="http://schemas.microsoft.com/office/2007/relationships/hdphoto" Target="../media/image12.wdp"/><Relationship Id="rId1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18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4.jpeg"/><Relationship Id="rId2" Type="http://schemas.openxmlformats.org/officeDocument/2006/relationships/slide" Target="slide7.xml"/><Relationship Id="rId1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8.xml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18.xml"/><Relationship Id="rId6" Type="http://schemas.openxmlformats.org/officeDocument/2006/relationships/image" Target="../media/image16.png"/><Relationship Id="rId5" Type="http://schemas.microsoft.com/office/2007/relationships/hdphoto" Target="../media/image23.wdp"/><Relationship Id="rId4" Type="http://schemas.openxmlformats.org/officeDocument/2006/relationships/image" Target="../media/image22.png"/><Relationship Id="rId3" Type="http://schemas.microsoft.com/office/2007/relationships/hdphoto" Target="../media/image21.wdp"/><Relationship Id="rId2" Type="http://schemas.openxmlformats.org/officeDocument/2006/relationships/image" Target="../media/image20.png"/><Relationship Id="rId1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18.xml"/><Relationship Id="rId5" Type="http://schemas.openxmlformats.org/officeDocument/2006/relationships/image" Target="../media/image25.png"/><Relationship Id="rId4" Type="http://schemas.microsoft.com/office/2007/relationships/media" Target="../media/media1.mp3"/><Relationship Id="rId3" Type="http://schemas.openxmlformats.org/officeDocument/2006/relationships/audio" Target="../media/media1.mp3"/><Relationship Id="rId2" Type="http://schemas.openxmlformats.org/officeDocument/2006/relationships/image" Target="../media/image24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33.png"/><Relationship Id="rId8" Type="http://schemas.openxmlformats.org/officeDocument/2006/relationships/image" Target="../media/image32.png"/><Relationship Id="rId7" Type="http://schemas.openxmlformats.org/officeDocument/2006/relationships/image" Target="../media/image31.png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Relationship Id="rId3" Type="http://schemas.openxmlformats.org/officeDocument/2006/relationships/image" Target="../media/image27.png"/><Relationship Id="rId29" Type="http://schemas.openxmlformats.org/officeDocument/2006/relationships/notesSlide" Target="../notesSlides/notesSlide1.xml"/><Relationship Id="rId28" Type="http://schemas.openxmlformats.org/officeDocument/2006/relationships/slideLayout" Target="../slideLayouts/slideLayout223.xml"/><Relationship Id="rId27" Type="http://schemas.openxmlformats.org/officeDocument/2006/relationships/image" Target="../media/image10.png"/><Relationship Id="rId26" Type="http://schemas.openxmlformats.org/officeDocument/2006/relationships/image" Target="../media/image50.png"/><Relationship Id="rId25" Type="http://schemas.openxmlformats.org/officeDocument/2006/relationships/image" Target="../media/image49.jpeg"/><Relationship Id="rId24" Type="http://schemas.openxmlformats.org/officeDocument/2006/relationships/image" Target="../media/image48.jpeg"/><Relationship Id="rId23" Type="http://schemas.openxmlformats.org/officeDocument/2006/relationships/image" Target="../media/image47.png"/><Relationship Id="rId22" Type="http://schemas.openxmlformats.org/officeDocument/2006/relationships/image" Target="../media/image46.png"/><Relationship Id="rId21" Type="http://schemas.openxmlformats.org/officeDocument/2006/relationships/image" Target="../media/image45.png"/><Relationship Id="rId20" Type="http://schemas.openxmlformats.org/officeDocument/2006/relationships/image" Target="../media/image44.png"/><Relationship Id="rId2" Type="http://schemas.openxmlformats.org/officeDocument/2006/relationships/image" Target="../media/image26.png"/><Relationship Id="rId19" Type="http://schemas.openxmlformats.org/officeDocument/2006/relationships/image" Target="../media/image43.png"/><Relationship Id="rId18" Type="http://schemas.openxmlformats.org/officeDocument/2006/relationships/image" Target="../media/image42.png"/><Relationship Id="rId17" Type="http://schemas.openxmlformats.org/officeDocument/2006/relationships/image" Target="../media/image41.png"/><Relationship Id="rId16" Type="http://schemas.openxmlformats.org/officeDocument/2006/relationships/image" Target="../media/image40.png"/><Relationship Id="rId15" Type="http://schemas.openxmlformats.org/officeDocument/2006/relationships/image" Target="../media/image39.png"/><Relationship Id="rId14" Type="http://schemas.openxmlformats.org/officeDocument/2006/relationships/image" Target="../media/image38.png"/><Relationship Id="rId13" Type="http://schemas.openxmlformats.org/officeDocument/2006/relationships/image" Target="../media/image37.png"/><Relationship Id="rId12" Type="http://schemas.openxmlformats.org/officeDocument/2006/relationships/image" Target="../media/image36.png"/><Relationship Id="rId11" Type="http://schemas.openxmlformats.org/officeDocument/2006/relationships/image" Target="../media/image35.png"/><Relationship Id="rId10" Type="http://schemas.openxmlformats.org/officeDocument/2006/relationships/image" Target="../media/image34.png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23.xml"/><Relationship Id="rId4" Type="http://schemas.openxmlformats.org/officeDocument/2006/relationships/image" Target="../media/image50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274828" y="1001163"/>
            <a:ext cx="138489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5400" b="1" dirty="0" err="1">
                <a:latin typeface="宋体" panose="02010600030101010101" pitchFamily="2" charset="-122"/>
              </a:rPr>
              <a:t>sh</a:t>
            </a:r>
            <a:r>
              <a:rPr lang="zh-CN" altLang="en-US" sz="5400" b="1" dirty="0">
                <a:latin typeface="宋体" panose="02010600030101010101" pitchFamily="2" charset="-122"/>
              </a:rPr>
              <a:t>ī</a:t>
            </a:r>
            <a:endParaRPr lang="zh-CN" altLang="en-US" sz="5400" dirty="0"/>
          </a:p>
        </p:txBody>
      </p:sp>
      <p:sp>
        <p:nvSpPr>
          <p:cNvPr id="5" name="文本框 4"/>
          <p:cNvSpPr txBox="1"/>
          <p:nvPr/>
        </p:nvSpPr>
        <p:spPr>
          <a:xfrm>
            <a:off x="2753833" y="3827721"/>
            <a:ext cx="20733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latin typeface="楷体" panose="02010609060101010101" pitchFamily="49" charset="-122"/>
                <a:ea typeface="楷体" panose="02010609060101010101" pitchFamily="49" charset="-122"/>
              </a:rPr>
              <a:t>诗歌</a:t>
            </a:r>
            <a:endParaRPr lang="zh-CN" altLang="en-US" sz="6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149702" y="3827721"/>
            <a:ext cx="198474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latin typeface="楷体" panose="02010609060101010101" pitchFamily="49" charset="-122"/>
                <a:ea typeface="楷体" panose="02010609060101010101" pitchFamily="49" charset="-122"/>
              </a:rPr>
              <a:t>诗人</a:t>
            </a:r>
            <a:endParaRPr lang="zh-CN" altLang="en-US" sz="6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048000" y="3246961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诗</a:t>
            </a:r>
            <a:endParaRPr lang="zh-CN" altLang="en-US" sz="1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" name="图片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53058" y="5286388"/>
            <a:ext cx="357190" cy="3070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4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V="1">
            <a:off x="5453058" y="5715016"/>
            <a:ext cx="285752" cy="245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图片 4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67240" y="5929330"/>
            <a:ext cx="214314" cy="184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图片 4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V="1">
            <a:off x="5095868" y="5786454"/>
            <a:ext cx="285752" cy="245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4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V="1">
            <a:off x="2381224" y="3143248"/>
            <a:ext cx="285752" cy="245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81620" y="5000636"/>
            <a:ext cx="357190" cy="3070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4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V="1">
            <a:off x="5024430" y="5429264"/>
            <a:ext cx="285752" cy="245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图片 4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V="1">
            <a:off x="4167174" y="6286520"/>
            <a:ext cx="285752" cy="245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图片 4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V="1">
            <a:off x="5524496" y="5929330"/>
            <a:ext cx="285752" cy="245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图片 4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V="1">
            <a:off x="4667240" y="6286520"/>
            <a:ext cx="285752" cy="245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图片 4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V="1">
            <a:off x="4310050" y="6612395"/>
            <a:ext cx="285752" cy="245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图片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24298" y="2285992"/>
            <a:ext cx="357190" cy="3070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图片 4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V="1">
            <a:off x="3667108" y="2786058"/>
            <a:ext cx="285752" cy="245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图片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60" y="2000240"/>
            <a:ext cx="357190" cy="3070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图片 4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V="1">
            <a:off x="3595670" y="2428868"/>
            <a:ext cx="285752" cy="245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" name="图片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53388" y="2786058"/>
            <a:ext cx="357190" cy="3070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" name="图片 4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V="1">
            <a:off x="7596198" y="3286124"/>
            <a:ext cx="285752" cy="245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" name="图片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81950" y="2500306"/>
            <a:ext cx="357190" cy="3070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" name="图片 4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V="1">
            <a:off x="7524760" y="2928934"/>
            <a:ext cx="285752" cy="245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/>
          <p:cNvSpPr/>
          <p:nvPr/>
        </p:nvSpPr>
        <p:spPr>
          <a:xfrm>
            <a:off x="3118485" y="678180"/>
            <a:ext cx="6441440" cy="132207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40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4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 小蝌蚪游过来说：</a:t>
            </a:r>
            <a:endParaRPr lang="en-US" altLang="zh-CN" sz="40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4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“</a:t>
            </a:r>
            <a:r>
              <a:rPr lang="zh-CN" altLang="en-US" sz="40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我要给</a:t>
            </a:r>
            <a:r>
              <a:rPr lang="zh-CN" altLang="en-US" sz="4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你</a:t>
            </a:r>
            <a:r>
              <a:rPr lang="zh-CN" altLang="en-US" sz="40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当</a:t>
            </a:r>
            <a:r>
              <a:rPr lang="zh-CN" altLang="en-US" sz="4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个小逗号。”</a:t>
            </a:r>
            <a:endParaRPr lang="zh-CN" altLang="en-US" sz="40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5364" name="Picture 4" descr="https://timgsa.baidu.com/timg?image&amp;quality=80&amp;size=b9999_10000&amp;sec=1498406789960&amp;di=6e98d2991ea4b2eb074ad8f66bf66296&amp;imgtype=0&amp;src=http%3A%2F%2Fimg.jf258.com%2Fuploads%2Fi_0_3969526808x29677492_23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8D8D8D"/>
              </a:clrFrom>
              <a:clrTo>
                <a:srgbClr val="8D8D8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820000">
            <a:off x="821583" y="490430"/>
            <a:ext cx="1512570" cy="1512570"/>
          </a:xfrm>
          <a:prstGeom prst="rect">
            <a:avLst/>
          </a:prstGeom>
          <a:noFill/>
        </p:spPr>
      </p:pic>
      <p:pic>
        <p:nvPicPr>
          <p:cNvPr id="8" name="图片 1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810500" y="2000250"/>
            <a:ext cx="4133215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文本框 1"/>
          <p:cNvSpPr txBox="1"/>
          <p:nvPr/>
        </p:nvSpPr>
        <p:spPr>
          <a:xfrm>
            <a:off x="2696092" y="677868"/>
            <a:ext cx="7567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</a:rPr>
              <a:t>2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42" name="右箭头 18"/>
          <p:cNvSpPr/>
          <p:nvPr/>
        </p:nvSpPr>
        <p:spPr>
          <a:xfrm>
            <a:off x="5266836" y="2349950"/>
            <a:ext cx="1391920" cy="8731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43" name="Picture 10" descr="20111221040457132_副本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680481" y="1558740"/>
            <a:ext cx="1987550" cy="20345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" name="Picture 12" descr="逗号"/>
          <p:cNvPicPr>
            <a:picLocks noGrp="1" noChangeAspect="1"/>
          </p:cNvPicPr>
          <p:nvPr>
            <p:ph idx="1"/>
          </p:nvPr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58756" y="1877510"/>
            <a:ext cx="1951990" cy="160528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8" name="组合 47"/>
          <p:cNvGrpSpPr/>
          <p:nvPr/>
        </p:nvGrpSpPr>
        <p:grpSpPr>
          <a:xfrm>
            <a:off x="5202701" y="3247840"/>
            <a:ext cx="2188845" cy="1478915"/>
            <a:chOff x="8628" y="2795"/>
            <a:chExt cx="3447" cy="2329"/>
          </a:xfrm>
        </p:grpSpPr>
        <p:sp>
          <p:nvSpPr>
            <p:cNvPr id="49" name="矩形 48"/>
            <p:cNvSpPr/>
            <p:nvPr/>
          </p:nvSpPr>
          <p:spPr>
            <a:xfrm>
              <a:off x="9176" y="3687"/>
              <a:ext cx="1361" cy="143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5335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像</a:t>
              </a:r>
              <a:endParaRPr lang="zh-CN" altLang="en-US" sz="5335" dirty="0">
                <a:latin typeface="Arial" panose="020B0604020202020204" pitchFamily="34" charset="0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8628" y="2795"/>
              <a:ext cx="3447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xi</a:t>
              </a:r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à</a:t>
              </a:r>
              <a:r>
                <a:rPr lang="en-US" altLang="zh-CN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n</a:t>
              </a:r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ɡ</a:t>
              </a:r>
              <a:r>
                <a:rPr lang="en-US" altLang="zh-CN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endPara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1" name="文本框 50"/>
          <p:cNvSpPr txBox="1"/>
          <p:nvPr/>
        </p:nvSpPr>
        <p:spPr>
          <a:xfrm>
            <a:off x="7088651" y="3877125"/>
            <a:ext cx="207917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小逗号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4217498" y="4692276"/>
            <a:ext cx="7571105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4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sz="4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呱呱，呱呱，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3232296" y="3877125"/>
            <a:ext cx="197040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小蝌蚪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/>
      <p:bldP spid="5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51599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>
            <a:off x="4219959" y="432128"/>
            <a:ext cx="5314275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lang="zh-CN" altLang="en-US" sz="4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 池塘里的水泡泡说：</a:t>
            </a:r>
            <a:endParaRPr lang="en-US" altLang="zh-CN" sz="40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4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“</a:t>
            </a:r>
            <a:r>
              <a:rPr lang="zh-CN" altLang="en-US" sz="40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我能当</a:t>
            </a:r>
            <a:r>
              <a:rPr lang="zh-CN" altLang="en-US" sz="4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个小句号。”</a:t>
            </a:r>
            <a:endParaRPr lang="zh-CN" altLang="en-US" sz="40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022356" y="385838"/>
            <a:ext cx="7567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</a:rPr>
              <a:t>3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pic>
        <p:nvPicPr>
          <p:cNvPr id="10" name="Picture 12" descr="050bf383d2402d969cf917d9de_560_副本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3497" y="1231418"/>
            <a:ext cx="3551767" cy="2070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10" descr="句号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23242" y="1488380"/>
            <a:ext cx="1968500" cy="218228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矩形 11"/>
          <p:cNvSpPr/>
          <p:nvPr/>
        </p:nvSpPr>
        <p:spPr>
          <a:xfrm>
            <a:off x="2140479" y="3513184"/>
            <a:ext cx="6337300" cy="91249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5335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en-US" sz="5335" b="1" dirty="0">
                <a:latin typeface="楷体" panose="02010609060101010101" pitchFamily="49" charset="-122"/>
                <a:ea typeface="楷体" panose="02010609060101010101" pitchFamily="49" charset="-122"/>
              </a:rPr>
              <a:t>像</a:t>
            </a:r>
            <a:r>
              <a:rPr lang="zh-CN" altLang="en-US" sz="5335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en-US" sz="5335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5335" dirty="0">
              <a:latin typeface="Arial" panose="020B0604020202020204" pitchFamily="34" charset="0"/>
            </a:endParaRPr>
          </a:p>
        </p:txBody>
      </p:sp>
      <p:sp>
        <p:nvSpPr>
          <p:cNvPr id="13" name="左右箭头 11"/>
          <p:cNvSpPr/>
          <p:nvPr/>
        </p:nvSpPr>
        <p:spPr>
          <a:xfrm>
            <a:off x="4770649" y="2218207"/>
            <a:ext cx="853016" cy="351367"/>
          </a:xfrm>
          <a:prstGeom prst="leftRightArrow">
            <a:avLst>
              <a:gd name="adj1" fmla="val 50000"/>
              <a:gd name="adj2" fmla="val 49846"/>
            </a:avLst>
          </a:prstGeom>
          <a:solidFill>
            <a:srgbClr val="006600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2400" dirty="0">
              <a:latin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355532" y="3512972"/>
            <a:ext cx="216027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水泡泡</a:t>
            </a:r>
            <a:endParaRPr lang="zh-CN" altLang="en-US" sz="4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188392" y="3512972"/>
            <a:ext cx="156146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句号</a:t>
            </a:r>
            <a:endParaRPr lang="zh-CN" altLang="en-US" sz="4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497772" y="4731537"/>
            <a:ext cx="719645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呱呱，呱呱，呱呱呱。 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12" grpId="0"/>
      <p:bldP spid="14" grpId="0"/>
      <p:bldP spid="14" grpId="1"/>
      <p:bldP spid="15" grpId="0"/>
      <p:bldP spid="15" grpId="1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/>
        </p:nvSpPr>
        <p:spPr>
          <a:xfrm>
            <a:off x="2259719" y="571480"/>
            <a:ext cx="7528560" cy="922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3600" b="1" kern="100" dirty="0">
                <a:solidFill>
                  <a:schemeClr val="tx2">
                    <a:lumMod val="7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/>
              </a:rPr>
              <a:t>小逗号，像蝌蚪，句间停顿它最忙。</a:t>
            </a:r>
            <a:endParaRPr lang="zh-CN" altLang="en-US" sz="2800" b="1" kern="100" dirty="0">
              <a:solidFill>
                <a:schemeClr val="tx2">
                  <a:lumMod val="7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38414" y="-642966"/>
            <a:ext cx="857256" cy="1861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b="1" dirty="0"/>
              <a:t>，</a:t>
            </a:r>
            <a:endParaRPr lang="zh-CN" altLang="en-US" sz="11500" b="1" dirty="0"/>
          </a:p>
        </p:txBody>
      </p:sp>
      <p:pic>
        <p:nvPicPr>
          <p:cNvPr id="8" name="Picture 4" descr="https://timgsa.baidu.com/timg?image&amp;quality=80&amp;size=b9999_10000&amp;sec=1498406789960&amp;di=6e98d2991ea4b2eb074ad8f66bf66296&amp;imgtype=0&amp;src=http%3A%2F%2Fimg.jf258.com%2Fuploads%2Fi_0_3969526808x29677492_23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8D8D8D"/>
              </a:clrFrom>
              <a:clrTo>
                <a:srgbClr val="8D8D8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9933891">
            <a:off x="4399648" y="-7754"/>
            <a:ext cx="918265" cy="918265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6766136" y="500042"/>
            <a:ext cx="2357454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err="1">
                <a:solidFill>
                  <a:srgbClr val="FF3399"/>
                </a:solidFill>
                <a:latin typeface="+mn-ea"/>
              </a:rPr>
              <a:t>t</a:t>
            </a:r>
            <a:r>
              <a:rPr lang="en-US" altLang="zh-CN" sz="2000" b="1" dirty="0" err="1">
                <a:solidFill>
                  <a:srgbClr val="FF3399"/>
                </a:solidFill>
                <a:latin typeface="Comic Sans MS" panose="030F0702030302020204" pitchFamily="66" charset="0"/>
              </a:rPr>
              <a:t>íng</a:t>
            </a:r>
            <a:r>
              <a:rPr lang="en-US" altLang="zh-CN" sz="2000" b="1" dirty="0">
                <a:solidFill>
                  <a:srgbClr val="FF3399"/>
                </a:solidFill>
                <a:latin typeface="Comic Sans MS" panose="030F0702030302020204" pitchFamily="66" charset="0"/>
              </a:rPr>
              <a:t>  </a:t>
            </a:r>
            <a:r>
              <a:rPr lang="en-US" altLang="zh-CN" sz="2000" b="1" dirty="0" err="1">
                <a:solidFill>
                  <a:srgbClr val="FF3399"/>
                </a:solidFill>
                <a:latin typeface="Comic Sans MS" panose="030F0702030302020204" pitchFamily="66" charset="0"/>
              </a:rPr>
              <a:t>dùn</a:t>
            </a:r>
            <a:endParaRPr lang="zh-CN" altLang="en-US" sz="2000" b="1" dirty="0">
              <a:solidFill>
                <a:srgbClr val="FF3399"/>
              </a:solidFill>
              <a:latin typeface="Comic Sans MS" panose="030F0702030302020204" pitchFamily="66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259719" y="1727539"/>
            <a:ext cx="7528560" cy="922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3600" b="1" kern="100" dirty="0">
                <a:solidFill>
                  <a:schemeClr val="tx2">
                    <a:lumMod val="7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/>
              </a:rPr>
              <a:t>小句号，像水泡，一句末尾它来到。</a:t>
            </a:r>
            <a:endParaRPr lang="zh-CN" altLang="en-US" sz="2800" b="1" kern="100" dirty="0">
              <a:solidFill>
                <a:schemeClr val="tx2">
                  <a:lumMod val="7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738414" y="620328"/>
            <a:ext cx="250033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b="1" dirty="0"/>
              <a:t>。</a:t>
            </a:r>
            <a:endParaRPr lang="zh-CN" altLang="en-US" sz="9600" b="1" dirty="0"/>
          </a:p>
        </p:txBody>
      </p:sp>
      <p:pic>
        <p:nvPicPr>
          <p:cNvPr id="12" name="图片 11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95802" y="1285860"/>
            <a:ext cx="831153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6342112" y="1571612"/>
            <a:ext cx="3697726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FF3399"/>
                </a:solidFill>
                <a:latin typeface="Comic Sans MS" panose="030F0702030302020204" pitchFamily="66" charset="0"/>
              </a:rPr>
              <a:t>  </a:t>
            </a:r>
            <a:r>
              <a:rPr lang="en-US" altLang="zh-CN" sz="2000" b="1" dirty="0" err="1">
                <a:solidFill>
                  <a:srgbClr val="FF3399"/>
                </a:solidFill>
                <a:latin typeface="Comic Sans MS" panose="030F0702030302020204" pitchFamily="66" charset="0"/>
              </a:rPr>
              <a:t>jù</a:t>
            </a:r>
            <a:r>
              <a:rPr lang="en-US" altLang="zh-CN" sz="2000" b="1" dirty="0">
                <a:solidFill>
                  <a:srgbClr val="FF3399"/>
                </a:solidFill>
                <a:latin typeface="Comic Sans MS" panose="030F0702030302020204" pitchFamily="66" charset="0"/>
              </a:rPr>
              <a:t> </a:t>
            </a:r>
            <a:r>
              <a:rPr lang="en-US" altLang="zh-CN" sz="2000" b="1" dirty="0" err="1">
                <a:solidFill>
                  <a:srgbClr val="FF3399"/>
                </a:solidFill>
                <a:latin typeface="Comic Sans MS" panose="030F0702030302020204" pitchFamily="66" charset="0"/>
              </a:rPr>
              <a:t>mò</a:t>
            </a:r>
            <a:r>
              <a:rPr lang="en-US" altLang="zh-CN" sz="2000" b="1" dirty="0">
                <a:solidFill>
                  <a:srgbClr val="FF3399"/>
                </a:solidFill>
                <a:latin typeface="Comic Sans MS" panose="030F0702030302020204" pitchFamily="66" charset="0"/>
              </a:rPr>
              <a:t> </a:t>
            </a:r>
            <a:r>
              <a:rPr lang="en-US" altLang="zh-CN" sz="2000" b="1" dirty="0" err="1">
                <a:solidFill>
                  <a:srgbClr val="FF3399"/>
                </a:solidFill>
                <a:latin typeface="Comic Sans MS" panose="030F0702030302020204" pitchFamily="66" charset="0"/>
              </a:rPr>
              <a:t>wěi</a:t>
            </a:r>
            <a:r>
              <a:rPr lang="en-US" altLang="zh-CN" sz="2000" b="1" dirty="0">
                <a:solidFill>
                  <a:srgbClr val="FF3399"/>
                </a:solidFill>
                <a:latin typeface="Comic Sans MS" panose="030F0702030302020204" pitchFamily="66" charset="0"/>
              </a:rPr>
              <a:t>  </a:t>
            </a:r>
            <a:r>
              <a:rPr lang="en-US" altLang="zh-CN" sz="2800" b="1" dirty="0" err="1">
                <a:solidFill>
                  <a:srgbClr val="FF33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t</a:t>
            </a:r>
            <a:r>
              <a:rPr lang="en-US" altLang="zh-CN" sz="2000" b="1" dirty="0" err="1">
                <a:solidFill>
                  <a:srgbClr val="FF3399"/>
                </a:solidFill>
                <a:latin typeface="Comic Sans MS" panose="030F0702030302020204" pitchFamily="66" charset="0"/>
              </a:rPr>
              <a:t>ā</a:t>
            </a:r>
            <a:r>
              <a:rPr lang="en-US" altLang="zh-CN" sz="2000" b="1" dirty="0">
                <a:solidFill>
                  <a:srgbClr val="FF3399"/>
                </a:solidFill>
                <a:latin typeface="Comic Sans MS" panose="030F0702030302020204" pitchFamily="66" charset="0"/>
              </a:rPr>
              <a:t>  </a:t>
            </a:r>
            <a:r>
              <a:rPr lang="en-US" altLang="zh-CN" sz="2000" b="1" dirty="0" err="1">
                <a:solidFill>
                  <a:srgbClr val="FF3399"/>
                </a:solidFill>
                <a:latin typeface="Comic Sans MS" panose="030F0702030302020204" pitchFamily="66" charset="0"/>
              </a:rPr>
              <a:t>lái</a:t>
            </a:r>
            <a:r>
              <a:rPr lang="en-US" altLang="zh-CN" sz="2000" b="1" dirty="0">
                <a:solidFill>
                  <a:srgbClr val="FF3399"/>
                </a:solidFill>
                <a:latin typeface="Comic Sans MS" panose="030F0702030302020204" pitchFamily="66" charset="0"/>
              </a:rPr>
              <a:t>  </a:t>
            </a:r>
            <a:r>
              <a:rPr lang="en-US" altLang="zh-CN" sz="2000" b="1" dirty="0" err="1">
                <a:solidFill>
                  <a:srgbClr val="FF3399"/>
                </a:solidFill>
                <a:latin typeface="Comic Sans MS" panose="030F0702030302020204" pitchFamily="66" charset="0"/>
              </a:rPr>
              <a:t>dào</a:t>
            </a:r>
            <a:endParaRPr lang="zh-CN" altLang="en-US" sz="2000" b="1" dirty="0">
              <a:solidFill>
                <a:srgbClr val="FF3399"/>
              </a:solidFill>
              <a:latin typeface="Comic Sans MS" panose="030F0702030302020204" pitchFamily="66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402595" y="2867640"/>
            <a:ext cx="7528560" cy="922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3600" b="1" kern="100" dirty="0">
                <a:solidFill>
                  <a:schemeClr val="tx2">
                    <a:lumMod val="7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/>
              </a:rPr>
              <a:t>遇见逗号和句号，我们都要等一等，</a:t>
            </a:r>
            <a:endParaRPr lang="zh-CN" altLang="en-US" sz="2800" b="1" kern="100" dirty="0">
              <a:solidFill>
                <a:schemeClr val="tx2">
                  <a:lumMod val="7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388130" y="2788360"/>
            <a:ext cx="2357454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err="1">
                <a:solidFill>
                  <a:srgbClr val="FF3399"/>
                </a:solidFill>
                <a:latin typeface="Comic Sans MS" panose="030F0702030302020204" pitchFamily="66" charset="0"/>
              </a:rPr>
              <a:t>yù</a:t>
            </a:r>
            <a:r>
              <a:rPr lang="en-US" altLang="zh-CN" sz="2000" b="1" dirty="0">
                <a:solidFill>
                  <a:srgbClr val="FF3399"/>
                </a:solidFill>
                <a:latin typeface="Comic Sans MS" panose="030F0702030302020204" pitchFamily="66" charset="0"/>
              </a:rPr>
              <a:t>  </a:t>
            </a:r>
            <a:r>
              <a:rPr lang="en-US" altLang="zh-CN" sz="2000" b="1" dirty="0" err="1">
                <a:solidFill>
                  <a:srgbClr val="FF3399"/>
                </a:solidFill>
                <a:latin typeface="Comic Sans MS" panose="030F0702030302020204" pitchFamily="66" charset="0"/>
              </a:rPr>
              <a:t>jiàn</a:t>
            </a:r>
            <a:endParaRPr lang="zh-CN" altLang="en-US" sz="2000" b="1" dirty="0">
              <a:solidFill>
                <a:srgbClr val="FF3399"/>
              </a:solidFill>
              <a:latin typeface="Comic Sans MS" panose="030F0702030302020204" pitchFamily="66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024694" y="2773612"/>
            <a:ext cx="102806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err="1">
                <a:solidFill>
                  <a:srgbClr val="FF3399"/>
                </a:solidFill>
                <a:latin typeface="Comic Sans MS" panose="030F0702030302020204" pitchFamily="66" charset="0"/>
              </a:rPr>
              <a:t>dōu</a:t>
            </a:r>
            <a:r>
              <a:rPr lang="en-US" altLang="zh-CN" b="1" dirty="0">
                <a:solidFill>
                  <a:srgbClr val="FF3399"/>
                </a:solidFill>
                <a:latin typeface="Comic Sans MS" panose="030F0702030302020204" pitchFamily="66" charset="0"/>
              </a:rPr>
              <a:t> </a:t>
            </a:r>
            <a:r>
              <a:rPr lang="en-US" altLang="zh-CN" b="1" dirty="0" err="1">
                <a:solidFill>
                  <a:srgbClr val="FF3399"/>
                </a:solidFill>
                <a:latin typeface="Comic Sans MS" panose="030F0702030302020204" pitchFamily="66" charset="0"/>
              </a:rPr>
              <a:t>yào</a:t>
            </a:r>
            <a:endParaRPr lang="zh-CN" altLang="en-US" b="1" dirty="0">
              <a:solidFill>
                <a:srgbClr val="FF3399"/>
              </a:solidFill>
              <a:latin typeface="Comic Sans MS" panose="030F0702030302020204" pitchFamily="6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024826" y="2743138"/>
            <a:ext cx="14287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err="1">
                <a:solidFill>
                  <a:srgbClr val="FF3399"/>
                </a:solidFill>
                <a:latin typeface="Comic Sans MS" panose="030F0702030302020204" pitchFamily="66" charset="0"/>
              </a:rPr>
              <a:t>děng</a:t>
            </a:r>
            <a:endParaRPr lang="zh-CN" altLang="en-US" sz="2000" b="1" dirty="0">
              <a:solidFill>
                <a:srgbClr val="FF3399"/>
              </a:solidFill>
              <a:latin typeface="Comic Sans MS" panose="030F0702030302020204" pitchFamily="66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356049" y="3978850"/>
            <a:ext cx="7528560" cy="922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3600" b="1" kern="100" dirty="0">
                <a:solidFill>
                  <a:schemeClr val="tx2">
                    <a:lumMod val="7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/>
              </a:rPr>
              <a:t>逗号短，句号长，大家千万别忘掉。</a:t>
            </a:r>
            <a:endParaRPr lang="zh-CN" altLang="en-US" sz="2800" b="1" kern="100" dirty="0">
              <a:solidFill>
                <a:schemeClr val="tx2">
                  <a:lumMod val="7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238512" y="3857628"/>
            <a:ext cx="2357454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err="1">
                <a:solidFill>
                  <a:srgbClr val="FF3399"/>
                </a:solidFill>
                <a:latin typeface="Comic Sans MS" panose="030F0702030302020204" pitchFamily="66" charset="0"/>
              </a:rPr>
              <a:t>duǎn</a:t>
            </a:r>
            <a:endParaRPr lang="zh-CN" altLang="en-US" sz="2000" b="1" dirty="0">
              <a:solidFill>
                <a:srgbClr val="FF3399"/>
              </a:solidFill>
              <a:latin typeface="Comic Sans MS" panose="030F0702030302020204" pitchFamily="66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881982" y="3929066"/>
            <a:ext cx="250029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err="1">
                <a:solidFill>
                  <a:srgbClr val="FF3399"/>
                </a:solidFill>
                <a:latin typeface="Comic Sans MS" panose="030F0702030302020204" pitchFamily="66" charset="0"/>
              </a:rPr>
              <a:t>bié</a:t>
            </a:r>
            <a:r>
              <a:rPr lang="en-US" altLang="zh-CN" b="1" dirty="0">
                <a:solidFill>
                  <a:srgbClr val="FF3399"/>
                </a:solidFill>
                <a:latin typeface="Comic Sans MS" panose="030F0702030302020204" pitchFamily="66" charset="0"/>
              </a:rPr>
              <a:t>  </a:t>
            </a:r>
            <a:r>
              <a:rPr lang="en-US" altLang="zh-CN" b="1" dirty="0" err="1">
                <a:solidFill>
                  <a:srgbClr val="FF3399"/>
                </a:solidFill>
                <a:latin typeface="Comic Sans MS" panose="030F0702030302020204" pitchFamily="66" charset="0"/>
              </a:rPr>
              <a:t>wàng</a:t>
            </a:r>
            <a:r>
              <a:rPr lang="en-US" altLang="zh-CN" b="1" dirty="0">
                <a:solidFill>
                  <a:srgbClr val="FF3399"/>
                </a:solidFill>
                <a:latin typeface="Comic Sans MS" panose="030F0702030302020204" pitchFamily="66" charset="0"/>
              </a:rPr>
              <a:t>  </a:t>
            </a:r>
            <a:r>
              <a:rPr lang="en-US" altLang="zh-CN" b="1" dirty="0" err="1">
                <a:solidFill>
                  <a:srgbClr val="FF3399"/>
                </a:solidFill>
                <a:latin typeface="Comic Sans MS" panose="030F0702030302020204" pitchFamily="66" charset="0"/>
              </a:rPr>
              <a:t>diào</a:t>
            </a:r>
            <a:r>
              <a:rPr lang="en-US" altLang="zh-CN" b="1" dirty="0">
                <a:solidFill>
                  <a:srgbClr val="FF3399"/>
                </a:solidFill>
                <a:latin typeface="Comic Sans MS" panose="030F0702030302020204" pitchFamily="66" charset="0"/>
              </a:rPr>
              <a:t>  </a:t>
            </a:r>
            <a:endParaRPr lang="zh-CN" altLang="en-US" b="1" dirty="0">
              <a:solidFill>
                <a:srgbClr val="FF3399"/>
              </a:solidFill>
              <a:latin typeface="Comic Sans MS" panose="030F0702030302020204" pitchFamily="66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524232" y="1857364"/>
            <a:ext cx="847732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b="1" dirty="0"/>
              <a:t>，</a:t>
            </a:r>
            <a:endParaRPr lang="zh-CN" altLang="en-US" sz="9600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4768174" y="1924198"/>
            <a:ext cx="250033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b="1" dirty="0"/>
              <a:t>。</a:t>
            </a:r>
            <a:endParaRPr lang="zh-CN" altLang="en-US" sz="8800" b="1" dirty="0"/>
          </a:p>
        </p:txBody>
      </p:sp>
      <p:pic>
        <p:nvPicPr>
          <p:cNvPr id="9219" name="图片 56322" descr="2413401_083524065647_2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571" t="1668" b="3265"/>
          <a:stretch>
            <a:fillRect/>
          </a:stretch>
        </p:blipFill>
        <p:spPr>
          <a:xfrm>
            <a:off x="103505" y="3369310"/>
            <a:ext cx="2952750" cy="259016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467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《青蛙写诗》_240" hidden="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4000" y="1905000"/>
            <a:ext cx="4064000" cy="3048000"/>
          </a:xfrm>
          <a:prstGeom prst="rect">
            <a:avLst/>
          </a:prstGeom>
        </p:spPr>
      </p:pic>
      <p:pic>
        <p:nvPicPr>
          <p:cNvPr id="18441" name="Picture 9" descr="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07960" y="5229225"/>
            <a:ext cx="2455863" cy="7254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Picture 9" descr="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35820" y="3783965"/>
            <a:ext cx="2455863" cy="7254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矩形 14"/>
          <p:cNvSpPr/>
          <p:nvPr/>
        </p:nvSpPr>
        <p:spPr>
          <a:xfrm>
            <a:off x="3762980" y="321436"/>
            <a:ext cx="6057900" cy="13220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   </a:t>
            </a:r>
            <a:r>
              <a:rPr lang="zh-CN" altLang="en-US" sz="4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荷叶上的一串水珠说：</a:t>
            </a:r>
            <a:endParaRPr lang="en-US" altLang="zh-CN" sz="40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4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“</a:t>
            </a:r>
            <a:r>
              <a:rPr lang="zh-CN" altLang="en-US" sz="40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我们可以当</a:t>
            </a:r>
            <a:r>
              <a:rPr lang="zh-CN" altLang="en-US" sz="4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省略号。”</a:t>
            </a:r>
            <a:endParaRPr lang="zh-CN" altLang="en-US" sz="40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6" name="Picture 6" descr="https://timgsa.baidu.com/timg?image&amp;quality=80&amp;size=b9999_10000&amp;sec=1499001961&amp;di=1eb70f02d29e09d2978904939c529f58&amp;imgtype=jpg&amp;er=1&amp;src=http%3A%2F%2Fimg.pconline.com.cn%2Fimages%2Fupload%2Fupc%2Ftx%2Fitbbs%2F1008%2F03%2Fc1%2F4727457_1280841174433_1024x1024it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51087" y="475106"/>
            <a:ext cx="1521460" cy="1014730"/>
          </a:xfrm>
          <a:prstGeom prst="rect">
            <a:avLst/>
          </a:prstGeom>
          <a:noFill/>
        </p:spPr>
      </p:pic>
      <p:sp>
        <p:nvSpPr>
          <p:cNvPr id="17" name="文本框 16"/>
          <p:cNvSpPr txBox="1"/>
          <p:nvPr/>
        </p:nvSpPr>
        <p:spPr>
          <a:xfrm>
            <a:off x="3665472" y="281289"/>
            <a:ext cx="7567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</a:rPr>
              <a:t>4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pic>
        <p:nvPicPr>
          <p:cNvPr id="30" name="Picture 29" descr="C:\Users\Administrator\Desktop\1919781_091057021_2_副本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77690" y="2350261"/>
            <a:ext cx="565151" cy="501649"/>
          </a:xfrm>
          <a:prstGeom prst="rect">
            <a:avLst/>
          </a:prstGeom>
          <a:solidFill>
            <a:schemeClr val="accent1">
              <a:lumMod val="75000"/>
              <a:alpha val="0"/>
            </a:schemeClr>
          </a:solidFill>
          <a:ln w="9525">
            <a:noFill/>
          </a:ln>
        </p:spPr>
      </p:pic>
      <p:pic>
        <p:nvPicPr>
          <p:cNvPr id="31" name="Picture 3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408363" y="2426249"/>
            <a:ext cx="569384" cy="495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" name="Picture 3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29525" y="2243158"/>
            <a:ext cx="569383" cy="495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" name="Picture 3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59718" y="2523827"/>
            <a:ext cx="569384" cy="495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" name="Picture 3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13288" y="2353436"/>
            <a:ext cx="569384" cy="495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" name="Picture 3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43694" y="2524039"/>
            <a:ext cx="569383" cy="495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" name="左右箭头 10"/>
          <p:cNvSpPr/>
          <p:nvPr/>
        </p:nvSpPr>
        <p:spPr>
          <a:xfrm>
            <a:off x="5822124" y="2499486"/>
            <a:ext cx="853016" cy="349249"/>
          </a:xfrm>
          <a:prstGeom prst="leftRightArrow">
            <a:avLst>
              <a:gd name="adj1" fmla="val 50000"/>
              <a:gd name="adj2" fmla="val 50148"/>
            </a:avLst>
          </a:prstGeom>
          <a:solidFill>
            <a:srgbClr val="006600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2400" dirty="0">
              <a:latin typeface="Arial" panose="020B0604020202020204" pitchFamily="34" charset="0"/>
            </a:endParaRPr>
          </a:p>
        </p:txBody>
      </p:sp>
      <p:sp>
        <p:nvSpPr>
          <p:cNvPr id="37" name="Text Box 9"/>
          <p:cNvSpPr txBox="1"/>
          <p:nvPr/>
        </p:nvSpPr>
        <p:spPr>
          <a:xfrm>
            <a:off x="6674716" y="1643506"/>
            <a:ext cx="5268384" cy="20612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8000" dirty="0">
                <a:latin typeface="Arial" panose="020B0604020202020204" pitchFamily="34" charset="0"/>
              </a:rPr>
              <a:t> </a:t>
            </a:r>
            <a:r>
              <a:rPr lang="zh-CN" altLang="en-US" sz="12800" b="1" dirty="0">
                <a:latin typeface="宋体" panose="02010600030101010101" pitchFamily="2" charset="-122"/>
              </a:rPr>
              <a:t>……</a:t>
            </a:r>
            <a:endParaRPr lang="en-US" altLang="zh-CN" sz="12800" dirty="0">
              <a:latin typeface="Arial" panose="020B0604020202020204" pitchFamily="34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2914901" y="3050792"/>
            <a:ext cx="7021830" cy="91249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5335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en-US" sz="5335" b="1" dirty="0">
                <a:latin typeface="楷体" panose="02010609060101010101" pitchFamily="49" charset="-122"/>
                <a:ea typeface="楷体" panose="02010609060101010101" pitchFamily="49" charset="-122"/>
              </a:rPr>
              <a:t>像</a:t>
            </a:r>
            <a:r>
              <a:rPr lang="zh-CN" altLang="en-US" sz="5335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en-US" sz="5335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5335" dirty="0">
              <a:latin typeface="Arial" panose="020B0604020202020204" pitchFamily="34" charset="0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7014249" y="3049945"/>
            <a:ext cx="244411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省略号</a:t>
            </a:r>
            <a:endParaRPr lang="zh-CN" altLang="en-US" sz="4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4929102" y="4275621"/>
            <a:ext cx="326517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呱呱呱</a:t>
            </a:r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……</a:t>
            </a:r>
            <a:endParaRPr lang="en-US" altLang="zh-CN" sz="4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3222331" y="3044825"/>
            <a:ext cx="258953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一串水珠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pat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833 -2.59259E-6 L -0.0092 -2.59259E-6 " pathEditMode="relative" rAng="0" ptsTypes="AA">
                                      <p:cBhvr>
                                        <p:cTn id="9" dur="4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00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5" presetClass="pat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833 -2.59259E-6 L -0.0092 -2.59259E-6 " pathEditMode="relative" rAng="0" ptsTypes="AA">
                                      <p:cBhvr>
                                        <p:cTn id="14" dur="4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  <p:bldP spid="38" grpId="0"/>
      <p:bldP spid="39" grpId="0"/>
      <p:bldP spid="40" grpId="0"/>
      <p:bldP spid="4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5467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3163614" y="1034534"/>
            <a:ext cx="5864772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4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我要给</a:t>
            </a:r>
            <a:r>
              <a:rPr lang="zh-CN" altLang="en-US" sz="4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你</a:t>
            </a:r>
            <a:r>
              <a:rPr lang="zh-CN" altLang="en-US" sz="44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当</a:t>
            </a:r>
            <a:r>
              <a:rPr lang="zh-CN" altLang="en-US" sz="4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个小逗号。</a:t>
            </a:r>
            <a:endParaRPr lang="zh-CN" altLang="en-US" sz="4400" dirty="0"/>
          </a:p>
        </p:txBody>
      </p:sp>
      <p:sp>
        <p:nvSpPr>
          <p:cNvPr id="7" name="文本框 6"/>
          <p:cNvSpPr txBox="1"/>
          <p:nvPr/>
        </p:nvSpPr>
        <p:spPr>
          <a:xfrm>
            <a:off x="3163613" y="1907002"/>
            <a:ext cx="5176195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4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我能当</a:t>
            </a:r>
            <a:r>
              <a:rPr lang="zh-CN" altLang="en-US" sz="4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个小句号。</a:t>
            </a:r>
            <a:endParaRPr lang="zh-CN" altLang="en-US" sz="4400" dirty="0"/>
          </a:p>
        </p:txBody>
      </p:sp>
      <p:sp>
        <p:nvSpPr>
          <p:cNvPr id="9" name="文本框 8"/>
          <p:cNvSpPr txBox="1"/>
          <p:nvPr/>
        </p:nvSpPr>
        <p:spPr>
          <a:xfrm>
            <a:off x="3163613" y="2879944"/>
            <a:ext cx="5176195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4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我们可以当</a:t>
            </a:r>
            <a:r>
              <a:rPr lang="zh-CN" altLang="en-US" sz="4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省略号。</a:t>
            </a:r>
            <a:endParaRPr lang="zh-CN" altLang="en-US" sz="4400" dirty="0"/>
          </a:p>
        </p:txBody>
      </p:sp>
      <p:sp>
        <p:nvSpPr>
          <p:cNvPr id="10" name="文本框 9"/>
          <p:cNvSpPr txBox="1"/>
          <p:nvPr/>
        </p:nvSpPr>
        <p:spPr>
          <a:xfrm>
            <a:off x="5429084" y="1065311"/>
            <a:ext cx="130289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当</a:t>
            </a:r>
            <a:endParaRPr lang="zh-CN" altLang="en-US" sz="4000" dirty="0"/>
          </a:p>
        </p:txBody>
      </p:sp>
      <p:sp>
        <p:nvSpPr>
          <p:cNvPr id="11" name="文本框 10"/>
          <p:cNvSpPr txBox="1"/>
          <p:nvPr/>
        </p:nvSpPr>
        <p:spPr>
          <a:xfrm>
            <a:off x="4303205" y="1940666"/>
            <a:ext cx="130289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当</a:t>
            </a:r>
            <a:endParaRPr lang="zh-CN" altLang="en-US" sz="4000" dirty="0"/>
          </a:p>
        </p:txBody>
      </p:sp>
      <p:sp>
        <p:nvSpPr>
          <p:cNvPr id="12" name="文本框 11"/>
          <p:cNvSpPr txBox="1"/>
          <p:nvPr/>
        </p:nvSpPr>
        <p:spPr>
          <a:xfrm>
            <a:off x="5426702" y="2902396"/>
            <a:ext cx="130289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当</a:t>
            </a:r>
            <a:endParaRPr lang="zh-CN" alt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" name="图片 4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53058" y="5286388"/>
            <a:ext cx="357190" cy="3070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V="1">
            <a:off x="5453058" y="5715016"/>
            <a:ext cx="285752" cy="245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图片 4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67240" y="5929330"/>
            <a:ext cx="214314" cy="184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图片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V="1">
            <a:off x="5095868" y="5786454"/>
            <a:ext cx="285752" cy="245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4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81620" y="5000636"/>
            <a:ext cx="357190" cy="3070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V="1">
            <a:off x="5024430" y="5429264"/>
            <a:ext cx="285752" cy="245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图片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V="1">
            <a:off x="4167174" y="6286520"/>
            <a:ext cx="285752" cy="245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图片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V="1">
            <a:off x="5524496" y="5929330"/>
            <a:ext cx="285752" cy="245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图片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V="1">
            <a:off x="4667240" y="6286520"/>
            <a:ext cx="285752" cy="245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图片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V="1">
            <a:off x="4310050" y="6612395"/>
            <a:ext cx="285752" cy="245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" name="图片 4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82082" y="2428868"/>
            <a:ext cx="357190" cy="3070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" name="图片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V="1">
            <a:off x="7596198" y="3286124"/>
            <a:ext cx="285752" cy="245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" name="图片 4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10710" y="2428868"/>
            <a:ext cx="357190" cy="3070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" name="图片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V="1">
            <a:off x="8882082" y="2714620"/>
            <a:ext cx="285752" cy="245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" name="图片 1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10250" y="1028700"/>
            <a:ext cx="5541645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" name="矩形 33"/>
          <p:cNvSpPr/>
          <p:nvPr/>
        </p:nvSpPr>
        <p:spPr>
          <a:xfrm>
            <a:off x="1934782" y="165735"/>
            <a:ext cx="5034915" cy="52197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q</a:t>
            </a:r>
            <a:r>
              <a:rPr kumimoji="0" lang="zh-CN" altLang="zh-CN" sz="2800" b="1" i="0" u="none" strike="noStrike" kern="1200" cap="none" spc="0" normalizeH="0" baseline="0" noProof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ī</a:t>
            </a:r>
            <a:r>
              <a:rPr kumimoji="0" lang="en-US" altLang="zh-CN" sz="2800" b="1" i="0" u="none" strike="noStrike" kern="1200" cap="none" spc="0" normalizeH="0" baseline="0" noProof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n</a:t>
            </a:r>
            <a:r>
              <a:rPr kumimoji="0" lang="zh-CN" altLang="zh-CN" sz="2800" b="1" i="0" u="none" strike="noStrike" kern="1200" cap="none" spc="0" normalizeH="0" baseline="0" noProof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ɡ</a:t>
            </a:r>
            <a:r>
              <a:rPr kumimoji="0" lang="en-US" altLang="zh-CN" sz="2800" b="1" i="0" u="none" strike="noStrike" kern="1200" cap="none" spc="0" normalizeH="0" baseline="0" noProof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 w</a:t>
            </a:r>
            <a:r>
              <a:rPr kumimoji="0" lang="zh-CN" altLang="zh-CN" sz="2800" b="1" i="0" u="none" strike="noStrike" kern="1200" cap="none" spc="0" normalizeH="0" baseline="0" noProof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ā</a:t>
            </a:r>
            <a:r>
              <a:rPr kumimoji="0" lang="en-US" altLang="zh-CN" sz="2800" b="1" i="0" u="none" strike="noStrike" kern="1200" cap="none" spc="0" normalizeH="0" baseline="0" noProof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 de </a:t>
            </a:r>
            <a:r>
              <a:rPr kumimoji="0" lang="en-US" altLang="zh-CN" sz="2800" b="1" i="0" u="none" strike="noStrike" kern="1200" cap="none" spc="0" normalizeH="0" baseline="0" noProof="0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sh</a:t>
            </a:r>
            <a:r>
              <a:rPr kumimoji="0" lang="zh-CN" altLang="zh-CN" sz="2800" b="1" i="0" u="none" strike="noStrike" kern="1200" cap="none" spc="0" normalizeH="0" baseline="0" noProof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ī</a:t>
            </a:r>
            <a:r>
              <a:rPr kumimoji="0" lang="en-US" altLang="zh-CN" sz="2800" b="1" i="0" u="none" strike="noStrike" kern="1200" cap="none" spc="0" normalizeH="0" baseline="0" noProof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 xi</a:t>
            </a:r>
            <a:r>
              <a:rPr kumimoji="0" lang="zh-CN" altLang="zh-CN" sz="2800" b="1" i="0" u="none" strike="noStrike" kern="1200" cap="none" spc="0" normalizeH="0" baseline="0" noProof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ě</a:t>
            </a:r>
            <a:r>
              <a:rPr kumimoji="0" lang="en-US" altLang="zh-CN" sz="2800" b="1" i="0" u="none" strike="noStrike" kern="1200" cap="none" spc="0" normalizeH="0" baseline="0" noProof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ch</a:t>
            </a:r>
            <a:r>
              <a:rPr kumimoji="0" lang="zh-CN" altLang="zh-CN" sz="2800" b="1" i="0" u="none" strike="noStrike" kern="1200" cap="none" spc="0" normalizeH="0" baseline="0" noProof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é</a:t>
            </a:r>
            <a:r>
              <a:rPr kumimoji="0" lang="en-US" altLang="zh-CN" sz="2800" b="1" i="0" u="none" strike="noStrike" kern="1200" cap="none" spc="0" normalizeH="0" baseline="0" noProof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n</a:t>
            </a:r>
            <a:r>
              <a:rPr kumimoji="0" lang="zh-CN" altLang="zh-CN" sz="2800" b="1" i="0" u="none" strike="noStrike" kern="1200" cap="none" spc="0" normalizeH="0" baseline="0" noProof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ɡ</a:t>
            </a:r>
            <a:r>
              <a:rPr kumimoji="0" lang="en-US" altLang="zh-CN" sz="2800" b="1" i="0" u="none" strike="noStrike" kern="1200" cap="none" spc="0" normalizeH="0" baseline="0" noProof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 le</a:t>
            </a:r>
            <a:endParaRPr kumimoji="0" lang="zh-CN" altLang="en-US" sz="2800" b="1" i="0" u="none" strike="noStrike" kern="1200" cap="none" spc="0" normalizeH="0" baseline="0" noProof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540" name="Rectangle 33"/>
          <p:cNvSpPr/>
          <p:nvPr/>
        </p:nvSpPr>
        <p:spPr>
          <a:xfrm>
            <a:off x="1934845" y="687705"/>
            <a:ext cx="5080000" cy="82994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dist"/>
            <a:r>
              <a:rPr lang="zh-CN" altLang="zh-CN" sz="4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青蛙的诗写成了</a:t>
            </a:r>
            <a:r>
              <a:rPr lang="zh-CN" altLang="zh-CN" sz="4800" b="1" dirty="0">
                <a:latin typeface="Arial" panose="020B0604020202020204" pitchFamily="34" charset="0"/>
                <a:ea typeface="楷体_GB2312" pitchFamily="49" charset="-122"/>
              </a:rPr>
              <a:t>：</a:t>
            </a:r>
            <a:endParaRPr lang="zh-CN" altLang="en-US" sz="4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143675" y="1306830"/>
            <a:ext cx="3237865" cy="52197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200" cap="none" spc="0" normalizeH="0" baseline="0" noProof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ɡ</a:t>
            </a:r>
            <a:r>
              <a:rPr kumimoji="0" lang="en-US" altLang="zh-CN" sz="2800" b="1" i="0" u="none" strike="noStrike" kern="1200" cap="none" spc="0" normalizeH="0" baseline="0" noProof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u</a:t>
            </a:r>
            <a:r>
              <a:rPr kumimoji="0" lang="zh-CN" altLang="zh-CN" sz="2800" b="1" i="0" u="none" strike="noStrike" kern="1200" cap="none" spc="0" normalizeH="0" baseline="0" noProof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ā</a:t>
            </a:r>
            <a:r>
              <a:rPr kumimoji="0" lang="en-US" altLang="zh-CN" sz="2800" b="1" i="0" u="none" strike="noStrike" kern="1200" cap="none" spc="0" normalizeH="0" baseline="0" noProof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zh-CN" altLang="zh-CN" sz="2800" b="1" i="0" u="none" strike="noStrike" kern="1200" cap="none" spc="0" normalizeH="0" baseline="0" noProof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ɡ</a:t>
            </a:r>
            <a:r>
              <a:rPr kumimoji="0" lang="en-US" altLang="zh-CN" sz="2800" b="1" i="0" u="none" strike="noStrike" kern="1200" cap="none" spc="0" normalizeH="0" baseline="0" noProof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u</a:t>
            </a:r>
            <a:r>
              <a:rPr kumimoji="0" lang="zh-CN" altLang="zh-CN" sz="2800" b="1" i="0" u="none" strike="noStrike" kern="1200" cap="none" spc="0" normalizeH="0" baseline="0" noProof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ā</a:t>
            </a:r>
            <a:r>
              <a:rPr kumimoji="0" lang="en-US" altLang="zh-CN" sz="2800" b="1" i="0" u="none" strike="noStrike" kern="1200" cap="none" spc="0" normalizeH="0" baseline="0" noProof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   </a:t>
            </a:r>
            <a:r>
              <a:rPr kumimoji="0" lang="zh-CN" altLang="zh-CN" sz="2800" b="1" i="0" u="none" strike="noStrike" kern="1200" cap="none" spc="0" normalizeH="0" baseline="0" noProof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ɡ</a:t>
            </a:r>
            <a:r>
              <a:rPr kumimoji="0" lang="en-US" altLang="zh-CN" sz="2800" b="1" i="0" u="none" strike="noStrike" kern="1200" cap="none" spc="0" normalizeH="0" baseline="0" noProof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u</a:t>
            </a:r>
            <a:r>
              <a:rPr kumimoji="0" lang="zh-CN" altLang="zh-CN" sz="2800" b="1" i="0" u="none" strike="noStrike" kern="1200" cap="none" spc="0" normalizeH="0" baseline="0" noProof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ā</a:t>
            </a:r>
            <a:r>
              <a:rPr kumimoji="0" lang="en-US" altLang="zh-CN" sz="2800" b="1" i="0" u="none" strike="noStrike" kern="1200" cap="none" spc="0" normalizeH="0" baseline="0" noProof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zh-CN" altLang="zh-CN" sz="2800" b="1" i="0" u="none" strike="noStrike" kern="1200" cap="none" spc="0" normalizeH="0" baseline="0" noProof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ɡ</a:t>
            </a:r>
            <a:r>
              <a:rPr kumimoji="0" lang="en-US" altLang="zh-CN" sz="2800" b="1" i="0" u="none" strike="noStrike" kern="1200" cap="none" spc="0" normalizeH="0" baseline="0" noProof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u</a:t>
            </a:r>
            <a:r>
              <a:rPr kumimoji="0" lang="zh-CN" altLang="zh-CN" sz="2800" b="1" i="0" u="none" strike="noStrike" kern="1200" cap="none" spc="0" normalizeH="0" baseline="0" noProof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ā</a:t>
            </a:r>
            <a:r>
              <a:rPr kumimoji="0" lang="en-US" altLang="zh-CN" sz="2800" b="1" i="0" u="none" strike="noStrike" kern="1200" cap="none" spc="0" normalizeH="0" baseline="0" noProof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  </a:t>
            </a:r>
            <a:endParaRPr kumimoji="0" lang="zh-CN" altLang="en-US" sz="2800" b="1" i="0" u="none" strike="noStrike" kern="1200" cap="none" spc="0" normalizeH="0" baseline="0" noProof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570" name="WordArt 23"/>
          <p:cNvSpPr>
            <a:spLocks noChangeArrowheads="1" noChangeShapeType="1" noTextEdit="1"/>
          </p:cNvSpPr>
          <p:nvPr/>
        </p:nvSpPr>
        <p:spPr bwMode="auto">
          <a:xfrm>
            <a:off x="2181225" y="1828800"/>
            <a:ext cx="3200400" cy="457200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0" cap="none" spc="0" normalizeH="0" baseline="0" noProof="0" dirty="0">
                <a:ln w="9525">
                  <a:solidFill>
                    <a:srgbClr val="000000"/>
                  </a:solidFill>
                  <a:round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</a:rPr>
              <a:t>呱呱，呱呱</a:t>
            </a:r>
            <a:r>
              <a:rPr kumimoji="0" lang="zh-CN" altLang="en-US" sz="3600" b="0" i="0" u="none" strike="noStrike" kern="10" cap="none" spc="0" normalizeH="0" baseline="0" noProof="0" dirty="0">
                <a:ln w="9525">
                  <a:solidFill>
                    <a:srgbClr val="000000"/>
                  </a:solidFill>
                  <a:round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</a:t>
            </a:r>
            <a:endParaRPr kumimoji="0" lang="zh-CN" altLang="en-US" sz="3600" b="0" i="0" u="none" strike="noStrike" kern="10" cap="none" spc="0" normalizeH="0" baseline="0" noProof="0" dirty="0">
              <a:ln w="9525">
                <a:solidFill>
                  <a:srgbClr val="000000"/>
                </a:solidFill>
                <a:round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81117" y="2286000"/>
            <a:ext cx="2159635" cy="52197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200" cap="none" spc="0" normalizeH="0" baseline="0" noProof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ɡ</a:t>
            </a:r>
            <a:r>
              <a:rPr kumimoji="0" lang="en-US" altLang="zh-CN" sz="2800" b="1" i="0" u="none" strike="noStrike" kern="1200" cap="none" spc="0" normalizeH="0" baseline="0" noProof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u</a:t>
            </a:r>
            <a:r>
              <a:rPr kumimoji="0" lang="zh-CN" altLang="zh-CN" sz="2800" b="1" i="0" u="none" strike="noStrike" kern="1200" cap="none" spc="0" normalizeH="0" baseline="0" noProof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ā</a:t>
            </a:r>
            <a:r>
              <a:rPr kumimoji="0" lang="en-US" altLang="zh-CN" sz="2800" b="1" i="0" u="none" strike="noStrike" kern="1200" cap="none" spc="0" normalizeH="0" baseline="0" noProof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zh-CN" altLang="zh-CN" sz="2800" b="1" i="0" u="none" strike="noStrike" kern="1200" cap="none" spc="0" normalizeH="0" baseline="0" noProof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ɡ</a:t>
            </a:r>
            <a:r>
              <a:rPr kumimoji="0" lang="en-US" altLang="zh-CN" sz="2800" b="1" i="0" u="none" strike="noStrike" kern="1200" cap="none" spc="0" normalizeH="0" baseline="0" noProof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u</a:t>
            </a:r>
            <a:r>
              <a:rPr kumimoji="0" lang="zh-CN" altLang="zh-CN" sz="2800" b="1" i="0" u="none" strike="noStrike" kern="1200" cap="none" spc="0" normalizeH="0" baseline="0" noProof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ā</a:t>
            </a:r>
            <a:r>
              <a:rPr kumimoji="0" lang="en-US" altLang="zh-CN" sz="2800" b="1" i="0" u="none" strike="noStrike" kern="1200" cap="none" spc="0" normalizeH="0" baseline="0" noProof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zh-CN" altLang="zh-CN" sz="2800" b="1" i="0" u="none" strike="noStrike" kern="1200" cap="none" spc="0" normalizeH="0" baseline="0" noProof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ɡ</a:t>
            </a:r>
            <a:r>
              <a:rPr kumimoji="0" lang="en-US" altLang="zh-CN" sz="2800" b="1" i="0" u="none" strike="noStrike" kern="1200" cap="none" spc="0" normalizeH="0" baseline="0" noProof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u</a:t>
            </a:r>
            <a:r>
              <a:rPr kumimoji="0" lang="zh-CN" altLang="zh-CN" sz="2800" b="1" i="0" u="none" strike="noStrike" kern="1200" cap="none" spc="0" normalizeH="0" baseline="0" noProof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ā</a:t>
            </a:r>
            <a:endParaRPr kumimoji="0" lang="zh-CN" altLang="en-US" sz="2800" b="1" i="0" u="none" strike="noStrike" kern="1200" cap="none" spc="0" normalizeH="0" baseline="0" noProof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62725" y="3300730"/>
            <a:ext cx="3237865" cy="52197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200" cap="none" spc="0" normalizeH="0" baseline="0" noProof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ɡ</a:t>
            </a:r>
            <a:r>
              <a:rPr kumimoji="0" lang="en-US" altLang="zh-CN" sz="2800" b="1" i="0" u="none" strike="noStrike" kern="1200" cap="none" spc="0" normalizeH="0" baseline="0" noProof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u</a:t>
            </a:r>
            <a:r>
              <a:rPr kumimoji="0" lang="zh-CN" altLang="zh-CN" sz="2800" b="1" i="0" u="none" strike="noStrike" kern="1200" cap="none" spc="0" normalizeH="0" baseline="0" noProof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ā</a:t>
            </a:r>
            <a:r>
              <a:rPr kumimoji="0" lang="en-US" altLang="zh-CN" sz="2800" b="1" i="0" u="none" strike="noStrike" kern="1200" cap="none" spc="0" normalizeH="0" baseline="0" noProof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zh-CN" altLang="zh-CN" sz="2800" b="1" i="0" u="none" strike="noStrike" kern="1200" cap="none" spc="0" normalizeH="0" baseline="0" noProof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ɡ</a:t>
            </a:r>
            <a:r>
              <a:rPr kumimoji="0" lang="en-US" altLang="zh-CN" sz="2800" b="1" i="0" u="none" strike="noStrike" kern="1200" cap="none" spc="0" normalizeH="0" baseline="0" noProof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u</a:t>
            </a:r>
            <a:r>
              <a:rPr kumimoji="0" lang="zh-CN" altLang="zh-CN" sz="2800" b="1" i="0" u="none" strike="noStrike" kern="1200" cap="none" spc="0" normalizeH="0" baseline="0" noProof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ā</a:t>
            </a:r>
            <a:r>
              <a:rPr kumimoji="0" lang="en-US" altLang="zh-CN" sz="2800" b="1" i="0" u="none" strike="noStrike" kern="1200" cap="none" spc="0" normalizeH="0" baseline="0" noProof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   </a:t>
            </a:r>
            <a:r>
              <a:rPr kumimoji="0" lang="zh-CN" altLang="zh-CN" sz="2800" b="1" i="0" u="none" strike="noStrike" kern="1200" cap="none" spc="0" normalizeH="0" baseline="0" noProof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ɡ</a:t>
            </a:r>
            <a:r>
              <a:rPr kumimoji="0" lang="en-US" altLang="zh-CN" sz="2800" b="1" i="0" u="none" strike="noStrike" kern="1200" cap="none" spc="0" normalizeH="0" baseline="0" noProof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u</a:t>
            </a:r>
            <a:r>
              <a:rPr kumimoji="0" lang="zh-CN" altLang="zh-CN" sz="2800" b="1" i="0" u="none" strike="noStrike" kern="1200" cap="none" spc="0" normalizeH="0" baseline="0" noProof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ā</a:t>
            </a:r>
            <a:r>
              <a:rPr kumimoji="0" lang="en-US" altLang="zh-CN" sz="2800" b="1" i="0" u="none" strike="noStrike" kern="1200" cap="none" spc="0" normalizeH="0" baseline="0" noProof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zh-CN" altLang="zh-CN" sz="2800" b="1" i="0" u="none" strike="noStrike" kern="1200" cap="none" spc="0" normalizeH="0" baseline="0" noProof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ɡ</a:t>
            </a:r>
            <a:r>
              <a:rPr kumimoji="0" lang="en-US" altLang="zh-CN" sz="2800" b="1" i="0" u="none" strike="noStrike" kern="1200" cap="none" spc="0" normalizeH="0" baseline="0" noProof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u</a:t>
            </a:r>
            <a:r>
              <a:rPr kumimoji="0" lang="zh-CN" altLang="zh-CN" sz="2800" b="1" i="0" u="none" strike="noStrike" kern="1200" cap="none" spc="0" normalizeH="0" baseline="0" noProof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ā</a:t>
            </a:r>
            <a:r>
              <a:rPr kumimoji="0" lang="en-US" altLang="zh-CN" sz="2800" b="1" i="0" u="none" strike="noStrike" kern="1200" cap="none" spc="0" normalizeH="0" baseline="0" noProof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  </a:t>
            </a:r>
            <a:endParaRPr kumimoji="0" lang="zh-CN" altLang="en-US" sz="2800" b="1" i="0" u="none" strike="noStrike" kern="1200" cap="none" spc="0" normalizeH="0" baseline="0" noProof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572" name="WordArt 25"/>
          <p:cNvSpPr>
            <a:spLocks noChangeArrowheads="1" noChangeShapeType="1" noTextEdit="1"/>
          </p:cNvSpPr>
          <p:nvPr/>
        </p:nvSpPr>
        <p:spPr bwMode="auto">
          <a:xfrm>
            <a:off x="2242820" y="2843530"/>
            <a:ext cx="2209800" cy="457200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0" cap="none" spc="0" normalizeH="0" baseline="0" noProof="0" dirty="0">
                <a:ln w="9525">
                  <a:solidFill>
                    <a:srgbClr val="000000"/>
                  </a:solidFill>
                  <a:round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</a:rPr>
              <a:t>呱呱呱</a:t>
            </a:r>
            <a:r>
              <a:rPr kumimoji="0" lang="zh-CN" altLang="en-US" sz="3600" b="0" i="0" u="none" strike="noStrike" kern="10" cap="none" spc="0" normalizeH="0" baseline="0" noProof="0" dirty="0">
                <a:ln w="9525">
                  <a:solidFill>
                    <a:srgbClr val="000000"/>
                  </a:solidFill>
                  <a:round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。</a:t>
            </a:r>
            <a:endParaRPr kumimoji="0" lang="zh-CN" altLang="en-US" sz="3600" b="0" i="0" u="none" strike="noStrike" kern="10" cap="none" spc="0" normalizeH="0" baseline="0" noProof="0" dirty="0">
              <a:ln w="9525">
                <a:solidFill>
                  <a:srgbClr val="000000"/>
                </a:solidFill>
                <a:round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571" name="WordArt 24"/>
          <p:cNvSpPr>
            <a:spLocks noChangeArrowheads="1" noChangeShapeType="1" noTextEdit="1"/>
          </p:cNvSpPr>
          <p:nvPr/>
        </p:nvSpPr>
        <p:spPr bwMode="auto">
          <a:xfrm>
            <a:off x="2162810" y="3822700"/>
            <a:ext cx="3200400" cy="457200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0" cap="none" spc="0" normalizeH="0" baseline="0" noProof="0" dirty="0">
                <a:ln w="9525">
                  <a:solidFill>
                    <a:srgbClr val="000000"/>
                  </a:solidFill>
                  <a:round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</a:rPr>
              <a:t>呱呱，呱呱</a:t>
            </a:r>
            <a:r>
              <a:rPr kumimoji="0" lang="zh-CN" altLang="en-US" sz="3600" b="0" i="0" u="none" strike="noStrike" kern="10" cap="none" spc="0" normalizeH="0" baseline="0" noProof="0" dirty="0">
                <a:ln w="9525">
                  <a:solidFill>
                    <a:srgbClr val="000000"/>
                  </a:solidFill>
                  <a:round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</a:t>
            </a:r>
            <a:endParaRPr kumimoji="0" lang="zh-CN" altLang="en-US" sz="3600" b="0" i="0" u="none" strike="noStrike" kern="10" cap="none" spc="0" normalizeH="0" baseline="0" noProof="0" dirty="0">
              <a:ln w="9525">
                <a:solidFill>
                  <a:srgbClr val="000000"/>
                </a:solidFill>
                <a:round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143652" y="4279900"/>
            <a:ext cx="2159635" cy="52197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200" cap="none" spc="0" normalizeH="0" baseline="0" noProof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ɡ</a:t>
            </a:r>
            <a:r>
              <a:rPr kumimoji="0" lang="en-US" altLang="zh-CN" sz="2800" b="1" i="0" u="none" strike="noStrike" kern="1200" cap="none" spc="0" normalizeH="0" baseline="0" noProof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u</a:t>
            </a:r>
            <a:r>
              <a:rPr kumimoji="0" lang="zh-CN" altLang="zh-CN" sz="2800" b="1" i="0" u="none" strike="noStrike" kern="1200" cap="none" spc="0" normalizeH="0" baseline="0" noProof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ā</a:t>
            </a:r>
            <a:r>
              <a:rPr kumimoji="0" lang="en-US" altLang="zh-CN" sz="2800" b="1" i="0" u="none" strike="noStrike" kern="1200" cap="none" spc="0" normalizeH="0" baseline="0" noProof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zh-CN" altLang="zh-CN" sz="2800" b="1" i="0" u="none" strike="noStrike" kern="1200" cap="none" spc="0" normalizeH="0" baseline="0" noProof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ɡ</a:t>
            </a:r>
            <a:r>
              <a:rPr kumimoji="0" lang="en-US" altLang="zh-CN" sz="2800" b="1" i="0" u="none" strike="noStrike" kern="1200" cap="none" spc="0" normalizeH="0" baseline="0" noProof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u</a:t>
            </a:r>
            <a:r>
              <a:rPr kumimoji="0" lang="zh-CN" altLang="zh-CN" sz="2800" b="1" i="0" u="none" strike="noStrike" kern="1200" cap="none" spc="0" normalizeH="0" baseline="0" noProof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ā</a:t>
            </a:r>
            <a:r>
              <a:rPr kumimoji="0" lang="en-US" altLang="zh-CN" sz="2800" b="1" i="0" u="none" strike="noStrike" kern="1200" cap="none" spc="0" normalizeH="0" baseline="0" noProof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zh-CN" altLang="zh-CN" sz="2800" b="1" i="0" u="none" strike="noStrike" kern="1200" cap="none" spc="0" normalizeH="0" baseline="0" noProof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ɡ</a:t>
            </a:r>
            <a:r>
              <a:rPr kumimoji="0" lang="en-US" altLang="zh-CN" sz="2800" b="1" i="0" u="none" strike="noStrike" kern="1200" cap="none" spc="0" normalizeH="0" baseline="0" noProof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u</a:t>
            </a:r>
            <a:r>
              <a:rPr kumimoji="0" lang="zh-CN" altLang="zh-CN" sz="2800" b="1" i="0" u="none" strike="noStrike" kern="1200" cap="none" spc="0" normalizeH="0" baseline="0" noProof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ā</a:t>
            </a:r>
            <a:endParaRPr kumimoji="0" lang="zh-CN" altLang="en-US" sz="2800" b="1" i="0" u="none" strike="noStrike" kern="1200" cap="none" spc="0" normalizeH="0" baseline="0" noProof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2551" name="WordArt 25"/>
          <p:cNvSpPr>
            <a:spLocks noChangeArrowheads="1" noChangeShapeType="1" noTextEdit="1"/>
          </p:cNvSpPr>
          <p:nvPr/>
        </p:nvSpPr>
        <p:spPr bwMode="auto">
          <a:xfrm>
            <a:off x="2080895" y="4850130"/>
            <a:ext cx="3657600" cy="457200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0" cap="none" spc="0" normalizeH="0" baseline="0" noProof="0" dirty="0">
                <a:ln w="9525">
                  <a:solidFill>
                    <a:srgbClr val="000000"/>
                  </a:solidFill>
                  <a:round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</a:rPr>
              <a:t>呱呱呱</a:t>
            </a:r>
            <a:r>
              <a:rPr kumimoji="0" lang="en-US" altLang="zh-CN" sz="3600" b="0" i="0" u="none" strike="noStrike" kern="10" cap="none" spc="0" normalizeH="0" baseline="0" noProof="0" dirty="0">
                <a:ln w="9525">
                  <a:solidFill>
                    <a:srgbClr val="000000"/>
                  </a:solidFill>
                  <a:round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</a:rPr>
              <a:t>......</a:t>
            </a:r>
            <a:endParaRPr kumimoji="0" lang="zh-CN" altLang="en-US" sz="3600" b="0" i="0" u="none" strike="noStrike" kern="10" cap="none" spc="0" normalizeH="0" baseline="0" noProof="0" dirty="0">
              <a:ln w="9525">
                <a:solidFill>
                  <a:srgbClr val="000000"/>
                </a:solidFill>
                <a:round/>
              </a:ln>
              <a:solidFill>
                <a:srgbClr val="FF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63330" y="687705"/>
            <a:ext cx="8537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rgbClr val="FF0000"/>
                </a:solidFill>
              </a:rPr>
              <a:t>5</a:t>
            </a:r>
            <a:endParaRPr lang="zh-CN" altLang="en-US" sz="4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67" name="Text Box 3"/>
          <p:cNvSpPr txBox="1"/>
          <p:nvPr/>
        </p:nvSpPr>
        <p:spPr>
          <a:xfrm>
            <a:off x="3923348" y="199073"/>
            <a:ext cx="4876800" cy="52622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青蛙的诗写成了：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“呱呱，呱呱，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呱呱呱。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呱呱，呱呱，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呱呱呱</a:t>
            </a:r>
            <a:r>
              <a:rPr lang="en-US" altLang="zh-CN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……”</a:t>
            </a:r>
            <a:endParaRPr lang="en-US" altLang="zh-CN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552893" y="791210"/>
            <a:ext cx="2370138" cy="1198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用○圈出青蛙诗中的逗号、句号、省略号。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流程图: 联系 2"/>
          <p:cNvSpPr/>
          <p:nvPr/>
        </p:nvSpPr>
        <p:spPr>
          <a:xfrm>
            <a:off x="5799138" y="1768475"/>
            <a:ext cx="457200" cy="457200"/>
          </a:xfrm>
          <a:prstGeom prst="flowChartConnector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流程图: 联系 3"/>
          <p:cNvSpPr/>
          <p:nvPr/>
        </p:nvSpPr>
        <p:spPr>
          <a:xfrm rot="19860000">
            <a:off x="7652385" y="1685925"/>
            <a:ext cx="457200" cy="457200"/>
          </a:xfrm>
          <a:prstGeom prst="flowChartConnector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流程图: 联系 4"/>
          <p:cNvSpPr/>
          <p:nvPr/>
        </p:nvSpPr>
        <p:spPr>
          <a:xfrm>
            <a:off x="5191125" y="3845560"/>
            <a:ext cx="457200" cy="457200"/>
          </a:xfrm>
          <a:prstGeom prst="flowChartConnector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流程图: 联系 5"/>
          <p:cNvSpPr/>
          <p:nvPr/>
        </p:nvSpPr>
        <p:spPr>
          <a:xfrm>
            <a:off x="6987223" y="3845560"/>
            <a:ext cx="457200" cy="457200"/>
          </a:xfrm>
          <a:prstGeom prst="flowChartConnector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流程图: 联系 6"/>
          <p:cNvSpPr/>
          <p:nvPr/>
        </p:nvSpPr>
        <p:spPr>
          <a:xfrm>
            <a:off x="5799138" y="2731135"/>
            <a:ext cx="457200" cy="457200"/>
          </a:xfrm>
          <a:prstGeom prst="flowChartConnector">
            <a:avLst/>
          </a:prstGeom>
          <a:noFill/>
          <a:ln w="57150">
            <a:solidFill>
              <a:srgbClr val="EA4CEC"/>
            </a:solidFill>
          </a:ln>
          <a:extLst>
            <a:ext uri="{909E8E84-426E-40DD-AFC4-6F175D3DCCD1}">
              <a14:hiddenFill xmlns:a14="http://schemas.microsoft.com/office/drawing/2010/main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流程图: 联系 7"/>
          <p:cNvSpPr/>
          <p:nvPr/>
        </p:nvSpPr>
        <p:spPr>
          <a:xfrm>
            <a:off x="5799455" y="4709160"/>
            <a:ext cx="1339850" cy="557213"/>
          </a:xfrm>
          <a:prstGeom prst="flowChartConnector">
            <a:avLst/>
          </a:prstGeom>
          <a:noFill/>
          <a:ln w="57150">
            <a:solidFill>
              <a:srgbClr val="FFFF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2" name="图片 1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70470" y="1446530"/>
            <a:ext cx="4489450" cy="525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图片 56322" descr="2413401_083524065647_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571" t="1668" b="3265"/>
          <a:stretch>
            <a:fillRect/>
          </a:stretch>
        </p:blipFill>
        <p:spPr>
          <a:xfrm>
            <a:off x="551180" y="3188335"/>
            <a:ext cx="2228850" cy="24599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65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3804656" y="1407020"/>
            <a:ext cx="13486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en-US" altLang="zh-CN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diǎn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1090854" y="1877559"/>
            <a:ext cx="8186857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4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写</a:t>
            </a:r>
            <a:r>
              <a:rPr kumimoji="0" lang="en-US" altLang="zh-CN" sz="4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kumimoji="0" lang="zh-CN" altLang="en-US" sz="4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诗</a:t>
            </a:r>
            <a:r>
              <a:rPr kumimoji="0" lang="en-US" altLang="zh-CN" sz="4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kumimoji="0" lang="zh-CN" altLang="en-US" sz="4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点</a:t>
            </a:r>
            <a:r>
              <a:rPr kumimoji="0" lang="en-US" altLang="zh-CN" sz="4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kumimoji="0" lang="zh-CN" altLang="en-US" sz="4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要   过</a:t>
            </a:r>
            <a:r>
              <a:rPr lang="en-US" altLang="zh-CN" sz="4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kumimoji="0" lang="zh-CN" altLang="en-US" sz="4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给</a:t>
            </a:r>
            <a:endParaRPr kumimoji="0" lang="en-US" altLang="zh-CN" sz="4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zh-CN" sz="4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4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kumimoji="0" lang="en-US" altLang="zh-CN" sz="4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kumimoji="0" lang="zh-CN" altLang="en-US" sz="4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串</a:t>
            </a:r>
            <a:r>
              <a:rPr kumimoji="0" lang="en-US" altLang="zh-CN" sz="4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kumimoji="0" lang="zh-CN" altLang="en-US" sz="4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们</a:t>
            </a:r>
            <a:r>
              <a:rPr kumimoji="0" lang="en-US" altLang="zh-CN" sz="4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kumimoji="0" lang="zh-CN" altLang="en-US" sz="4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以</a:t>
            </a:r>
            <a:r>
              <a:rPr kumimoji="0" lang="en-US" altLang="zh-CN" sz="4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kumimoji="0" lang="zh-CN" altLang="en-US" sz="4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成</a:t>
            </a:r>
            <a:r>
              <a:rPr kumimoji="0" lang="en-US" altLang="zh-CN" sz="4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kumimoji="0" lang="zh-CN" altLang="en-US" sz="4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雨</a:t>
            </a:r>
            <a:endParaRPr kumimoji="0" lang="en-US" altLang="zh-CN" sz="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25022" y="1351448"/>
            <a:ext cx="125728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xiě</a:t>
            </a:r>
            <a:endParaRPr lang="zh-CN" altLang="en-US" sz="3600" dirty="0"/>
          </a:p>
        </p:txBody>
      </p:sp>
      <p:sp>
        <p:nvSpPr>
          <p:cNvPr id="9" name="文本框 8"/>
          <p:cNvSpPr txBox="1"/>
          <p:nvPr/>
        </p:nvSpPr>
        <p:spPr>
          <a:xfrm>
            <a:off x="2394856" y="1343620"/>
            <a:ext cx="167111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shī</a:t>
            </a:r>
            <a:endParaRPr lang="zh-CN" altLang="en-US" sz="3600" dirty="0"/>
          </a:p>
        </p:txBody>
      </p:sp>
      <p:sp>
        <p:nvSpPr>
          <p:cNvPr id="11" name="文本框 10"/>
          <p:cNvSpPr txBox="1"/>
          <p:nvPr/>
        </p:nvSpPr>
        <p:spPr>
          <a:xfrm>
            <a:off x="5323010" y="1309708"/>
            <a:ext cx="153580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3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等线" panose="02010600030101010101" charset="-122"/>
                <a:ea typeface="楷体" panose="02010609060101010101" pitchFamily="49" charset="-122"/>
                <a:cs typeface="Times New Roman" panose="02020603050405020304" pitchFamily="18" charset="0"/>
              </a:rPr>
              <a:t>à</a:t>
            </a:r>
            <a:r>
              <a:rPr kumimoji="0" lang="en-US" altLang="zh-CN" sz="3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o</a:t>
            </a:r>
            <a:endParaRPr lang="zh-CN" altLang="en-US" sz="3600" dirty="0"/>
          </a:p>
        </p:txBody>
      </p:sp>
      <p:sp>
        <p:nvSpPr>
          <p:cNvPr id="13" name="文本框 12"/>
          <p:cNvSpPr txBox="1"/>
          <p:nvPr/>
        </p:nvSpPr>
        <p:spPr>
          <a:xfrm>
            <a:off x="6754866" y="1291313"/>
            <a:ext cx="164405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guò</a:t>
            </a:r>
            <a:endParaRPr lang="zh-CN" altLang="en-US" sz="3600" dirty="0"/>
          </a:p>
        </p:txBody>
      </p:sp>
      <p:sp>
        <p:nvSpPr>
          <p:cNvPr id="15" name="文本框 14"/>
          <p:cNvSpPr txBox="1"/>
          <p:nvPr/>
        </p:nvSpPr>
        <p:spPr>
          <a:xfrm>
            <a:off x="8332960" y="1295773"/>
            <a:ext cx="161699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gěi</a:t>
            </a:r>
            <a:endParaRPr lang="zh-CN" altLang="en-US" sz="3600" dirty="0"/>
          </a:p>
        </p:txBody>
      </p:sp>
      <p:sp>
        <p:nvSpPr>
          <p:cNvPr id="17" name="文本框 16"/>
          <p:cNvSpPr txBox="1"/>
          <p:nvPr/>
        </p:nvSpPr>
        <p:spPr>
          <a:xfrm>
            <a:off x="852128" y="2597163"/>
            <a:ext cx="186055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dāng</a:t>
            </a:r>
            <a:endParaRPr lang="zh-CN" altLang="en-US" sz="3600" dirty="0"/>
          </a:p>
        </p:txBody>
      </p:sp>
      <p:sp>
        <p:nvSpPr>
          <p:cNvPr id="19" name="文本框 18"/>
          <p:cNvSpPr txBox="1"/>
          <p:nvPr/>
        </p:nvSpPr>
        <p:spPr>
          <a:xfrm>
            <a:off x="2288496" y="2696005"/>
            <a:ext cx="196880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chu</a:t>
            </a:r>
            <a:r>
              <a:rPr kumimoji="0" lang="en-US" altLang="zh-CN" sz="3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等线" panose="02010600030101010101" charset="-122"/>
                <a:ea typeface="楷体" panose="02010609060101010101" pitchFamily="49" charset="-122"/>
                <a:cs typeface="Times New Roman" panose="02020603050405020304" pitchFamily="18" charset="0"/>
              </a:rPr>
              <a:t>à</a:t>
            </a:r>
            <a:r>
              <a:rPr kumimoji="0" lang="en-US" altLang="zh-CN" sz="3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n</a:t>
            </a:r>
            <a:endParaRPr lang="zh-CN" altLang="en-US" sz="3600" dirty="0"/>
          </a:p>
        </p:txBody>
      </p:sp>
      <p:sp>
        <p:nvSpPr>
          <p:cNvPr id="21" name="文本框 20"/>
          <p:cNvSpPr txBox="1"/>
          <p:nvPr/>
        </p:nvSpPr>
        <p:spPr>
          <a:xfrm>
            <a:off x="3898213" y="2696005"/>
            <a:ext cx="164405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men</a:t>
            </a:r>
            <a:endParaRPr lang="zh-CN" altLang="en-US" sz="3600" dirty="0"/>
          </a:p>
        </p:txBody>
      </p:sp>
      <p:sp>
        <p:nvSpPr>
          <p:cNvPr id="23" name="文本框 22"/>
          <p:cNvSpPr txBox="1"/>
          <p:nvPr/>
        </p:nvSpPr>
        <p:spPr>
          <a:xfrm>
            <a:off x="5470869" y="2696005"/>
            <a:ext cx="164405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yǐ</a:t>
            </a:r>
            <a:endParaRPr lang="zh-CN" altLang="en-US" sz="3600" dirty="0"/>
          </a:p>
        </p:txBody>
      </p:sp>
      <p:sp>
        <p:nvSpPr>
          <p:cNvPr id="25" name="文本框 24"/>
          <p:cNvSpPr txBox="1"/>
          <p:nvPr/>
        </p:nvSpPr>
        <p:spPr>
          <a:xfrm>
            <a:off x="6771769" y="2793067"/>
            <a:ext cx="195427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ch</a:t>
            </a:r>
            <a:r>
              <a:rPr kumimoji="0" lang="en-US" altLang="zh-CN" sz="3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等线" panose="02010600030101010101" charset="-122"/>
                <a:ea typeface="楷体" panose="02010609060101010101" pitchFamily="49" charset="-122"/>
                <a:cs typeface="Times New Roman" panose="02020603050405020304" pitchFamily="18" charset="0"/>
              </a:rPr>
              <a:t>é</a:t>
            </a:r>
            <a:r>
              <a:rPr kumimoji="0" lang="en-US" altLang="zh-CN" sz="3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ng</a:t>
            </a:r>
            <a:endParaRPr lang="zh-CN" altLang="en-US" sz="3600" dirty="0"/>
          </a:p>
        </p:txBody>
      </p:sp>
      <p:sp>
        <p:nvSpPr>
          <p:cNvPr id="27" name="文本框 26"/>
          <p:cNvSpPr txBox="1"/>
          <p:nvPr/>
        </p:nvSpPr>
        <p:spPr>
          <a:xfrm>
            <a:off x="8514106" y="2808759"/>
            <a:ext cx="93357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yǔ</a:t>
            </a:r>
            <a:endParaRPr lang="zh-CN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9" grpId="0"/>
      <p:bldP spid="11" grpId="0"/>
      <p:bldP spid="13" grpId="0"/>
      <p:bldP spid="15" grpId="0"/>
      <p:bldP spid="17" grpId="0"/>
      <p:bldP spid="19" grpId="0"/>
      <p:bldP spid="21" grpId="0"/>
      <p:bldP spid="23" grpId="0"/>
      <p:bldP spid="25" grpId="0"/>
      <p:bldP spid="2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65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761" y="796556"/>
            <a:ext cx="4319476" cy="431947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9191" y="670432"/>
            <a:ext cx="4319475" cy="431947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19" name="图片 56322" descr="2413401_083524065647_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571" t="1668" b="3265"/>
          <a:stretch>
            <a:fillRect/>
          </a:stretch>
        </p:blipFill>
        <p:spPr>
          <a:xfrm>
            <a:off x="683260" y="1859915"/>
            <a:ext cx="2844165" cy="31388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3256280" y="1586865"/>
            <a:ext cx="893572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indent="0"/>
            <a:r>
              <a:rPr lang="en-US" sz="105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  </a:t>
            </a:r>
            <a:r>
              <a:rPr lang="zh-CN" sz="3200" b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同学们，雨天的景色多美呀！小青蛙和它的小伙伴们多团结呀！所以小青蛙才能写出这么美的诗。这节课我们不但学习了一首有趣的小诗，</a:t>
            </a:r>
            <a:r>
              <a:rPr lang="en-US" sz="3200" b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sz="3200" b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而且还通过青蛙的好朋友们认识了三个标点符号，知道了他们的作用，老师希望同学们在以后写话的过程中能够正确使用标点符号，好吗？</a:t>
            </a:r>
            <a:endParaRPr lang="zh-CN" altLang="en-US" sz="3200" b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067685" y="514350"/>
            <a:ext cx="1816100" cy="76835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小结</a:t>
            </a:r>
            <a:r>
              <a:rPr lang="zh-CN" altLang="en-US" sz="4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：</a:t>
            </a:r>
            <a:endParaRPr lang="zh-CN" altLang="en-US" sz="40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7137436" y="1963881"/>
            <a:ext cx="4860634" cy="4409262"/>
            <a:chOff x="11805" y="2859"/>
            <a:chExt cx="8142" cy="7863"/>
          </a:xfrm>
        </p:grpSpPr>
        <p:pic>
          <p:nvPicPr>
            <p:cNvPr id="4" name="Picture 16" descr="蝌蚪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3283" y="9310"/>
              <a:ext cx="3600" cy="1412"/>
            </a:xfrm>
            <a:prstGeom prst="rect">
              <a:avLst/>
            </a:prstGeom>
            <a:noFill/>
          </p:spPr>
        </p:pic>
        <p:pic>
          <p:nvPicPr>
            <p:cNvPr id="5" name="图片 1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1805" y="2859"/>
              <a:ext cx="8142" cy="72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6" name="文本框 5"/>
          <p:cNvSpPr txBox="1"/>
          <p:nvPr/>
        </p:nvSpPr>
        <p:spPr>
          <a:xfrm>
            <a:off x="4006702" y="1254997"/>
            <a:ext cx="417859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latin typeface="楷体" panose="02010609060101010101" pitchFamily="49" charset="-122"/>
                <a:ea typeface="楷体" panose="02010609060101010101" pitchFamily="49" charset="-122"/>
              </a:rPr>
              <a:t>7 </a:t>
            </a:r>
            <a:r>
              <a:rPr lang="zh-CN" altLang="en-US" sz="6000" dirty="0">
                <a:latin typeface="楷体" panose="02010609060101010101" pitchFamily="49" charset="-122"/>
                <a:ea typeface="楷体" panose="02010609060101010101" pitchFamily="49" charset="-122"/>
              </a:rPr>
              <a:t>青蛙</a:t>
            </a:r>
            <a:r>
              <a:rPr lang="zh-CN" altLang="en-US" sz="6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写诗</a:t>
            </a:r>
            <a:endParaRPr lang="zh-CN" altLang="en-US" sz="6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313080" y="732277"/>
            <a:ext cx="196968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 dirty="0">
                <a:latin typeface="宋体" panose="02010600030101010101" pitchFamily="2" charset="-122"/>
              </a:rPr>
              <a:t>xi</a:t>
            </a:r>
            <a:r>
              <a:rPr lang="zh-CN" altLang="en-US" sz="3200" b="1" dirty="0">
                <a:latin typeface="宋体" panose="02010600030101010101" pitchFamily="2" charset="-122"/>
              </a:rPr>
              <a:t>ě</a:t>
            </a:r>
            <a:r>
              <a:rPr lang="en-US" altLang="zh-CN" sz="3200" b="1" dirty="0">
                <a:latin typeface="宋体" panose="02010600030101010101" pitchFamily="2" charset="-122"/>
              </a:rPr>
              <a:t> </a:t>
            </a:r>
            <a:r>
              <a:rPr lang="en-US" altLang="zh-CN" sz="3200" b="1" dirty="0" err="1">
                <a:latin typeface="宋体" panose="02010600030101010101" pitchFamily="2" charset="-122"/>
              </a:rPr>
              <a:t>sh</a:t>
            </a:r>
            <a:r>
              <a:rPr lang="zh-CN" altLang="en-US" sz="3200" b="1" dirty="0">
                <a:latin typeface="宋体" panose="02010600030101010101" pitchFamily="2" charset="-122"/>
              </a:rPr>
              <a:t>ī</a:t>
            </a:r>
            <a:r>
              <a:rPr lang="en-US" altLang="zh-CN" sz="3200" b="1" dirty="0">
                <a:latin typeface="宋体" panose="02010600030101010101" pitchFamily="2" charset="-122"/>
              </a:rPr>
              <a:t> </a:t>
            </a:r>
            <a:endParaRPr lang="zh-CN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7875" name="Text Box 3"/>
          <p:cNvSpPr txBox="1">
            <a:spLocks noChangeArrowheads="1"/>
          </p:cNvSpPr>
          <p:nvPr/>
        </p:nvSpPr>
        <p:spPr bwMode="auto">
          <a:xfrm>
            <a:off x="3287713" y="2924175"/>
            <a:ext cx="5472113" cy="86614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algn="ctr" defTabSz="914400" fontAlgn="ctr">
              <a:lnSpc>
                <a:spcPct val="70000"/>
              </a:lnSpc>
              <a:spcBef>
                <a:spcPct val="50000"/>
              </a:spcBef>
              <a:buClrTx/>
              <a:buSzTx/>
              <a:buFontTx/>
              <a:defRPr/>
            </a:pPr>
            <a:r>
              <a:rPr kumimoji="0" lang="zh-CN" altLang="en-US" sz="7200" b="1" kern="1200" cap="none" spc="0" normalizeH="0" baseline="0" noProof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谢谢大家！</a:t>
            </a:r>
            <a:endParaRPr kumimoji="0" lang="zh-CN" altLang="en-US" sz="7200" b="1" kern="1200" cap="none" spc="0" normalizeH="0" baseline="0" noProof="0">
              <a:solidFill>
                <a:srgbClr val="008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  <a:cs typeface="+mn-cs"/>
            </a:endParaRPr>
          </a:p>
        </p:txBody>
      </p:sp>
      <p:pic>
        <p:nvPicPr>
          <p:cNvPr id="207876" name="Picture 4" descr="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5495925"/>
            <a:ext cx="1774825" cy="1362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7877" name="Picture 5" descr="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0" y="5889625"/>
            <a:ext cx="3262313" cy="968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7878" name="Picture 6" descr="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23063" y="6046788"/>
            <a:ext cx="2895600" cy="8874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7879" name="Picture 7" descr="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10200" y="5943600"/>
            <a:ext cx="2455863" cy="7254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7881" name="Picture 9" descr="内页祥云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08888" y="1052513"/>
            <a:ext cx="1285875" cy="600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7882" name="Picture 10" descr="内页祥云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19513" y="4076700"/>
            <a:ext cx="876300" cy="407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青蛙写诗_240" hidden="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64000" y="1905000"/>
            <a:ext cx="4064000" cy="3048000"/>
          </a:xfrm>
          <a:prstGeom prst="rect">
            <a:avLst/>
          </a:prstGeom>
        </p:spPr>
      </p:pic>
      <p:pic>
        <p:nvPicPr>
          <p:cNvPr id="52" name="图片 1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609205" y="1862455"/>
            <a:ext cx="4394835" cy="4560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078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078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2078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07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2078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2078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2078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63" presetClass="pat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3.33333E-6 L 0.02309 -0.00047 " pathEditMode="relative" rAng="0" ptsTypes="AA">
                                      <p:cBhvr>
                                        <p:cTn id="19" dur="3500" fill="hold"/>
                                        <p:tgtEl>
                                          <p:spTgt spid="2078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0" y="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000"/>
                                        <p:tgtEl>
                                          <p:spTgt spid="207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5" presetClass="pat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833 -2.59259E-6 L -0.0092 -2.59259E-6 " pathEditMode="relative" rAng="0" ptsTypes="AA">
                                      <p:cBhvr>
                                        <p:cTn id="24" dur="4500" fill="hold"/>
                                        <p:tgtEl>
                                          <p:spTgt spid="2078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00" y="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207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207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5" presetClass="path" presetSubtype="0" repeatCount="indefinite" accel="50000" decel="50000" autoRev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8.33333E-7 0 L -0.01806 0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2078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00" y="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207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5" presetClass="pat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8 4.44444E-6 L -0.01458 4.44444E-6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2078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00" y="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22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9" dur="1000" fill="hold"/>
                                        <p:tgtEl>
                                          <p:spTgt spid="207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0" dur="1000" fill="hold"/>
                                        <p:tgtEl>
                                          <p:spTgt spid="207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1" dur="1000" fill="hold"/>
                                        <p:tgtEl>
                                          <p:spTgt spid="207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42" dur="1000" fill="hold"/>
                                        <p:tgtEl>
                                          <p:spTgt spid="207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27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5" dur="500" autoRev="1" fill="hold"/>
                                        <p:tgtEl>
                                          <p:spTgt spid="207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6" dur="500" autoRev="1" fill="hold"/>
                                        <p:tgtEl>
                                          <p:spTgt spid="207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7" dur="500" autoRev="1" fill="hold"/>
                                        <p:tgtEl>
                                          <p:spTgt spid="207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" dur="500" autoRev="1" fill="hold"/>
                                        <p:tgtEl>
                                          <p:spTgt spid="207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787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GlowDiffused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327314" y="104544"/>
            <a:ext cx="5813425" cy="8709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4000" b="1" dirty="0">
                <a:solidFill>
                  <a:srgbClr val="FF0000"/>
                </a:solidFill>
                <a:ea typeface="楷体" panose="02010609060101010101" pitchFamily="49" charset="-122"/>
              </a:rPr>
              <a:t>7</a:t>
            </a:r>
            <a:r>
              <a:rPr lang="zh-CN" altLang="en-US" sz="4000" b="1" dirty="0">
                <a:solidFill>
                  <a:srgbClr val="FF0000"/>
                </a:solidFill>
                <a:ea typeface="楷体" panose="02010609060101010101" pitchFamily="49" charset="-122"/>
              </a:rPr>
              <a:t>青蛙写诗</a:t>
            </a:r>
            <a:endParaRPr lang="zh-CN" altLang="en-US" sz="4000" b="1" dirty="0">
              <a:solidFill>
                <a:srgbClr val="FF0000"/>
              </a:solidFill>
              <a:ea typeface="楷体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b="1" dirty="0">
              <a:solidFill>
                <a:srgbClr val="FF0000"/>
              </a:solidFill>
              <a:ea typeface="楷体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4000" b="1" dirty="0">
                <a:solidFill>
                  <a:srgbClr val="FF0000"/>
                </a:solidFill>
                <a:ea typeface="楷体" panose="02010609060101010101" pitchFamily="49" charset="-122"/>
                <a:sym typeface="Wingdings" panose="05000000000000000000" charset="0"/>
              </a:rPr>
              <a:t></a:t>
            </a:r>
            <a:r>
              <a:rPr lang="zh-CN" altLang="en-US" sz="4000" b="1" dirty="0">
                <a:ea typeface="楷体" panose="02010609060101010101" pitchFamily="49" charset="-122"/>
              </a:rPr>
              <a:t>下雨了，</a:t>
            </a:r>
            <a:br>
              <a:rPr lang="zh-CN" altLang="en-US" sz="4000" b="1" dirty="0">
                <a:ea typeface="楷体" panose="02010609060101010101" pitchFamily="49" charset="-122"/>
              </a:rPr>
            </a:br>
            <a:r>
              <a:rPr lang="zh-CN" altLang="en-US" sz="4000" b="1" dirty="0">
                <a:ea typeface="楷体" panose="02010609060101010101" pitchFamily="49" charset="-122"/>
              </a:rPr>
              <a:t>雨点儿淅沥沥，沙啦啦。</a:t>
            </a:r>
            <a:br>
              <a:rPr lang="zh-CN" altLang="en-US" sz="4000" b="1" dirty="0">
                <a:ea typeface="楷体" panose="02010609060101010101" pitchFamily="49" charset="-122"/>
              </a:rPr>
            </a:br>
            <a:r>
              <a:rPr lang="zh-CN" altLang="en-US" sz="4000" b="1" dirty="0">
                <a:ea typeface="楷体" panose="02010609060101010101" pitchFamily="49" charset="-122"/>
              </a:rPr>
              <a:t>青蛙说：“我要写诗啦！”</a:t>
            </a:r>
            <a:endParaRPr lang="zh-CN" altLang="en-US" sz="4000" b="1" dirty="0">
              <a:ea typeface="楷体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3600" b="1" dirty="0">
              <a:ea typeface="楷体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4000" b="1" dirty="0">
                <a:solidFill>
                  <a:srgbClr val="FF0000"/>
                </a:solidFill>
                <a:ea typeface="楷体" panose="02010609060101010101" pitchFamily="49" charset="-122"/>
                <a:sym typeface="Wingdings" panose="05000000000000000000" charset="0"/>
              </a:rPr>
              <a:t></a:t>
            </a:r>
            <a:r>
              <a:rPr lang="zh-CN" altLang="en-US" sz="4000" b="1" dirty="0">
                <a:ea typeface="楷体" panose="02010609060101010101" pitchFamily="49" charset="-122"/>
              </a:rPr>
              <a:t>小蝌蚪游过来说：  </a:t>
            </a:r>
            <a:endParaRPr lang="zh-CN" altLang="en-US" sz="4000" b="1" dirty="0">
              <a:ea typeface="楷体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4000" b="1" dirty="0">
                <a:ea typeface="楷体" panose="02010609060101010101" pitchFamily="49" charset="-122"/>
              </a:rPr>
              <a:t>“我要给你当个小逗号。”</a:t>
            </a:r>
            <a:endParaRPr lang="zh-CN" altLang="en-US" sz="4000" b="1" dirty="0">
              <a:ea typeface="楷体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3600" b="1" dirty="0">
              <a:ea typeface="楷体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4000" b="1" dirty="0">
                <a:solidFill>
                  <a:srgbClr val="FF0000"/>
                </a:solidFill>
                <a:ea typeface="楷体" panose="02010609060101010101" pitchFamily="49" charset="-122"/>
                <a:sym typeface="Wingdings" panose="05000000000000000000" charset="0"/>
              </a:rPr>
              <a:t></a:t>
            </a:r>
            <a:r>
              <a:rPr lang="zh-CN" altLang="en-US" sz="4000" b="1" dirty="0">
                <a:ea typeface="楷体" panose="02010609060101010101" pitchFamily="49" charset="-122"/>
              </a:rPr>
              <a:t>池塘里的水泡泡说：</a:t>
            </a:r>
            <a:endParaRPr lang="zh-CN" altLang="en-US" sz="4000" b="1" dirty="0">
              <a:ea typeface="楷体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4000" b="1" dirty="0">
                <a:ea typeface="楷体" panose="02010609060101010101" pitchFamily="49" charset="-122"/>
              </a:rPr>
              <a:t>“我能当个小句号。”</a:t>
            </a:r>
            <a:endParaRPr lang="zh-CN" altLang="en-US" sz="4000" b="1" dirty="0">
              <a:ea typeface="楷体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4000" b="1" dirty="0">
              <a:ea typeface="楷体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800" b="1" dirty="0"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b="1" dirty="0"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b="1" dirty="0">
              <a:ea typeface="宋体" panose="02010600030101010101" pitchFamily="2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b="1" dirty="0">
              <a:ea typeface="宋体" panose="02010600030101010101" pitchFamily="2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b="1" dirty="0">
              <a:ea typeface="宋体" panose="02010600030101010101" pitchFamily="2" charset="-122"/>
            </a:endParaRPr>
          </a:p>
        </p:txBody>
      </p:sp>
      <p:sp>
        <p:nvSpPr>
          <p:cNvPr id="5" name="Text Box 15"/>
          <p:cNvSpPr txBox="1">
            <a:spLocks noChangeArrowheads="1"/>
          </p:cNvSpPr>
          <p:nvPr/>
        </p:nvSpPr>
        <p:spPr bwMode="auto">
          <a:xfrm>
            <a:off x="6408420" y="244475"/>
            <a:ext cx="5461000" cy="7140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pitchFamily="34" charset="-122"/>
              </a:rPr>
              <a:t>④</a:t>
            </a:r>
            <a:r>
              <a:rPr lang="zh-CN" altLang="en-US" sz="4000" b="1" dirty="0">
                <a:ea typeface="楷体" panose="02010609060101010101" pitchFamily="49" charset="-122"/>
              </a:rPr>
              <a:t>荷叶上的一串水珠说：</a:t>
            </a:r>
            <a:endParaRPr lang="zh-CN" altLang="en-US" sz="4000" b="1" dirty="0">
              <a:ea typeface="楷体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“</a:t>
            </a:r>
            <a:r>
              <a:rPr lang="zh-CN" altLang="en-US" sz="4000" b="1" dirty="0">
                <a:ea typeface="楷体" panose="02010609060101010101" pitchFamily="49" charset="-122"/>
                <a:sym typeface="Arial" panose="020B0604020202020204" pitchFamily="34" charset="0"/>
              </a:rPr>
              <a:t>我们可以当省略号。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”</a:t>
            </a:r>
            <a:endParaRPr lang="en-US" altLang="zh-CN" sz="4400" b="1" dirty="0"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zh-CN" sz="4400" b="1" dirty="0"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⑤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青蛙的诗写成了：</a:t>
            </a:r>
            <a:endParaRPr lang="en-US" altLang="zh-CN" sz="4000" b="1" dirty="0"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“呱呱，呱呱，</a:t>
            </a:r>
            <a:endParaRPr lang="en-US" altLang="zh-CN" sz="4000" b="1" dirty="0"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 呱呱呱。</a:t>
            </a:r>
            <a:endParaRPr lang="en-US" altLang="zh-CN" sz="4000" b="1" dirty="0"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 呱呱，呱呱，</a:t>
            </a:r>
            <a:endParaRPr lang="en-US" altLang="zh-CN" sz="4000" b="1" dirty="0"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 呱呱呱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……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”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endParaRPr lang="zh-CN" altLang="en-US" sz="2800" b="1" dirty="0"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8" descr="C:\Users\Administrator\Desktop\9a939cc28eac38aca8e0b3f79d4cf7ea - 副本.png"/>
          <p:cNvPicPr>
            <a:picLocks noChangeAspect="1"/>
          </p:cNvPicPr>
          <p:nvPr/>
        </p:nvPicPr>
        <p:blipFill>
          <a:blip r:embed="rId1"/>
          <a:srcRect b="7039"/>
          <a:stretch>
            <a:fillRect/>
          </a:stretch>
        </p:blipFill>
        <p:spPr>
          <a:xfrm>
            <a:off x="0" y="12331"/>
            <a:ext cx="12192000" cy="684566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 8"/>
          <p:cNvSpPr/>
          <p:nvPr/>
        </p:nvSpPr>
        <p:spPr>
          <a:xfrm>
            <a:off x="2952728" y="1857364"/>
            <a:ext cx="309880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   </a:t>
            </a:r>
            <a:endParaRPr lang="zh-CN" altLang="en-US" sz="40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1" name="Picture 4" descr="https://timgsa.baidu.com/timg?image&amp;quality=80&amp;size=b9999_10000&amp;sec=1498406789960&amp;di=6e98d2991ea4b2eb074ad8f66bf66296&amp;imgtype=0&amp;src=http%3A%2F%2Fimg.jf258.com%2Fuploads%2Fi_0_3969526808x29677492_23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8D8D8D"/>
              </a:clrFrom>
              <a:clrTo>
                <a:srgbClr val="8D8D8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9933891">
            <a:off x="6933248" y="400093"/>
            <a:ext cx="2232025" cy="2081530"/>
          </a:xfrm>
          <a:prstGeom prst="rect">
            <a:avLst/>
          </a:prstGeom>
          <a:noFill/>
        </p:spPr>
      </p:pic>
      <p:pic>
        <p:nvPicPr>
          <p:cNvPr id="22" name="Picture 12" descr="050bf383d2402d969cf917d9de_560_副本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27618" y="2686283"/>
            <a:ext cx="2439670" cy="17233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65" name="Picture 29" descr="C:\Users\Administrator\Desktop\1919781_091057021_2_副本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74988" y="5294317"/>
            <a:ext cx="512445" cy="4387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" name="Picture 29" descr="C:\Users\Administrator\Desktop\1919781_091057021_2_副本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290628" y="5294317"/>
            <a:ext cx="512445" cy="4387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" name="Picture 29" descr="C:\Users\Administrator\Desktop\1919781_091057021_2_副本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16258" y="5294317"/>
            <a:ext cx="512445" cy="4387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" name="Picture 29" descr="C:\Users\Administrator\Desktop\1919781_091057021_2_副本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09198" y="5294317"/>
            <a:ext cx="512445" cy="4387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" name="Picture 29" descr="C:\Users\Administrator\Desktop\1919781_091057021_2_副本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60863" y="5294317"/>
            <a:ext cx="512445" cy="4387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" name="Picture 29" descr="C:\Users\Administrator\Desktop\1919781_091057021_2_副本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47453" y="5294317"/>
            <a:ext cx="512445" cy="4387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3881314" y="948536"/>
            <a:ext cx="243967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latin typeface="楷体" panose="02010609060101010101" pitchFamily="49" charset="-122"/>
                <a:ea typeface="楷体" panose="02010609060101010101" pitchFamily="49" charset="-122"/>
              </a:rPr>
              <a:t>小蝌蚪</a:t>
            </a:r>
            <a:endParaRPr lang="zh-CN" altLang="en-US" sz="5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968718" y="2942997"/>
            <a:ext cx="22648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latin typeface="楷体" panose="02010609060101010101" pitchFamily="49" charset="-122"/>
                <a:ea typeface="楷体" panose="02010609060101010101" pitchFamily="49" charset="-122"/>
              </a:rPr>
              <a:t>水泡泡</a:t>
            </a:r>
            <a:endParaRPr lang="zh-CN" altLang="en-US" sz="4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683830" y="4845125"/>
            <a:ext cx="26371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sz="4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串</a:t>
            </a:r>
            <a:r>
              <a:rPr lang="zh-CN" altLang="en-US" sz="4800" dirty="0">
                <a:latin typeface="楷体" panose="02010609060101010101" pitchFamily="49" charset="-122"/>
                <a:ea typeface="楷体" panose="02010609060101010101" pitchFamily="49" charset="-122"/>
              </a:rPr>
              <a:t>水珠</a:t>
            </a:r>
            <a:endParaRPr lang="zh-CN" altLang="en-US" sz="4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475211" y="2469186"/>
            <a:ext cx="175836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0" i="0" dirty="0" err="1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pào</a:t>
            </a:r>
            <a:r>
              <a:rPr lang="en-US" altLang="zh-CN" sz="28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 pao</a:t>
            </a:r>
            <a:endParaRPr lang="zh-CN" altLang="en-US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500"/>
                            </p:stCondLst>
                            <p:childTnLst>
                              <p:par>
                                <p:cTn id="5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8" grpId="0"/>
      <p:bldP spid="19" grpId="0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8"/>
          <p:cNvSpPr txBox="1">
            <a:spLocks noChangeArrowheads="1"/>
          </p:cNvSpPr>
          <p:nvPr/>
        </p:nvSpPr>
        <p:spPr bwMode="auto">
          <a:xfrm>
            <a:off x="4851400" y="409576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800"/>
          </a:p>
        </p:txBody>
      </p:sp>
      <p:pic>
        <p:nvPicPr>
          <p:cNvPr id="5" name="Picture 9" descr="无标题-1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928" b="38338"/>
          <a:stretch>
            <a:fillRect/>
          </a:stretch>
        </p:blipFill>
        <p:spPr bwMode="auto">
          <a:xfrm>
            <a:off x="1887538" y="8083550"/>
            <a:ext cx="8851900" cy="80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0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96564" y="1331912"/>
            <a:ext cx="2963862" cy="411638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grpSp>
        <p:nvGrpSpPr>
          <p:cNvPr id="7" name="组合 6"/>
          <p:cNvGrpSpPr/>
          <p:nvPr/>
        </p:nvGrpSpPr>
        <p:grpSpPr>
          <a:xfrm>
            <a:off x="4943475" y="1625600"/>
            <a:ext cx="1655763" cy="3529013"/>
            <a:chOff x="5953126" y="981076"/>
            <a:chExt cx="1655763" cy="3529013"/>
          </a:xfrm>
        </p:grpSpPr>
        <p:sp>
          <p:nvSpPr>
            <p:cNvPr id="8" name="Oval 11"/>
            <p:cNvSpPr>
              <a:spLocks noChangeArrowheads="1"/>
            </p:cNvSpPr>
            <p:nvPr/>
          </p:nvSpPr>
          <p:spPr bwMode="auto">
            <a:xfrm>
              <a:off x="5953126" y="1557338"/>
              <a:ext cx="1655763" cy="863600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9" name="Oval 12"/>
            <p:cNvSpPr>
              <a:spLocks noChangeArrowheads="1"/>
            </p:cNvSpPr>
            <p:nvPr/>
          </p:nvSpPr>
          <p:spPr bwMode="auto">
            <a:xfrm>
              <a:off x="5953126" y="2781300"/>
              <a:ext cx="1655763" cy="863600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1800" b="1"/>
            </a:p>
          </p:txBody>
        </p:sp>
        <p:sp>
          <p:nvSpPr>
            <p:cNvPr id="10" name="Line 13"/>
            <p:cNvSpPr>
              <a:spLocks noChangeShapeType="1"/>
            </p:cNvSpPr>
            <p:nvPr/>
          </p:nvSpPr>
          <p:spPr bwMode="auto">
            <a:xfrm>
              <a:off x="6672264" y="981076"/>
              <a:ext cx="71437" cy="3529013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1" name="Text Box 14"/>
          <p:cNvSpPr txBox="1">
            <a:spLocks noChangeArrowheads="1"/>
          </p:cNvSpPr>
          <p:nvPr/>
        </p:nvSpPr>
        <p:spPr bwMode="auto">
          <a:xfrm>
            <a:off x="7782287" y="2069305"/>
            <a:ext cx="1955800" cy="2713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7200" b="1" dirty="0"/>
              <a:t>串</a:t>
            </a:r>
            <a:endParaRPr lang="zh-CN" altLang="en-US" sz="17200" b="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91" y="286434"/>
            <a:ext cx="3324689" cy="511490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4583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5540" y="-523812"/>
            <a:ext cx="3831476" cy="287360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250" b="100000" l="1875" r="9812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5540" y="1037402"/>
            <a:ext cx="3878943" cy="5818415"/>
          </a:xfrm>
          <a:prstGeom prst="rect">
            <a:avLst/>
          </a:prstGeom>
        </p:spPr>
      </p:pic>
      <p:pic>
        <p:nvPicPr>
          <p:cNvPr id="8" name="Picture 29" descr="C:\Users\Administrator\Desktop\1919781_091057021_2_副本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08635" y="818010"/>
            <a:ext cx="512445" cy="4387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Picture 29" descr="C:\Users\Administrator\Desktop\1919781_091057021_2_副本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024275" y="818010"/>
            <a:ext cx="512445" cy="4387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Picture 29" descr="C:\Users\Administrator\Desktop\1919781_091057021_2_副本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349905" y="818010"/>
            <a:ext cx="512445" cy="4387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29" descr="C:\Users\Administrator\Desktop\1919781_091057021_2_副本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42845" y="818010"/>
            <a:ext cx="512445" cy="4387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Picture 29" descr="C:\Users\Administrator\Desktop\1919781_091057021_2_副本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94510" y="818010"/>
            <a:ext cx="512445" cy="4387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Picture 29" descr="C:\Users\Administrator\Desktop\1919781_091057021_2_副本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81100" y="818010"/>
            <a:ext cx="512445" cy="4387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文本框 13"/>
          <p:cNvSpPr txBox="1"/>
          <p:nvPr/>
        </p:nvSpPr>
        <p:spPr>
          <a:xfrm>
            <a:off x="8666686" y="2078838"/>
            <a:ext cx="26371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sz="4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串</a:t>
            </a:r>
            <a:r>
              <a:rPr lang="zh-CN" altLang="en-US" sz="4800" dirty="0">
                <a:latin typeface="楷体" panose="02010609060101010101" pitchFamily="49" charset="-122"/>
                <a:ea typeface="楷体" panose="02010609060101010101" pitchFamily="49" charset="-122"/>
              </a:rPr>
              <a:t>水珠</a:t>
            </a:r>
            <a:endParaRPr lang="zh-CN" altLang="en-US" sz="4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0957" y="20734"/>
            <a:ext cx="12212638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8420" y="3710271"/>
            <a:ext cx="5985179" cy="7975251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 flipH="1">
            <a:off x="4899025" y="2532158"/>
            <a:ext cx="323850" cy="504825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5048250" y="3735483"/>
            <a:ext cx="239712" cy="37465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5175250" y="2524221"/>
            <a:ext cx="323850" cy="503237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10356850" y="2849658"/>
            <a:ext cx="239712" cy="37465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6978650" y="2967133"/>
            <a:ext cx="323850" cy="503238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7981950" y="2922683"/>
            <a:ext cx="239712" cy="37465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7861300" y="4041871"/>
            <a:ext cx="322262" cy="504825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8497887" y="2403571"/>
            <a:ext cx="239713" cy="37465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4117975" y="2940146"/>
            <a:ext cx="323850" cy="503237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6135687" y="2476596"/>
            <a:ext cx="239713" cy="373062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5978525" y="2892521"/>
            <a:ext cx="322262" cy="503237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4202112" y="2557558"/>
            <a:ext cx="239713" cy="37465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6740525" y="2652808"/>
            <a:ext cx="323850" cy="504825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8456612" y="2295621"/>
            <a:ext cx="239713" cy="373062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9615487" y="2563908"/>
            <a:ext cx="323850" cy="504825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>
            <a:off x="8696325" y="2808383"/>
            <a:ext cx="239712" cy="37465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H="1">
            <a:off x="4513262" y="2687733"/>
            <a:ext cx="322263" cy="504825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H="1">
            <a:off x="5827712" y="2498821"/>
            <a:ext cx="239713" cy="373062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>
            <a:off x="6180137" y="2971896"/>
            <a:ext cx="323850" cy="504825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H="1">
            <a:off x="9777412" y="2987771"/>
            <a:ext cx="239713" cy="373062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H="1">
            <a:off x="7373937" y="2967133"/>
            <a:ext cx="323850" cy="503238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H="1">
            <a:off x="8208962" y="2306733"/>
            <a:ext cx="239713" cy="373063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H="1">
            <a:off x="9318625" y="2652808"/>
            <a:ext cx="323850" cy="504825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H="1">
            <a:off x="9078912" y="2940146"/>
            <a:ext cx="239713" cy="373062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H="1">
            <a:off x="6654800" y="2462308"/>
            <a:ext cx="323850" cy="504825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H="1">
            <a:off x="5337175" y="2892521"/>
            <a:ext cx="239712" cy="373062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H="1">
            <a:off x="6416675" y="2376583"/>
            <a:ext cx="323850" cy="503238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H="1">
            <a:off x="8407400" y="4087908"/>
            <a:ext cx="239712" cy="373063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H="1">
            <a:off x="7115175" y="2273396"/>
            <a:ext cx="323850" cy="504825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H="1">
            <a:off x="7834312" y="2790921"/>
            <a:ext cx="239713" cy="373062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 flipH="1">
            <a:off x="8569325" y="2605183"/>
            <a:ext cx="323850" cy="504825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H="1">
            <a:off x="7627937" y="3787871"/>
            <a:ext cx="239713" cy="37465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椭圆 37"/>
          <p:cNvSpPr/>
          <p:nvPr/>
        </p:nvSpPr>
        <p:spPr>
          <a:xfrm>
            <a:off x="3124200" y="4648296"/>
            <a:ext cx="893762" cy="203200"/>
          </a:xfrm>
          <a:prstGeom prst="ellipse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4773612" y="5053108"/>
            <a:ext cx="795338" cy="180975"/>
          </a:xfrm>
          <a:prstGeom prst="ellipse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5038725" y="5129308"/>
            <a:ext cx="1128712" cy="257175"/>
          </a:xfrm>
          <a:prstGeom prst="ellipse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6300787" y="5194396"/>
            <a:ext cx="893763" cy="203200"/>
          </a:xfrm>
          <a:prstGeom prst="ellipse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7097712" y="5129308"/>
            <a:ext cx="795338" cy="180975"/>
          </a:xfrm>
          <a:prstGeom prst="ellipse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5575300" y="4851496"/>
            <a:ext cx="795337" cy="180975"/>
          </a:xfrm>
          <a:prstGeom prst="ellipse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6069012" y="5027708"/>
            <a:ext cx="795338" cy="180975"/>
          </a:xfrm>
          <a:prstGeom prst="ellipse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3568700" y="4635596"/>
            <a:ext cx="893762" cy="203200"/>
          </a:xfrm>
          <a:prstGeom prst="ellipse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5218112" y="5040408"/>
            <a:ext cx="795338" cy="180975"/>
          </a:xfrm>
          <a:prstGeom prst="ellipse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5483225" y="5116608"/>
            <a:ext cx="1128712" cy="257175"/>
          </a:xfrm>
          <a:prstGeom prst="ellipse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5359400" y="4762596"/>
            <a:ext cx="893762" cy="203200"/>
          </a:xfrm>
          <a:prstGeom prst="ellipse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5802312" y="5243608"/>
            <a:ext cx="795338" cy="180975"/>
          </a:xfrm>
          <a:prstGeom prst="ellipse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4279900" y="4965796"/>
            <a:ext cx="795337" cy="180975"/>
          </a:xfrm>
          <a:prstGeom prst="ellipse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4187825" y="5230908"/>
            <a:ext cx="1128712" cy="257175"/>
          </a:xfrm>
          <a:prstGeom prst="ellipse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7046912" y="5700808"/>
            <a:ext cx="795338" cy="180975"/>
          </a:xfrm>
          <a:prstGeom prst="ellipse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3517900" y="5207096"/>
            <a:ext cx="893762" cy="203200"/>
          </a:xfrm>
          <a:prstGeom prst="ellipse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4229100" y="5537296"/>
            <a:ext cx="795337" cy="180975"/>
          </a:xfrm>
          <a:prstGeom prst="ellipse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7224712" y="5040408"/>
            <a:ext cx="795338" cy="180975"/>
          </a:xfrm>
          <a:prstGeom prst="ellipse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5702300" y="4762596"/>
            <a:ext cx="795337" cy="180975"/>
          </a:xfrm>
          <a:prstGeom prst="ellipse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3695700" y="4546696"/>
            <a:ext cx="893762" cy="203200"/>
          </a:xfrm>
          <a:prstGeom prst="ellipse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>
            <a:off x="5929312" y="5154708"/>
            <a:ext cx="795338" cy="180975"/>
          </a:xfrm>
          <a:prstGeom prst="ellipse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6357937" y="5232496"/>
            <a:ext cx="893763" cy="203200"/>
          </a:xfrm>
          <a:prstGeom prst="ellipse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5859462" y="5281708"/>
            <a:ext cx="795338" cy="180975"/>
          </a:xfrm>
          <a:prstGeom prst="ellipse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61" name="椭圆 60"/>
          <p:cNvSpPr/>
          <p:nvPr/>
        </p:nvSpPr>
        <p:spPr>
          <a:xfrm>
            <a:off x="4337050" y="5003896"/>
            <a:ext cx="795337" cy="180975"/>
          </a:xfrm>
          <a:prstGeom prst="ellipse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5759450" y="4800696"/>
            <a:ext cx="795337" cy="180975"/>
          </a:xfrm>
          <a:prstGeom prst="ellipse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cxnSp>
        <p:nvCxnSpPr>
          <p:cNvPr id="63" name="直接连接符 62"/>
          <p:cNvCxnSpPr/>
          <p:nvPr/>
        </p:nvCxnSpPr>
        <p:spPr>
          <a:xfrm flipH="1">
            <a:off x="2100262" y="1099439"/>
            <a:ext cx="323850" cy="504825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 flipH="1">
            <a:off x="2249487" y="2302764"/>
            <a:ext cx="239712" cy="37465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 flipH="1">
            <a:off x="2376487" y="1091502"/>
            <a:ext cx="323850" cy="503237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/>
        </p:nvCxnSpPr>
        <p:spPr>
          <a:xfrm flipH="1">
            <a:off x="7558087" y="1416939"/>
            <a:ext cx="239712" cy="37465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 flipH="1">
            <a:off x="4179887" y="1534414"/>
            <a:ext cx="323850" cy="503238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/>
          <p:cNvCxnSpPr/>
          <p:nvPr/>
        </p:nvCxnSpPr>
        <p:spPr>
          <a:xfrm flipH="1">
            <a:off x="5183187" y="1489964"/>
            <a:ext cx="239712" cy="37465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/>
        </p:nvCxnSpPr>
        <p:spPr>
          <a:xfrm flipH="1">
            <a:off x="5062537" y="2609152"/>
            <a:ext cx="322262" cy="504825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/>
          <p:cNvCxnSpPr/>
          <p:nvPr/>
        </p:nvCxnSpPr>
        <p:spPr>
          <a:xfrm flipH="1">
            <a:off x="5699124" y="970852"/>
            <a:ext cx="239713" cy="37465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 flipH="1">
            <a:off x="1319212" y="1507427"/>
            <a:ext cx="323850" cy="503237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/>
          <p:cNvCxnSpPr/>
          <p:nvPr/>
        </p:nvCxnSpPr>
        <p:spPr>
          <a:xfrm flipH="1">
            <a:off x="3336924" y="1043877"/>
            <a:ext cx="239713" cy="373062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/>
          <p:cNvCxnSpPr/>
          <p:nvPr/>
        </p:nvCxnSpPr>
        <p:spPr>
          <a:xfrm flipH="1">
            <a:off x="3179762" y="1459802"/>
            <a:ext cx="322262" cy="503237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/>
          <p:cNvCxnSpPr/>
          <p:nvPr/>
        </p:nvCxnSpPr>
        <p:spPr>
          <a:xfrm flipH="1">
            <a:off x="1403349" y="1124839"/>
            <a:ext cx="239713" cy="37465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/>
          <p:cNvCxnSpPr/>
          <p:nvPr/>
        </p:nvCxnSpPr>
        <p:spPr>
          <a:xfrm flipH="1">
            <a:off x="3941762" y="1220089"/>
            <a:ext cx="323850" cy="504825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/>
          <p:cNvCxnSpPr/>
          <p:nvPr/>
        </p:nvCxnSpPr>
        <p:spPr>
          <a:xfrm flipH="1">
            <a:off x="5657849" y="862902"/>
            <a:ext cx="239713" cy="373062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/>
          <p:cNvCxnSpPr/>
          <p:nvPr/>
        </p:nvCxnSpPr>
        <p:spPr>
          <a:xfrm flipH="1">
            <a:off x="6816724" y="1131189"/>
            <a:ext cx="323850" cy="504825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/>
          <p:cNvCxnSpPr/>
          <p:nvPr/>
        </p:nvCxnSpPr>
        <p:spPr>
          <a:xfrm flipH="1">
            <a:off x="5897562" y="1375664"/>
            <a:ext cx="239712" cy="37465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连接符 78"/>
          <p:cNvCxnSpPr/>
          <p:nvPr/>
        </p:nvCxnSpPr>
        <p:spPr>
          <a:xfrm flipH="1">
            <a:off x="1714499" y="1255014"/>
            <a:ext cx="322263" cy="504825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连接符 79"/>
          <p:cNvCxnSpPr/>
          <p:nvPr/>
        </p:nvCxnSpPr>
        <p:spPr>
          <a:xfrm flipH="1">
            <a:off x="3028949" y="1066102"/>
            <a:ext cx="239713" cy="373062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接连接符 80"/>
          <p:cNvCxnSpPr/>
          <p:nvPr/>
        </p:nvCxnSpPr>
        <p:spPr>
          <a:xfrm flipH="1">
            <a:off x="3381374" y="1539177"/>
            <a:ext cx="323850" cy="504825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接连接符 81"/>
          <p:cNvCxnSpPr/>
          <p:nvPr/>
        </p:nvCxnSpPr>
        <p:spPr>
          <a:xfrm flipH="1">
            <a:off x="6978649" y="1555052"/>
            <a:ext cx="239713" cy="373062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连接符 82"/>
          <p:cNvCxnSpPr/>
          <p:nvPr/>
        </p:nvCxnSpPr>
        <p:spPr>
          <a:xfrm flipH="1">
            <a:off x="4575174" y="1534414"/>
            <a:ext cx="323850" cy="503238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接连接符 83"/>
          <p:cNvCxnSpPr/>
          <p:nvPr/>
        </p:nvCxnSpPr>
        <p:spPr>
          <a:xfrm flipH="1">
            <a:off x="5410199" y="874014"/>
            <a:ext cx="239713" cy="373063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直接连接符 84"/>
          <p:cNvCxnSpPr/>
          <p:nvPr/>
        </p:nvCxnSpPr>
        <p:spPr>
          <a:xfrm flipH="1">
            <a:off x="6519862" y="1220089"/>
            <a:ext cx="323850" cy="504825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连接符 85"/>
          <p:cNvCxnSpPr/>
          <p:nvPr/>
        </p:nvCxnSpPr>
        <p:spPr>
          <a:xfrm flipH="1">
            <a:off x="6280149" y="1507427"/>
            <a:ext cx="239713" cy="373062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/>
          <p:cNvCxnSpPr/>
          <p:nvPr/>
        </p:nvCxnSpPr>
        <p:spPr>
          <a:xfrm flipH="1">
            <a:off x="3856037" y="1029589"/>
            <a:ext cx="323850" cy="504825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/>
          <p:cNvCxnSpPr/>
          <p:nvPr/>
        </p:nvCxnSpPr>
        <p:spPr>
          <a:xfrm flipH="1">
            <a:off x="2538412" y="1459802"/>
            <a:ext cx="239712" cy="373062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接连接符 88"/>
          <p:cNvCxnSpPr/>
          <p:nvPr/>
        </p:nvCxnSpPr>
        <p:spPr>
          <a:xfrm flipH="1">
            <a:off x="3617912" y="943864"/>
            <a:ext cx="323850" cy="503238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连接符 89"/>
          <p:cNvCxnSpPr/>
          <p:nvPr/>
        </p:nvCxnSpPr>
        <p:spPr>
          <a:xfrm flipH="1">
            <a:off x="5608637" y="2655189"/>
            <a:ext cx="239712" cy="373063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接连接符 90"/>
          <p:cNvCxnSpPr/>
          <p:nvPr/>
        </p:nvCxnSpPr>
        <p:spPr>
          <a:xfrm flipH="1">
            <a:off x="4316412" y="840677"/>
            <a:ext cx="323850" cy="504825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接连接符 91"/>
          <p:cNvCxnSpPr/>
          <p:nvPr/>
        </p:nvCxnSpPr>
        <p:spPr>
          <a:xfrm flipH="1">
            <a:off x="5035549" y="1358202"/>
            <a:ext cx="239713" cy="373062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接连接符 92"/>
          <p:cNvCxnSpPr/>
          <p:nvPr/>
        </p:nvCxnSpPr>
        <p:spPr>
          <a:xfrm flipH="1">
            <a:off x="5770562" y="1172464"/>
            <a:ext cx="323850" cy="504825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接连接符 93"/>
          <p:cNvCxnSpPr/>
          <p:nvPr/>
        </p:nvCxnSpPr>
        <p:spPr>
          <a:xfrm flipH="1">
            <a:off x="4829174" y="2355152"/>
            <a:ext cx="239713" cy="37465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椭圆 94"/>
          <p:cNvSpPr/>
          <p:nvPr/>
        </p:nvSpPr>
        <p:spPr>
          <a:xfrm>
            <a:off x="325437" y="3215577"/>
            <a:ext cx="893762" cy="203200"/>
          </a:xfrm>
          <a:prstGeom prst="ellipse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96" name="椭圆 95"/>
          <p:cNvSpPr/>
          <p:nvPr/>
        </p:nvSpPr>
        <p:spPr>
          <a:xfrm>
            <a:off x="1974849" y="3620389"/>
            <a:ext cx="795338" cy="180975"/>
          </a:xfrm>
          <a:prstGeom prst="ellipse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97" name="椭圆 96"/>
          <p:cNvSpPr/>
          <p:nvPr/>
        </p:nvSpPr>
        <p:spPr>
          <a:xfrm>
            <a:off x="2239962" y="3696589"/>
            <a:ext cx="1128712" cy="257175"/>
          </a:xfrm>
          <a:prstGeom prst="ellipse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98" name="椭圆 97"/>
          <p:cNvSpPr/>
          <p:nvPr/>
        </p:nvSpPr>
        <p:spPr>
          <a:xfrm>
            <a:off x="3502024" y="3761677"/>
            <a:ext cx="893763" cy="203200"/>
          </a:xfrm>
          <a:prstGeom prst="ellipse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99" name="椭圆 98"/>
          <p:cNvSpPr/>
          <p:nvPr/>
        </p:nvSpPr>
        <p:spPr>
          <a:xfrm>
            <a:off x="4298949" y="3696589"/>
            <a:ext cx="795338" cy="180975"/>
          </a:xfrm>
          <a:prstGeom prst="ellipse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00" name="椭圆 99"/>
          <p:cNvSpPr/>
          <p:nvPr/>
        </p:nvSpPr>
        <p:spPr>
          <a:xfrm>
            <a:off x="2776537" y="3418777"/>
            <a:ext cx="795337" cy="180975"/>
          </a:xfrm>
          <a:prstGeom prst="ellipse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01" name="椭圆 100"/>
          <p:cNvSpPr/>
          <p:nvPr/>
        </p:nvSpPr>
        <p:spPr>
          <a:xfrm>
            <a:off x="3270249" y="3594989"/>
            <a:ext cx="795338" cy="180975"/>
          </a:xfrm>
          <a:prstGeom prst="ellipse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02" name="椭圆 101"/>
          <p:cNvSpPr/>
          <p:nvPr/>
        </p:nvSpPr>
        <p:spPr>
          <a:xfrm>
            <a:off x="769937" y="3202877"/>
            <a:ext cx="893762" cy="203200"/>
          </a:xfrm>
          <a:prstGeom prst="ellipse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03" name="椭圆 102"/>
          <p:cNvSpPr/>
          <p:nvPr/>
        </p:nvSpPr>
        <p:spPr>
          <a:xfrm>
            <a:off x="2419349" y="3607689"/>
            <a:ext cx="795338" cy="180975"/>
          </a:xfrm>
          <a:prstGeom prst="ellipse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04" name="椭圆 103"/>
          <p:cNvSpPr/>
          <p:nvPr/>
        </p:nvSpPr>
        <p:spPr>
          <a:xfrm>
            <a:off x="2684462" y="3683889"/>
            <a:ext cx="1128712" cy="257175"/>
          </a:xfrm>
          <a:prstGeom prst="ellipse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05" name="椭圆 104"/>
          <p:cNvSpPr/>
          <p:nvPr/>
        </p:nvSpPr>
        <p:spPr>
          <a:xfrm>
            <a:off x="2560637" y="3329877"/>
            <a:ext cx="893762" cy="203200"/>
          </a:xfrm>
          <a:prstGeom prst="ellipse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06" name="椭圆 105"/>
          <p:cNvSpPr/>
          <p:nvPr/>
        </p:nvSpPr>
        <p:spPr>
          <a:xfrm>
            <a:off x="3003549" y="3810889"/>
            <a:ext cx="795338" cy="180975"/>
          </a:xfrm>
          <a:prstGeom prst="ellipse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07" name="椭圆 106"/>
          <p:cNvSpPr/>
          <p:nvPr/>
        </p:nvSpPr>
        <p:spPr>
          <a:xfrm>
            <a:off x="1481137" y="3533077"/>
            <a:ext cx="795337" cy="180975"/>
          </a:xfrm>
          <a:prstGeom prst="ellipse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08" name="椭圆 107"/>
          <p:cNvSpPr/>
          <p:nvPr/>
        </p:nvSpPr>
        <p:spPr>
          <a:xfrm>
            <a:off x="1389062" y="3798189"/>
            <a:ext cx="1128712" cy="257175"/>
          </a:xfrm>
          <a:prstGeom prst="ellipse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09" name="椭圆 108"/>
          <p:cNvSpPr/>
          <p:nvPr/>
        </p:nvSpPr>
        <p:spPr>
          <a:xfrm>
            <a:off x="4248149" y="4268089"/>
            <a:ext cx="795338" cy="180975"/>
          </a:xfrm>
          <a:prstGeom prst="ellipse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10" name="椭圆 109"/>
          <p:cNvSpPr/>
          <p:nvPr/>
        </p:nvSpPr>
        <p:spPr>
          <a:xfrm>
            <a:off x="719137" y="3774377"/>
            <a:ext cx="893762" cy="203200"/>
          </a:xfrm>
          <a:prstGeom prst="ellipse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11" name="椭圆 110"/>
          <p:cNvSpPr/>
          <p:nvPr/>
        </p:nvSpPr>
        <p:spPr>
          <a:xfrm>
            <a:off x="1430337" y="4104577"/>
            <a:ext cx="795337" cy="180975"/>
          </a:xfrm>
          <a:prstGeom prst="ellipse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12" name="椭圆 111"/>
          <p:cNvSpPr/>
          <p:nvPr/>
        </p:nvSpPr>
        <p:spPr>
          <a:xfrm>
            <a:off x="4425949" y="3607689"/>
            <a:ext cx="795338" cy="180975"/>
          </a:xfrm>
          <a:prstGeom prst="ellipse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13" name="椭圆 112"/>
          <p:cNvSpPr/>
          <p:nvPr/>
        </p:nvSpPr>
        <p:spPr>
          <a:xfrm>
            <a:off x="2903537" y="3329877"/>
            <a:ext cx="795337" cy="180975"/>
          </a:xfrm>
          <a:prstGeom prst="ellipse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14" name="椭圆 113"/>
          <p:cNvSpPr/>
          <p:nvPr/>
        </p:nvSpPr>
        <p:spPr>
          <a:xfrm>
            <a:off x="896937" y="3113977"/>
            <a:ext cx="893762" cy="203200"/>
          </a:xfrm>
          <a:prstGeom prst="ellipse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15" name="椭圆 114"/>
          <p:cNvSpPr/>
          <p:nvPr/>
        </p:nvSpPr>
        <p:spPr>
          <a:xfrm>
            <a:off x="3130549" y="3721989"/>
            <a:ext cx="795338" cy="180975"/>
          </a:xfrm>
          <a:prstGeom prst="ellipse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16" name="椭圆 115"/>
          <p:cNvSpPr/>
          <p:nvPr/>
        </p:nvSpPr>
        <p:spPr>
          <a:xfrm>
            <a:off x="3559174" y="3799777"/>
            <a:ext cx="893763" cy="203200"/>
          </a:xfrm>
          <a:prstGeom prst="ellipse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17" name="椭圆 116"/>
          <p:cNvSpPr/>
          <p:nvPr/>
        </p:nvSpPr>
        <p:spPr>
          <a:xfrm>
            <a:off x="3060699" y="3848989"/>
            <a:ext cx="795338" cy="180975"/>
          </a:xfrm>
          <a:prstGeom prst="ellipse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18" name="椭圆 117"/>
          <p:cNvSpPr/>
          <p:nvPr/>
        </p:nvSpPr>
        <p:spPr>
          <a:xfrm>
            <a:off x="1538287" y="3571177"/>
            <a:ext cx="795337" cy="180975"/>
          </a:xfrm>
          <a:prstGeom prst="ellipse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19" name="椭圆 118"/>
          <p:cNvSpPr/>
          <p:nvPr/>
        </p:nvSpPr>
        <p:spPr>
          <a:xfrm>
            <a:off x="2960687" y="3367977"/>
            <a:ext cx="795337" cy="180975"/>
          </a:xfrm>
          <a:prstGeom prst="ellipse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cxnSp>
        <p:nvCxnSpPr>
          <p:cNvPr id="120" name="直接连接符 119"/>
          <p:cNvCxnSpPr/>
          <p:nvPr/>
        </p:nvCxnSpPr>
        <p:spPr>
          <a:xfrm flipH="1">
            <a:off x="2954337" y="3578321"/>
            <a:ext cx="323850" cy="504825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直接连接符 120"/>
          <p:cNvCxnSpPr/>
          <p:nvPr/>
        </p:nvCxnSpPr>
        <p:spPr>
          <a:xfrm flipH="1">
            <a:off x="3103562" y="4781646"/>
            <a:ext cx="239712" cy="37465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直接连接符 121"/>
          <p:cNvCxnSpPr/>
          <p:nvPr/>
        </p:nvCxnSpPr>
        <p:spPr>
          <a:xfrm flipH="1">
            <a:off x="3230562" y="3570384"/>
            <a:ext cx="323850" cy="503237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直接连接符 122"/>
          <p:cNvCxnSpPr/>
          <p:nvPr/>
        </p:nvCxnSpPr>
        <p:spPr>
          <a:xfrm flipH="1">
            <a:off x="8412162" y="3895821"/>
            <a:ext cx="239712" cy="37465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直接连接符 123"/>
          <p:cNvCxnSpPr/>
          <p:nvPr/>
        </p:nvCxnSpPr>
        <p:spPr>
          <a:xfrm flipH="1">
            <a:off x="5033962" y="4013296"/>
            <a:ext cx="323850" cy="503238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直接连接符 124"/>
          <p:cNvCxnSpPr/>
          <p:nvPr/>
        </p:nvCxnSpPr>
        <p:spPr>
          <a:xfrm flipH="1">
            <a:off x="6037262" y="3968846"/>
            <a:ext cx="239712" cy="37465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直接连接符 125"/>
          <p:cNvCxnSpPr/>
          <p:nvPr/>
        </p:nvCxnSpPr>
        <p:spPr>
          <a:xfrm flipH="1">
            <a:off x="5916612" y="5088034"/>
            <a:ext cx="322262" cy="504825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直接连接符 126"/>
          <p:cNvCxnSpPr/>
          <p:nvPr/>
        </p:nvCxnSpPr>
        <p:spPr>
          <a:xfrm flipH="1">
            <a:off x="6553199" y="3449734"/>
            <a:ext cx="239713" cy="37465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直接连接符 127"/>
          <p:cNvCxnSpPr/>
          <p:nvPr/>
        </p:nvCxnSpPr>
        <p:spPr>
          <a:xfrm flipH="1">
            <a:off x="2173287" y="3986309"/>
            <a:ext cx="323850" cy="503237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直接连接符 128"/>
          <p:cNvCxnSpPr/>
          <p:nvPr/>
        </p:nvCxnSpPr>
        <p:spPr>
          <a:xfrm flipH="1">
            <a:off x="4190999" y="3522759"/>
            <a:ext cx="239713" cy="373062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直接连接符 129"/>
          <p:cNvCxnSpPr/>
          <p:nvPr/>
        </p:nvCxnSpPr>
        <p:spPr>
          <a:xfrm flipH="1">
            <a:off x="4033837" y="3938684"/>
            <a:ext cx="322262" cy="503237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直接连接符 130"/>
          <p:cNvCxnSpPr/>
          <p:nvPr/>
        </p:nvCxnSpPr>
        <p:spPr>
          <a:xfrm flipH="1">
            <a:off x="2257424" y="3603721"/>
            <a:ext cx="239713" cy="37465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直接连接符 131"/>
          <p:cNvCxnSpPr/>
          <p:nvPr/>
        </p:nvCxnSpPr>
        <p:spPr>
          <a:xfrm flipH="1">
            <a:off x="4795837" y="3698971"/>
            <a:ext cx="323850" cy="504825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直接连接符 132"/>
          <p:cNvCxnSpPr/>
          <p:nvPr/>
        </p:nvCxnSpPr>
        <p:spPr>
          <a:xfrm flipH="1">
            <a:off x="6511924" y="3341784"/>
            <a:ext cx="239713" cy="373062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直接连接符 133"/>
          <p:cNvCxnSpPr/>
          <p:nvPr/>
        </p:nvCxnSpPr>
        <p:spPr>
          <a:xfrm flipH="1">
            <a:off x="7670799" y="3610071"/>
            <a:ext cx="323850" cy="504825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直接连接符 134"/>
          <p:cNvCxnSpPr/>
          <p:nvPr/>
        </p:nvCxnSpPr>
        <p:spPr>
          <a:xfrm flipH="1">
            <a:off x="6751637" y="3854546"/>
            <a:ext cx="239712" cy="37465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直接连接符 135"/>
          <p:cNvCxnSpPr/>
          <p:nvPr/>
        </p:nvCxnSpPr>
        <p:spPr>
          <a:xfrm flipH="1">
            <a:off x="2568574" y="3733896"/>
            <a:ext cx="322263" cy="504825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直接连接符 136"/>
          <p:cNvCxnSpPr/>
          <p:nvPr/>
        </p:nvCxnSpPr>
        <p:spPr>
          <a:xfrm flipH="1">
            <a:off x="3883024" y="3544984"/>
            <a:ext cx="239713" cy="373062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直接连接符 137"/>
          <p:cNvCxnSpPr/>
          <p:nvPr/>
        </p:nvCxnSpPr>
        <p:spPr>
          <a:xfrm flipH="1">
            <a:off x="4235449" y="4018059"/>
            <a:ext cx="323850" cy="504825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直接连接符 138"/>
          <p:cNvCxnSpPr/>
          <p:nvPr/>
        </p:nvCxnSpPr>
        <p:spPr>
          <a:xfrm flipH="1">
            <a:off x="7832724" y="4033934"/>
            <a:ext cx="239713" cy="373062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直接连接符 139"/>
          <p:cNvCxnSpPr/>
          <p:nvPr/>
        </p:nvCxnSpPr>
        <p:spPr>
          <a:xfrm flipH="1">
            <a:off x="5429249" y="4013296"/>
            <a:ext cx="323850" cy="503238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直接连接符 140"/>
          <p:cNvCxnSpPr/>
          <p:nvPr/>
        </p:nvCxnSpPr>
        <p:spPr>
          <a:xfrm flipH="1">
            <a:off x="6264274" y="3352896"/>
            <a:ext cx="239713" cy="373063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直接连接符 141"/>
          <p:cNvCxnSpPr/>
          <p:nvPr/>
        </p:nvCxnSpPr>
        <p:spPr>
          <a:xfrm flipH="1">
            <a:off x="7373937" y="3698971"/>
            <a:ext cx="323850" cy="504825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直接连接符 142"/>
          <p:cNvCxnSpPr/>
          <p:nvPr/>
        </p:nvCxnSpPr>
        <p:spPr>
          <a:xfrm flipH="1">
            <a:off x="7134224" y="3986309"/>
            <a:ext cx="239713" cy="373062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直接连接符 143"/>
          <p:cNvCxnSpPr/>
          <p:nvPr/>
        </p:nvCxnSpPr>
        <p:spPr>
          <a:xfrm flipH="1">
            <a:off x="4710112" y="3508471"/>
            <a:ext cx="323850" cy="504825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直接连接符 144"/>
          <p:cNvCxnSpPr/>
          <p:nvPr/>
        </p:nvCxnSpPr>
        <p:spPr>
          <a:xfrm flipH="1">
            <a:off x="3392487" y="3938684"/>
            <a:ext cx="239712" cy="373062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直接连接符 145"/>
          <p:cNvCxnSpPr/>
          <p:nvPr/>
        </p:nvCxnSpPr>
        <p:spPr>
          <a:xfrm flipH="1">
            <a:off x="4471987" y="3422746"/>
            <a:ext cx="323850" cy="503238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直接连接符 146"/>
          <p:cNvCxnSpPr/>
          <p:nvPr/>
        </p:nvCxnSpPr>
        <p:spPr>
          <a:xfrm flipH="1">
            <a:off x="6462712" y="5134071"/>
            <a:ext cx="239712" cy="373063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直接连接符 147"/>
          <p:cNvCxnSpPr/>
          <p:nvPr/>
        </p:nvCxnSpPr>
        <p:spPr>
          <a:xfrm flipH="1">
            <a:off x="5170487" y="3319559"/>
            <a:ext cx="323850" cy="504825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直接连接符 148"/>
          <p:cNvCxnSpPr/>
          <p:nvPr/>
        </p:nvCxnSpPr>
        <p:spPr>
          <a:xfrm flipH="1">
            <a:off x="6037261" y="3760884"/>
            <a:ext cx="239713" cy="373062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直接连接符 149"/>
          <p:cNvCxnSpPr/>
          <p:nvPr/>
        </p:nvCxnSpPr>
        <p:spPr>
          <a:xfrm flipH="1">
            <a:off x="6624637" y="3651346"/>
            <a:ext cx="323850" cy="504825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直接连接符 150"/>
          <p:cNvCxnSpPr/>
          <p:nvPr/>
        </p:nvCxnSpPr>
        <p:spPr>
          <a:xfrm flipH="1">
            <a:off x="5683249" y="4834034"/>
            <a:ext cx="239713" cy="37465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2" name="椭圆 151"/>
          <p:cNvSpPr/>
          <p:nvPr/>
        </p:nvSpPr>
        <p:spPr>
          <a:xfrm>
            <a:off x="1179512" y="5694459"/>
            <a:ext cx="893762" cy="203200"/>
          </a:xfrm>
          <a:prstGeom prst="ellipse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53" name="椭圆 152"/>
          <p:cNvSpPr/>
          <p:nvPr/>
        </p:nvSpPr>
        <p:spPr>
          <a:xfrm>
            <a:off x="2828924" y="6099271"/>
            <a:ext cx="795338" cy="180975"/>
          </a:xfrm>
          <a:prstGeom prst="ellipse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54" name="椭圆 153"/>
          <p:cNvSpPr/>
          <p:nvPr/>
        </p:nvSpPr>
        <p:spPr>
          <a:xfrm>
            <a:off x="3094037" y="6175471"/>
            <a:ext cx="1128712" cy="257175"/>
          </a:xfrm>
          <a:prstGeom prst="ellipse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55" name="椭圆 154"/>
          <p:cNvSpPr/>
          <p:nvPr/>
        </p:nvSpPr>
        <p:spPr>
          <a:xfrm>
            <a:off x="4356099" y="6240559"/>
            <a:ext cx="893763" cy="203200"/>
          </a:xfrm>
          <a:prstGeom prst="ellipse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56" name="椭圆 155"/>
          <p:cNvSpPr/>
          <p:nvPr/>
        </p:nvSpPr>
        <p:spPr>
          <a:xfrm>
            <a:off x="5153024" y="6175471"/>
            <a:ext cx="795338" cy="180975"/>
          </a:xfrm>
          <a:prstGeom prst="ellipse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57" name="椭圆 156"/>
          <p:cNvSpPr/>
          <p:nvPr/>
        </p:nvSpPr>
        <p:spPr>
          <a:xfrm>
            <a:off x="3630612" y="5897659"/>
            <a:ext cx="795337" cy="180975"/>
          </a:xfrm>
          <a:prstGeom prst="ellipse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58" name="椭圆 157"/>
          <p:cNvSpPr/>
          <p:nvPr/>
        </p:nvSpPr>
        <p:spPr>
          <a:xfrm>
            <a:off x="4124324" y="6073871"/>
            <a:ext cx="795338" cy="180975"/>
          </a:xfrm>
          <a:prstGeom prst="ellipse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59" name="椭圆 158"/>
          <p:cNvSpPr/>
          <p:nvPr/>
        </p:nvSpPr>
        <p:spPr>
          <a:xfrm>
            <a:off x="1624012" y="5681759"/>
            <a:ext cx="893762" cy="203200"/>
          </a:xfrm>
          <a:prstGeom prst="ellipse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60" name="椭圆 159"/>
          <p:cNvSpPr/>
          <p:nvPr/>
        </p:nvSpPr>
        <p:spPr>
          <a:xfrm>
            <a:off x="3273424" y="6086571"/>
            <a:ext cx="795338" cy="180975"/>
          </a:xfrm>
          <a:prstGeom prst="ellipse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61" name="椭圆 160"/>
          <p:cNvSpPr/>
          <p:nvPr/>
        </p:nvSpPr>
        <p:spPr>
          <a:xfrm>
            <a:off x="3538537" y="6162771"/>
            <a:ext cx="1128712" cy="257175"/>
          </a:xfrm>
          <a:prstGeom prst="ellipse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62" name="椭圆 161"/>
          <p:cNvSpPr/>
          <p:nvPr/>
        </p:nvSpPr>
        <p:spPr>
          <a:xfrm>
            <a:off x="3414712" y="5808759"/>
            <a:ext cx="893762" cy="203200"/>
          </a:xfrm>
          <a:prstGeom prst="ellipse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63" name="椭圆 162"/>
          <p:cNvSpPr/>
          <p:nvPr/>
        </p:nvSpPr>
        <p:spPr>
          <a:xfrm>
            <a:off x="3857624" y="6289771"/>
            <a:ext cx="795338" cy="180975"/>
          </a:xfrm>
          <a:prstGeom prst="ellipse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64" name="椭圆 163"/>
          <p:cNvSpPr/>
          <p:nvPr/>
        </p:nvSpPr>
        <p:spPr>
          <a:xfrm>
            <a:off x="2335212" y="6011959"/>
            <a:ext cx="795337" cy="180975"/>
          </a:xfrm>
          <a:prstGeom prst="ellipse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65" name="椭圆 164"/>
          <p:cNvSpPr/>
          <p:nvPr/>
        </p:nvSpPr>
        <p:spPr>
          <a:xfrm>
            <a:off x="2243137" y="6277071"/>
            <a:ext cx="1128712" cy="257175"/>
          </a:xfrm>
          <a:prstGeom prst="ellipse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66" name="椭圆 165"/>
          <p:cNvSpPr/>
          <p:nvPr/>
        </p:nvSpPr>
        <p:spPr>
          <a:xfrm>
            <a:off x="5102224" y="6746971"/>
            <a:ext cx="795338" cy="180975"/>
          </a:xfrm>
          <a:prstGeom prst="ellipse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67" name="椭圆 166"/>
          <p:cNvSpPr/>
          <p:nvPr/>
        </p:nvSpPr>
        <p:spPr>
          <a:xfrm>
            <a:off x="1573212" y="6253259"/>
            <a:ext cx="893762" cy="203200"/>
          </a:xfrm>
          <a:prstGeom prst="ellipse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68" name="椭圆 167"/>
          <p:cNvSpPr/>
          <p:nvPr/>
        </p:nvSpPr>
        <p:spPr>
          <a:xfrm>
            <a:off x="2284412" y="6583459"/>
            <a:ext cx="795337" cy="180975"/>
          </a:xfrm>
          <a:prstGeom prst="ellipse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69" name="椭圆 168"/>
          <p:cNvSpPr/>
          <p:nvPr/>
        </p:nvSpPr>
        <p:spPr>
          <a:xfrm>
            <a:off x="5280024" y="6086571"/>
            <a:ext cx="795338" cy="180975"/>
          </a:xfrm>
          <a:prstGeom prst="ellipse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70" name="椭圆 169"/>
          <p:cNvSpPr/>
          <p:nvPr/>
        </p:nvSpPr>
        <p:spPr>
          <a:xfrm>
            <a:off x="3757612" y="5808759"/>
            <a:ext cx="795337" cy="180975"/>
          </a:xfrm>
          <a:prstGeom prst="ellipse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71" name="椭圆 170"/>
          <p:cNvSpPr/>
          <p:nvPr/>
        </p:nvSpPr>
        <p:spPr>
          <a:xfrm>
            <a:off x="1751012" y="5592859"/>
            <a:ext cx="893762" cy="203200"/>
          </a:xfrm>
          <a:prstGeom prst="ellipse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72" name="椭圆 171"/>
          <p:cNvSpPr/>
          <p:nvPr/>
        </p:nvSpPr>
        <p:spPr>
          <a:xfrm>
            <a:off x="3984624" y="6200871"/>
            <a:ext cx="795338" cy="180975"/>
          </a:xfrm>
          <a:prstGeom prst="ellipse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73" name="椭圆 172"/>
          <p:cNvSpPr/>
          <p:nvPr/>
        </p:nvSpPr>
        <p:spPr>
          <a:xfrm>
            <a:off x="4413249" y="6278659"/>
            <a:ext cx="893763" cy="203200"/>
          </a:xfrm>
          <a:prstGeom prst="ellipse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74" name="椭圆 173"/>
          <p:cNvSpPr/>
          <p:nvPr/>
        </p:nvSpPr>
        <p:spPr>
          <a:xfrm>
            <a:off x="3914774" y="6327871"/>
            <a:ext cx="795338" cy="180975"/>
          </a:xfrm>
          <a:prstGeom prst="ellipse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75" name="椭圆 174"/>
          <p:cNvSpPr/>
          <p:nvPr/>
        </p:nvSpPr>
        <p:spPr>
          <a:xfrm>
            <a:off x="2392362" y="6050059"/>
            <a:ext cx="795337" cy="180975"/>
          </a:xfrm>
          <a:prstGeom prst="ellipse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76" name="椭圆 175"/>
          <p:cNvSpPr/>
          <p:nvPr/>
        </p:nvSpPr>
        <p:spPr>
          <a:xfrm>
            <a:off x="3814762" y="5846859"/>
            <a:ext cx="795337" cy="180975"/>
          </a:xfrm>
          <a:prstGeom prst="ellipse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77" name="矩形 4"/>
          <p:cNvSpPr/>
          <p:nvPr/>
        </p:nvSpPr>
        <p:spPr>
          <a:xfrm>
            <a:off x="4248150" y="152400"/>
            <a:ext cx="7570788" cy="250834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4265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下雨了，</a:t>
            </a:r>
            <a:endParaRPr lang="zh-CN" altLang="en-US" sz="4265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4265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雨点儿淅沥沥，沙啦啦。</a:t>
            </a:r>
            <a:endParaRPr lang="en-US" altLang="zh-CN" sz="4265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8" name="文本框 177"/>
          <p:cNvSpPr txBox="1"/>
          <p:nvPr/>
        </p:nvSpPr>
        <p:spPr>
          <a:xfrm>
            <a:off x="4233543" y="1898533"/>
            <a:ext cx="2051367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雨点儿</a:t>
            </a:r>
            <a:endParaRPr lang="zh-CN" altLang="en-US" sz="4400" dirty="0">
              <a:solidFill>
                <a:srgbClr val="FF0000"/>
              </a:solidFill>
            </a:endParaRPr>
          </a:p>
        </p:txBody>
      </p:sp>
      <p:sp>
        <p:nvSpPr>
          <p:cNvPr id="179" name="矩形 5"/>
          <p:cNvSpPr/>
          <p:nvPr/>
        </p:nvSpPr>
        <p:spPr>
          <a:xfrm>
            <a:off x="4308474" y="-253905"/>
            <a:ext cx="8296911" cy="194540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ts val="8000"/>
              </a:lnSpc>
            </a:pPr>
            <a:r>
              <a:rPr lang="en-US" altLang="zh-CN" sz="2665" b="1" dirty="0">
                <a:latin typeface="宋体" panose="02010600030101010101" pitchFamily="2" charset="-122"/>
              </a:rPr>
              <a:t>xi</a:t>
            </a:r>
            <a:r>
              <a:rPr lang="zh-CN" altLang="en-US" sz="2665" b="1" dirty="0">
                <a:latin typeface="宋体" panose="02010600030101010101" pitchFamily="2" charset="-122"/>
              </a:rPr>
              <a:t>à</a:t>
            </a:r>
            <a:r>
              <a:rPr lang="en-US" altLang="zh-CN" sz="2665" b="1" dirty="0">
                <a:latin typeface="宋体" panose="02010600030101010101" pitchFamily="2" charset="-122"/>
              </a:rPr>
              <a:t> y</a:t>
            </a:r>
            <a:r>
              <a:rPr lang="zh-CN" altLang="en-US" sz="2665" b="1" dirty="0">
                <a:latin typeface="宋体" panose="02010600030101010101" pitchFamily="2" charset="-122"/>
              </a:rPr>
              <a:t>ǔ</a:t>
            </a:r>
            <a:r>
              <a:rPr lang="en-US" altLang="zh-CN" sz="2665" b="1" dirty="0">
                <a:latin typeface="宋体" panose="02010600030101010101" pitchFamily="2" charset="-122"/>
              </a:rPr>
              <a:t> le</a:t>
            </a:r>
            <a:endParaRPr lang="en-US" altLang="zh-CN" sz="2665" b="1" dirty="0">
              <a:latin typeface="宋体" panose="02010600030101010101" pitchFamily="2" charset="-122"/>
            </a:endParaRPr>
          </a:p>
          <a:p>
            <a:pPr fontAlgn="auto">
              <a:lnSpc>
                <a:spcPts val="8000"/>
              </a:lnSpc>
            </a:pPr>
            <a:r>
              <a:rPr lang="en-US" altLang="zh-CN" sz="2665" b="1" dirty="0">
                <a:latin typeface="宋体" panose="02010600030101010101" pitchFamily="2" charset="-122"/>
              </a:rPr>
              <a:t>y</a:t>
            </a:r>
            <a:r>
              <a:rPr lang="zh-CN" altLang="en-US" sz="2665" b="1" dirty="0">
                <a:latin typeface="宋体" panose="02010600030101010101" pitchFamily="2" charset="-122"/>
              </a:rPr>
              <a:t>ǔ</a:t>
            </a:r>
            <a:r>
              <a:rPr lang="en-US" altLang="zh-CN" sz="2665" b="1" dirty="0">
                <a:latin typeface="宋体" panose="02010600030101010101" pitchFamily="2" charset="-122"/>
              </a:rPr>
              <a:t> </a:t>
            </a:r>
            <a:r>
              <a:rPr lang="en-US" altLang="zh-CN" sz="2665" b="1" dirty="0">
                <a:solidFill>
                  <a:srgbClr val="FF0000"/>
                </a:solidFill>
                <a:latin typeface="宋体" panose="02010600030101010101" pitchFamily="2" charset="-122"/>
              </a:rPr>
              <a:t>di</a:t>
            </a:r>
            <a:r>
              <a:rPr lang="zh-CN" altLang="en-US" sz="2665" b="1" dirty="0">
                <a:solidFill>
                  <a:srgbClr val="FF0000"/>
                </a:solidFill>
                <a:latin typeface="宋体" panose="02010600030101010101" pitchFamily="2" charset="-122"/>
              </a:rPr>
              <a:t>ǎ</a:t>
            </a:r>
            <a:r>
              <a:rPr lang="en-US" altLang="zh-CN" sz="2665" b="1" dirty="0">
                <a:solidFill>
                  <a:srgbClr val="FF0000"/>
                </a:solidFill>
                <a:latin typeface="宋体" panose="02010600030101010101" pitchFamily="2" charset="-122"/>
              </a:rPr>
              <a:t>nr  </a:t>
            </a:r>
            <a:r>
              <a:rPr lang="en-US" altLang="zh-CN" sz="2665" b="1" dirty="0">
                <a:latin typeface="宋体" panose="02010600030101010101" pitchFamily="2" charset="-122"/>
              </a:rPr>
              <a:t>x</a:t>
            </a:r>
            <a:r>
              <a:rPr lang="zh-CN" altLang="en-US" sz="2665" b="1" dirty="0">
                <a:latin typeface="宋体" panose="02010600030101010101" pitchFamily="2" charset="-122"/>
              </a:rPr>
              <a:t>ī</a:t>
            </a:r>
            <a:r>
              <a:rPr lang="en-US" altLang="zh-CN" sz="2665" b="1" dirty="0">
                <a:latin typeface="宋体" panose="02010600030101010101" pitchFamily="2" charset="-122"/>
              </a:rPr>
              <a:t> l</a:t>
            </a:r>
            <a:r>
              <a:rPr lang="zh-CN" altLang="en-US" sz="2665" b="1" dirty="0">
                <a:latin typeface="宋体" panose="02010600030101010101" pitchFamily="2" charset="-122"/>
              </a:rPr>
              <a:t>ì</a:t>
            </a:r>
            <a:r>
              <a:rPr lang="en-US" altLang="zh-CN" sz="2665" b="1" dirty="0">
                <a:latin typeface="宋体" panose="02010600030101010101" pitchFamily="2" charset="-122"/>
              </a:rPr>
              <a:t> l</a:t>
            </a:r>
            <a:r>
              <a:rPr lang="zh-CN" altLang="en-US" sz="2665" b="1" dirty="0">
                <a:latin typeface="宋体" panose="02010600030101010101" pitchFamily="2" charset="-122"/>
              </a:rPr>
              <a:t>ì</a:t>
            </a:r>
            <a:r>
              <a:rPr lang="en-US" altLang="zh-CN" sz="2665" b="1" dirty="0">
                <a:latin typeface="宋体" panose="02010600030101010101" pitchFamily="2" charset="-122"/>
              </a:rPr>
              <a:t>    sh</a:t>
            </a:r>
            <a:r>
              <a:rPr lang="zh-CN" altLang="en-US" sz="2665" b="1" dirty="0">
                <a:latin typeface="宋体" panose="02010600030101010101" pitchFamily="2" charset="-122"/>
              </a:rPr>
              <a:t>ā</a:t>
            </a:r>
            <a:r>
              <a:rPr lang="en-US" altLang="zh-CN" sz="2665" b="1" dirty="0">
                <a:latin typeface="宋体" panose="02010600030101010101" pitchFamily="2" charset="-122"/>
              </a:rPr>
              <a:t> l</a:t>
            </a:r>
            <a:r>
              <a:rPr lang="zh-CN" altLang="en-US" sz="2665" b="1" dirty="0">
                <a:latin typeface="宋体" panose="02010600030101010101" pitchFamily="2" charset="-122"/>
              </a:rPr>
              <a:t>ā</a:t>
            </a:r>
            <a:r>
              <a:rPr lang="en-US" altLang="zh-CN" sz="2665" b="1" dirty="0">
                <a:latin typeface="宋体" panose="02010600030101010101" pitchFamily="2" charset="-122"/>
              </a:rPr>
              <a:t> l</a:t>
            </a:r>
            <a:r>
              <a:rPr lang="zh-CN" altLang="en-US" sz="2665" b="1" dirty="0">
                <a:latin typeface="宋体" panose="02010600030101010101" pitchFamily="2" charset="-122"/>
              </a:rPr>
              <a:t>ā</a:t>
            </a:r>
            <a:endParaRPr lang="en-US" altLang="zh-CN" sz="2665" b="1" dirty="0">
              <a:latin typeface="宋体" panose="02010600030101010101" pitchFamily="2" charset="-122"/>
            </a:endParaRPr>
          </a:p>
        </p:txBody>
      </p:sp>
      <p:pic>
        <p:nvPicPr>
          <p:cNvPr id="183" name="安心音乐 - 第 19 集 大自然的下雨声-治愈失眠的深度催眠轻音乐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623675" y="3606896"/>
            <a:ext cx="406400" cy="406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1.48148E-6 L -0.16497 0.43333 " pathEditMode="relative" rAng="0" ptsTypes="AA">
                                      <p:cBhvr>
                                        <p:cTn id="9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55" y="21667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pat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1.875E-6 -7.40741E-7 L -0.16498 0.43333 " pathEditMode="relative" rAng="0" ptsTypes="AA">
                                      <p:cBhvr>
                                        <p:cTn id="17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55" y="21667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pat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4.16667E-7 3.7037E-7 L -0.16497 0.43333 " pathEditMode="relative" rAng="0" ptsTypes="AA">
                                      <p:cBhvr>
                                        <p:cTn id="25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55" y="21667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2" presetClass="pat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79167E-6 -4.07407E-6 L -0.20195 0.54283 " pathEditMode="relative" rAng="0" ptsTypes="AA">
                                      <p:cBhvr>
                                        <p:cTn id="33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04" y="27130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2.96296E-6 L -0.25573 0.66366 " pathEditMode="relative" rAng="0" ptsTypes="AA">
                                      <p:cBhvr>
                                        <p:cTn id="41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786" y="33171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2" presetClass="pat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3.125E-6 -2.22222E-6 L -0.16497 0.43334 " pathEditMode="relative" rAng="0" ptsTypes="AA">
                                      <p:cBhvr>
                                        <p:cTn id="49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55" y="21667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42" presetClass="path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-2.70833E-6 2.59259E-6 L -0.16497 0.43333 " pathEditMode="relative" rAng="0" ptsTypes="AA">
                                      <p:cBhvr>
                                        <p:cTn id="57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55" y="21667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nodeType="withEffect">
                                  <p:stCondLst>
                                    <p:cond delay="20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42" presetClass="pat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8.33333E-7 2.22222E-6 L -0.16497 0.43333 " pathEditMode="relative" rAng="0" ptsTypes="AA">
                                      <p:cBhvr>
                                        <p:cTn id="65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55" y="21667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42" presetClass="path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-1.66667E-6 2.22222E-6 L -0.16497 0.43333 " pathEditMode="relative" rAng="0" ptsTypes="AA">
                                      <p:cBhvr>
                                        <p:cTn id="73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55" y="21667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42" presetClass="pat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8.33333E-7 -4.44444E-6 L -0.16497 0.43334 " pathEditMode="relative" rAng="0" ptsTypes="AA">
                                      <p:cBhvr>
                                        <p:cTn id="81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55" y="21667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nodeType="withEffect">
                                  <p:stCondLst>
                                    <p:cond delay="28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42" presetClass="path" presetSubtype="0" fill="hold" nodeType="withEffect">
                                  <p:stCondLst>
                                    <p:cond delay="2850"/>
                                  </p:stCondLst>
                                  <p:childTnLst>
                                    <p:animMotion origin="layout" path="M 4.375E-6 -3.33333E-6 L -0.16498 0.43334 " pathEditMode="relative" rAng="0" ptsTypes="AA">
                                      <p:cBhvr>
                                        <p:cTn id="89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55" y="21667"/>
                                    </p:animMotion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1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42" presetClass="pat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2.91667E-6 -1.48148E-6 L -0.16498 0.43333 " pathEditMode="relative" rAng="0" ptsTypes="AA">
                                      <p:cBhvr>
                                        <p:cTn id="97" dur="1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55" y="21667"/>
                                    </p:animMotion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1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42" presetClass="path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4.16667E-6 -1.11111E-6 L -0.16498 0.43333 " pathEditMode="relative" rAng="0" ptsTypes="AA">
                                      <p:cBhvr>
                                        <p:cTn id="105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55" y="21667"/>
                                    </p:animMotion>
                                  </p:childTnLst>
                                </p:cTn>
                              </p:par>
                              <p:par>
                                <p:cTn id="106" presetID="10" presetClass="exit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1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42" presetClass="pat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4.58333E-6 4.44444E-6 L -0.16498 0.43333 " pathEditMode="relative" rAng="0" ptsTypes="AA">
                                      <p:cBhvr>
                                        <p:cTn id="113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55" y="21667"/>
                                    </p:animMotion>
                                  </p:childTnLst>
                                </p:cTn>
                              </p:par>
                              <p:par>
                                <p:cTn id="114" presetID="10" presetClass="exit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1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nodeType="withEffect">
                                  <p:stCondLst>
                                    <p:cond delay="345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42" presetClass="path" presetSubtype="0" fill="hold" nodeType="withEffect">
                                  <p:stCondLst>
                                    <p:cond delay="3450"/>
                                  </p:stCondLst>
                                  <p:childTnLst>
                                    <p:animMotion origin="layout" path="M -3.125E-6 1.85185E-6 L -0.16497 0.43333 " pathEditMode="relative" rAng="0" ptsTypes="AA">
                                      <p:cBhvr>
                                        <p:cTn id="121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55" y="21667"/>
                                    </p:animMotion>
                                  </p:childTnLst>
                                </p:cTn>
                              </p:par>
                              <p:par>
                                <p:cTn id="122" presetID="10" presetClass="exit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1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42" presetClass="pat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3.125E-6 4.44444E-6 L -0.16498 0.43333 " pathEditMode="relative" rAng="0" ptsTypes="AA">
                                      <p:cBhvr>
                                        <p:cTn id="129" dur="1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55" y="21667"/>
                                    </p:animMotion>
                                  </p:childTnLst>
                                </p:cTn>
                              </p:par>
                              <p:par>
                                <p:cTn id="130" presetID="10" presetClass="exit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1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42" presetClass="path" presetSubtype="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animMotion origin="layout" path="M -3.33333E-6 -3.7037E-6 L -0.16497 0.43334 " pathEditMode="relative" rAng="0" ptsTypes="AA">
                                      <p:cBhvr>
                                        <p:cTn id="137" dur="1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55" y="21667"/>
                                    </p:animMotion>
                                  </p:childTnLst>
                                </p:cTn>
                              </p:par>
                              <p:par>
                                <p:cTn id="138" presetID="10" presetClass="exit" presetSubtype="0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9" dur="1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1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42" presetClass="path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-4.16667E-7 4.81481E-6 L -0.16497 0.43333 " pathEditMode="relative" rAng="0" ptsTypes="AA">
                                      <p:cBhvr>
                                        <p:cTn id="145" dur="1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55" y="21667"/>
                                    </p:animMotion>
                                  </p:childTnLst>
                                </p:cTn>
                              </p:par>
                              <p:par>
                                <p:cTn id="146" presetID="10" presetClass="exit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1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nodeType="withEffect">
                                  <p:stCondLst>
                                    <p:cond delay="485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1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42" presetClass="path" presetSubtype="0" fill="hold" nodeType="withEffect">
                                  <p:stCondLst>
                                    <p:cond delay="4850"/>
                                  </p:stCondLst>
                                  <p:childTnLst>
                                    <p:animMotion origin="layout" path="M -2.29167E-6 1.11111E-6 L -0.16497 0.43333 " pathEditMode="relative" rAng="0" ptsTypes="AA">
                                      <p:cBhvr>
                                        <p:cTn id="153" dur="1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55" y="21667"/>
                                    </p:animMotion>
                                  </p:childTnLst>
                                </p:cTn>
                              </p:par>
                              <p:par>
                                <p:cTn id="154" presetID="10" presetClass="exit" presetSubtype="0" fill="hold" nodeType="withEffect">
                                  <p:stCondLst>
                                    <p:cond delay="5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5" dur="1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0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1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42" presetClass="path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1.25E-6 -1.48148E-6 L -0.16498 0.43333 " pathEditMode="relative" rAng="0" ptsTypes="AA">
                                      <p:cBhvr>
                                        <p:cTn id="161" dur="1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55" y="21667"/>
                                    </p:animMotion>
                                  </p:childTnLst>
                                </p:cTn>
                              </p:par>
                              <p:par>
                                <p:cTn id="162" presetID="10" presetClass="exit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3" dur="1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0" presetClass="entr" presetSubtype="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1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42" presetClass="path" presetSubtype="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animMotion origin="layout" path="M 1.04167E-6 -2.96296E-6 L -0.16497 0.43334 " pathEditMode="relative" rAng="0" ptsTypes="AA">
                                      <p:cBhvr>
                                        <p:cTn id="169" dur="1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55" y="21667"/>
                                    </p:animMotion>
                                  </p:childTnLst>
                                </p:cTn>
                              </p:par>
                              <p:par>
                                <p:cTn id="170" presetID="10" presetClass="exit" presetSubtype="0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1" dur="1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10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1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42" presetClass="path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-2.91667E-6 4.07407E-6 L -0.16497 0.43333 " pathEditMode="relative" rAng="0" ptsTypes="AA">
                                      <p:cBhvr>
                                        <p:cTn id="177" dur="1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55" y="21667"/>
                                    </p:animMotion>
                                  </p:childTnLst>
                                </p:cTn>
                              </p:par>
                              <p:par>
                                <p:cTn id="178" presetID="10" presetClass="exit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1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0" presetClass="entr" presetSubtype="0" fill="hold" nodeType="withEffect">
                                  <p:stCondLst>
                                    <p:cond delay="545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1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42" presetClass="path" presetSubtype="0" fill="hold" nodeType="withEffect">
                                  <p:stCondLst>
                                    <p:cond delay="5450"/>
                                  </p:stCondLst>
                                  <p:childTnLst>
                                    <p:animMotion origin="layout" path="M -4.16667E-6 -1.11111E-6 L -0.16497 0.43333 " pathEditMode="relative" rAng="0" ptsTypes="AA">
                                      <p:cBhvr>
                                        <p:cTn id="185" dur="1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55" y="21667"/>
                                    </p:animMotion>
                                  </p:childTnLst>
                                </p:cTn>
                              </p:par>
                              <p:par>
                                <p:cTn id="186" presetID="10" presetClass="exit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7" dur="1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10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1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42" presetClass="path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2.91667E-6 2.96296E-6 L -0.16498 0.43333 " pathEditMode="relative" rAng="0" ptsTypes="AA">
                                      <p:cBhvr>
                                        <p:cTn id="193" dur="1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55" y="21667"/>
                                    </p:animMotion>
                                  </p:childTnLst>
                                </p:cTn>
                              </p:par>
                              <p:par>
                                <p:cTn id="194" presetID="10" presetClass="exit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5" dur="1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10" presetClass="entr" presetSubtype="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1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42" presetClass="path" presetSubtype="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-4.58333E-6 -3.33333E-6 L -0.19778 0.50741 " pathEditMode="relative" rAng="0" ptsTypes="AA">
                                      <p:cBhvr>
                                        <p:cTn id="201" dur="1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96" y="25370"/>
                                    </p:animMotion>
                                  </p:childTnLst>
                                </p:cTn>
                              </p:par>
                              <p:par>
                                <p:cTn id="202" presetID="10" presetClass="exit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3" dur="1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10" presetClass="entr" presetSubtype="0" fill="hold" nodeType="withEffect">
                                  <p:stCondLst>
                                    <p:cond delay="625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1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42" presetClass="path" presetSubtype="0" fill="hold" nodeType="withEffect">
                                  <p:stCondLst>
                                    <p:cond delay="6250"/>
                                  </p:stCondLst>
                                  <p:childTnLst>
                                    <p:animMotion origin="layout" path="M 3.95833E-6 -2.59259E-6 L -0.16498 0.43334 " pathEditMode="relative" rAng="0" ptsTypes="AA">
                                      <p:cBhvr>
                                        <p:cTn id="209" dur="1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55" y="21667"/>
                                    </p:animMotion>
                                  </p:childTnLst>
                                </p:cTn>
                              </p:par>
                              <p:par>
                                <p:cTn id="210" presetID="10" presetClass="exit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1" dur="1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10" presetClass="entr" presetSubtype="0" fill="hold" nodeType="withEffect">
                                  <p:stCondLst>
                                    <p:cond delay="710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5" dur="1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6" presetID="42" presetClass="path" presetSubtype="0" fill="hold" nodeType="withEffect">
                                  <p:stCondLst>
                                    <p:cond delay="7100"/>
                                  </p:stCondLst>
                                  <p:childTnLst>
                                    <p:animMotion origin="layout" path="M -3.33333E-6 -1.85185E-6 L -0.16497 0.43334 " pathEditMode="relative" rAng="0" ptsTypes="AA">
                                      <p:cBhvr>
                                        <p:cTn id="217" dur="1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55" y="21667"/>
                                    </p:animMotion>
                                  </p:childTnLst>
                                </p:cTn>
                              </p:par>
                              <p:par>
                                <p:cTn id="218" presetID="10" presetClass="exit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9" dur="1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10" presetClass="entr" presetSubtype="0" fill="hold" nodeType="withEffect">
                                  <p:stCondLst>
                                    <p:cond delay="675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3" dur="1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4" presetID="42" presetClass="path" presetSubtype="0" fill="hold" nodeType="withEffect">
                                  <p:stCondLst>
                                    <p:cond delay="6750"/>
                                  </p:stCondLst>
                                  <p:childTnLst>
                                    <p:animMotion origin="layout" path="M 1.04167E-6 1.85185E-6 L -0.16497 0.43333 " pathEditMode="relative" rAng="0" ptsTypes="AA">
                                      <p:cBhvr>
                                        <p:cTn id="225" dur="1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55" y="21667"/>
                                    </p:animMotion>
                                  </p:childTnLst>
                                </p:cTn>
                              </p:par>
                              <p:par>
                                <p:cTn id="226" presetID="10" presetClass="exit" presetSubtype="0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7" dur="1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9" presetID="10" presetClass="entr" presetSubtype="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" dur="1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2" presetID="42" presetClass="path" presetSubtype="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5E-6 2.96296E-6 L -0.16498 0.43333 " pathEditMode="relative" rAng="0" ptsTypes="AA">
                                      <p:cBhvr>
                                        <p:cTn id="233" dur="1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55" y="21667"/>
                                    </p:animMotion>
                                  </p:childTnLst>
                                </p:cTn>
                              </p:par>
                              <p:par>
                                <p:cTn id="234" presetID="10" presetClass="exit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5" dur="1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10" presetClass="entr" presetSubtype="0" fill="hold" nodeType="withEffect">
                                  <p:stCondLst>
                                    <p:cond delay="675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1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0" presetID="42" presetClass="path" presetSubtype="0" fill="hold" nodeType="withEffect">
                                  <p:stCondLst>
                                    <p:cond delay="6750"/>
                                  </p:stCondLst>
                                  <p:childTnLst>
                                    <p:animMotion origin="layout" path="M -3.75E-6 2.22222E-6 L -0.16497 0.43333 " pathEditMode="relative" rAng="0" ptsTypes="AA">
                                      <p:cBhvr>
                                        <p:cTn id="241" dur="1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55" y="21667"/>
                                    </p:animMotion>
                                  </p:childTnLst>
                                </p:cTn>
                              </p:par>
                              <p:par>
                                <p:cTn id="242" presetID="10" presetClass="exit" presetSubtype="0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3" dur="1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5" presetID="10" presetClass="entr" presetSubtype="0" fill="hold" nodeType="withEffect">
                                  <p:stCondLst>
                                    <p:cond delay="690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" dur="1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8" presetID="42" presetClass="path" presetSubtype="0" fill="hold" nodeType="withEffect">
                                  <p:stCondLst>
                                    <p:cond delay="6900"/>
                                  </p:stCondLst>
                                  <p:childTnLst>
                                    <p:animMotion origin="layout" path="M 4.16667E-6 3.33333E-6 L -0.16498 0.43333 " pathEditMode="relative" rAng="0" ptsTypes="AA">
                                      <p:cBhvr>
                                        <p:cTn id="249" dur="1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55" y="21667"/>
                                    </p:animMotion>
                                  </p:childTnLst>
                                </p:cTn>
                              </p:par>
                              <p:par>
                                <p:cTn id="250" presetID="10" presetClass="exit" presetSubtype="0" fill="hold" nodeType="withEffect">
                                  <p:stCondLst>
                                    <p:cond delay="7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1" dur="1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3" presetID="10" presetClass="entr" presetSubtype="0" fill="hold" nodeType="withEffect">
                                  <p:stCondLst>
                                    <p:cond delay="675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5" dur="1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6" presetID="42" presetClass="path" presetSubtype="0" fill="hold" nodeType="withEffect">
                                  <p:stCondLst>
                                    <p:cond delay="6750"/>
                                  </p:stCondLst>
                                  <p:childTnLst>
                                    <p:animMotion origin="layout" path="M 3.33333E-6 3.7037E-7 L -0.16498 0.43333 " pathEditMode="relative" rAng="0" ptsTypes="AA">
                                      <p:cBhvr>
                                        <p:cTn id="257" dur="1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55" y="21667"/>
                                    </p:animMotion>
                                  </p:childTnLst>
                                </p:cTn>
                              </p:par>
                              <p:par>
                                <p:cTn id="258" presetID="10" presetClass="exit" presetSubtype="0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9" dur="1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53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3" dur="1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1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5" dur="1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6" presetID="6" presetClass="emph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267" dur="1250" fill="hold"/>
                                        <p:tgtEl>
                                          <p:spTgt spid="3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68" presetID="10" presetClass="exit" presetSubtype="0" fill="hold" grpId="2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9" dur="1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1" presetID="53" presetClass="entr" presetSubtype="16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3" dur="1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1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5" dur="1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6" presetID="6" presetClass="emph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277" dur="1250" fill="hold"/>
                                        <p:tgtEl>
                                          <p:spTgt spid="3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78" presetID="10" presetClass="exit" presetSubtype="0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9" dur="1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1" presetID="53" presetClass="entr" presetSubtype="16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3" dur="1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1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5" dur="1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6" presetID="6" presetClass="emph" presetSubtype="0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animScale>
                                      <p:cBhvr>
                                        <p:cTn id="287" dur="1250" fill="hold"/>
                                        <p:tgtEl>
                                          <p:spTgt spid="4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88" presetID="10" presetClass="exit" presetSubtype="0" fill="hold" grpId="2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9" dur="1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1" presetID="53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3" dur="1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1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5" dur="1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6" presetID="6" presetClass="emph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297" dur="1250" fill="hold"/>
                                        <p:tgtEl>
                                          <p:spTgt spid="4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98" presetID="10" presetClass="exit" presetSubtype="0" fill="hold" grpId="2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9" dur="1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1" presetID="53" presetClass="entr" presetSubtype="16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3" dur="1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1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5" dur="1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6" presetID="6" presetClass="emph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307" dur="1250" fill="hold"/>
                                        <p:tgtEl>
                                          <p:spTgt spid="4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08" presetID="10" presetClass="exit" presetSubtype="0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9" dur="1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1" presetID="53" presetClass="entr" presetSubtype="16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3" dur="1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4" dur="1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5" dur="1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6" presetID="6" presetClass="emph" presetSubtype="0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animScale>
                                      <p:cBhvr>
                                        <p:cTn id="317" dur="1250" fill="hold"/>
                                        <p:tgtEl>
                                          <p:spTgt spid="4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18" presetID="10" presetClass="exit" presetSubtype="0" fill="hold" grpId="2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9" dur="1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53" presetClass="entr" presetSubtype="16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3" dur="1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1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5" dur="1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6" presetID="6" presetClass="emph" presetSubtype="0" fill="hold" grpId="1" nodeType="withEffect">
                                  <p:stCondLst>
                                    <p:cond delay="2300"/>
                                  </p:stCondLst>
                                  <p:childTnLst>
                                    <p:animScale>
                                      <p:cBhvr>
                                        <p:cTn id="327" dur="1250" fill="hold"/>
                                        <p:tgtEl>
                                          <p:spTgt spid="4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28" presetID="10" presetClass="exit" presetSubtype="0" fill="hold" grpId="2" nodeType="withEffect">
                                  <p:stCondLst>
                                    <p:cond delay="2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9" dur="1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1" presetID="53" presetClass="entr" presetSubtype="16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3" dur="1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4" dur="1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5" dur="1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6" presetID="6" presetClass="emph" presetSubtype="0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Scale>
                                      <p:cBhvr>
                                        <p:cTn id="337" dur="1250" fill="hold"/>
                                        <p:tgtEl>
                                          <p:spTgt spid="4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38" presetID="10" presetClass="exit" presetSubtype="0" fill="hold" grpId="2" nodeType="withEffect">
                                  <p:stCondLst>
                                    <p:cond delay="2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9" dur="1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1" presetID="53" presetClass="entr" presetSubtype="16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3" dur="1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4" dur="1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5" dur="1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6" presetID="6" presetClass="emph" presetSubtype="0" fill="hold" grpId="1" nodeType="withEffect">
                                  <p:stCondLst>
                                    <p:cond delay="3250"/>
                                  </p:stCondLst>
                                  <p:childTnLst>
                                    <p:animScale>
                                      <p:cBhvr>
                                        <p:cTn id="347" dur="1250" fill="hold"/>
                                        <p:tgtEl>
                                          <p:spTgt spid="4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48" presetID="10" presetClass="exit" presetSubtype="0" fill="hold" grpId="2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9" dur="1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1" presetID="53" presetClass="entr" presetSubtype="16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3" dur="1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4" dur="1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5" dur="1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6" presetID="6" presetClass="emph" presetSubtype="0" fill="hold" grpId="1" nodeType="withEffect">
                                  <p:stCondLst>
                                    <p:cond delay="3600"/>
                                  </p:stCondLst>
                                  <p:childTnLst>
                                    <p:animScale>
                                      <p:cBhvr>
                                        <p:cTn id="357" dur="1250" fill="hold"/>
                                        <p:tgtEl>
                                          <p:spTgt spid="4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58" presetID="10" presetClass="exit" presetSubtype="0" fill="hold" grpId="2" nodeType="withEffect">
                                  <p:stCondLst>
                                    <p:cond delay="3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9" dur="1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1" presetID="53" presetClass="entr" presetSubtype="16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3" dur="1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4" dur="1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5" dur="1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6" presetID="6" presetClass="emph" presetSubtype="0" fill="hold" grpId="1" nodeType="withEffect">
                                  <p:stCondLst>
                                    <p:cond delay="4100"/>
                                  </p:stCondLst>
                                  <p:childTnLst>
                                    <p:animScale>
                                      <p:cBhvr>
                                        <p:cTn id="367" dur="1250" fill="hold"/>
                                        <p:tgtEl>
                                          <p:spTgt spid="4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68" presetID="10" presetClass="exit" presetSubtype="0" fill="hold" grpId="2" nodeType="withEffect">
                                  <p:stCondLst>
                                    <p:cond delay="4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9" dur="1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1" presetID="53" presetClass="entr" presetSubtype="16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3" dur="1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4" dur="1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5" dur="1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6" presetID="6" presetClass="emph" presetSubtype="0" fill="hold" grpId="1" nodeType="withEffect">
                                  <p:stCondLst>
                                    <p:cond delay="4550"/>
                                  </p:stCondLst>
                                  <p:childTnLst>
                                    <p:animScale>
                                      <p:cBhvr>
                                        <p:cTn id="377" dur="1250" fill="hold"/>
                                        <p:tgtEl>
                                          <p:spTgt spid="4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78" presetID="10" presetClass="exit" presetSubtype="0" fill="hold" grpId="2" nodeType="withEffect">
                                  <p:stCondLst>
                                    <p:cond delay="45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9" dur="1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1" presetID="53" presetClass="entr" presetSubtype="16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3" dur="1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4" dur="1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5" dur="1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6" presetID="6" presetClass="emph" presetSubtype="0" fill="hold" grpId="1" nodeType="withEffect">
                                  <p:stCondLst>
                                    <p:cond delay="4400"/>
                                  </p:stCondLst>
                                  <p:childTnLst>
                                    <p:animScale>
                                      <p:cBhvr>
                                        <p:cTn id="387" dur="1250" fill="hold"/>
                                        <p:tgtEl>
                                          <p:spTgt spid="5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88" presetID="10" presetClass="exit" presetSubtype="0" fill="hold" grpId="2" nodeType="withEffect">
                                  <p:stCondLst>
                                    <p:cond delay="4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9" dur="1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1" presetID="53" presetClass="entr" presetSubtype="16" fill="hold" grpId="0" nodeType="withEffect">
                                  <p:stCondLst>
                                    <p:cond delay="590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3" dur="1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4" dur="1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5" dur="1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6" presetID="6" presetClass="emph" presetSubtype="0" fill="hold" grpId="1" nodeType="withEffect">
                                  <p:stCondLst>
                                    <p:cond delay="6400"/>
                                  </p:stCondLst>
                                  <p:childTnLst>
                                    <p:animScale>
                                      <p:cBhvr>
                                        <p:cTn id="397" dur="1250" fill="hold"/>
                                        <p:tgtEl>
                                          <p:spTgt spid="5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98" presetID="10" presetClass="exit" presetSubtype="0" fill="hold" grpId="2" nodeType="withEffect">
                                  <p:stCondLst>
                                    <p:cond delay="6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9" dur="1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1" presetID="53" presetClass="entr" presetSubtype="16" fill="hold" grpId="0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3" dur="1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4" dur="1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5" dur="1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6" presetID="6" presetClass="emph" presetSubtype="0" fill="hold" grpId="1" nodeType="withEffect">
                                  <p:stCondLst>
                                    <p:cond delay="6850"/>
                                  </p:stCondLst>
                                  <p:childTnLst>
                                    <p:animScale>
                                      <p:cBhvr>
                                        <p:cTn id="407" dur="1250" fill="hold"/>
                                        <p:tgtEl>
                                          <p:spTgt spid="5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08" presetID="10" presetClass="exit" presetSubtype="0" fill="hold" grpId="2" nodeType="withEffect">
                                  <p:stCondLst>
                                    <p:cond delay="68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9" dur="1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1" presetID="53" presetClass="entr" presetSubtype="16" fill="hold" grpId="0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4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3" dur="1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4" dur="1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5" dur="1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6" presetID="6" presetClass="emph" presetSubtype="0" fill="hold" grpId="1" nodeType="withEffect">
                                  <p:stCondLst>
                                    <p:cond delay="7900"/>
                                  </p:stCondLst>
                                  <p:childTnLst>
                                    <p:animScale>
                                      <p:cBhvr>
                                        <p:cTn id="417" dur="1250" fill="hold"/>
                                        <p:tgtEl>
                                          <p:spTgt spid="5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18" presetID="10" presetClass="exit" presetSubtype="0" fill="hold" grpId="2" nodeType="withEffect">
                                  <p:stCondLst>
                                    <p:cond delay="7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9" dur="1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1" presetID="53" presetClass="entr" presetSubtype="16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3" dur="1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4" dur="1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5" dur="1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6" presetID="6" presetClass="emph" presetSubtype="0" fill="hold" grpId="1" nodeType="withEffect">
                                  <p:stCondLst>
                                    <p:cond delay="4100"/>
                                  </p:stCondLst>
                                  <p:childTnLst>
                                    <p:animScale>
                                      <p:cBhvr>
                                        <p:cTn id="427" dur="1250" fill="hold"/>
                                        <p:tgtEl>
                                          <p:spTgt spid="5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28" presetID="10" presetClass="exit" presetSubtype="0" fill="hold" grpId="2" nodeType="withEffect">
                                  <p:stCondLst>
                                    <p:cond delay="4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9" dur="1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1" presetID="53" presetClass="entr" presetSubtype="16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3" dur="1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4" dur="1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5" dur="1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6" presetID="6" presetClass="emph" presetSubtype="0" fill="hold" grpId="1" nodeType="withEffect">
                                  <p:stCondLst>
                                    <p:cond delay="4550"/>
                                  </p:stCondLst>
                                  <p:childTnLst>
                                    <p:animScale>
                                      <p:cBhvr>
                                        <p:cTn id="437" dur="1250" fill="hold"/>
                                        <p:tgtEl>
                                          <p:spTgt spid="5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38" presetID="10" presetClass="exit" presetSubtype="0" fill="hold" grpId="2" nodeType="withEffect">
                                  <p:stCondLst>
                                    <p:cond delay="45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9" dur="1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0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1" presetID="53" presetClass="entr" presetSubtype="16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4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3" dur="1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4" dur="1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5" dur="1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6" presetID="6" presetClass="emph" presetSubtype="0" fill="hold" grpId="1" nodeType="withEffect">
                                  <p:stCondLst>
                                    <p:cond delay="4400"/>
                                  </p:stCondLst>
                                  <p:childTnLst>
                                    <p:animScale>
                                      <p:cBhvr>
                                        <p:cTn id="447" dur="1250" fill="hold"/>
                                        <p:tgtEl>
                                          <p:spTgt spid="5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48" presetID="10" presetClass="exit" presetSubtype="0" fill="hold" grpId="2" nodeType="withEffect">
                                  <p:stCondLst>
                                    <p:cond delay="4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9" dur="1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0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1" presetID="53" presetClass="entr" presetSubtype="16" fill="hold" grpId="0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4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3" dur="1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4" dur="1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5" dur="1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6" presetID="6" presetClass="emph" presetSubtype="0" fill="hold" grpId="1" nodeType="withEffect">
                                  <p:stCondLst>
                                    <p:cond delay="5600"/>
                                  </p:stCondLst>
                                  <p:childTnLst>
                                    <p:animScale>
                                      <p:cBhvr>
                                        <p:cTn id="457" dur="1250" fill="hold"/>
                                        <p:tgtEl>
                                          <p:spTgt spid="5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58" presetID="10" presetClass="exit" presetSubtype="0" fill="hold" grpId="2" nodeType="withEffect">
                                  <p:stCondLst>
                                    <p:cond delay="5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9" dur="1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0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1" presetID="53" presetClass="entr" presetSubtype="16" fill="hold" grpId="0" nodeType="withEffect">
                                  <p:stCondLst>
                                    <p:cond delay="6900"/>
                                  </p:stCondLst>
                                  <p:childTnLst>
                                    <p:set>
                                      <p:cBhvr>
                                        <p:cTn id="4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3" dur="1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4" dur="1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5" dur="1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6" presetID="6" presetClass="emph" presetSubtype="0" fill="hold" grpId="1" nodeType="withEffect">
                                  <p:stCondLst>
                                    <p:cond delay="7350"/>
                                  </p:stCondLst>
                                  <p:childTnLst>
                                    <p:animScale>
                                      <p:cBhvr>
                                        <p:cTn id="467" dur="1250" fill="hold"/>
                                        <p:tgtEl>
                                          <p:spTgt spid="5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68" presetID="10" presetClass="exit" presetSubtype="0" fill="hold" grpId="2" nodeType="withEffect">
                                  <p:stCondLst>
                                    <p:cond delay="76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9" dur="1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0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1" presetID="53" presetClass="entr" presetSubtype="16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4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3" dur="1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4" dur="1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5" dur="1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6" presetID="6" presetClass="emph" presetSubtype="0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animScale>
                                      <p:cBhvr>
                                        <p:cTn id="477" dur="1250" fill="hold"/>
                                        <p:tgtEl>
                                          <p:spTgt spid="5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78" presetID="10" presetClass="exit" presetSubtype="0" fill="hold" grpId="2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9" dur="1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0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1" presetID="53" presetClass="entr" presetSubtype="16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4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3" dur="1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4" dur="1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5" dur="1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6" presetID="6" presetClass="emph" presetSubtype="0" fill="hold" grpId="1" nodeType="withEffect">
                                  <p:stCondLst>
                                    <p:cond delay="5950"/>
                                  </p:stCondLst>
                                  <p:childTnLst>
                                    <p:animScale>
                                      <p:cBhvr>
                                        <p:cTn id="487" dur="1250" fill="hold"/>
                                        <p:tgtEl>
                                          <p:spTgt spid="6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88" presetID="10" presetClass="exit" presetSubtype="0" fill="hold" grpId="2" nodeType="withEffect">
                                  <p:stCondLst>
                                    <p:cond delay="59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9" dur="1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1" presetID="53" presetClass="entr" presetSubtype="16" fill="hold" grpId="0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4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3" dur="1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4" dur="1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5" dur="1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6" presetID="6" presetClass="emph" presetSubtype="0" fill="hold" grpId="1" nodeType="withEffect">
                                  <p:stCondLst>
                                    <p:cond delay="5800"/>
                                  </p:stCondLst>
                                  <p:childTnLst>
                                    <p:animScale>
                                      <p:cBhvr>
                                        <p:cTn id="497" dur="1250" fill="hold"/>
                                        <p:tgtEl>
                                          <p:spTgt spid="6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98" presetID="10" presetClass="exit" presetSubtype="0" fill="hold" grpId="2" nodeType="withEffect">
                                  <p:stCondLst>
                                    <p:cond delay="5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9" dur="1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0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1" presetID="53" presetClass="entr" presetSubtype="16" fill="hold" grpId="0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5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3" dur="1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4" dur="1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5" dur="1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6" presetID="6" presetClass="emph" presetSubtype="0" fill="hold" grpId="1" nodeType="withEffect">
                                  <p:stCondLst>
                                    <p:cond delay="5800"/>
                                  </p:stCondLst>
                                  <p:childTnLst>
                                    <p:animScale>
                                      <p:cBhvr>
                                        <p:cTn id="507" dur="1250" fill="hold"/>
                                        <p:tgtEl>
                                          <p:spTgt spid="6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08" presetID="10" presetClass="exit" presetSubtype="0" fill="hold" grpId="2" nodeType="withEffect">
                                  <p:stCondLst>
                                    <p:cond delay="5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9" dur="1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0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3" dur="1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4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4.07407E-6 L -0.16493 0.43334 " pathEditMode="relative" rAng="0" ptsTypes="AA">
                                      <p:cBhvr>
                                        <p:cTn id="515" dur="1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4700" y="2166700"/>
                                    </p:animMotion>
                                  </p:childTnLst>
                                </p:cTn>
                              </p:par>
                              <p:par>
                                <p:cTn id="516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7" dur="1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8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1" dur="1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2" presetID="42" presetClass="pat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3.61111E-6 -4.07407E-6 L -0.16493 0.43334 " pathEditMode="relative" rAng="0" ptsTypes="AA">
                                      <p:cBhvr>
                                        <p:cTn id="523" dur="1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4700" y="2166700"/>
                                    </p:animMotion>
                                  </p:childTnLst>
                                </p:cTn>
                              </p:par>
                              <p:par>
                                <p:cTn id="524" presetID="10" presetClass="exit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5" dur="1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6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7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9" dur="1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0" presetID="42" presetClass="pat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3.61111E-6 -4.07407E-6 L -0.16493 0.43334 " pathEditMode="relative" rAng="0" ptsTypes="AA">
                                      <p:cBhvr>
                                        <p:cTn id="531" dur="1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4700" y="2166700"/>
                                    </p:animMotion>
                                  </p:childTnLst>
                                </p:cTn>
                              </p:par>
                              <p:par>
                                <p:cTn id="532" presetID="10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3" dur="1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4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7" dur="1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8" presetID="42" presetClass="pat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44444E-6 2.96296E-6 L -0.20191 0.5429 " pathEditMode="relative" rAng="0" ptsTypes="AA">
                                      <p:cBhvr>
                                        <p:cTn id="539" dur="1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0400" y="2713000"/>
                                    </p:animMotion>
                                  </p:childTnLst>
                                </p:cTn>
                              </p:par>
                              <p:par>
                                <p:cTn id="540" presetID="10" presetClass="exit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1" dur="1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2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5" dur="1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6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46914E-7 L -0.25573 0.66358 " pathEditMode="relative" rAng="0" ptsTypes="AA">
                                      <p:cBhvr>
                                        <p:cTn id="547" dur="1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79500" y="3317900"/>
                                    </p:animMotion>
                                  </p:childTnLst>
                                </p:cTn>
                              </p:par>
                              <p:par>
                                <p:cTn id="54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9" dur="1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0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3" dur="1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4" presetID="42" presetClass="pat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3.61111E-6 -4.07407E-6 L -0.16493 0.43334 " pathEditMode="relative" rAng="0" ptsTypes="AA">
                                      <p:cBhvr>
                                        <p:cTn id="555" dur="1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4700" y="2166700"/>
                                    </p:animMotion>
                                  </p:childTnLst>
                                </p:cTn>
                              </p:par>
                              <p:par>
                                <p:cTn id="556" presetID="10" presetClass="exit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7" dur="1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8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9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1" dur="1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2" presetID="42" presetClass="path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3.61111E-6 -4.07407E-6 L -0.16493 0.43334 " pathEditMode="relative" rAng="0" ptsTypes="AA">
                                      <p:cBhvr>
                                        <p:cTn id="563" dur="1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4700" y="2166700"/>
                                    </p:animMotion>
                                  </p:childTnLst>
                                </p:cTn>
                              </p:par>
                              <p:par>
                                <p:cTn id="564" presetID="10" presetClass="exit" presetSubtype="0" fill="hold" nodeType="withEffect">
                                  <p:stCondLst>
                                    <p:cond delay="20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5" dur="1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6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9" dur="1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0" presetID="42" presetClass="pat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3.61111E-6 -4.07407E-6 L -0.16493 0.43334 " pathEditMode="relative" rAng="0" ptsTypes="AA">
                                      <p:cBhvr>
                                        <p:cTn id="571" dur="1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4700" y="2166700"/>
                                    </p:animMotion>
                                  </p:childTnLst>
                                </p:cTn>
                              </p:par>
                              <p:par>
                                <p:cTn id="572" presetID="10" presetClass="exit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3" dur="1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4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5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7" dur="1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8" presetID="42" presetClass="path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3.61111E-6 -4.07407E-6 L -0.16493 0.43334 " pathEditMode="relative" rAng="0" ptsTypes="AA">
                                      <p:cBhvr>
                                        <p:cTn id="579" dur="1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4700" y="2166700"/>
                                    </p:animMotion>
                                  </p:childTnLst>
                                </p:cTn>
                              </p:par>
                              <p:par>
                                <p:cTn id="580" presetID="10" presetClass="exit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1" dur="1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2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3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5" dur="12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6" presetID="42" presetClass="pat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3.61111E-6 -4.07407E-6 L -0.16493 0.43334 " pathEditMode="relative" rAng="0" ptsTypes="AA">
                                      <p:cBhvr>
                                        <p:cTn id="587" dur="1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4700" y="2166700"/>
                                    </p:animMotion>
                                  </p:childTnLst>
                                </p:cTn>
                              </p:par>
                              <p:par>
                                <p:cTn id="588" presetID="10" presetClass="exit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9" dur="12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0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1" presetID="10" presetClass="entr" presetSubtype="0" fill="hold" nodeType="withEffect">
                                  <p:stCondLst>
                                    <p:cond delay="2850"/>
                                  </p:stCondLst>
                                  <p:childTnLst>
                                    <p:set>
                                      <p:cBhvr>
                                        <p:cTn id="5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3" dur="1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4" presetID="42" presetClass="path" presetSubtype="0" fill="hold" nodeType="withEffect">
                                  <p:stCondLst>
                                    <p:cond delay="2850"/>
                                  </p:stCondLst>
                                  <p:childTnLst>
                                    <p:animMotion origin="layout" path="M 3.61111E-6 -4.07407E-6 L -0.16493 0.43334 " pathEditMode="relative" rAng="0" ptsTypes="AA">
                                      <p:cBhvr>
                                        <p:cTn id="595" dur="1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4700" y="2166700"/>
                                    </p:animMotion>
                                  </p:childTnLst>
                                </p:cTn>
                              </p:par>
                              <p:par>
                                <p:cTn id="596" presetID="10" presetClass="exit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7" dur="1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8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9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1" dur="1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2" presetID="42" presetClass="pat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3.61111E-6 -4.07407E-6 L -0.16493 0.43334 " pathEditMode="relative" rAng="0" ptsTypes="AA">
                                      <p:cBhvr>
                                        <p:cTn id="603" dur="1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4700" y="2166700"/>
                                    </p:animMotion>
                                  </p:childTnLst>
                                </p:cTn>
                              </p:par>
                              <p:par>
                                <p:cTn id="604" presetID="10" presetClass="exit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5" dur="1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6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7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9" dur="12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0" presetID="42" presetClass="path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3.61111E-6 -4.07407E-6 L -0.16493 0.43334 " pathEditMode="relative" rAng="0" ptsTypes="AA">
                                      <p:cBhvr>
                                        <p:cTn id="611" dur="1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4700" y="2166700"/>
                                    </p:animMotion>
                                  </p:childTnLst>
                                </p:cTn>
                              </p:par>
                              <p:par>
                                <p:cTn id="612" presetID="10" presetClass="exit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3" dur="12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4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5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7" dur="12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8" presetID="42" presetClass="pat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3.61111E-6 -4.07407E-6 L -0.16493 0.43334 " pathEditMode="relative" rAng="0" ptsTypes="AA">
                                      <p:cBhvr>
                                        <p:cTn id="619" dur="12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4700" y="2166700"/>
                                    </p:animMotion>
                                  </p:childTnLst>
                                </p:cTn>
                              </p:par>
                              <p:par>
                                <p:cTn id="620" presetID="10" presetClass="exit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1" dur="12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2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3" presetID="10" presetClass="entr" presetSubtype="0" fill="hold" nodeType="withEffect">
                                  <p:stCondLst>
                                    <p:cond delay="3450"/>
                                  </p:stCondLst>
                                  <p:childTnLst>
                                    <p:set>
                                      <p:cBhvr>
                                        <p:cTn id="6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5" dur="12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6" presetID="42" presetClass="path" presetSubtype="0" fill="hold" nodeType="withEffect">
                                  <p:stCondLst>
                                    <p:cond delay="3450"/>
                                  </p:stCondLst>
                                  <p:childTnLst>
                                    <p:animMotion origin="layout" path="M 3.61111E-6 -4.07407E-6 L -0.16493 0.43334 " pathEditMode="relative" rAng="0" ptsTypes="AA">
                                      <p:cBhvr>
                                        <p:cTn id="627" dur="1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4700" y="2166700"/>
                                    </p:animMotion>
                                  </p:childTnLst>
                                </p:cTn>
                              </p:par>
                              <p:par>
                                <p:cTn id="628" presetID="10" presetClass="exit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9" dur="12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0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1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3" dur="12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4" presetID="42" presetClass="pat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3.61111E-6 -4.07407E-6 L -0.16493 0.43334 " pathEditMode="relative" rAng="0" ptsTypes="AA">
                                      <p:cBhvr>
                                        <p:cTn id="635" dur="12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4700" y="2166700"/>
                                    </p:animMotion>
                                  </p:childTnLst>
                                </p:cTn>
                              </p:par>
                              <p:par>
                                <p:cTn id="636" presetID="10" presetClass="exit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7" dur="12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8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9" presetID="10" presetClass="entr" presetSubtype="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6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1" dur="12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2" presetID="42" presetClass="path" presetSubtype="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animMotion origin="layout" path="M 3.61111E-6 -4.07407E-6 L -0.16493 0.43334 " pathEditMode="relative" rAng="0" ptsTypes="AA">
                                      <p:cBhvr>
                                        <p:cTn id="643" dur="12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4700" y="2166700"/>
                                    </p:animMotion>
                                  </p:childTnLst>
                                </p:cTn>
                              </p:par>
                              <p:par>
                                <p:cTn id="644" presetID="10" presetClass="exit" presetSubtype="0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5" dur="12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6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7" presetID="10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6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9" dur="1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0" presetID="42" presetClass="path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3.61111E-6 -4.07407E-6 L -0.16493 0.43334 " pathEditMode="relative" rAng="0" ptsTypes="AA">
                                      <p:cBhvr>
                                        <p:cTn id="651" dur="1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4700" y="2166700"/>
                                    </p:animMotion>
                                  </p:childTnLst>
                                </p:cTn>
                              </p:par>
                              <p:par>
                                <p:cTn id="652" presetID="10" presetClass="exit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3" dur="1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4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5" presetID="10" presetClass="entr" presetSubtype="0" fill="hold" nodeType="withEffect">
                                  <p:stCondLst>
                                    <p:cond delay="4850"/>
                                  </p:stCondLst>
                                  <p:childTnLst>
                                    <p:set>
                                      <p:cBhvr>
                                        <p:cTn id="6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7" dur="12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8" presetID="42" presetClass="path" presetSubtype="0" fill="hold" nodeType="withEffect">
                                  <p:stCondLst>
                                    <p:cond delay="4850"/>
                                  </p:stCondLst>
                                  <p:childTnLst>
                                    <p:animMotion origin="layout" path="M 3.61111E-6 -4.07407E-6 L -0.16493 0.43334 " pathEditMode="relative" rAng="0" ptsTypes="AA">
                                      <p:cBhvr>
                                        <p:cTn id="659" dur="12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4700" y="2166700"/>
                                    </p:animMotion>
                                  </p:childTnLst>
                                </p:cTn>
                              </p:par>
                              <p:par>
                                <p:cTn id="660" presetID="10" presetClass="exit" presetSubtype="0" fill="hold" nodeType="withEffect">
                                  <p:stCondLst>
                                    <p:cond delay="5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1" dur="12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2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3" presetID="10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6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5" dur="12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6" presetID="42" presetClass="path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3.61111E-6 -4.07407E-6 L -0.16493 0.43334 " pathEditMode="relative" rAng="0" ptsTypes="AA">
                                      <p:cBhvr>
                                        <p:cTn id="667" dur="12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4700" y="2166700"/>
                                    </p:animMotion>
                                  </p:childTnLst>
                                </p:cTn>
                              </p:par>
                              <p:par>
                                <p:cTn id="668" presetID="10" presetClass="exit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9" dur="12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0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1" presetID="10" presetClass="entr" presetSubtype="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6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3" dur="12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4" presetID="42" presetClass="path" presetSubtype="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animMotion origin="layout" path="M 3.61111E-6 -4.07407E-6 L -0.16493 0.43334 " pathEditMode="relative" rAng="0" ptsTypes="AA">
                                      <p:cBhvr>
                                        <p:cTn id="675" dur="12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4700" y="2166700"/>
                                    </p:animMotion>
                                  </p:childTnLst>
                                </p:cTn>
                              </p:par>
                              <p:par>
                                <p:cTn id="676" presetID="10" presetClass="exit" presetSubtype="0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7" dur="12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8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9" presetID="10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6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1" dur="12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2" presetID="42" presetClass="path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3.61111E-6 -4.07407E-6 L -0.16493 0.43334 " pathEditMode="relative" rAng="0" ptsTypes="AA">
                                      <p:cBhvr>
                                        <p:cTn id="683" dur="1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4700" y="2166700"/>
                                    </p:animMotion>
                                  </p:childTnLst>
                                </p:cTn>
                              </p:par>
                              <p:par>
                                <p:cTn id="684" presetID="10" presetClass="exit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5" dur="12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6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7" presetID="10" presetClass="entr" presetSubtype="0" fill="hold" nodeType="withEffect">
                                  <p:stCondLst>
                                    <p:cond delay="5450"/>
                                  </p:stCondLst>
                                  <p:childTnLst>
                                    <p:set>
                                      <p:cBhvr>
                                        <p:cTn id="6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9" dur="12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0" presetID="42" presetClass="path" presetSubtype="0" fill="hold" nodeType="withEffect">
                                  <p:stCondLst>
                                    <p:cond delay="5450"/>
                                  </p:stCondLst>
                                  <p:childTnLst>
                                    <p:animMotion origin="layout" path="M 3.61111E-6 -4.07407E-6 L -0.16493 0.43334 " pathEditMode="relative" rAng="0" ptsTypes="AA">
                                      <p:cBhvr>
                                        <p:cTn id="691" dur="12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4700" y="2166700"/>
                                    </p:animMotion>
                                  </p:childTnLst>
                                </p:cTn>
                              </p:par>
                              <p:par>
                                <p:cTn id="692" presetID="10" presetClass="exit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3" dur="12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4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5" presetID="10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6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7" dur="12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8" presetID="42" presetClass="path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3.61111E-6 -4.07407E-6 L -0.16493 0.43334 " pathEditMode="relative" rAng="0" ptsTypes="AA">
                                      <p:cBhvr>
                                        <p:cTn id="699" dur="1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4700" y="2166700"/>
                                    </p:animMotion>
                                  </p:childTnLst>
                                </p:cTn>
                              </p:par>
                              <p:par>
                                <p:cTn id="700" presetID="10" presetClass="exit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1" dur="12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2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3" presetID="10" presetClass="entr" presetSubtype="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7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5" dur="12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6" presetID="42" presetClass="path" presetSubtype="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-3.61111E-6 1.48148E-6 L -0.19774 0.50741 " pathEditMode="relative" rAng="0" ptsTypes="AA">
                                      <p:cBhvr>
                                        <p:cTn id="707" dur="1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9600" y="2537000"/>
                                    </p:animMotion>
                                  </p:childTnLst>
                                </p:cTn>
                              </p:par>
                              <p:par>
                                <p:cTn id="708" presetID="10" presetClass="exit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9" dur="12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0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1" presetID="10" presetClass="entr" presetSubtype="0" fill="hold" nodeType="withEffect">
                                  <p:stCondLst>
                                    <p:cond delay="6250"/>
                                  </p:stCondLst>
                                  <p:childTnLst>
                                    <p:set>
                                      <p:cBhvr>
                                        <p:cTn id="7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3" dur="12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4" presetID="42" presetClass="path" presetSubtype="0" fill="hold" nodeType="withEffect">
                                  <p:stCondLst>
                                    <p:cond delay="6250"/>
                                  </p:stCondLst>
                                  <p:childTnLst>
                                    <p:animMotion origin="layout" path="M 3.61111E-6 -4.07407E-6 L -0.16493 0.43334 " pathEditMode="relative" rAng="0" ptsTypes="AA">
                                      <p:cBhvr>
                                        <p:cTn id="715" dur="12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4700" y="2166700"/>
                                    </p:animMotion>
                                  </p:childTnLst>
                                </p:cTn>
                              </p:par>
                              <p:par>
                                <p:cTn id="716" presetID="10" presetClass="exit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7" dur="12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8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9" presetID="10" presetClass="entr" presetSubtype="0" fill="hold" nodeType="withEffect">
                                  <p:stCondLst>
                                    <p:cond delay="7100"/>
                                  </p:stCondLst>
                                  <p:childTnLst>
                                    <p:set>
                                      <p:cBhvr>
                                        <p:cTn id="7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1" dur="12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2" presetID="42" presetClass="path" presetSubtype="0" fill="hold" nodeType="withEffect">
                                  <p:stCondLst>
                                    <p:cond delay="7100"/>
                                  </p:stCondLst>
                                  <p:childTnLst>
                                    <p:animMotion origin="layout" path="M -3.88889E-6 -1.11111E-6 L -0.16493 0.43333 " pathEditMode="relative" rAng="0" ptsTypes="AA">
                                      <p:cBhvr>
                                        <p:cTn id="723" dur="12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4700" y="2166700"/>
                                    </p:animMotion>
                                  </p:childTnLst>
                                </p:cTn>
                              </p:par>
                              <p:par>
                                <p:cTn id="724" presetID="10" presetClass="exit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5" dur="12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6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7" presetID="10" presetClass="entr" presetSubtype="0" fill="hold" nodeType="withEffect">
                                  <p:stCondLst>
                                    <p:cond delay="6750"/>
                                  </p:stCondLst>
                                  <p:childTnLst>
                                    <p:set>
                                      <p:cBhvr>
                                        <p:cTn id="7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9" dur="1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0" presetID="42" presetClass="path" presetSubtype="0" fill="hold" nodeType="withEffect">
                                  <p:stCondLst>
                                    <p:cond delay="6750"/>
                                  </p:stCondLst>
                                  <p:childTnLst>
                                    <p:animMotion origin="layout" path="M 3.61111E-6 -4.07407E-6 L -0.16493 0.43334 " pathEditMode="relative" rAng="0" ptsTypes="AA">
                                      <p:cBhvr>
                                        <p:cTn id="731" dur="12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4700" y="2166700"/>
                                    </p:animMotion>
                                  </p:childTnLst>
                                </p:cTn>
                              </p:par>
                              <p:par>
                                <p:cTn id="732" presetID="10" presetClass="exit" presetSubtype="0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3" dur="1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4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5" presetID="10" presetClass="entr" presetSubtype="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7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7" dur="1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8" presetID="42" presetClass="path" presetSubtype="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3.61111E-6 -4.07407E-6 L -0.16493 0.43334 " pathEditMode="relative" rAng="0" ptsTypes="AA">
                                      <p:cBhvr>
                                        <p:cTn id="739" dur="1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4700" y="2166700"/>
                                    </p:animMotion>
                                  </p:childTnLst>
                                </p:cTn>
                              </p:par>
                              <p:par>
                                <p:cTn id="740" presetID="10" presetClass="exit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1" dur="1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2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3" presetID="10" presetClass="entr" presetSubtype="0" fill="hold" nodeType="withEffect">
                                  <p:stCondLst>
                                    <p:cond delay="6750"/>
                                  </p:stCondLst>
                                  <p:childTnLst>
                                    <p:set>
                                      <p:cBhvr>
                                        <p:cTn id="7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5" dur="1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6" presetID="42" presetClass="path" presetSubtype="0" fill="hold" nodeType="withEffect">
                                  <p:stCondLst>
                                    <p:cond delay="6750"/>
                                  </p:stCondLst>
                                  <p:childTnLst>
                                    <p:animMotion origin="layout" path="M 3.61111E-6 -4.07407E-6 L -0.16493 0.43334 " pathEditMode="relative" rAng="0" ptsTypes="AA">
                                      <p:cBhvr>
                                        <p:cTn id="747" dur="12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4700" y="2166700"/>
                                    </p:animMotion>
                                  </p:childTnLst>
                                </p:cTn>
                              </p:par>
                              <p:par>
                                <p:cTn id="748" presetID="10" presetClass="exit" presetSubtype="0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9" dur="1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0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1" presetID="10" presetClass="entr" presetSubtype="0" fill="hold" nodeType="withEffect">
                                  <p:stCondLst>
                                    <p:cond delay="6900"/>
                                  </p:stCondLst>
                                  <p:childTnLst>
                                    <p:set>
                                      <p:cBhvr>
                                        <p:cTn id="7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3" dur="1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4" presetID="42" presetClass="path" presetSubtype="0" fill="hold" nodeType="withEffect">
                                  <p:stCondLst>
                                    <p:cond delay="6900"/>
                                  </p:stCondLst>
                                  <p:childTnLst>
                                    <p:animMotion origin="layout" path="M 3.61111E-6 -4.07407E-6 L -0.16493 0.43334 " pathEditMode="relative" rAng="0" ptsTypes="AA">
                                      <p:cBhvr>
                                        <p:cTn id="755" dur="125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4700" y="2166700"/>
                                    </p:animMotion>
                                  </p:childTnLst>
                                </p:cTn>
                              </p:par>
                              <p:par>
                                <p:cTn id="756" presetID="10" presetClass="exit" presetSubtype="0" fill="hold" nodeType="withEffect">
                                  <p:stCondLst>
                                    <p:cond delay="7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7" dur="1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8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9" presetID="10" presetClass="entr" presetSubtype="0" fill="hold" nodeType="withEffect">
                                  <p:stCondLst>
                                    <p:cond delay="6750"/>
                                  </p:stCondLst>
                                  <p:childTnLst>
                                    <p:set>
                                      <p:cBhvr>
                                        <p:cTn id="7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1" dur="1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2" presetID="42" presetClass="path" presetSubtype="0" fill="hold" nodeType="withEffect">
                                  <p:stCondLst>
                                    <p:cond delay="6750"/>
                                  </p:stCondLst>
                                  <p:childTnLst>
                                    <p:animMotion origin="layout" path="M 3.61111E-6 -4.07407E-6 L -0.16493 0.43334 " pathEditMode="relative" rAng="0" ptsTypes="AA">
                                      <p:cBhvr>
                                        <p:cTn id="763" dur="125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4700" y="2166700"/>
                                    </p:animMotion>
                                  </p:childTnLst>
                                </p:cTn>
                              </p:par>
                              <p:par>
                                <p:cTn id="764" presetID="10" presetClass="exit" presetSubtype="0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5" dur="1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6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7" presetID="53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9" dur="12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0" dur="12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1" dur="1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2" presetID="6" presetClass="emph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773" dur="1250" fill="hold"/>
                                        <p:tgtEl>
                                          <p:spTgt spid="9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74" presetID="10" presetClass="exit" presetSubtype="0" fill="hold" grpId="2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5" dur="1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6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7" presetID="53" presetClass="entr" presetSubtype="16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7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9" dur="12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0" dur="12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1" dur="1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2" presetID="6" presetClass="emph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783" dur="1250" fill="hold"/>
                                        <p:tgtEl>
                                          <p:spTgt spid="9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84" presetID="10" presetClass="exit" presetSubtype="0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5" dur="1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6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7" presetID="53" presetClass="entr" presetSubtype="16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7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9" dur="12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0" dur="12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1" dur="1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2" presetID="6" presetClass="emph" presetSubtype="0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animScale>
                                      <p:cBhvr>
                                        <p:cTn id="793" dur="1250" fill="hold"/>
                                        <p:tgtEl>
                                          <p:spTgt spid="9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94" presetID="10" presetClass="exit" presetSubtype="0" fill="hold" grpId="2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5" dur="1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6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7" presetID="53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9" dur="12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0" dur="12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1" dur="1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2" presetID="6" presetClass="emph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803" dur="1250" fill="hold"/>
                                        <p:tgtEl>
                                          <p:spTgt spid="9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804" presetID="10" presetClass="exit" presetSubtype="0" fill="hold" grpId="2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5" dur="1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6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7" presetID="53" presetClass="entr" presetSubtype="16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8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9" dur="12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0" dur="12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1" dur="1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2" presetID="6" presetClass="emph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813" dur="1250" fill="hold"/>
                                        <p:tgtEl>
                                          <p:spTgt spid="9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814" presetID="10" presetClass="exit" presetSubtype="0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5" dur="1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6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7" presetID="53" presetClass="entr" presetSubtype="16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8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9" dur="12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0" dur="12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1" dur="1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2" presetID="6" presetClass="emph" presetSubtype="0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animScale>
                                      <p:cBhvr>
                                        <p:cTn id="823" dur="1250" fill="hold"/>
                                        <p:tgtEl>
                                          <p:spTgt spid="10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824" presetID="10" presetClass="exit" presetSubtype="0" fill="hold" grpId="2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5" dur="1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6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7" presetID="53" presetClass="entr" presetSubtype="16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8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9" dur="12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0" dur="12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1" dur="1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2" presetID="6" presetClass="emph" presetSubtype="0" fill="hold" grpId="1" nodeType="withEffect">
                                  <p:stCondLst>
                                    <p:cond delay="2300"/>
                                  </p:stCondLst>
                                  <p:childTnLst>
                                    <p:animScale>
                                      <p:cBhvr>
                                        <p:cTn id="833" dur="1250" fill="hold"/>
                                        <p:tgtEl>
                                          <p:spTgt spid="10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834" presetID="10" presetClass="exit" presetSubtype="0" fill="hold" grpId="2" nodeType="withEffect">
                                  <p:stCondLst>
                                    <p:cond delay="2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5" dur="1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6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7" presetID="53" presetClass="entr" presetSubtype="16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8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9" dur="125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0" dur="125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1" dur="1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2" presetID="6" presetClass="emph" presetSubtype="0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Scale>
                                      <p:cBhvr>
                                        <p:cTn id="843" dur="1250" fill="hold"/>
                                        <p:tgtEl>
                                          <p:spTgt spid="10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844" presetID="10" presetClass="exit" presetSubtype="0" fill="hold" grpId="2" nodeType="withEffect">
                                  <p:stCondLst>
                                    <p:cond delay="2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5" dur="1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6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7" presetID="53" presetClass="entr" presetSubtype="16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8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9" dur="125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0" dur="125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1" dur="1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2" presetID="6" presetClass="emph" presetSubtype="0" fill="hold" grpId="1" nodeType="withEffect">
                                  <p:stCondLst>
                                    <p:cond delay="3250"/>
                                  </p:stCondLst>
                                  <p:childTnLst>
                                    <p:animScale>
                                      <p:cBhvr>
                                        <p:cTn id="853" dur="1250" fill="hold"/>
                                        <p:tgtEl>
                                          <p:spTgt spid="10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854" presetID="10" presetClass="exit" presetSubtype="0" fill="hold" grpId="2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5" dur="1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6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7" presetID="53" presetClass="entr" presetSubtype="16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8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9" dur="125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0" dur="125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1" dur="1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2" presetID="6" presetClass="emph" presetSubtype="0" fill="hold" grpId="1" nodeType="withEffect">
                                  <p:stCondLst>
                                    <p:cond delay="3600"/>
                                  </p:stCondLst>
                                  <p:childTnLst>
                                    <p:animScale>
                                      <p:cBhvr>
                                        <p:cTn id="863" dur="1250" fill="hold"/>
                                        <p:tgtEl>
                                          <p:spTgt spid="10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864" presetID="10" presetClass="exit" presetSubtype="0" fill="hold" grpId="2" nodeType="withEffect">
                                  <p:stCondLst>
                                    <p:cond delay="3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5" dur="1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6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7" presetID="53" presetClass="entr" presetSubtype="16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8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9" dur="12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0" dur="12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1" dur="1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2" presetID="6" presetClass="emph" presetSubtype="0" fill="hold" grpId="1" nodeType="withEffect">
                                  <p:stCondLst>
                                    <p:cond delay="4100"/>
                                  </p:stCondLst>
                                  <p:childTnLst>
                                    <p:animScale>
                                      <p:cBhvr>
                                        <p:cTn id="873" dur="1250" fill="hold"/>
                                        <p:tgtEl>
                                          <p:spTgt spid="10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874" presetID="10" presetClass="exit" presetSubtype="0" fill="hold" grpId="2" nodeType="withEffect">
                                  <p:stCondLst>
                                    <p:cond delay="4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5" dur="1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6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7" presetID="53" presetClass="entr" presetSubtype="16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8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9" dur="1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0" dur="1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1" dur="1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2" presetID="6" presetClass="emph" presetSubtype="0" fill="hold" grpId="1" nodeType="withEffect">
                                  <p:stCondLst>
                                    <p:cond delay="4550"/>
                                  </p:stCondLst>
                                  <p:childTnLst>
                                    <p:animScale>
                                      <p:cBhvr>
                                        <p:cTn id="883" dur="1250" fill="hold"/>
                                        <p:tgtEl>
                                          <p:spTgt spid="10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884" presetID="10" presetClass="exit" presetSubtype="0" fill="hold" grpId="2" nodeType="withEffect">
                                  <p:stCondLst>
                                    <p:cond delay="45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5" dur="1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6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7" presetID="53" presetClass="entr" presetSubtype="16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8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9" dur="1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0" dur="1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1" dur="1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2" presetID="6" presetClass="emph" presetSubtype="0" fill="hold" grpId="1" nodeType="withEffect">
                                  <p:stCondLst>
                                    <p:cond delay="4400"/>
                                  </p:stCondLst>
                                  <p:childTnLst>
                                    <p:animScale>
                                      <p:cBhvr>
                                        <p:cTn id="893" dur="1250" fill="hold"/>
                                        <p:tgtEl>
                                          <p:spTgt spid="10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894" presetID="10" presetClass="exit" presetSubtype="0" fill="hold" grpId="2" nodeType="withEffect">
                                  <p:stCondLst>
                                    <p:cond delay="4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5" dur="1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6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7" presetID="53" presetClass="entr" presetSubtype="16" fill="hold" grpId="0" nodeType="withEffect">
                                  <p:stCondLst>
                                    <p:cond delay="5900"/>
                                  </p:stCondLst>
                                  <p:childTnLst>
                                    <p:set>
                                      <p:cBhvr>
                                        <p:cTn id="8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9" dur="12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0" dur="12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1" dur="1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2" presetID="6" presetClass="emph" presetSubtype="0" fill="hold" grpId="1" nodeType="withEffect">
                                  <p:stCondLst>
                                    <p:cond delay="6400"/>
                                  </p:stCondLst>
                                  <p:childTnLst>
                                    <p:animScale>
                                      <p:cBhvr>
                                        <p:cTn id="903" dur="1250" fill="hold"/>
                                        <p:tgtEl>
                                          <p:spTgt spid="10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04" presetID="10" presetClass="exit" presetSubtype="0" fill="hold" grpId="2" nodeType="withEffect">
                                  <p:stCondLst>
                                    <p:cond delay="6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5" dur="1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6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7" presetID="53" presetClass="entr" presetSubtype="16" fill="hold" grpId="0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9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9" dur="12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0" dur="12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1" dur="1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2" presetID="6" presetClass="emph" presetSubtype="0" fill="hold" grpId="1" nodeType="withEffect">
                                  <p:stCondLst>
                                    <p:cond delay="6850"/>
                                  </p:stCondLst>
                                  <p:childTnLst>
                                    <p:animScale>
                                      <p:cBhvr>
                                        <p:cTn id="913" dur="1250" fill="hold"/>
                                        <p:tgtEl>
                                          <p:spTgt spid="10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14" presetID="10" presetClass="exit" presetSubtype="0" fill="hold" grpId="2" nodeType="withEffect">
                                  <p:stCondLst>
                                    <p:cond delay="68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5" dur="1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6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7" presetID="53" presetClass="entr" presetSubtype="16" fill="hold" grpId="0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9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9" dur="12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0" dur="12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1" dur="1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2" presetID="6" presetClass="emph" presetSubtype="0" fill="hold" grpId="1" nodeType="withEffect">
                                  <p:stCondLst>
                                    <p:cond delay="7900"/>
                                  </p:stCondLst>
                                  <p:childTnLst>
                                    <p:animScale>
                                      <p:cBhvr>
                                        <p:cTn id="923" dur="1250" fill="hold"/>
                                        <p:tgtEl>
                                          <p:spTgt spid="1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24" presetID="10" presetClass="exit" presetSubtype="0" fill="hold" grpId="2" nodeType="withEffect">
                                  <p:stCondLst>
                                    <p:cond delay="7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5" dur="1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6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7" presetID="53" presetClass="entr" presetSubtype="16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9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9" dur="125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0" dur="125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1" dur="1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2" presetID="6" presetClass="emph" presetSubtype="0" fill="hold" grpId="1" nodeType="withEffect">
                                  <p:stCondLst>
                                    <p:cond delay="4100"/>
                                  </p:stCondLst>
                                  <p:childTnLst>
                                    <p:animScale>
                                      <p:cBhvr>
                                        <p:cTn id="933" dur="1250" fill="hold"/>
                                        <p:tgtEl>
                                          <p:spTgt spid="1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34" presetID="10" presetClass="exit" presetSubtype="0" fill="hold" grpId="2" nodeType="withEffect">
                                  <p:stCondLst>
                                    <p:cond delay="4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5" dur="1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6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7" presetID="53" presetClass="entr" presetSubtype="16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9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9" dur="12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0" dur="12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1" dur="1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2" presetID="6" presetClass="emph" presetSubtype="0" fill="hold" grpId="1" nodeType="withEffect">
                                  <p:stCondLst>
                                    <p:cond delay="4550"/>
                                  </p:stCondLst>
                                  <p:childTnLst>
                                    <p:animScale>
                                      <p:cBhvr>
                                        <p:cTn id="943" dur="1250" fill="hold"/>
                                        <p:tgtEl>
                                          <p:spTgt spid="1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44" presetID="10" presetClass="exit" presetSubtype="0" fill="hold" grpId="2" nodeType="withEffect">
                                  <p:stCondLst>
                                    <p:cond delay="45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5" dur="1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6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7" presetID="53" presetClass="entr" presetSubtype="16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9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9" dur="125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0" dur="125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1" dur="125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2" presetID="6" presetClass="emph" presetSubtype="0" fill="hold" grpId="1" nodeType="withEffect">
                                  <p:stCondLst>
                                    <p:cond delay="4400"/>
                                  </p:stCondLst>
                                  <p:childTnLst>
                                    <p:animScale>
                                      <p:cBhvr>
                                        <p:cTn id="953" dur="1250" fill="hold"/>
                                        <p:tgtEl>
                                          <p:spTgt spid="1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54" presetID="10" presetClass="exit" presetSubtype="0" fill="hold" grpId="2" nodeType="withEffect">
                                  <p:stCondLst>
                                    <p:cond delay="4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5" dur="125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6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7" presetID="53" presetClass="entr" presetSubtype="16" fill="hold" grpId="0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9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9" dur="125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0" dur="125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1" dur="1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2" presetID="6" presetClass="emph" presetSubtype="0" fill="hold" grpId="1" nodeType="withEffect">
                                  <p:stCondLst>
                                    <p:cond delay="5600"/>
                                  </p:stCondLst>
                                  <p:childTnLst>
                                    <p:animScale>
                                      <p:cBhvr>
                                        <p:cTn id="963" dur="1250" fill="hold"/>
                                        <p:tgtEl>
                                          <p:spTgt spid="1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64" presetID="10" presetClass="exit" presetSubtype="0" fill="hold" grpId="2" nodeType="withEffect">
                                  <p:stCondLst>
                                    <p:cond delay="5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5" dur="1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6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7" presetID="53" presetClass="entr" presetSubtype="16" fill="hold" grpId="0" nodeType="withEffect">
                                  <p:stCondLst>
                                    <p:cond delay="6900"/>
                                  </p:stCondLst>
                                  <p:childTnLst>
                                    <p:set>
                                      <p:cBhvr>
                                        <p:cTn id="9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9" dur="125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0" dur="125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1" dur="1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2" presetID="6" presetClass="emph" presetSubtype="0" fill="hold" grpId="1" nodeType="withEffect">
                                  <p:stCondLst>
                                    <p:cond delay="7350"/>
                                  </p:stCondLst>
                                  <p:childTnLst>
                                    <p:animScale>
                                      <p:cBhvr>
                                        <p:cTn id="973" dur="1250" fill="hold"/>
                                        <p:tgtEl>
                                          <p:spTgt spid="11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74" presetID="10" presetClass="exit" presetSubtype="0" fill="hold" grpId="2" nodeType="withEffect">
                                  <p:stCondLst>
                                    <p:cond delay="76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5" dur="1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6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7" presetID="53" presetClass="entr" presetSubtype="16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9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9" dur="125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0" dur="125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1" dur="1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2" presetID="6" presetClass="emph" presetSubtype="0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animScale>
                                      <p:cBhvr>
                                        <p:cTn id="983" dur="1250" fill="hold"/>
                                        <p:tgtEl>
                                          <p:spTgt spid="1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84" presetID="10" presetClass="exit" presetSubtype="0" fill="hold" grpId="2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5" dur="1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6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7" presetID="53" presetClass="entr" presetSubtype="16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9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9" dur="125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0" dur="125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1" dur="1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2" presetID="6" presetClass="emph" presetSubtype="0" fill="hold" grpId="1" nodeType="withEffect">
                                  <p:stCondLst>
                                    <p:cond delay="5950"/>
                                  </p:stCondLst>
                                  <p:childTnLst>
                                    <p:animScale>
                                      <p:cBhvr>
                                        <p:cTn id="993" dur="1250" fill="hold"/>
                                        <p:tgtEl>
                                          <p:spTgt spid="11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94" presetID="10" presetClass="exit" presetSubtype="0" fill="hold" grpId="2" nodeType="withEffect">
                                  <p:stCondLst>
                                    <p:cond delay="59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5" dur="1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6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7" presetID="53" presetClass="entr" presetSubtype="16" fill="hold" grpId="0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9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9" dur="125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0" dur="125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1" dur="1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2" presetID="6" presetClass="emph" presetSubtype="0" fill="hold" grpId="1" nodeType="withEffect">
                                  <p:stCondLst>
                                    <p:cond delay="5800"/>
                                  </p:stCondLst>
                                  <p:childTnLst>
                                    <p:animScale>
                                      <p:cBhvr>
                                        <p:cTn id="1003" dur="1250" fill="hold"/>
                                        <p:tgtEl>
                                          <p:spTgt spid="11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004" presetID="10" presetClass="exit" presetSubtype="0" fill="hold" grpId="2" nodeType="withEffect">
                                  <p:stCondLst>
                                    <p:cond delay="5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5" dur="1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6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7" presetID="53" presetClass="entr" presetSubtype="16" fill="hold" grpId="0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10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9" dur="125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0" dur="125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1" dur="1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2" presetID="6" presetClass="emph" presetSubtype="0" fill="hold" grpId="1" nodeType="withEffect">
                                  <p:stCondLst>
                                    <p:cond delay="5800"/>
                                  </p:stCondLst>
                                  <p:childTnLst>
                                    <p:animScale>
                                      <p:cBhvr>
                                        <p:cTn id="1013" dur="1250" fill="hold"/>
                                        <p:tgtEl>
                                          <p:spTgt spid="1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014" presetID="10" presetClass="exit" presetSubtype="0" fill="hold" grpId="2" nodeType="withEffect">
                                  <p:stCondLst>
                                    <p:cond delay="5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5" dur="1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6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9" dur="1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0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4.07407E-6 L -0.16493 0.43334 " pathEditMode="relative" rAng="0" ptsTypes="AA">
                                      <p:cBhvr>
                                        <p:cTn id="1021" dur="125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4700" y="2166700"/>
                                    </p:animMotion>
                                  </p:childTnLst>
                                </p:cTn>
                              </p:par>
                              <p:par>
                                <p:cTn id="1022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3" dur="1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4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7" dur="125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8" presetID="42" presetClass="pat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3.61111E-6 -4.07407E-6 L -0.16493 0.43334 " pathEditMode="relative" rAng="0" ptsTypes="AA">
                                      <p:cBhvr>
                                        <p:cTn id="1029" dur="125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4700" y="2166700"/>
                                    </p:animMotion>
                                  </p:childTnLst>
                                </p:cTn>
                              </p:par>
                              <p:par>
                                <p:cTn id="1030" presetID="10" presetClass="exit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1" dur="125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2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3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5" dur="1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6" presetID="42" presetClass="pat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3.61111E-6 -4.07407E-6 L -0.16493 0.43334 " pathEditMode="relative" rAng="0" ptsTypes="AA">
                                      <p:cBhvr>
                                        <p:cTn id="1037" dur="125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4700" y="2166700"/>
                                    </p:animMotion>
                                  </p:childTnLst>
                                </p:cTn>
                              </p:par>
                              <p:par>
                                <p:cTn id="1038" presetID="10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9" dur="1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0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3" dur="125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4" presetID="42" presetClass="pat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44444E-6 2.96296E-6 L -0.20191 0.5429 " pathEditMode="relative" rAng="0" ptsTypes="AA">
                                      <p:cBhvr>
                                        <p:cTn id="1045" dur="125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0400" y="2713000"/>
                                    </p:animMotion>
                                  </p:childTnLst>
                                </p:cTn>
                              </p:par>
                              <p:par>
                                <p:cTn id="1046" presetID="10" presetClass="exit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7" dur="125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8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1" dur="1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2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46914E-7 L -0.25573 0.66358 " pathEditMode="relative" rAng="0" ptsTypes="AA">
                                      <p:cBhvr>
                                        <p:cTn id="1053" dur="125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79500" y="3317900"/>
                                    </p:animMotion>
                                  </p:childTnLst>
                                </p:cTn>
                              </p:par>
                              <p:par>
                                <p:cTn id="1054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5" dur="1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6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9" dur="125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0" presetID="42" presetClass="pat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3.61111E-6 -4.07407E-6 L -0.16493 0.43334 " pathEditMode="relative" rAng="0" ptsTypes="AA">
                                      <p:cBhvr>
                                        <p:cTn id="1061" dur="125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4700" y="2166700"/>
                                    </p:animMotion>
                                  </p:childTnLst>
                                </p:cTn>
                              </p:par>
                              <p:par>
                                <p:cTn id="1062" presetID="10" presetClass="exit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3" dur="125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4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5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0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7" dur="1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8" presetID="42" presetClass="path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3.61111E-6 -4.07407E-6 L -0.16493 0.43334 " pathEditMode="relative" rAng="0" ptsTypes="AA">
                                      <p:cBhvr>
                                        <p:cTn id="1069" dur="125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4700" y="2166700"/>
                                    </p:animMotion>
                                  </p:childTnLst>
                                </p:cTn>
                              </p:par>
                              <p:par>
                                <p:cTn id="1070" presetID="10" presetClass="exit" presetSubtype="0" fill="hold" nodeType="withEffect">
                                  <p:stCondLst>
                                    <p:cond delay="20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1" dur="1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2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5" dur="125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6" presetID="42" presetClass="pat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3.61111E-6 -4.07407E-6 L -0.16493 0.43334 " pathEditMode="relative" rAng="0" ptsTypes="AA">
                                      <p:cBhvr>
                                        <p:cTn id="1077" dur="125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4700" y="2166700"/>
                                    </p:animMotion>
                                  </p:childTnLst>
                                </p:cTn>
                              </p:par>
                              <p:par>
                                <p:cTn id="1078" presetID="10" presetClass="exit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9" dur="125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0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1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0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3" dur="125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4" presetID="42" presetClass="path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3.61111E-6 -4.07407E-6 L -0.16493 0.43334 " pathEditMode="relative" rAng="0" ptsTypes="AA">
                                      <p:cBhvr>
                                        <p:cTn id="1085" dur="125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4700" y="2166700"/>
                                    </p:animMotion>
                                  </p:childTnLst>
                                </p:cTn>
                              </p:par>
                              <p:par>
                                <p:cTn id="1086" presetID="10" presetClass="exit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7" dur="125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8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9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1" dur="1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2" presetID="42" presetClass="pat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3.61111E-6 -4.07407E-6 L -0.16493 0.43334 " pathEditMode="relative" rAng="0" ptsTypes="AA">
                                      <p:cBhvr>
                                        <p:cTn id="1093" dur="125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4700" y="2166700"/>
                                    </p:animMotion>
                                  </p:childTnLst>
                                </p:cTn>
                              </p:par>
                              <p:par>
                                <p:cTn id="1094" presetID="10" presetClass="exit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5" dur="1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6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7" presetID="10" presetClass="entr" presetSubtype="0" fill="hold" nodeType="withEffect">
                                  <p:stCondLst>
                                    <p:cond delay="2850"/>
                                  </p:stCondLst>
                                  <p:childTnLst>
                                    <p:set>
                                      <p:cBhvr>
                                        <p:cTn id="10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9" dur="125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0" presetID="42" presetClass="path" presetSubtype="0" fill="hold" nodeType="withEffect">
                                  <p:stCondLst>
                                    <p:cond delay="2850"/>
                                  </p:stCondLst>
                                  <p:childTnLst>
                                    <p:animMotion origin="layout" path="M 3.61111E-6 -4.07407E-6 L -0.16493 0.43334 " pathEditMode="relative" rAng="0" ptsTypes="AA">
                                      <p:cBhvr>
                                        <p:cTn id="1101" dur="125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4700" y="2166700"/>
                                    </p:animMotion>
                                  </p:childTnLst>
                                </p:cTn>
                              </p:par>
                              <p:par>
                                <p:cTn id="1102" presetID="10" presetClass="exit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3" dur="125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4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5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7" dur="1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8" presetID="42" presetClass="pat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3.61111E-6 -4.07407E-6 L -0.16493 0.43334 " pathEditMode="relative" rAng="0" ptsTypes="AA">
                                      <p:cBhvr>
                                        <p:cTn id="1109" dur="125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4700" y="2166700"/>
                                    </p:animMotion>
                                  </p:childTnLst>
                                </p:cTn>
                              </p:par>
                              <p:par>
                                <p:cTn id="1110" presetID="10" presetClass="exit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1" dur="1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2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3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5" dur="125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6" presetID="42" presetClass="path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3.61111E-6 -4.07407E-6 L -0.16493 0.43334 " pathEditMode="relative" rAng="0" ptsTypes="AA">
                                      <p:cBhvr>
                                        <p:cTn id="1117" dur="125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4700" y="2166700"/>
                                    </p:animMotion>
                                  </p:childTnLst>
                                </p:cTn>
                              </p:par>
                              <p:par>
                                <p:cTn id="1118" presetID="10" presetClass="exit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9" dur="125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0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1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3" dur="1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4" presetID="42" presetClass="pat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3.61111E-6 -4.07407E-6 L -0.16493 0.43334 " pathEditMode="relative" rAng="0" ptsTypes="AA">
                                      <p:cBhvr>
                                        <p:cTn id="1125" dur="125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4700" y="2166700"/>
                                    </p:animMotion>
                                  </p:childTnLst>
                                </p:cTn>
                              </p:par>
                              <p:par>
                                <p:cTn id="1126" presetID="10" presetClass="exit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7" dur="1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8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9" presetID="10" presetClass="entr" presetSubtype="0" fill="hold" nodeType="withEffect">
                                  <p:stCondLst>
                                    <p:cond delay="3450"/>
                                  </p:stCondLst>
                                  <p:childTnLst>
                                    <p:set>
                                      <p:cBhvr>
                                        <p:cTn id="1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1" dur="125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2" presetID="42" presetClass="path" presetSubtype="0" fill="hold" nodeType="withEffect">
                                  <p:stCondLst>
                                    <p:cond delay="3450"/>
                                  </p:stCondLst>
                                  <p:childTnLst>
                                    <p:animMotion origin="layout" path="M 3.61111E-6 -4.07407E-6 L -0.16493 0.43334 " pathEditMode="relative" rAng="0" ptsTypes="AA">
                                      <p:cBhvr>
                                        <p:cTn id="1133" dur="125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4700" y="2166700"/>
                                    </p:animMotion>
                                  </p:childTnLst>
                                </p:cTn>
                              </p:par>
                              <p:par>
                                <p:cTn id="1134" presetID="10" presetClass="exit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5" dur="125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6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7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9" dur="1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0" presetID="42" presetClass="pat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3.61111E-6 -4.07407E-6 L -0.16493 0.43334 " pathEditMode="relative" rAng="0" ptsTypes="AA">
                                      <p:cBhvr>
                                        <p:cTn id="1141" dur="125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4700" y="2166700"/>
                                    </p:animMotion>
                                  </p:childTnLst>
                                </p:cTn>
                              </p:par>
                              <p:par>
                                <p:cTn id="1142" presetID="10" presetClass="exit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3" dur="1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4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5" presetID="10" presetClass="entr" presetSubtype="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1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7" dur="125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8" presetID="42" presetClass="path" presetSubtype="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animMotion origin="layout" path="M 3.61111E-6 -4.07407E-6 L -0.16493 0.43334 " pathEditMode="relative" rAng="0" ptsTypes="AA">
                                      <p:cBhvr>
                                        <p:cTn id="1149" dur="12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4700" y="2166700"/>
                                    </p:animMotion>
                                  </p:childTnLst>
                                </p:cTn>
                              </p:par>
                              <p:par>
                                <p:cTn id="1150" presetID="10" presetClass="exit" presetSubtype="0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1" dur="125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2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3" presetID="10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5" dur="1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6" presetID="42" presetClass="path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3.61111E-6 -4.07407E-6 L -0.16493 0.43334 " pathEditMode="relative" rAng="0" ptsTypes="AA">
                                      <p:cBhvr>
                                        <p:cTn id="1157" dur="125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4700" y="2166700"/>
                                    </p:animMotion>
                                  </p:childTnLst>
                                </p:cTn>
                              </p:par>
                              <p:par>
                                <p:cTn id="1158" presetID="10" presetClass="exit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9" dur="1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0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1" presetID="10" presetClass="entr" presetSubtype="0" fill="hold" nodeType="withEffect">
                                  <p:stCondLst>
                                    <p:cond delay="4850"/>
                                  </p:stCondLst>
                                  <p:childTnLst>
                                    <p:set>
                                      <p:cBhvr>
                                        <p:cTn id="1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3" dur="1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4" presetID="42" presetClass="path" presetSubtype="0" fill="hold" nodeType="withEffect">
                                  <p:stCondLst>
                                    <p:cond delay="4850"/>
                                  </p:stCondLst>
                                  <p:childTnLst>
                                    <p:animMotion origin="layout" path="M 3.61111E-6 -4.07407E-6 L -0.16493 0.43334 " pathEditMode="relative" rAng="0" ptsTypes="AA">
                                      <p:cBhvr>
                                        <p:cTn id="1165" dur="125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4700" y="2166700"/>
                                    </p:animMotion>
                                  </p:childTnLst>
                                </p:cTn>
                              </p:par>
                              <p:par>
                                <p:cTn id="1166" presetID="10" presetClass="exit" presetSubtype="0" fill="hold" nodeType="withEffect">
                                  <p:stCondLst>
                                    <p:cond delay="5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7" dur="1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8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9" presetID="10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1" dur="1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2" presetID="42" presetClass="path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3.61111E-6 -4.07407E-6 L -0.16493 0.43334 " pathEditMode="relative" rAng="0" ptsTypes="AA">
                                      <p:cBhvr>
                                        <p:cTn id="1173" dur="125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4700" y="2166700"/>
                                    </p:animMotion>
                                  </p:childTnLst>
                                </p:cTn>
                              </p:par>
                              <p:par>
                                <p:cTn id="1174" presetID="10" presetClass="exit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5" dur="1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6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7" presetID="10" presetClass="entr" presetSubtype="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1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9" dur="1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0" presetID="42" presetClass="path" presetSubtype="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animMotion origin="layout" path="M 3.61111E-6 -4.07407E-6 L -0.16493 0.43334 " pathEditMode="relative" rAng="0" ptsTypes="AA">
                                      <p:cBhvr>
                                        <p:cTn id="1181" dur="12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4700" y="2166700"/>
                                    </p:animMotion>
                                  </p:childTnLst>
                                </p:cTn>
                              </p:par>
                              <p:par>
                                <p:cTn id="1182" presetID="10" presetClass="exit" presetSubtype="0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3" dur="1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4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5" presetID="10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7" dur="1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8" presetID="42" presetClass="path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3.61111E-6 -4.07407E-6 L -0.16493 0.43334 " pathEditMode="relative" rAng="0" ptsTypes="AA">
                                      <p:cBhvr>
                                        <p:cTn id="1189" dur="125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4700" y="2166700"/>
                                    </p:animMotion>
                                  </p:childTnLst>
                                </p:cTn>
                              </p:par>
                              <p:par>
                                <p:cTn id="1190" presetID="10" presetClass="exit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1" dur="1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2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3" presetID="10" presetClass="entr" presetSubtype="0" fill="hold" nodeType="withEffect">
                                  <p:stCondLst>
                                    <p:cond delay="5450"/>
                                  </p:stCondLst>
                                  <p:childTnLst>
                                    <p:set>
                                      <p:cBhvr>
                                        <p:cTn id="1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5" dur="1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6" presetID="42" presetClass="path" presetSubtype="0" fill="hold" nodeType="withEffect">
                                  <p:stCondLst>
                                    <p:cond delay="5450"/>
                                  </p:stCondLst>
                                  <p:childTnLst>
                                    <p:animMotion origin="layout" path="M 3.61111E-6 -4.07407E-6 L -0.16493 0.43334 " pathEditMode="relative" rAng="0" ptsTypes="AA">
                                      <p:cBhvr>
                                        <p:cTn id="1197" dur="1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4700" y="2166700"/>
                                    </p:animMotion>
                                  </p:childTnLst>
                                </p:cTn>
                              </p:par>
                              <p:par>
                                <p:cTn id="1198" presetID="10" presetClass="exit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9" dur="1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0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1" presetID="10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3" dur="125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4" presetID="42" presetClass="path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3.61111E-6 -4.07407E-6 L -0.16493 0.43334 " pathEditMode="relative" rAng="0" ptsTypes="AA">
                                      <p:cBhvr>
                                        <p:cTn id="1205" dur="1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4700" y="2166700"/>
                                    </p:animMotion>
                                  </p:childTnLst>
                                </p:cTn>
                              </p:par>
                              <p:par>
                                <p:cTn id="1206" presetID="10" presetClass="exit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7" dur="125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8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9" presetID="10" presetClass="entr" presetSubtype="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1" dur="1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2" presetID="42" presetClass="path" presetSubtype="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-3.61111E-6 1.48148E-6 L -0.19774 0.50741 " pathEditMode="relative" rAng="0" ptsTypes="AA">
                                      <p:cBhvr>
                                        <p:cTn id="1213" dur="12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9600" y="2537000"/>
                                    </p:animMotion>
                                  </p:childTnLst>
                                </p:cTn>
                              </p:par>
                              <p:par>
                                <p:cTn id="1214" presetID="10" presetClass="exit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5" dur="1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6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7" presetID="10" presetClass="entr" presetSubtype="0" fill="hold" nodeType="withEffect">
                                  <p:stCondLst>
                                    <p:cond delay="6250"/>
                                  </p:stCondLst>
                                  <p:childTnLst>
                                    <p:set>
                                      <p:cBhvr>
                                        <p:cTn id="1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9" dur="1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0" presetID="42" presetClass="path" presetSubtype="0" fill="hold" nodeType="withEffect">
                                  <p:stCondLst>
                                    <p:cond delay="6250"/>
                                  </p:stCondLst>
                                  <p:childTnLst>
                                    <p:animMotion origin="layout" path="M 3.61111E-6 -4.07407E-6 L -0.16493 0.43334 " pathEditMode="relative" rAng="0" ptsTypes="AA">
                                      <p:cBhvr>
                                        <p:cTn id="1221" dur="125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4700" y="2166700"/>
                                    </p:animMotion>
                                  </p:childTnLst>
                                </p:cTn>
                              </p:par>
                              <p:par>
                                <p:cTn id="1222" presetID="10" presetClass="exit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3" dur="1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4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5" presetID="10" presetClass="entr" presetSubtype="0" fill="hold" nodeType="withEffect">
                                  <p:stCondLst>
                                    <p:cond delay="7100"/>
                                  </p:stCondLst>
                                  <p:childTnLst>
                                    <p:set>
                                      <p:cBhvr>
                                        <p:cTn id="1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7" dur="1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8" presetID="42" presetClass="path" presetSubtype="0" fill="hold" nodeType="withEffect">
                                  <p:stCondLst>
                                    <p:cond delay="7100"/>
                                  </p:stCondLst>
                                  <p:childTnLst>
                                    <p:animMotion origin="layout" path="M -3.88889E-6 -1.11111E-6 L -0.16493 0.43333 " pathEditMode="relative" rAng="0" ptsTypes="AA">
                                      <p:cBhvr>
                                        <p:cTn id="1229" dur="125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4700" y="2166700"/>
                                    </p:animMotion>
                                  </p:childTnLst>
                                </p:cTn>
                              </p:par>
                              <p:par>
                                <p:cTn id="1230" presetID="10" presetClass="exit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1" dur="1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2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3" presetID="10" presetClass="entr" presetSubtype="0" fill="hold" nodeType="withEffect">
                                  <p:stCondLst>
                                    <p:cond delay="6750"/>
                                  </p:stCondLst>
                                  <p:childTnLst>
                                    <p:set>
                                      <p:cBhvr>
                                        <p:cTn id="1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5" dur="1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6" presetID="42" presetClass="path" presetSubtype="0" fill="hold" nodeType="withEffect">
                                  <p:stCondLst>
                                    <p:cond delay="6750"/>
                                  </p:stCondLst>
                                  <p:childTnLst>
                                    <p:animMotion origin="layout" path="M 3.61111E-6 -4.07407E-6 L -0.16493 0.43334 " pathEditMode="relative" rAng="0" ptsTypes="AA">
                                      <p:cBhvr>
                                        <p:cTn id="1237" dur="125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4700" y="2166700"/>
                                    </p:animMotion>
                                  </p:childTnLst>
                                </p:cTn>
                              </p:par>
                              <p:par>
                                <p:cTn id="1238" presetID="10" presetClass="exit" presetSubtype="0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9" dur="1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0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1" presetID="10" presetClass="entr" presetSubtype="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3" dur="1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4" presetID="42" presetClass="path" presetSubtype="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3.61111E-6 -4.07407E-6 L -0.16493 0.43334 " pathEditMode="relative" rAng="0" ptsTypes="AA">
                                      <p:cBhvr>
                                        <p:cTn id="1245" dur="12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4700" y="2166700"/>
                                    </p:animMotion>
                                  </p:childTnLst>
                                </p:cTn>
                              </p:par>
                              <p:par>
                                <p:cTn id="1246" presetID="10" presetClass="exit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7" dur="1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8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9" presetID="10" presetClass="entr" presetSubtype="0" fill="hold" nodeType="withEffect">
                                  <p:stCondLst>
                                    <p:cond delay="6750"/>
                                  </p:stCondLst>
                                  <p:childTnLst>
                                    <p:set>
                                      <p:cBhvr>
                                        <p:cTn id="1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1" dur="1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2" presetID="42" presetClass="path" presetSubtype="0" fill="hold" nodeType="withEffect">
                                  <p:stCondLst>
                                    <p:cond delay="6750"/>
                                  </p:stCondLst>
                                  <p:childTnLst>
                                    <p:animMotion origin="layout" path="M 3.61111E-6 -4.07407E-6 L -0.16493 0.43334 " pathEditMode="relative" rAng="0" ptsTypes="AA">
                                      <p:cBhvr>
                                        <p:cTn id="1253" dur="1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4700" y="2166700"/>
                                    </p:animMotion>
                                  </p:childTnLst>
                                </p:cTn>
                              </p:par>
                              <p:par>
                                <p:cTn id="1254" presetID="10" presetClass="exit" presetSubtype="0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5" dur="1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6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7" presetID="10" presetClass="entr" presetSubtype="0" fill="hold" nodeType="withEffect">
                                  <p:stCondLst>
                                    <p:cond delay="6900"/>
                                  </p:stCondLst>
                                  <p:childTnLst>
                                    <p:set>
                                      <p:cBhvr>
                                        <p:cTn id="1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9" dur="1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0" presetID="42" presetClass="path" presetSubtype="0" fill="hold" nodeType="withEffect">
                                  <p:stCondLst>
                                    <p:cond delay="6900"/>
                                  </p:stCondLst>
                                  <p:childTnLst>
                                    <p:animMotion origin="layout" path="M 3.61111E-6 -4.07407E-6 L -0.16493 0.43334 " pathEditMode="relative" rAng="0" ptsTypes="AA">
                                      <p:cBhvr>
                                        <p:cTn id="1261" dur="125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4700" y="2166700"/>
                                    </p:animMotion>
                                  </p:childTnLst>
                                </p:cTn>
                              </p:par>
                              <p:par>
                                <p:cTn id="1262" presetID="10" presetClass="exit" presetSubtype="0" fill="hold" nodeType="withEffect">
                                  <p:stCondLst>
                                    <p:cond delay="7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3" dur="1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4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5" presetID="10" presetClass="entr" presetSubtype="0" fill="hold" nodeType="withEffect">
                                  <p:stCondLst>
                                    <p:cond delay="6750"/>
                                  </p:stCondLst>
                                  <p:childTnLst>
                                    <p:set>
                                      <p:cBhvr>
                                        <p:cTn id="1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7" dur="1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8" presetID="42" presetClass="path" presetSubtype="0" fill="hold" nodeType="withEffect">
                                  <p:stCondLst>
                                    <p:cond delay="6750"/>
                                  </p:stCondLst>
                                  <p:childTnLst>
                                    <p:animMotion origin="layout" path="M 3.61111E-6 -4.07407E-6 L -0.16493 0.43334 " pathEditMode="relative" rAng="0" ptsTypes="AA">
                                      <p:cBhvr>
                                        <p:cTn id="1269" dur="125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4700" y="2166700"/>
                                    </p:animMotion>
                                  </p:childTnLst>
                                </p:cTn>
                              </p:par>
                              <p:par>
                                <p:cTn id="1270" presetID="10" presetClass="exit" presetSubtype="0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1" dur="1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2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3" presetID="53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5" dur="125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6" dur="125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7" dur="1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8" presetID="6" presetClass="emph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1279" dur="1250" fill="hold"/>
                                        <p:tgtEl>
                                          <p:spTgt spid="15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280" presetID="10" presetClass="exit" presetSubtype="0" fill="hold" grpId="2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1" dur="1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2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3" presetID="53" presetClass="entr" presetSubtype="16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5" dur="125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6" dur="125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7" dur="1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8" presetID="6" presetClass="emph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1289" dur="1250" fill="hold"/>
                                        <p:tgtEl>
                                          <p:spTgt spid="15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290" presetID="10" presetClass="exit" presetSubtype="0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1" dur="1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2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3" presetID="53" presetClass="entr" presetSubtype="16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5" dur="12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6" dur="12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7" dur="1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8" presetID="6" presetClass="emph" presetSubtype="0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animScale>
                                      <p:cBhvr>
                                        <p:cTn id="1299" dur="1250" fill="hold"/>
                                        <p:tgtEl>
                                          <p:spTgt spid="15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00" presetID="10" presetClass="exit" presetSubtype="0" fill="hold" grpId="2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1" dur="1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2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3" presetID="53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5" dur="125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6" dur="125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7" dur="12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8" presetID="6" presetClass="emph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1309" dur="1250" fill="hold"/>
                                        <p:tgtEl>
                                          <p:spTgt spid="15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10" presetID="10" presetClass="exit" presetSubtype="0" fill="hold" grpId="2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1" dur="12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2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3" presetID="53" presetClass="entr" presetSubtype="16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5" dur="125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6" dur="125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7" dur="125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8" presetID="6" presetClass="emph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1319" dur="1250" fill="hold"/>
                                        <p:tgtEl>
                                          <p:spTgt spid="15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20" presetID="10" presetClass="exit" presetSubtype="0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1" dur="125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2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3" presetID="53" presetClass="entr" presetSubtype="16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5" dur="125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6" dur="125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7" dur="125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8" presetID="6" presetClass="emph" presetSubtype="0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animScale>
                                      <p:cBhvr>
                                        <p:cTn id="1329" dur="1250" fill="hold"/>
                                        <p:tgtEl>
                                          <p:spTgt spid="15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30" presetID="10" presetClass="exit" presetSubtype="0" fill="hold" grpId="2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1" dur="125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2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3" presetID="53" presetClass="entr" presetSubtype="16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5" dur="125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6" dur="125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7" dur="125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8" presetID="6" presetClass="emph" presetSubtype="0" fill="hold" grpId="1" nodeType="withEffect">
                                  <p:stCondLst>
                                    <p:cond delay="2300"/>
                                  </p:stCondLst>
                                  <p:childTnLst>
                                    <p:animScale>
                                      <p:cBhvr>
                                        <p:cTn id="1339" dur="1250" fill="hold"/>
                                        <p:tgtEl>
                                          <p:spTgt spid="15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40" presetID="10" presetClass="exit" presetSubtype="0" fill="hold" grpId="2" nodeType="withEffect">
                                  <p:stCondLst>
                                    <p:cond delay="2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1" dur="125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2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3" presetID="53" presetClass="entr" presetSubtype="16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5" dur="125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6" dur="125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7" dur="125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8" presetID="6" presetClass="emph" presetSubtype="0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Scale>
                                      <p:cBhvr>
                                        <p:cTn id="1349" dur="1250" fill="hold"/>
                                        <p:tgtEl>
                                          <p:spTgt spid="15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50" presetID="10" presetClass="exit" presetSubtype="0" fill="hold" grpId="2" nodeType="withEffect">
                                  <p:stCondLst>
                                    <p:cond delay="2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1" dur="125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2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3" presetID="53" presetClass="entr" presetSubtype="16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1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5" dur="125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6" dur="125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7" dur="125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8" presetID="6" presetClass="emph" presetSubtype="0" fill="hold" grpId="1" nodeType="withEffect">
                                  <p:stCondLst>
                                    <p:cond delay="3250"/>
                                  </p:stCondLst>
                                  <p:childTnLst>
                                    <p:animScale>
                                      <p:cBhvr>
                                        <p:cTn id="1359" dur="1250" fill="hold"/>
                                        <p:tgtEl>
                                          <p:spTgt spid="16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60" presetID="10" presetClass="exit" presetSubtype="0" fill="hold" grpId="2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1" dur="125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2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3" presetID="53" presetClass="entr" presetSubtype="16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1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5" dur="125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6" dur="125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7" dur="125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8" presetID="6" presetClass="emph" presetSubtype="0" fill="hold" grpId="1" nodeType="withEffect">
                                  <p:stCondLst>
                                    <p:cond delay="3600"/>
                                  </p:stCondLst>
                                  <p:childTnLst>
                                    <p:animScale>
                                      <p:cBhvr>
                                        <p:cTn id="1369" dur="1250" fill="hold"/>
                                        <p:tgtEl>
                                          <p:spTgt spid="16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70" presetID="10" presetClass="exit" presetSubtype="0" fill="hold" grpId="2" nodeType="withEffect">
                                  <p:stCondLst>
                                    <p:cond delay="3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1" dur="125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2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3" presetID="53" presetClass="entr" presetSubtype="16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5" dur="125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6" dur="125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7" dur="125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8" presetID="6" presetClass="emph" presetSubtype="0" fill="hold" grpId="1" nodeType="withEffect">
                                  <p:stCondLst>
                                    <p:cond delay="4100"/>
                                  </p:stCondLst>
                                  <p:childTnLst>
                                    <p:animScale>
                                      <p:cBhvr>
                                        <p:cTn id="1379" dur="1250" fill="hold"/>
                                        <p:tgtEl>
                                          <p:spTgt spid="16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80" presetID="10" presetClass="exit" presetSubtype="0" fill="hold" grpId="2" nodeType="withEffect">
                                  <p:stCondLst>
                                    <p:cond delay="4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1" dur="125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2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3" presetID="53" presetClass="entr" presetSubtype="16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1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5" dur="125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6" dur="125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7" dur="125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8" presetID="6" presetClass="emph" presetSubtype="0" fill="hold" grpId="1" nodeType="withEffect">
                                  <p:stCondLst>
                                    <p:cond delay="4550"/>
                                  </p:stCondLst>
                                  <p:childTnLst>
                                    <p:animScale>
                                      <p:cBhvr>
                                        <p:cTn id="1389" dur="1250" fill="hold"/>
                                        <p:tgtEl>
                                          <p:spTgt spid="16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90" presetID="10" presetClass="exit" presetSubtype="0" fill="hold" grpId="2" nodeType="withEffect">
                                  <p:stCondLst>
                                    <p:cond delay="45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91" dur="125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2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3" presetID="53" presetClass="entr" presetSubtype="16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13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5" dur="125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6" dur="125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7" dur="125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8" presetID="6" presetClass="emph" presetSubtype="0" fill="hold" grpId="1" nodeType="withEffect">
                                  <p:stCondLst>
                                    <p:cond delay="4400"/>
                                  </p:stCondLst>
                                  <p:childTnLst>
                                    <p:animScale>
                                      <p:cBhvr>
                                        <p:cTn id="1399" dur="1250" fill="hold"/>
                                        <p:tgtEl>
                                          <p:spTgt spid="16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400" presetID="10" presetClass="exit" presetSubtype="0" fill="hold" grpId="2" nodeType="withEffect">
                                  <p:stCondLst>
                                    <p:cond delay="4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1" dur="125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2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3" presetID="53" presetClass="entr" presetSubtype="16" fill="hold" grpId="0" nodeType="withEffect">
                                  <p:stCondLst>
                                    <p:cond delay="5900"/>
                                  </p:stCondLst>
                                  <p:childTnLst>
                                    <p:set>
                                      <p:cBhvr>
                                        <p:cTn id="14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5" dur="125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6" dur="125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7" dur="125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8" presetID="6" presetClass="emph" presetSubtype="0" fill="hold" grpId="1" nodeType="withEffect">
                                  <p:stCondLst>
                                    <p:cond delay="6400"/>
                                  </p:stCondLst>
                                  <p:childTnLst>
                                    <p:animScale>
                                      <p:cBhvr>
                                        <p:cTn id="1409" dur="1250" fill="hold"/>
                                        <p:tgtEl>
                                          <p:spTgt spid="16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410" presetID="10" presetClass="exit" presetSubtype="0" fill="hold" grpId="2" nodeType="withEffect">
                                  <p:stCondLst>
                                    <p:cond delay="6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1" dur="125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2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3" presetID="53" presetClass="entr" presetSubtype="16" fill="hold" grpId="0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14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5" dur="125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6" dur="125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7" dur="125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8" presetID="6" presetClass="emph" presetSubtype="0" fill="hold" grpId="1" nodeType="withEffect">
                                  <p:stCondLst>
                                    <p:cond delay="6850"/>
                                  </p:stCondLst>
                                  <p:childTnLst>
                                    <p:animScale>
                                      <p:cBhvr>
                                        <p:cTn id="1419" dur="1250" fill="hold"/>
                                        <p:tgtEl>
                                          <p:spTgt spid="16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420" presetID="10" presetClass="exit" presetSubtype="0" fill="hold" grpId="2" nodeType="withEffect">
                                  <p:stCondLst>
                                    <p:cond delay="68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21" dur="125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2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3" presetID="53" presetClass="entr" presetSubtype="16" fill="hold" grpId="0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14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5" dur="125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6" dur="125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7" dur="125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8" presetID="6" presetClass="emph" presetSubtype="0" fill="hold" grpId="1" nodeType="withEffect">
                                  <p:stCondLst>
                                    <p:cond delay="7900"/>
                                  </p:stCondLst>
                                  <p:childTnLst>
                                    <p:animScale>
                                      <p:cBhvr>
                                        <p:cTn id="1429" dur="1250" fill="hold"/>
                                        <p:tgtEl>
                                          <p:spTgt spid="16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430" presetID="10" presetClass="exit" presetSubtype="0" fill="hold" grpId="2" nodeType="withEffect">
                                  <p:stCondLst>
                                    <p:cond delay="7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31" dur="125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2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3" presetID="53" presetClass="entr" presetSubtype="16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5" dur="125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6" dur="125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7" dur="125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8" presetID="6" presetClass="emph" presetSubtype="0" fill="hold" grpId="1" nodeType="withEffect">
                                  <p:stCondLst>
                                    <p:cond delay="4100"/>
                                  </p:stCondLst>
                                  <p:childTnLst>
                                    <p:animScale>
                                      <p:cBhvr>
                                        <p:cTn id="1439" dur="1250" fill="hold"/>
                                        <p:tgtEl>
                                          <p:spTgt spid="16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440" presetID="10" presetClass="exit" presetSubtype="0" fill="hold" grpId="2" nodeType="withEffect">
                                  <p:stCondLst>
                                    <p:cond delay="4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1" dur="125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2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3" presetID="53" presetClass="entr" presetSubtype="16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14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5" dur="125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6" dur="125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7" dur="125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8" presetID="6" presetClass="emph" presetSubtype="0" fill="hold" grpId="1" nodeType="withEffect">
                                  <p:stCondLst>
                                    <p:cond delay="4550"/>
                                  </p:stCondLst>
                                  <p:childTnLst>
                                    <p:animScale>
                                      <p:cBhvr>
                                        <p:cTn id="1449" dur="1250" fill="hold"/>
                                        <p:tgtEl>
                                          <p:spTgt spid="16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450" presetID="10" presetClass="exit" presetSubtype="0" fill="hold" grpId="2" nodeType="withEffect">
                                  <p:stCondLst>
                                    <p:cond delay="45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51" dur="125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2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3" presetID="53" presetClass="entr" presetSubtype="16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14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5" dur="125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6" dur="125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7" dur="125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8" presetID="6" presetClass="emph" presetSubtype="0" fill="hold" grpId="1" nodeType="withEffect">
                                  <p:stCondLst>
                                    <p:cond delay="4400"/>
                                  </p:stCondLst>
                                  <p:childTnLst>
                                    <p:animScale>
                                      <p:cBhvr>
                                        <p:cTn id="1459" dur="1250" fill="hold"/>
                                        <p:tgtEl>
                                          <p:spTgt spid="17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460" presetID="10" presetClass="exit" presetSubtype="0" fill="hold" grpId="2" nodeType="withEffect">
                                  <p:stCondLst>
                                    <p:cond delay="4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1" dur="125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2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3" presetID="53" presetClass="entr" presetSubtype="16" fill="hold" grpId="0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14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5" dur="125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6" dur="125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7" dur="125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8" presetID="6" presetClass="emph" presetSubtype="0" fill="hold" grpId="1" nodeType="withEffect">
                                  <p:stCondLst>
                                    <p:cond delay="5600"/>
                                  </p:stCondLst>
                                  <p:childTnLst>
                                    <p:animScale>
                                      <p:cBhvr>
                                        <p:cTn id="1469" dur="1250" fill="hold"/>
                                        <p:tgtEl>
                                          <p:spTgt spid="17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470" presetID="10" presetClass="exit" presetSubtype="0" fill="hold" grpId="2" nodeType="withEffect">
                                  <p:stCondLst>
                                    <p:cond delay="5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1" dur="125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2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3" presetID="53" presetClass="entr" presetSubtype="16" fill="hold" grpId="0" nodeType="withEffect">
                                  <p:stCondLst>
                                    <p:cond delay="6900"/>
                                  </p:stCondLst>
                                  <p:childTnLst>
                                    <p:set>
                                      <p:cBhvr>
                                        <p:cTn id="14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5" dur="125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6" dur="125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7" dur="125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8" presetID="6" presetClass="emph" presetSubtype="0" fill="hold" grpId="1" nodeType="withEffect">
                                  <p:stCondLst>
                                    <p:cond delay="7350"/>
                                  </p:stCondLst>
                                  <p:childTnLst>
                                    <p:animScale>
                                      <p:cBhvr>
                                        <p:cTn id="1479" dur="1250" fill="hold"/>
                                        <p:tgtEl>
                                          <p:spTgt spid="17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480" presetID="10" presetClass="exit" presetSubtype="0" fill="hold" grpId="2" nodeType="withEffect">
                                  <p:stCondLst>
                                    <p:cond delay="76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81" dur="125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2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3" presetID="53" presetClass="entr" presetSubtype="16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4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5" dur="125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6" dur="125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7" dur="125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8" presetID="6" presetClass="emph" presetSubtype="0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animScale>
                                      <p:cBhvr>
                                        <p:cTn id="1489" dur="1250" fill="hold"/>
                                        <p:tgtEl>
                                          <p:spTgt spid="17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490" presetID="10" presetClass="exit" presetSubtype="0" fill="hold" grpId="2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91" dur="125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2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3" presetID="53" presetClass="entr" presetSubtype="16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4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5" dur="125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6" dur="125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7" dur="125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8" presetID="6" presetClass="emph" presetSubtype="0" fill="hold" grpId="1" nodeType="withEffect">
                                  <p:stCondLst>
                                    <p:cond delay="5950"/>
                                  </p:stCondLst>
                                  <p:childTnLst>
                                    <p:animScale>
                                      <p:cBhvr>
                                        <p:cTn id="1499" dur="1250" fill="hold"/>
                                        <p:tgtEl>
                                          <p:spTgt spid="17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00" presetID="10" presetClass="exit" presetSubtype="0" fill="hold" grpId="2" nodeType="withEffect">
                                  <p:stCondLst>
                                    <p:cond delay="59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1" dur="125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2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3" presetID="53" presetClass="entr" presetSubtype="16" fill="hold" grpId="0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15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5" dur="125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6" dur="125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7" dur="125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8" presetID="6" presetClass="emph" presetSubtype="0" fill="hold" grpId="1" nodeType="withEffect">
                                  <p:stCondLst>
                                    <p:cond delay="5800"/>
                                  </p:stCondLst>
                                  <p:childTnLst>
                                    <p:animScale>
                                      <p:cBhvr>
                                        <p:cTn id="1509" dur="1250" fill="hold"/>
                                        <p:tgtEl>
                                          <p:spTgt spid="17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10" presetID="10" presetClass="exit" presetSubtype="0" fill="hold" grpId="2" nodeType="withEffect">
                                  <p:stCondLst>
                                    <p:cond delay="5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1" dur="125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2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3" presetID="53" presetClass="entr" presetSubtype="16" fill="hold" grpId="0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15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5" dur="125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6" dur="125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7" dur="125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8" presetID="6" presetClass="emph" presetSubtype="0" fill="hold" grpId="1" nodeType="withEffect">
                                  <p:stCondLst>
                                    <p:cond delay="5800"/>
                                  </p:stCondLst>
                                  <p:childTnLst>
                                    <p:animScale>
                                      <p:cBhvr>
                                        <p:cTn id="1519" dur="1250" fill="hold"/>
                                        <p:tgtEl>
                                          <p:spTgt spid="17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20" presetID="10" presetClass="exit" presetSubtype="0" fill="hold" grpId="2" nodeType="withEffect">
                                  <p:stCondLst>
                                    <p:cond delay="5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21" dur="125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2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3" presetID="10" presetClass="entr" presetSubtype="0" fill="hold" grpId="0" nodeType="withEffect">
                                  <p:stCondLst>
                                    <p:cond delay="5800"/>
                                  </p:stCondLst>
                                  <p:childTnLst>
                                    <p:set>
                                      <p:cBhvr>
                                        <p:cTn id="15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5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6" fill="hold">
                      <p:stCondLst>
                        <p:cond delay="indefinite"/>
                      </p:stCondLst>
                      <p:childTnLst>
                        <p:par>
                          <p:cTn id="1527" fill="hold">
                            <p:stCondLst>
                              <p:cond delay="0"/>
                            </p:stCondLst>
                            <p:childTnLst>
                              <p:par>
                                <p:cTn id="15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0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1" fill="hold">
                      <p:stCondLst>
                        <p:cond delay="indefinite"/>
                      </p:stCondLst>
                      <p:childTnLst>
                        <p:par>
                          <p:cTn id="1532" fill="hold">
                            <p:stCondLst>
                              <p:cond delay="0"/>
                            </p:stCondLst>
                            <p:childTnLst>
                              <p:par>
                                <p:cTn id="15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5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6" fill="hold">
                      <p:stCondLst>
                        <p:cond delay="indefinite"/>
                      </p:stCondLst>
                      <p:childTnLst>
                        <p:par>
                          <p:cTn id="1537" fill="hold">
                            <p:stCondLst>
                              <p:cond delay="0"/>
                            </p:stCondLst>
                            <p:childTnLst>
                              <p:par>
                                <p:cTn id="153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39" dur="255790" fill="hold"/>
                                        <p:tgtEl>
                                          <p:spTgt spid="18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5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3"/>
                </p:tgtEl>
              </p:cMediaNode>
            </p:audio>
          </p:childTnLst>
        </p:cTn>
      </p:par>
    </p:tnLst>
    <p:bldLst>
      <p:bldP spid="38" grpId="0" bldLvl="0" animBg="1"/>
      <p:bldP spid="38" grpId="1" bldLvl="0" animBg="1"/>
      <p:bldP spid="38" grpId="2" bldLvl="0" animBg="1"/>
      <p:bldP spid="39" grpId="0" bldLvl="0" animBg="1"/>
      <p:bldP spid="39" grpId="1" bldLvl="0" animBg="1"/>
      <p:bldP spid="39" grpId="2" bldLvl="0" animBg="1"/>
      <p:bldP spid="40" grpId="0" bldLvl="0" animBg="1"/>
      <p:bldP spid="40" grpId="1" bldLvl="0" animBg="1"/>
      <p:bldP spid="40" grpId="2" bldLvl="0" animBg="1"/>
      <p:bldP spid="41" grpId="0" bldLvl="0" animBg="1"/>
      <p:bldP spid="41" grpId="1" bldLvl="0" animBg="1"/>
      <p:bldP spid="41" grpId="2" bldLvl="0" animBg="1"/>
      <p:bldP spid="42" grpId="0" bldLvl="0" animBg="1"/>
      <p:bldP spid="42" grpId="1" bldLvl="0" animBg="1"/>
      <p:bldP spid="42" grpId="2" bldLvl="0" animBg="1"/>
      <p:bldP spid="43" grpId="0" bldLvl="0" animBg="1"/>
      <p:bldP spid="43" grpId="1" bldLvl="0" animBg="1"/>
      <p:bldP spid="43" grpId="2" bldLvl="0" animBg="1"/>
      <p:bldP spid="44" grpId="0" bldLvl="0" animBg="1"/>
      <p:bldP spid="44" grpId="1" bldLvl="0" animBg="1"/>
      <p:bldP spid="44" grpId="2" bldLvl="0" animBg="1"/>
      <p:bldP spid="45" grpId="0" bldLvl="0" animBg="1"/>
      <p:bldP spid="45" grpId="1" bldLvl="0" animBg="1"/>
      <p:bldP spid="45" grpId="2" bldLvl="0" animBg="1"/>
      <p:bldP spid="46" grpId="0" bldLvl="0" animBg="1"/>
      <p:bldP spid="46" grpId="1" bldLvl="0" animBg="1"/>
      <p:bldP spid="46" grpId="2" bldLvl="0" animBg="1"/>
      <p:bldP spid="47" grpId="0" bldLvl="0" animBg="1"/>
      <p:bldP spid="47" grpId="1" bldLvl="0" animBg="1"/>
      <p:bldP spid="47" grpId="2" bldLvl="0" animBg="1"/>
      <p:bldP spid="48" grpId="0" bldLvl="0" animBg="1"/>
      <p:bldP spid="48" grpId="1" bldLvl="0" animBg="1"/>
      <p:bldP spid="48" grpId="2" bldLvl="0" animBg="1"/>
      <p:bldP spid="49" grpId="0" bldLvl="0" animBg="1"/>
      <p:bldP spid="49" grpId="1" bldLvl="0" animBg="1"/>
      <p:bldP spid="49" grpId="2" bldLvl="0" animBg="1"/>
      <p:bldP spid="50" grpId="0" bldLvl="0" animBg="1"/>
      <p:bldP spid="50" grpId="1" bldLvl="0" animBg="1"/>
      <p:bldP spid="50" grpId="2" bldLvl="0" animBg="1"/>
      <p:bldP spid="51" grpId="0" bldLvl="0" animBg="1"/>
      <p:bldP spid="51" grpId="1" bldLvl="0" animBg="1"/>
      <p:bldP spid="51" grpId="2" bldLvl="0" animBg="1"/>
      <p:bldP spid="52" grpId="0" bldLvl="0" animBg="1"/>
      <p:bldP spid="52" grpId="1" bldLvl="0" animBg="1"/>
      <p:bldP spid="52" grpId="2" bldLvl="0" animBg="1"/>
      <p:bldP spid="53" grpId="0" bldLvl="0" animBg="1"/>
      <p:bldP spid="53" grpId="1" bldLvl="0" animBg="1"/>
      <p:bldP spid="53" grpId="2" bldLvl="0" animBg="1"/>
      <p:bldP spid="54" grpId="0" bldLvl="0" animBg="1"/>
      <p:bldP spid="54" grpId="1" bldLvl="0" animBg="1"/>
      <p:bldP spid="54" grpId="2" bldLvl="0" animBg="1"/>
      <p:bldP spid="55" grpId="0" bldLvl="0" animBg="1"/>
      <p:bldP spid="55" grpId="1" bldLvl="0" animBg="1"/>
      <p:bldP spid="55" grpId="2" bldLvl="0" animBg="1"/>
      <p:bldP spid="56" grpId="0" bldLvl="0" animBg="1"/>
      <p:bldP spid="56" grpId="1" bldLvl="0" animBg="1"/>
      <p:bldP spid="56" grpId="2" bldLvl="0" animBg="1"/>
      <p:bldP spid="57" grpId="0" bldLvl="0" animBg="1"/>
      <p:bldP spid="57" grpId="1" bldLvl="0" animBg="1"/>
      <p:bldP spid="57" grpId="2" bldLvl="0" animBg="1"/>
      <p:bldP spid="58" grpId="0" bldLvl="0" animBg="1"/>
      <p:bldP spid="58" grpId="1" bldLvl="0" animBg="1"/>
      <p:bldP spid="58" grpId="2" bldLvl="0" animBg="1"/>
      <p:bldP spid="59" grpId="0" bldLvl="0" animBg="1"/>
      <p:bldP spid="59" grpId="1" bldLvl="0" animBg="1"/>
      <p:bldP spid="59" grpId="2" bldLvl="0" animBg="1"/>
      <p:bldP spid="60" grpId="0" bldLvl="0" animBg="1"/>
      <p:bldP spid="60" grpId="1" bldLvl="0" animBg="1"/>
      <p:bldP spid="60" grpId="2" bldLvl="0" animBg="1"/>
      <p:bldP spid="61" grpId="0" bldLvl="0" animBg="1"/>
      <p:bldP spid="61" grpId="1" bldLvl="0" animBg="1"/>
      <p:bldP spid="61" grpId="2" bldLvl="0" animBg="1"/>
      <p:bldP spid="62" grpId="0" bldLvl="0" animBg="1"/>
      <p:bldP spid="62" grpId="1" bldLvl="0" animBg="1"/>
      <p:bldP spid="62" grpId="2" bldLvl="0" animBg="1"/>
      <p:bldP spid="95" grpId="0" bldLvl="0" animBg="1"/>
      <p:bldP spid="95" grpId="1" bldLvl="0" animBg="1"/>
      <p:bldP spid="95" grpId="2" bldLvl="0" animBg="1"/>
      <p:bldP spid="96" grpId="0" bldLvl="0" animBg="1"/>
      <p:bldP spid="96" grpId="1" bldLvl="0" animBg="1"/>
      <p:bldP spid="96" grpId="2" bldLvl="0" animBg="1"/>
      <p:bldP spid="97" grpId="0" bldLvl="0" animBg="1"/>
      <p:bldP spid="97" grpId="1" bldLvl="0" animBg="1"/>
      <p:bldP spid="97" grpId="2" bldLvl="0" animBg="1"/>
      <p:bldP spid="98" grpId="0" bldLvl="0" animBg="1"/>
      <p:bldP spid="98" grpId="1" bldLvl="0" animBg="1"/>
      <p:bldP spid="98" grpId="2" bldLvl="0" animBg="1"/>
      <p:bldP spid="99" grpId="0" bldLvl="0" animBg="1"/>
      <p:bldP spid="99" grpId="1" bldLvl="0" animBg="1"/>
      <p:bldP spid="99" grpId="2" bldLvl="0" animBg="1"/>
      <p:bldP spid="100" grpId="0" bldLvl="0" animBg="1"/>
      <p:bldP spid="100" grpId="1" bldLvl="0" animBg="1"/>
      <p:bldP spid="100" grpId="2" bldLvl="0" animBg="1"/>
      <p:bldP spid="101" grpId="0" bldLvl="0" animBg="1"/>
      <p:bldP spid="101" grpId="1" bldLvl="0" animBg="1"/>
      <p:bldP spid="101" grpId="2" bldLvl="0" animBg="1"/>
      <p:bldP spid="102" grpId="0" bldLvl="0" animBg="1"/>
      <p:bldP spid="102" grpId="1" bldLvl="0" animBg="1"/>
      <p:bldP spid="102" grpId="2" bldLvl="0" animBg="1"/>
      <p:bldP spid="103" grpId="0" bldLvl="0" animBg="1"/>
      <p:bldP spid="103" grpId="1" bldLvl="0" animBg="1"/>
      <p:bldP spid="103" grpId="2" bldLvl="0" animBg="1"/>
      <p:bldP spid="104" grpId="0" bldLvl="0" animBg="1"/>
      <p:bldP spid="104" grpId="1" bldLvl="0" animBg="1"/>
      <p:bldP spid="104" grpId="2" bldLvl="0" animBg="1"/>
      <p:bldP spid="105" grpId="0" bldLvl="0" animBg="1"/>
      <p:bldP spid="105" grpId="1" bldLvl="0" animBg="1"/>
      <p:bldP spid="105" grpId="2" bldLvl="0" animBg="1"/>
      <p:bldP spid="106" grpId="0" bldLvl="0" animBg="1"/>
      <p:bldP spid="106" grpId="1" bldLvl="0" animBg="1"/>
      <p:bldP spid="106" grpId="2" bldLvl="0" animBg="1"/>
      <p:bldP spid="107" grpId="0" bldLvl="0" animBg="1"/>
      <p:bldP spid="107" grpId="1" bldLvl="0" animBg="1"/>
      <p:bldP spid="107" grpId="2" bldLvl="0" animBg="1"/>
      <p:bldP spid="108" grpId="0" bldLvl="0" animBg="1"/>
      <p:bldP spid="108" grpId="1" bldLvl="0" animBg="1"/>
      <p:bldP spid="108" grpId="2" bldLvl="0" animBg="1"/>
      <p:bldP spid="109" grpId="0" bldLvl="0" animBg="1"/>
      <p:bldP spid="109" grpId="1" bldLvl="0" animBg="1"/>
      <p:bldP spid="109" grpId="2" bldLvl="0" animBg="1"/>
      <p:bldP spid="110" grpId="0" bldLvl="0" animBg="1"/>
      <p:bldP spid="110" grpId="1" bldLvl="0" animBg="1"/>
      <p:bldP spid="110" grpId="2" bldLvl="0" animBg="1"/>
      <p:bldP spid="111" grpId="0" bldLvl="0" animBg="1"/>
      <p:bldP spid="111" grpId="1" bldLvl="0" animBg="1"/>
      <p:bldP spid="111" grpId="2" bldLvl="0" animBg="1"/>
      <p:bldP spid="112" grpId="0" bldLvl="0" animBg="1"/>
      <p:bldP spid="112" grpId="1" bldLvl="0" animBg="1"/>
      <p:bldP spid="112" grpId="2" bldLvl="0" animBg="1"/>
      <p:bldP spid="113" grpId="0" bldLvl="0" animBg="1"/>
      <p:bldP spid="113" grpId="1" bldLvl="0" animBg="1"/>
      <p:bldP spid="113" grpId="2" bldLvl="0" animBg="1"/>
      <p:bldP spid="114" grpId="0" bldLvl="0" animBg="1"/>
      <p:bldP spid="114" grpId="1" bldLvl="0" animBg="1"/>
      <p:bldP spid="114" grpId="2" bldLvl="0" animBg="1"/>
      <p:bldP spid="115" grpId="0" bldLvl="0" animBg="1"/>
      <p:bldP spid="115" grpId="1" bldLvl="0" animBg="1"/>
      <p:bldP spid="115" grpId="2" bldLvl="0" animBg="1"/>
      <p:bldP spid="116" grpId="0" bldLvl="0" animBg="1"/>
      <p:bldP spid="116" grpId="1" bldLvl="0" animBg="1"/>
      <p:bldP spid="116" grpId="2" bldLvl="0" animBg="1"/>
      <p:bldP spid="117" grpId="0" bldLvl="0" animBg="1"/>
      <p:bldP spid="117" grpId="1" bldLvl="0" animBg="1"/>
      <p:bldP spid="117" grpId="2" bldLvl="0" animBg="1"/>
      <p:bldP spid="118" grpId="0" bldLvl="0" animBg="1"/>
      <p:bldP spid="118" grpId="1" bldLvl="0" animBg="1"/>
      <p:bldP spid="118" grpId="2" bldLvl="0" animBg="1"/>
      <p:bldP spid="119" grpId="0" bldLvl="0" animBg="1"/>
      <p:bldP spid="119" grpId="1" bldLvl="0" animBg="1"/>
      <p:bldP spid="119" grpId="2" bldLvl="0" animBg="1"/>
      <p:bldP spid="152" grpId="0" bldLvl="0" animBg="1"/>
      <p:bldP spid="152" grpId="1" bldLvl="0" animBg="1"/>
      <p:bldP spid="152" grpId="2" bldLvl="0" animBg="1"/>
      <p:bldP spid="153" grpId="0" bldLvl="0" animBg="1"/>
      <p:bldP spid="153" grpId="1" bldLvl="0" animBg="1"/>
      <p:bldP spid="153" grpId="2" bldLvl="0" animBg="1"/>
      <p:bldP spid="154" grpId="0" bldLvl="0" animBg="1"/>
      <p:bldP spid="154" grpId="1" bldLvl="0" animBg="1"/>
      <p:bldP spid="154" grpId="2" bldLvl="0" animBg="1"/>
      <p:bldP spid="155" grpId="0" bldLvl="0" animBg="1"/>
      <p:bldP spid="155" grpId="1" bldLvl="0" animBg="1"/>
      <p:bldP spid="155" grpId="2" bldLvl="0" animBg="1"/>
      <p:bldP spid="156" grpId="0" bldLvl="0" animBg="1"/>
      <p:bldP spid="156" grpId="1" bldLvl="0" animBg="1"/>
      <p:bldP spid="156" grpId="2" bldLvl="0" animBg="1"/>
      <p:bldP spid="157" grpId="0" bldLvl="0" animBg="1"/>
      <p:bldP spid="157" grpId="1" bldLvl="0" animBg="1"/>
      <p:bldP spid="157" grpId="2" bldLvl="0" animBg="1"/>
      <p:bldP spid="158" grpId="0" bldLvl="0" animBg="1"/>
      <p:bldP spid="158" grpId="1" bldLvl="0" animBg="1"/>
      <p:bldP spid="158" grpId="2" bldLvl="0" animBg="1"/>
      <p:bldP spid="159" grpId="0" bldLvl="0" animBg="1"/>
      <p:bldP spid="159" grpId="1" bldLvl="0" animBg="1"/>
      <p:bldP spid="159" grpId="2" bldLvl="0" animBg="1"/>
      <p:bldP spid="160" grpId="0" bldLvl="0" animBg="1"/>
      <p:bldP spid="160" grpId="1" bldLvl="0" animBg="1"/>
      <p:bldP spid="160" grpId="2" bldLvl="0" animBg="1"/>
      <p:bldP spid="161" grpId="0" bldLvl="0" animBg="1"/>
      <p:bldP spid="161" grpId="1" bldLvl="0" animBg="1"/>
      <p:bldP spid="161" grpId="2" bldLvl="0" animBg="1"/>
      <p:bldP spid="162" grpId="0" bldLvl="0" animBg="1"/>
      <p:bldP spid="162" grpId="1" bldLvl="0" animBg="1"/>
      <p:bldP spid="162" grpId="2" bldLvl="0" animBg="1"/>
      <p:bldP spid="163" grpId="0" bldLvl="0" animBg="1"/>
      <p:bldP spid="163" grpId="1" bldLvl="0" animBg="1"/>
      <p:bldP spid="163" grpId="2" bldLvl="0" animBg="1"/>
      <p:bldP spid="164" grpId="0" bldLvl="0" animBg="1"/>
      <p:bldP spid="164" grpId="1" bldLvl="0" animBg="1"/>
      <p:bldP spid="164" grpId="2" bldLvl="0" animBg="1"/>
      <p:bldP spid="165" grpId="0" bldLvl="0" animBg="1"/>
      <p:bldP spid="165" grpId="1" bldLvl="0" animBg="1"/>
      <p:bldP spid="165" grpId="2" bldLvl="0" animBg="1"/>
      <p:bldP spid="166" grpId="0" bldLvl="0" animBg="1"/>
      <p:bldP spid="166" grpId="1" bldLvl="0" animBg="1"/>
      <p:bldP spid="166" grpId="2" bldLvl="0" animBg="1"/>
      <p:bldP spid="167" grpId="0" bldLvl="0" animBg="1"/>
      <p:bldP spid="167" grpId="1" bldLvl="0" animBg="1"/>
      <p:bldP spid="167" grpId="2" bldLvl="0" animBg="1"/>
      <p:bldP spid="168" grpId="0" bldLvl="0" animBg="1"/>
      <p:bldP spid="168" grpId="1" bldLvl="0" animBg="1"/>
      <p:bldP spid="168" grpId="2" bldLvl="0" animBg="1"/>
      <p:bldP spid="169" grpId="0" bldLvl="0" animBg="1"/>
      <p:bldP spid="169" grpId="1" bldLvl="0" animBg="1"/>
      <p:bldP spid="169" grpId="2" bldLvl="0" animBg="1"/>
      <p:bldP spid="170" grpId="0" bldLvl="0" animBg="1"/>
      <p:bldP spid="170" grpId="1" bldLvl="0" animBg="1"/>
      <p:bldP spid="170" grpId="2" bldLvl="0" animBg="1"/>
      <p:bldP spid="171" grpId="0" bldLvl="0" animBg="1"/>
      <p:bldP spid="171" grpId="1" bldLvl="0" animBg="1"/>
      <p:bldP spid="171" grpId="2" bldLvl="0" animBg="1"/>
      <p:bldP spid="172" grpId="0" bldLvl="0" animBg="1"/>
      <p:bldP spid="172" grpId="1" bldLvl="0" animBg="1"/>
      <p:bldP spid="172" grpId="2" bldLvl="0" animBg="1"/>
      <p:bldP spid="173" grpId="0" bldLvl="0" animBg="1"/>
      <p:bldP spid="173" grpId="1" bldLvl="0" animBg="1"/>
      <p:bldP spid="173" grpId="2" bldLvl="0" animBg="1"/>
      <p:bldP spid="174" grpId="0" bldLvl="0" animBg="1"/>
      <p:bldP spid="174" grpId="1" bldLvl="0" animBg="1"/>
      <p:bldP spid="174" grpId="2" bldLvl="0" animBg="1"/>
      <p:bldP spid="175" grpId="0" bldLvl="0" animBg="1"/>
      <p:bldP spid="175" grpId="1" bldLvl="0" animBg="1"/>
      <p:bldP spid="175" grpId="2" bldLvl="0" animBg="1"/>
      <p:bldP spid="176" grpId="0" bldLvl="0" animBg="1"/>
      <p:bldP spid="176" grpId="1" bldLvl="0" animBg="1"/>
      <p:bldP spid="176" grpId="2" bldLvl="0" animBg="1"/>
      <p:bldP spid="177" grpId="0"/>
      <p:bldP spid="178" grpId="0"/>
      <p:bldP spid="17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7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89651" y="3422651"/>
            <a:ext cx="12700" cy="12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8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89651" y="3422651"/>
            <a:ext cx="12700" cy="12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9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89651" y="3422651"/>
            <a:ext cx="12700" cy="12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Picture 8" descr="未命名_副本"/>
          <p:cNvPicPr>
            <a:picLocks noChangeAspect="1"/>
          </p:cNvPicPr>
          <p:nvPr/>
        </p:nvPicPr>
        <p:blipFill>
          <a:blip r:embed="rId3"/>
          <a:srcRect l="70496" t="9921" r="10405" b="17607"/>
          <a:stretch>
            <a:fillRect/>
          </a:stretch>
        </p:blipFill>
        <p:spPr>
          <a:xfrm>
            <a:off x="8919633" y="-3968749"/>
            <a:ext cx="91017" cy="4614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Picture 8" descr="未命名_副本"/>
          <p:cNvPicPr>
            <a:picLocks noChangeAspect="1"/>
          </p:cNvPicPr>
          <p:nvPr/>
        </p:nvPicPr>
        <p:blipFill>
          <a:blip r:embed="rId4"/>
          <a:srcRect l="10405" t="9921" r="70496" b="17607"/>
          <a:stretch>
            <a:fillRect/>
          </a:stretch>
        </p:blipFill>
        <p:spPr>
          <a:xfrm>
            <a:off x="7897284" y="-1797049"/>
            <a:ext cx="88900" cy="406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Picture 8" descr="未命名_副本"/>
          <p:cNvPicPr>
            <a:picLocks noChangeAspect="1"/>
          </p:cNvPicPr>
          <p:nvPr/>
        </p:nvPicPr>
        <p:blipFill>
          <a:blip r:embed="rId5"/>
          <a:srcRect l="10405" t="9921" r="70496" b="17607"/>
          <a:stretch>
            <a:fillRect/>
          </a:stretch>
        </p:blipFill>
        <p:spPr>
          <a:xfrm>
            <a:off x="1479551" y="1344084"/>
            <a:ext cx="61383" cy="34924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Picture 8" descr="未命名_副本"/>
          <p:cNvPicPr>
            <a:picLocks noChangeAspect="1"/>
          </p:cNvPicPr>
          <p:nvPr/>
        </p:nvPicPr>
        <p:blipFill>
          <a:blip r:embed="rId6"/>
          <a:srcRect l="10405" t="9921" r="70496" b="17607"/>
          <a:stretch>
            <a:fillRect/>
          </a:stretch>
        </p:blipFill>
        <p:spPr>
          <a:xfrm>
            <a:off x="9302751" y="-3075516"/>
            <a:ext cx="80433" cy="57996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" name="Picture 8" descr="未命名_副本"/>
          <p:cNvPicPr>
            <a:picLocks noChangeAspect="1"/>
          </p:cNvPicPr>
          <p:nvPr/>
        </p:nvPicPr>
        <p:blipFill>
          <a:blip r:embed="rId7"/>
          <a:srcRect l="10405" t="9921" r="70496" b="17607"/>
          <a:stretch>
            <a:fillRect/>
          </a:stretch>
        </p:blipFill>
        <p:spPr>
          <a:xfrm>
            <a:off x="5215467" y="-781049"/>
            <a:ext cx="80433" cy="60324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" name="Picture 8" descr="未命名_副本"/>
          <p:cNvPicPr>
            <a:picLocks noChangeAspect="1"/>
          </p:cNvPicPr>
          <p:nvPr/>
        </p:nvPicPr>
        <p:blipFill>
          <a:blip r:embed="rId8"/>
          <a:srcRect l="10405" t="9921" r="70496" b="17607"/>
          <a:stretch>
            <a:fillRect/>
          </a:stretch>
        </p:blipFill>
        <p:spPr>
          <a:xfrm>
            <a:off x="2499784" y="-1242483"/>
            <a:ext cx="107949" cy="4614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" name="Picture 8" descr="未命名_副本"/>
          <p:cNvPicPr>
            <a:picLocks noChangeAspect="1"/>
          </p:cNvPicPr>
          <p:nvPr/>
        </p:nvPicPr>
        <p:blipFill>
          <a:blip r:embed="rId9"/>
          <a:srcRect l="10405" t="9921" r="70496" b="17607"/>
          <a:stretch>
            <a:fillRect/>
          </a:stretch>
        </p:blipFill>
        <p:spPr>
          <a:xfrm>
            <a:off x="5795433" y="-1454149"/>
            <a:ext cx="61384" cy="4233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" name="Picture 8" descr="未命名_副本"/>
          <p:cNvPicPr>
            <a:picLocks noChangeAspect="1"/>
          </p:cNvPicPr>
          <p:nvPr/>
        </p:nvPicPr>
        <p:blipFill>
          <a:blip r:embed="rId10"/>
          <a:srcRect l="10405" t="9921" r="70496" b="17607"/>
          <a:stretch>
            <a:fillRect/>
          </a:stretch>
        </p:blipFill>
        <p:spPr>
          <a:xfrm>
            <a:off x="649817" y="-3401483"/>
            <a:ext cx="114300" cy="52704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" name="Picture 8" descr="未命名_副本"/>
          <p:cNvPicPr>
            <a:picLocks noChangeAspect="1"/>
          </p:cNvPicPr>
          <p:nvPr/>
        </p:nvPicPr>
        <p:blipFill>
          <a:blip r:embed="rId8"/>
          <a:srcRect l="10405" t="9921" r="70496" b="17607"/>
          <a:stretch>
            <a:fillRect/>
          </a:stretch>
        </p:blipFill>
        <p:spPr>
          <a:xfrm>
            <a:off x="6642100" y="-2161116"/>
            <a:ext cx="61384" cy="431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" name="Picture 8" descr="未命名_副本"/>
          <p:cNvPicPr>
            <a:picLocks noChangeAspect="1"/>
          </p:cNvPicPr>
          <p:nvPr/>
        </p:nvPicPr>
        <p:blipFill>
          <a:blip r:embed="rId11"/>
          <a:srcRect l="10405" t="9921" r="70496" b="17607"/>
          <a:stretch>
            <a:fillRect/>
          </a:stretch>
        </p:blipFill>
        <p:spPr>
          <a:xfrm>
            <a:off x="1325033" y="-931333"/>
            <a:ext cx="131233" cy="29845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" name="Picture 8" descr="未命名_副本"/>
          <p:cNvPicPr>
            <a:picLocks noChangeAspect="1"/>
          </p:cNvPicPr>
          <p:nvPr/>
        </p:nvPicPr>
        <p:blipFill>
          <a:blip r:embed="rId12"/>
          <a:srcRect l="10405" t="9921" r="70496" b="17607"/>
          <a:stretch>
            <a:fillRect/>
          </a:stretch>
        </p:blipFill>
        <p:spPr>
          <a:xfrm>
            <a:off x="2925233" y="-2019300"/>
            <a:ext cx="93133" cy="58208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" name="Picture 8" descr="未命名_副本"/>
          <p:cNvPicPr>
            <a:picLocks noChangeAspect="1"/>
          </p:cNvPicPr>
          <p:nvPr/>
        </p:nvPicPr>
        <p:blipFill>
          <a:blip r:embed="rId13"/>
          <a:srcRect l="10405" t="9921" r="70496" b="17607"/>
          <a:stretch>
            <a:fillRect/>
          </a:stretch>
        </p:blipFill>
        <p:spPr>
          <a:xfrm>
            <a:off x="7427384" y="-2912533"/>
            <a:ext cx="86783" cy="4995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" name="Picture 8" descr="未命名_副本"/>
          <p:cNvPicPr>
            <a:picLocks noChangeAspect="1"/>
          </p:cNvPicPr>
          <p:nvPr/>
        </p:nvPicPr>
        <p:blipFill>
          <a:blip r:embed="rId14"/>
          <a:srcRect l="10405" t="9921" r="70496" b="17607"/>
          <a:stretch>
            <a:fillRect/>
          </a:stretch>
        </p:blipFill>
        <p:spPr>
          <a:xfrm>
            <a:off x="10663767" y="-2254249"/>
            <a:ext cx="88900" cy="533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" name="Picture 8" descr="未命名_副本"/>
          <p:cNvPicPr>
            <a:picLocks noChangeAspect="1"/>
          </p:cNvPicPr>
          <p:nvPr/>
        </p:nvPicPr>
        <p:blipFill>
          <a:blip r:embed="rId15"/>
          <a:srcRect l="10405" t="9921" r="70496" b="17607"/>
          <a:stretch>
            <a:fillRect/>
          </a:stretch>
        </p:blipFill>
        <p:spPr>
          <a:xfrm>
            <a:off x="4148667" y="-3249083"/>
            <a:ext cx="110067" cy="42756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Picture 8" descr="未命名_副本"/>
          <p:cNvPicPr>
            <a:picLocks noChangeAspect="1"/>
          </p:cNvPicPr>
          <p:nvPr/>
        </p:nvPicPr>
        <p:blipFill>
          <a:blip r:embed="rId16"/>
          <a:srcRect l="10405" t="9921" r="70496" b="17607"/>
          <a:stretch>
            <a:fillRect/>
          </a:stretch>
        </p:blipFill>
        <p:spPr>
          <a:xfrm>
            <a:off x="11866033" y="-1625600"/>
            <a:ext cx="112184" cy="50588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Picture 8" descr="未命名_副本"/>
          <p:cNvPicPr>
            <a:picLocks noChangeAspect="1"/>
          </p:cNvPicPr>
          <p:nvPr/>
        </p:nvPicPr>
        <p:blipFill>
          <a:blip r:embed="rId17"/>
          <a:srcRect l="10405" t="9921" r="70496" b="17607"/>
          <a:stretch>
            <a:fillRect/>
          </a:stretch>
        </p:blipFill>
        <p:spPr>
          <a:xfrm>
            <a:off x="9010651" y="-2019300"/>
            <a:ext cx="99483" cy="444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Picture 8" descr="未命名_副本"/>
          <p:cNvPicPr>
            <a:picLocks noChangeAspect="1"/>
          </p:cNvPicPr>
          <p:nvPr/>
        </p:nvPicPr>
        <p:blipFill>
          <a:blip r:embed="rId18"/>
          <a:srcRect l="10405" t="9921" r="70496" b="17607"/>
          <a:stretch>
            <a:fillRect/>
          </a:stretch>
        </p:blipFill>
        <p:spPr>
          <a:xfrm>
            <a:off x="10441517" y="-3934883"/>
            <a:ext cx="80433" cy="39158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67" name="Picture 8" descr="未命名_副本"/>
          <p:cNvPicPr>
            <a:picLocks noChangeAspect="1"/>
          </p:cNvPicPr>
          <p:nvPr/>
        </p:nvPicPr>
        <p:blipFill>
          <a:blip r:embed="rId19"/>
          <a:srcRect l="10405" t="9921" r="70496" b="17607"/>
          <a:stretch>
            <a:fillRect/>
          </a:stretch>
        </p:blipFill>
        <p:spPr>
          <a:xfrm>
            <a:off x="8511117" y="-1242483"/>
            <a:ext cx="95249" cy="4614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93" name="Picture 8" descr="未命名_副本"/>
          <p:cNvPicPr>
            <a:picLocks noChangeAspect="1"/>
          </p:cNvPicPr>
          <p:nvPr/>
        </p:nvPicPr>
        <p:blipFill>
          <a:blip r:embed="rId15"/>
          <a:srcRect l="10405" t="9921" r="70496" b="17607"/>
          <a:stretch>
            <a:fillRect/>
          </a:stretch>
        </p:blipFill>
        <p:spPr>
          <a:xfrm>
            <a:off x="3678767" y="-548216"/>
            <a:ext cx="61384" cy="48048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96" name="Picture 32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7473951" y="338667"/>
            <a:ext cx="80433" cy="47201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" name="Picture 8" descr="未命名_副本"/>
          <p:cNvPicPr>
            <a:picLocks noChangeAspect="1"/>
          </p:cNvPicPr>
          <p:nvPr/>
        </p:nvPicPr>
        <p:blipFill>
          <a:blip r:embed="rId21"/>
          <a:srcRect l="10405" t="9921" r="70496" b="17607"/>
          <a:stretch>
            <a:fillRect/>
          </a:stretch>
        </p:blipFill>
        <p:spPr>
          <a:xfrm>
            <a:off x="1113367" y="-2415116"/>
            <a:ext cx="103717" cy="444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" name="Picture 8" descr="未命名_副本"/>
          <p:cNvPicPr>
            <a:picLocks noChangeAspect="1"/>
          </p:cNvPicPr>
          <p:nvPr/>
        </p:nvPicPr>
        <p:blipFill>
          <a:blip r:embed="rId22"/>
          <a:srcRect l="10405" t="9921" r="70496" b="17607"/>
          <a:stretch>
            <a:fillRect/>
          </a:stretch>
        </p:blipFill>
        <p:spPr>
          <a:xfrm>
            <a:off x="285751" y="-728133"/>
            <a:ext cx="80433" cy="65405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" name="Picture 8" descr="未命名_副本"/>
          <p:cNvPicPr>
            <a:picLocks noChangeAspect="1"/>
          </p:cNvPicPr>
          <p:nvPr/>
        </p:nvPicPr>
        <p:blipFill>
          <a:blip r:embed="rId23"/>
          <a:srcRect l="10405" t="9921" r="70496" b="17607"/>
          <a:stretch>
            <a:fillRect/>
          </a:stretch>
        </p:blipFill>
        <p:spPr>
          <a:xfrm>
            <a:off x="5867400" y="-3155949"/>
            <a:ext cx="61384" cy="50588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" name="Picture 8" descr="未命名_副本"/>
          <p:cNvPicPr>
            <a:picLocks noChangeAspect="1"/>
          </p:cNvPicPr>
          <p:nvPr/>
        </p:nvPicPr>
        <p:blipFill>
          <a:blip r:embed="rId23"/>
          <a:srcRect l="10405" t="9921" r="70496" b="17607"/>
          <a:stretch>
            <a:fillRect/>
          </a:stretch>
        </p:blipFill>
        <p:spPr>
          <a:xfrm>
            <a:off x="11400367" y="-2603500"/>
            <a:ext cx="59267" cy="50588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" name="Picture 8" descr="未命名_副本"/>
          <p:cNvPicPr>
            <a:picLocks noChangeAspect="1"/>
          </p:cNvPicPr>
          <p:nvPr/>
        </p:nvPicPr>
        <p:blipFill>
          <a:blip r:embed="rId23"/>
          <a:srcRect l="10405" t="9921" r="70496" b="17607"/>
          <a:stretch>
            <a:fillRect/>
          </a:stretch>
        </p:blipFill>
        <p:spPr>
          <a:xfrm>
            <a:off x="3376084" y="-3249083"/>
            <a:ext cx="61383" cy="50588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" name="Picture 8" descr="未命名_副本"/>
          <p:cNvPicPr>
            <a:picLocks noChangeAspect="1"/>
          </p:cNvPicPr>
          <p:nvPr/>
        </p:nvPicPr>
        <p:blipFill>
          <a:blip r:embed="rId17"/>
          <a:srcRect l="10405" t="9921" r="70496" b="17607"/>
          <a:stretch>
            <a:fillRect/>
          </a:stretch>
        </p:blipFill>
        <p:spPr>
          <a:xfrm>
            <a:off x="9776884" y="-2573867"/>
            <a:ext cx="99483" cy="444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" name="Picture 8" descr="未命名_副本"/>
          <p:cNvPicPr>
            <a:picLocks noChangeAspect="1"/>
          </p:cNvPicPr>
          <p:nvPr/>
        </p:nvPicPr>
        <p:blipFill>
          <a:blip r:embed="rId17"/>
          <a:srcRect l="10405" t="9921" r="70496" b="17607"/>
          <a:stretch>
            <a:fillRect/>
          </a:stretch>
        </p:blipFill>
        <p:spPr>
          <a:xfrm>
            <a:off x="4938184" y="-2603500"/>
            <a:ext cx="99483" cy="44238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" name="Picture 8" descr="未命名_副本"/>
          <p:cNvPicPr>
            <a:picLocks noChangeAspect="1"/>
          </p:cNvPicPr>
          <p:nvPr/>
        </p:nvPicPr>
        <p:blipFill>
          <a:blip r:embed="rId14"/>
          <a:srcRect l="10405" t="9921" r="70496" b="17607"/>
          <a:stretch>
            <a:fillRect/>
          </a:stretch>
        </p:blipFill>
        <p:spPr>
          <a:xfrm>
            <a:off x="4483100" y="-4201583"/>
            <a:ext cx="88900" cy="53551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" name="Picture 8" descr="未命名_副本"/>
          <p:cNvPicPr>
            <a:picLocks noChangeAspect="1"/>
          </p:cNvPicPr>
          <p:nvPr/>
        </p:nvPicPr>
        <p:blipFill>
          <a:blip r:embed="rId14"/>
          <a:srcRect l="10405" t="9921" r="70496" b="17607"/>
          <a:stretch>
            <a:fillRect/>
          </a:stretch>
        </p:blipFill>
        <p:spPr>
          <a:xfrm>
            <a:off x="8204200" y="-3670300"/>
            <a:ext cx="86784" cy="5376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2" name="Picture 8" descr="未命名_副本"/>
          <p:cNvPicPr>
            <a:picLocks noChangeAspect="1"/>
          </p:cNvPicPr>
          <p:nvPr/>
        </p:nvPicPr>
        <p:blipFill>
          <a:blip r:embed="rId14"/>
          <a:srcRect l="10405" t="9921" r="70496" b="17607"/>
          <a:stretch>
            <a:fillRect/>
          </a:stretch>
        </p:blipFill>
        <p:spPr>
          <a:xfrm>
            <a:off x="6271684" y="-1185333"/>
            <a:ext cx="86783" cy="5376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" name="Picture 32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11036300" y="-3100916"/>
            <a:ext cx="76200" cy="45084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" name="Picture 32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10204451" y="-632883"/>
            <a:ext cx="78316" cy="469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5" name="Picture 8" descr="未命名_副本"/>
          <p:cNvPicPr>
            <a:picLocks noChangeAspect="1"/>
          </p:cNvPicPr>
          <p:nvPr/>
        </p:nvPicPr>
        <p:blipFill>
          <a:blip r:embed="rId12"/>
          <a:srcRect l="10405" t="9921" r="70496" b="17607"/>
          <a:stretch>
            <a:fillRect/>
          </a:stretch>
        </p:blipFill>
        <p:spPr>
          <a:xfrm>
            <a:off x="10049933" y="-1756833"/>
            <a:ext cx="91017" cy="58208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" name="Picture 8" descr="未命名_副本"/>
          <p:cNvPicPr>
            <a:picLocks noChangeAspect="1"/>
          </p:cNvPicPr>
          <p:nvPr/>
        </p:nvPicPr>
        <p:blipFill>
          <a:blip r:embed="rId12"/>
          <a:srcRect l="10405" t="9921" r="70496" b="17607"/>
          <a:stretch>
            <a:fillRect/>
          </a:stretch>
        </p:blipFill>
        <p:spPr>
          <a:xfrm>
            <a:off x="9249833" y="-1369483"/>
            <a:ext cx="93133" cy="584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7 青蛙写诗_240" hidden="1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3384550" y="1905000"/>
            <a:ext cx="5422900" cy="3048000"/>
          </a:xfrm>
          <a:prstGeom prst="rect">
            <a:avLst/>
          </a:prstGeom>
        </p:spPr>
      </p:pic>
      <p:pic>
        <p:nvPicPr>
          <p:cNvPr id="8" name="图片 7" descr="青蛙写诗_240" hidden="1"/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4064000" y="1905000"/>
            <a:ext cx="4064000" cy="3048000"/>
          </a:xfrm>
          <a:prstGeom prst="rect">
            <a:avLst/>
          </a:prstGeom>
        </p:spPr>
      </p:pic>
      <p:pic>
        <p:nvPicPr>
          <p:cNvPr id="18441" name="Picture 9" descr="4"/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43815" y="4457065"/>
            <a:ext cx="2455863" cy="7254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" name="图片 1"/>
          <p:cNvPicPr>
            <a:picLocks noChangeAspect="1"/>
          </p:cNvPicPr>
          <p:nvPr/>
        </p:nvPicPr>
        <p:blipFill>
          <a:blip r:embed="rId27" cstate="print"/>
          <a:srcRect/>
          <a:stretch>
            <a:fillRect/>
          </a:stretch>
        </p:blipFill>
        <p:spPr bwMode="auto">
          <a:xfrm>
            <a:off x="7331075" y="1456055"/>
            <a:ext cx="4860925" cy="5102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9" name="组合 8"/>
          <p:cNvGrpSpPr/>
          <p:nvPr/>
        </p:nvGrpSpPr>
        <p:grpSpPr>
          <a:xfrm>
            <a:off x="1965866" y="1184845"/>
            <a:ext cx="7367689" cy="1706030"/>
            <a:chOff x="3298" y="2170"/>
            <a:chExt cx="11603" cy="2687"/>
          </a:xfrm>
        </p:grpSpPr>
        <p:sp>
          <p:nvSpPr>
            <p:cNvPr id="2" name="矩形 9"/>
            <p:cNvSpPr/>
            <p:nvPr/>
          </p:nvSpPr>
          <p:spPr>
            <a:xfrm>
              <a:off x="3298" y="2170"/>
              <a:ext cx="9000" cy="147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>
                <a:lnSpc>
                  <a:spcPts val="6600"/>
                </a:lnSpc>
              </a:pPr>
              <a:r>
                <a:rPr lang="en-US" altLang="zh-CN" sz="2400" b="1" dirty="0">
                  <a:latin typeface="宋体" panose="02010600030101010101" pitchFamily="2" charset="-122"/>
                </a:rPr>
                <a:t>q</a:t>
              </a:r>
              <a:r>
                <a:rPr lang="zh-CN" altLang="en-US" sz="2400" b="1" dirty="0">
                  <a:latin typeface="宋体" panose="02010600030101010101" pitchFamily="2" charset="-122"/>
                </a:rPr>
                <a:t>ī</a:t>
              </a:r>
              <a:r>
                <a:rPr lang="en-US" altLang="zh-CN" sz="2400" b="1" dirty="0">
                  <a:latin typeface="宋体" panose="02010600030101010101" pitchFamily="2" charset="-122"/>
                </a:rPr>
                <a:t>n</a:t>
              </a:r>
              <a:r>
                <a:rPr lang="zh-CN" altLang="en-US" sz="2400" b="1" dirty="0">
                  <a:latin typeface="宋体" panose="02010600030101010101" pitchFamily="2" charset="-122"/>
                </a:rPr>
                <a:t>ɡ</a:t>
              </a:r>
              <a:r>
                <a:rPr lang="en-US" altLang="zh-CN" sz="2400" b="1" dirty="0">
                  <a:latin typeface="宋体" panose="02010600030101010101" pitchFamily="2" charset="-122"/>
                </a:rPr>
                <a:t> w</a:t>
              </a:r>
              <a:r>
                <a:rPr lang="zh-CN" altLang="en-US" sz="2400" b="1" dirty="0">
                  <a:latin typeface="宋体" panose="02010600030101010101" pitchFamily="2" charset="-122"/>
                </a:rPr>
                <a:t>ā</a:t>
              </a:r>
              <a:r>
                <a:rPr lang="en-US" altLang="zh-CN" sz="2400" b="1" dirty="0">
                  <a:latin typeface="宋体" panose="02010600030101010101" pitchFamily="2" charset="-122"/>
                </a:rPr>
                <a:t> shu</a:t>
              </a:r>
              <a:r>
                <a:rPr lang="zh-CN" altLang="en-US" sz="2400" b="1" dirty="0">
                  <a:latin typeface="宋体" panose="02010600030101010101" pitchFamily="2" charset="-122"/>
                </a:rPr>
                <a:t>ō</a:t>
              </a:r>
              <a:r>
                <a:rPr lang="en-US" altLang="zh-CN" sz="2400" b="1" dirty="0">
                  <a:latin typeface="宋体" panose="02010600030101010101" pitchFamily="2" charset="-122"/>
                </a:rPr>
                <a:t>       w</a:t>
              </a:r>
              <a:r>
                <a:rPr lang="zh-CN" altLang="en-US" sz="2400" b="1" dirty="0">
                  <a:latin typeface="宋体" panose="02010600030101010101" pitchFamily="2" charset="-122"/>
                </a:rPr>
                <a:t>ǒ</a:t>
              </a:r>
              <a:r>
                <a:rPr lang="en-US" altLang="zh-CN" sz="2400" b="1" dirty="0">
                  <a:latin typeface="宋体" panose="02010600030101010101" pitchFamily="2" charset="-122"/>
                </a:rPr>
                <a:t> y</a:t>
              </a:r>
              <a:r>
                <a:rPr lang="zh-CN" altLang="en-US" sz="2400" b="1" dirty="0">
                  <a:latin typeface="宋体" panose="02010600030101010101" pitchFamily="2" charset="-122"/>
                </a:rPr>
                <a:t>à</a:t>
              </a:r>
              <a:r>
                <a:rPr lang="en-US" altLang="zh-CN" sz="2400" b="1" dirty="0">
                  <a:latin typeface="宋体" panose="02010600030101010101" pitchFamily="2" charset="-122"/>
                </a:rPr>
                <a:t>o xi</a:t>
              </a:r>
              <a:r>
                <a:rPr lang="zh-CN" altLang="en-US" sz="2400" b="1" dirty="0">
                  <a:latin typeface="宋体" panose="02010600030101010101" pitchFamily="2" charset="-122"/>
                </a:rPr>
                <a:t>ě</a:t>
              </a:r>
              <a:r>
                <a:rPr lang="en-US" altLang="zh-CN" sz="2400" b="1" dirty="0">
                  <a:latin typeface="宋体" panose="02010600030101010101" pitchFamily="2" charset="-122"/>
                </a:rPr>
                <a:t> sh</a:t>
              </a:r>
              <a:r>
                <a:rPr lang="zh-CN" altLang="en-US" sz="2400" b="1" dirty="0">
                  <a:latin typeface="宋体" panose="02010600030101010101" pitchFamily="2" charset="-122"/>
                </a:rPr>
                <a:t>ī</a:t>
              </a:r>
              <a:r>
                <a:rPr lang="en-US" altLang="zh-CN" sz="2400" b="1" dirty="0">
                  <a:latin typeface="宋体" panose="02010600030101010101" pitchFamily="2" charset="-122"/>
                </a:rPr>
                <a:t> l</a:t>
              </a:r>
              <a:r>
                <a:rPr lang="zh-CN" altLang="en-US" sz="2400" b="1" dirty="0">
                  <a:latin typeface="宋体" panose="02010600030101010101" pitchFamily="2" charset="-122"/>
                </a:rPr>
                <a:t>ɑ</a:t>
              </a:r>
              <a:endParaRPr lang="zh-CN" altLang="en-US" sz="2400" b="1" dirty="0">
                <a:latin typeface="宋体" panose="02010600030101010101" pitchFamily="2" charset="-122"/>
              </a:endParaRPr>
            </a:p>
          </p:txBody>
        </p:sp>
        <p:sp>
          <p:nvSpPr>
            <p:cNvPr id="7" name="矩形 8"/>
            <p:cNvSpPr/>
            <p:nvPr/>
          </p:nvSpPr>
          <p:spPr>
            <a:xfrm>
              <a:off x="3534" y="2644"/>
              <a:ext cx="11367" cy="22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4265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青蛙说：“</a:t>
              </a:r>
              <a:r>
                <a:rPr lang="zh-CN" altLang="en-US" sz="4265" b="1" dirty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我要写诗啦！</a:t>
              </a:r>
              <a:r>
                <a:rPr lang="zh-CN" altLang="en-US" sz="4265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”</a:t>
              </a:r>
              <a:endPara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4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xit" presetSubtype="4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" presetClass="exit" presetSubtype="4" repeatCount="indefinite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" presetClass="exit" presetSubtype="4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" presetClass="exit" presetSubtype="4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" presetClass="exit" presetSubtype="4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xit" presetSubtype="4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" presetClass="exit" presetSubtype="4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" presetClass="exit" presetSubtype="4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" presetClass="exit" presetSubtype="4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" presetClass="exit" presetSubtype="4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" presetClass="exit" presetSubtype="4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" presetClass="exit" presetSubtype="4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8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" presetClass="exit" presetSubtype="4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2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" presetClass="exit" presetSubtype="4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" presetClass="exit" presetSubtype="4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0" dur="1000"/>
                                        <p:tgtEl>
                                          <p:spTgt spid="11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1000"/>
                                        <p:tgtEl>
                                          <p:spTgt spid="11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2" presetClass="exit" presetSubtype="4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4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" presetClass="exit" presetSubtype="4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8" dur="1000"/>
                                        <p:tgtEl>
                                          <p:spTgt spid="11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1000"/>
                                        <p:tgtEl>
                                          <p:spTgt spid="11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2" presetClass="exit" presetSubtype="4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2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2" presetClass="exit" presetSubtype="4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6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2" presetClass="exit" presetSubtype="4" repeatCount="indefinite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0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2" presetClass="exit" presetSubtype="4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4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2" presetClass="exit" presetSubtype="4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8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2" presetClass="exit" presetSubtype="4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2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2" presetClass="exit" presetSubtype="4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6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2" presetClass="exit" presetSubtype="4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0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2" presetClass="exit" presetSubtype="4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4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2" presetClass="exit" presetSubtype="4" repeatCount="indefinite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8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2" presetClass="exit" presetSubtype="4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2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2" presetClass="exit" presetSubtype="4" repeatCount="indefinite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6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2" presetClass="exit" presetSubtype="4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0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2" presetClass="exit" presetSubtype="4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4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35" presetClass="pat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833 -2.59259E-6 L -0.0092 -2.59259E-6 " pathEditMode="relative" rAng="0" ptsTypes="AA">
                                      <p:cBhvr>
                                        <p:cTn id="159" dur="4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组合 4"/>
          <p:cNvGrpSpPr/>
          <p:nvPr/>
        </p:nvGrpSpPr>
        <p:grpSpPr>
          <a:xfrm>
            <a:off x="6839724" y="2102104"/>
            <a:ext cx="4860634" cy="4409262"/>
            <a:chOff x="11805" y="2859"/>
            <a:chExt cx="8142" cy="7863"/>
          </a:xfrm>
        </p:grpSpPr>
        <p:pic>
          <p:nvPicPr>
            <p:cNvPr id="48" name="Picture 16" descr="蝌蚪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3283" y="9310"/>
              <a:ext cx="3600" cy="1412"/>
            </a:xfrm>
            <a:prstGeom prst="rect">
              <a:avLst/>
            </a:prstGeom>
            <a:noFill/>
          </p:spPr>
        </p:pic>
        <p:pic>
          <p:nvPicPr>
            <p:cNvPr id="54" name="图片 1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1805" y="2859"/>
              <a:ext cx="8142" cy="72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" name="组合 3"/>
          <p:cNvGrpSpPr/>
          <p:nvPr/>
        </p:nvGrpSpPr>
        <p:grpSpPr>
          <a:xfrm>
            <a:off x="-1725295" y="248609"/>
            <a:ext cx="12573000" cy="3126740"/>
            <a:chOff x="-2717" y="425"/>
            <a:chExt cx="19800" cy="4924"/>
          </a:xfrm>
        </p:grpSpPr>
        <p:sp>
          <p:nvSpPr>
            <p:cNvPr id="11267" name="云形标注 5"/>
            <p:cNvSpPr/>
            <p:nvPr/>
          </p:nvSpPr>
          <p:spPr>
            <a:xfrm rot="-5400000">
              <a:off x="4851" y="-2979"/>
              <a:ext cx="4925" cy="11733"/>
            </a:xfrm>
            <a:prstGeom prst="cloudCallout">
              <a:avLst>
                <a:gd name="adj1" fmla="val -26750"/>
                <a:gd name="adj2" fmla="val 61287"/>
              </a:avLst>
            </a:prstGeom>
            <a:solidFill>
              <a:srgbClr val="FFFFCC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 dirty="0">
                <a:latin typeface="Arial" panose="020B0604020202020204" pitchFamily="34" charset="0"/>
              </a:endParaRPr>
            </a:p>
          </p:txBody>
        </p:sp>
        <p:sp>
          <p:nvSpPr>
            <p:cNvPr id="12293" name="文本框 99"/>
            <p:cNvSpPr txBox="1"/>
            <p:nvPr/>
          </p:nvSpPr>
          <p:spPr>
            <a:xfrm>
              <a:off x="-2717" y="1821"/>
              <a:ext cx="19543" cy="148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4265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呱呱呱呱呱呱呱呱呱呱</a:t>
              </a:r>
              <a:endParaRPr lang="zh-CN" altLang="en-US" sz="4265" b="1" dirty="0">
                <a:latin typeface="Arial" panose="020B0604020202020204" pitchFamily="34" charset="0"/>
                <a:ea typeface="楷体" panose="02010609060101010101" pitchFamily="49" charset="-122"/>
              </a:endParaRPr>
            </a:p>
          </p:txBody>
        </p:sp>
        <p:sp>
          <p:nvSpPr>
            <p:cNvPr id="12292" name="文本框 99"/>
            <p:cNvSpPr txBox="1"/>
            <p:nvPr/>
          </p:nvSpPr>
          <p:spPr>
            <a:xfrm>
              <a:off x="685" y="736"/>
              <a:ext cx="5000" cy="132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3735" b="1" dirty="0">
                  <a:latin typeface="宋体" panose="02010600030101010101" pitchFamily="2" charset="-122"/>
                </a:rPr>
                <a:t>ɡ</a:t>
              </a:r>
              <a:r>
                <a:rPr lang="en-US" altLang="zh-CN" sz="3735" b="1" dirty="0">
                  <a:latin typeface="宋体" panose="02010600030101010101" pitchFamily="2" charset="-122"/>
                </a:rPr>
                <a:t>u</a:t>
              </a:r>
              <a:r>
                <a:rPr lang="zh-CN" altLang="en-US" sz="3735" b="1" dirty="0">
                  <a:latin typeface="宋体" panose="02010600030101010101" pitchFamily="2" charset="-122"/>
                </a:rPr>
                <a:t>ā</a:t>
              </a:r>
              <a:endParaRPr lang="zh-CN" altLang="en-US" sz="3735" b="1" dirty="0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12294" name="文本框 99"/>
            <p:cNvSpPr txBox="1"/>
            <p:nvPr/>
          </p:nvSpPr>
          <p:spPr>
            <a:xfrm>
              <a:off x="-2457" y="3042"/>
              <a:ext cx="19540" cy="148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4265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呱呱呱呱呱呱呱呱呱呱</a:t>
              </a:r>
              <a:endParaRPr lang="zh-CN" altLang="en-US" sz="4265" b="1" dirty="0">
                <a:latin typeface="Arial" panose="020B0604020202020204" pitchFamily="34" charset="0"/>
                <a:ea typeface="楷体" panose="02010609060101010101" pitchFamily="49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 bwMode="auto">
          <a:xfrm>
            <a:off x="1613535" y="3946525"/>
            <a:ext cx="7820660" cy="6451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rtlCol="0">
            <a:noAutofit/>
          </a:bodyPr>
          <a:lstStyle/>
          <a:p>
            <a:pPr lvl="0" algn="l">
              <a:spcBef>
                <a:spcPct val="50000"/>
              </a:spcBef>
              <a:buClrTx/>
              <a:buSzTx/>
              <a:buFontTx/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小朋友们，读过后，你有什么感受？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18441" name="Picture 9" descr="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4975" y="4591685"/>
            <a:ext cx="2455863" cy="7254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pat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833 -2.59259E-6 L -0.0092 -2.59259E-6 " pathEditMode="relative" rAng="0" ptsTypes="AA">
                                      <p:cBhvr>
                                        <p:cTn id="9" dur="4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 animBg="1"/>
    </p:bldLst>
  </p:timing>
</p:sld>
</file>

<file path=ppt/theme/_rels/theme24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jpeg"/></Relationships>
</file>

<file path=ppt/theme/theme1.xml><?xml version="1.0" encoding="utf-8"?>
<a:theme xmlns:a="http://schemas.openxmlformats.org/drawingml/2006/main" name="青蛙写诗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11_Office 主题​​">
  <a:themeElements>
    <a:clrScheme name="3_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_Office 主题​​">
      <a:majorFont>
        <a:latin typeface="Times New Roman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3_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12_Office 主题​​">
  <a:themeElements>
    <a:clrScheme name="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​​">
      <a:majorFont>
        <a:latin typeface="Times New Roman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13_Office 主题​​">
  <a:themeElements>
    <a:clrScheme name="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​​">
      <a:majorFont>
        <a:latin typeface="Times New Roman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7 青蛙写诗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4.xml><?xml version="1.0" encoding="utf-8"?>
<a:theme xmlns:a="http://schemas.openxmlformats.org/drawingml/2006/main" name="1_默认设计模板">
  <a:themeElements>
    <a:clrScheme name="1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1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5.xml><?xml version="1.0" encoding="utf-8"?>
<a:theme xmlns:a="http://schemas.openxmlformats.org/drawingml/2006/main" name="8_默认设计模板">
  <a:themeElements>
    <a:clrScheme name="2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2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6.xml><?xml version="1.0" encoding="utf-8"?>
<a:theme xmlns:a="http://schemas.openxmlformats.org/drawingml/2006/main" name="39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黑-T-A">
      <a:majorFont>
        <a:latin typeface="Times New Roman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7.xml><?xml version="1.0" encoding="utf-8"?>
<a:theme xmlns:a="http://schemas.openxmlformats.org/drawingml/2006/main" name="40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黑-T-A">
      <a:majorFont>
        <a:latin typeface="Times New Roman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8.xml><?xml version="1.0" encoding="utf-8"?>
<a:theme xmlns:a="http://schemas.openxmlformats.org/drawingml/2006/main" name="4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黑-T-A">
      <a:majorFont>
        <a:latin typeface="Times New Roman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9.xml><?xml version="1.0" encoding="utf-8"?>
<a:theme xmlns:a="http://schemas.openxmlformats.org/drawingml/2006/main" name="15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0.xml><?xml version="1.0" encoding="utf-8"?>
<a:theme xmlns:a="http://schemas.openxmlformats.org/drawingml/2006/main" name="16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1.xml><?xml version="1.0" encoding="utf-8"?>
<a:theme xmlns:a="http://schemas.openxmlformats.org/drawingml/2006/main" name="48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黑-T-A">
      <a:majorFont>
        <a:latin typeface="Times New Roman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2.xml><?xml version="1.0" encoding="utf-8"?>
<a:theme xmlns:a="http://schemas.openxmlformats.org/drawingml/2006/main" name="49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黑-T-A">
      <a:majorFont>
        <a:latin typeface="Times New Roman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3.xml><?xml version="1.0" encoding="utf-8"?>
<a:theme xmlns:a="http://schemas.openxmlformats.org/drawingml/2006/main" name="26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1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4.xml><?xml version="1.0" encoding="utf-8"?>
<a:theme xmlns:a="http://schemas.openxmlformats.org/drawingml/2006/main" name="龙腾四海">
  <a:themeElements>
    <a:clrScheme name="龙腾四海">
      <a:dk1>
        <a:sysClr val="windowText" lastClr="000000"/>
      </a:dk1>
      <a:lt1>
        <a:sysClr val="window" lastClr="FFFFFF"/>
      </a:lt1>
      <a:dk2>
        <a:srgbClr val="001B36"/>
      </a:dk2>
      <a:lt2>
        <a:srgbClr val="EDF8FE"/>
      </a:lt2>
      <a:accent1>
        <a:srgbClr val="477AB1"/>
      </a:accent1>
      <a:accent2>
        <a:srgbClr val="51848E"/>
      </a:accent2>
      <a:accent3>
        <a:srgbClr val="7B9B57"/>
      </a:accent3>
      <a:accent4>
        <a:srgbClr val="8B8D8C"/>
      </a:accent4>
      <a:accent5>
        <a:srgbClr val="8B7396"/>
      </a:accent5>
      <a:accent6>
        <a:srgbClr val="E89A53"/>
      </a:accent6>
      <a:hlink>
        <a:srgbClr val="0080FF"/>
      </a:hlink>
      <a:folHlink>
        <a:srgbClr val="FF00FF"/>
      </a:folHlink>
    </a:clrScheme>
    <a:fontScheme name="龙腾四海">
      <a:majorFont>
        <a:latin typeface="Maiandra GD"/>
        <a:ea typeface=""/>
        <a:cs typeface=""/>
        <a:font script="CYRL" typeface="Times New Roman"/>
        <a:font script="GREK" typeface="Times New Roman"/>
        <a:font script="Jpan" typeface="ＭＳ Ｐゴシック"/>
        <a:font script="Hang" typeface="HY중고딕"/>
        <a:font script="Hans" typeface="隶书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ambria"/>
        <a:ea typeface=""/>
        <a:cs typeface=""/>
        <a:font script="Jpan" typeface="ＭＳ Ｐ明朝"/>
        <a:font script="Hang" typeface="HY견명조"/>
        <a:font script="Hans" typeface="华文楷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bg1">
                <a:tint val="100000"/>
                <a:shade val="100000"/>
                <a:hueMod val="100000"/>
                <a:satMod val="150000"/>
              </a:schemeClr>
            </a:gs>
            <a:gs pos="55000">
              <a:schemeClr val="bg1">
                <a:tint val="100000"/>
                <a:shade val="90000"/>
                <a:hueMod val="100000"/>
                <a:satMod val="375000"/>
              </a:schemeClr>
            </a:gs>
            <a:gs pos="100000">
              <a:schemeClr val="phClr">
                <a:tint val="88000"/>
                <a:shade val="100000"/>
                <a:hueMod val="100000"/>
                <a:satMod val="500000"/>
              </a:schemeClr>
            </a:gs>
          </a:gsLst>
          <a:lin ang="5400000" scaled="1"/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555000"/>
              </a:schemeClr>
              <a:schemeClr val="phClr">
                <a:tint val="96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5.xml><?xml version="1.0" encoding="utf-8"?>
<a:theme xmlns:a="http://schemas.openxmlformats.org/drawingml/2006/main" name="27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6.xml><?xml version="1.0" encoding="utf-8"?>
<a:theme xmlns:a="http://schemas.openxmlformats.org/drawingml/2006/main" name="1_青蛙写诗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7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黑-T-A">
      <a:majorFont>
        <a:latin typeface="Times New Roman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黑-T-A">
      <a:majorFont>
        <a:latin typeface="Times New Roman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黑-T-A">
      <a:majorFont>
        <a:latin typeface="Times New Roman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2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3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主题​​">
  <a:themeElements>
    <a:clrScheme name="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​​">
      <a:majorFont>
        <a:latin typeface="Times New Roman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10_Office 主题​​">
  <a:themeElements>
    <a:clrScheme name="2_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2_Office 主题​​">
      <a:majorFont>
        <a:latin typeface="Times New Roman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2_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青蛙写诗</Template>
  <TotalTime>0</TotalTime>
  <Words>1053</Words>
  <Application>WPS 演示</Application>
  <PresentationFormat>宽屏</PresentationFormat>
  <Paragraphs>223</Paragraphs>
  <Slides>20</Slides>
  <Notes>2</Notes>
  <HiddenSlides>0</HiddenSlides>
  <MMClips>1</MMClips>
  <ScaleCrop>false</ScaleCrop>
  <HeadingPairs>
    <vt:vector size="6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26</vt:i4>
      </vt:variant>
      <vt:variant>
        <vt:lpstr>幻灯片标题</vt:lpstr>
      </vt:variant>
      <vt:variant>
        <vt:i4>20</vt:i4>
      </vt:variant>
    </vt:vector>
  </HeadingPairs>
  <TitlesOfParts>
    <vt:vector size="68" baseType="lpstr">
      <vt:lpstr>Arial</vt:lpstr>
      <vt:lpstr>宋体</vt:lpstr>
      <vt:lpstr>Wingdings</vt:lpstr>
      <vt:lpstr>Calibri</vt:lpstr>
      <vt:lpstr>Calibri Light</vt:lpstr>
      <vt:lpstr>Times New Roman</vt:lpstr>
      <vt:lpstr>黑体</vt:lpstr>
      <vt:lpstr>华文楷体</vt:lpstr>
      <vt:lpstr>隶书</vt:lpstr>
      <vt:lpstr>Maiandra GD</vt:lpstr>
      <vt:lpstr>Wingdings 2</vt:lpstr>
      <vt:lpstr>Arial</vt:lpstr>
      <vt:lpstr>楷体</vt:lpstr>
      <vt:lpstr>微软雅黑</vt:lpstr>
      <vt:lpstr>Wingdings</vt:lpstr>
      <vt:lpstr>楷体_GB2312</vt:lpstr>
      <vt:lpstr>新宋体</vt:lpstr>
      <vt:lpstr>Arial Unicode MS</vt:lpstr>
      <vt:lpstr>等线</vt:lpstr>
      <vt:lpstr>Times New Roman</vt:lpstr>
      <vt:lpstr>Comic Sans MS</vt:lpstr>
      <vt:lpstr>华文行楷</vt:lpstr>
      <vt:lpstr>青蛙写诗</vt:lpstr>
      <vt:lpstr>Office 主题</vt:lpstr>
      <vt:lpstr>2_Office 主题​​</vt:lpstr>
      <vt:lpstr>3_Office 主题​​</vt:lpstr>
      <vt:lpstr>4_Office 主题​​</vt:lpstr>
      <vt:lpstr>2_默认设计模板</vt:lpstr>
      <vt:lpstr>3_默认设计模板</vt:lpstr>
      <vt:lpstr>Office 主题​​</vt:lpstr>
      <vt:lpstr>10_Office 主题​​</vt:lpstr>
      <vt:lpstr>11_Office 主题​​</vt:lpstr>
      <vt:lpstr>12_Office 主题​​</vt:lpstr>
      <vt:lpstr>13_Office 主题​​</vt:lpstr>
      <vt:lpstr>7 青蛙写诗</vt:lpstr>
      <vt:lpstr>1_默认设计模板</vt:lpstr>
      <vt:lpstr>8_默认设计模板</vt:lpstr>
      <vt:lpstr>39_Office 主题​​</vt:lpstr>
      <vt:lpstr>40_Office 主题​​</vt:lpstr>
      <vt:lpstr>41_Office 主题​​</vt:lpstr>
      <vt:lpstr>15_默认设计模板</vt:lpstr>
      <vt:lpstr>16_默认设计模板</vt:lpstr>
      <vt:lpstr>48_Office 主题​​</vt:lpstr>
      <vt:lpstr>49_Office 主题​​</vt:lpstr>
      <vt:lpstr>26_默认设计模板</vt:lpstr>
      <vt:lpstr>龙腾四海</vt:lpstr>
      <vt:lpstr>27_默认设计模板</vt:lpstr>
      <vt:lpstr>1_青蛙写诗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姜韵鸥</dc:creator>
  <cp:lastModifiedBy>qwe</cp:lastModifiedBy>
  <cp:revision>52</cp:revision>
  <dcterms:created xsi:type="dcterms:W3CDTF">2020-11-30T07:06:00Z</dcterms:created>
  <dcterms:modified xsi:type="dcterms:W3CDTF">2021-07-30T03:12:06Z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