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94" r:id="rId3"/>
    <p:sldId id="287" r:id="rId4"/>
    <p:sldId id="351" r:id="rId5"/>
    <p:sldId id="360" r:id="rId6"/>
    <p:sldId id="350" r:id="rId7"/>
    <p:sldId id="302" r:id="rId8"/>
    <p:sldId id="354" r:id="rId9"/>
    <p:sldId id="359" r:id="rId10"/>
    <p:sldId id="358" r:id="rId11"/>
    <p:sldId id="357" r:id="rId12"/>
    <p:sldId id="356" r:id="rId13"/>
    <p:sldId id="362" r:id="rId14"/>
    <p:sldId id="361" r:id="rId15"/>
    <p:sldId id="355" r:id="rId16"/>
    <p:sldId id="365" r:id="rId17"/>
    <p:sldId id="364" r:id="rId18"/>
    <p:sldId id="363" r:id="rId19"/>
    <p:sldId id="345" r:id="rId20"/>
    <p:sldId id="348" r:id="rId21"/>
    <p:sldId id="349" r:id="rId22"/>
    <p:sldId id="301" r:id="rId23"/>
  </p:sldIdLst>
  <p:sldSz cx="12192000" cy="6858000"/>
  <p:notesSz cx="6858000" cy="9144000"/>
  <p:embeddedFontLst>
    <p:embeddedFont>
      <p:font typeface="等线" panose="02010600030101010101" charset="-122"/>
      <p:regular r:id="rId27"/>
    </p:embeddedFont>
    <p:embeddedFont>
      <p:font typeface="迷你简卡通" panose="02010600030101010101" pitchFamily="65" charset="-122"/>
      <p:regular r:id="rId28"/>
    </p:embeddedFont>
    <p:embeddedFont>
      <p:font typeface="微软雅黑" panose="020B0503020204020204" pitchFamily="34" charset="-122"/>
      <p:regular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Calibri" panose="020F0502020204030204"/>
      <p:regular r:id="rId34"/>
      <p:bold r:id="rId35"/>
      <p:italic r:id="rId36"/>
      <p:boldItalic r:id="rId37"/>
    </p:embeddedFont>
    <p:embeddedFont>
      <p:font typeface="等线 Light" panose="02010600030101010101" charset="-122"/>
      <p:regular r:id="rId38"/>
    </p:embeddedFont>
    <p:embeddedFont>
      <p:font typeface="华文新魏" panose="02010800040101010101" charset="-122"/>
      <p:regular r:id="rId3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无标题节" id="{44FCF090-9B9F-4D88-8C17-3D79A5865016}">
          <p14:sldIdLst>
            <p14:sldId id="294"/>
            <p14:sldId id="287"/>
            <p14:sldId id="351"/>
            <p14:sldId id="360"/>
            <p14:sldId id="350"/>
            <p14:sldId id="302"/>
            <p14:sldId id="354"/>
            <p14:sldId id="359"/>
            <p14:sldId id="358"/>
            <p14:sldId id="357"/>
            <p14:sldId id="356"/>
            <p14:sldId id="362"/>
            <p14:sldId id="361"/>
            <p14:sldId id="355"/>
            <p14:sldId id="365"/>
            <p14:sldId id="364"/>
            <p14:sldId id="363"/>
            <p14:sldId id="345"/>
            <p14:sldId id="348"/>
            <p14:sldId id="349"/>
            <p14:sldId id="30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D5200"/>
    <a:srgbClr val="EC6C11"/>
    <a:srgbClr val="8DC63F"/>
    <a:srgbClr val="4B8727"/>
    <a:srgbClr val="50B80F"/>
    <a:srgbClr val="008000"/>
    <a:srgbClr val="33CC33"/>
    <a:srgbClr val="996633"/>
    <a:srgbClr val="4B3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3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708" y="-96"/>
      </p:cViewPr>
      <p:guideLst>
        <p:guide orient="horz" pos="2092"/>
        <p:guide pos="38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font" Target="fonts/font13.fntdata"/><Relationship Id="rId38" Type="http://schemas.openxmlformats.org/officeDocument/2006/relationships/font" Target="fonts/font12.fntdata"/><Relationship Id="rId37" Type="http://schemas.openxmlformats.org/officeDocument/2006/relationships/font" Target="fonts/font11.fntdata"/><Relationship Id="rId36" Type="http://schemas.openxmlformats.org/officeDocument/2006/relationships/font" Target="fonts/font10.fntdata"/><Relationship Id="rId35" Type="http://schemas.openxmlformats.org/officeDocument/2006/relationships/font" Target="fonts/font9.fntdata"/><Relationship Id="rId34" Type="http://schemas.openxmlformats.org/officeDocument/2006/relationships/font" Target="fonts/font8.fntdata"/><Relationship Id="rId33" Type="http://schemas.openxmlformats.org/officeDocument/2006/relationships/font" Target="fonts/font7.fntdata"/><Relationship Id="rId32" Type="http://schemas.openxmlformats.org/officeDocument/2006/relationships/font" Target="fonts/font6.fntdata"/><Relationship Id="rId31" Type="http://schemas.openxmlformats.org/officeDocument/2006/relationships/font" Target="fonts/font5.fntdata"/><Relationship Id="rId30" Type="http://schemas.openxmlformats.org/officeDocument/2006/relationships/font" Target="fonts/font4.fntdata"/><Relationship Id="rId3" Type="http://schemas.openxmlformats.org/officeDocument/2006/relationships/slide" Target="slides/slide1.xml"/><Relationship Id="rId29" Type="http://schemas.openxmlformats.org/officeDocument/2006/relationships/font" Target="fonts/font3.fntdata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r="2479"/>
            <a:stretch>
              <a:fillRect/>
            </a:stretch>
          </p:blipFill>
          <p:spPr>
            <a:xfrm flipH="1">
              <a:off x="4935585" y="0"/>
              <a:ext cx="7256415" cy="6858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7440929" cy="6858000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B7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: 圆角 10"/>
          <p:cNvSpPr/>
          <p:nvPr userDrawn="1"/>
        </p:nvSpPr>
        <p:spPr>
          <a:xfrm flipH="1">
            <a:off x="306140" y="219392"/>
            <a:ext cx="11508865" cy="6419218"/>
          </a:xfrm>
          <a:prstGeom prst="roundRect">
            <a:avLst>
              <a:gd name="adj" fmla="val 2936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3BE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613" b="85876" l="3397" r="30572">
                        <a14:backgroundMark x1="5371" y1="57813" x2="5371" y2="57813"/>
                      </a14:backgroundRemoval>
                    </a14:imgEffect>
                  </a14:imgLayer>
                </a14:imgProps>
              </a:ext>
            </a:extLst>
          </a:blip>
          <a:srcRect t="47330" r="66031" b="9841"/>
          <a:stretch>
            <a:fillRect/>
          </a:stretch>
        </p:blipFill>
        <p:spPr>
          <a:xfrm>
            <a:off x="10580612" y="5418025"/>
            <a:ext cx="1698798" cy="160641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3800" b="77500" l="2800" r="25200">
                        <a14:foregroundMark x1="11300" y1="53800" x2="11300" y2="53800"/>
                      </a14:backgroundRemoval>
                    </a14:imgEffect>
                  </a14:imgLayer>
                </a14:imgProps>
              </a:ext>
            </a:extLst>
          </a:blip>
          <a:srcRect l="-1" t="52039" r="71924" b="19652"/>
          <a:stretch>
            <a:fillRect/>
          </a:stretch>
        </p:blipFill>
        <p:spPr>
          <a:xfrm rot="2660842" flipH="1">
            <a:off x="-144846" y="6095743"/>
            <a:ext cx="901982" cy="90942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90" y="219391"/>
            <a:ext cx="784080" cy="5628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6927" y="0"/>
            <a:ext cx="12192000" cy="6858000"/>
            <a:chOff x="0" y="0"/>
            <a:chExt cx="12192000" cy="68580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r="2479"/>
            <a:stretch>
              <a:fillRect/>
            </a:stretch>
          </p:blipFill>
          <p:spPr>
            <a:xfrm flipH="1">
              <a:off x="4935585" y="0"/>
              <a:ext cx="7256415" cy="6858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7440929" cy="6858000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83B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52610" y="0"/>
            <a:ext cx="12244610" cy="6858000"/>
          </a:xfrm>
          <a:prstGeom prst="rect">
            <a:avLst/>
          </a:prstGeom>
          <a:pattFill prst="pct5">
            <a:fgClr>
              <a:srgbClr val="A1DEF9"/>
            </a:fgClr>
            <a:bgClr>
              <a:srgbClr val="C1E9FB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52610" y="0"/>
            <a:ext cx="12244610" cy="6858000"/>
          </a:xfrm>
          <a:prstGeom prst="rect">
            <a:avLst/>
          </a:prstGeom>
          <a:pattFill prst="pct5">
            <a:fgClr>
              <a:srgbClr val="A1DEF9"/>
            </a:fgClr>
            <a:bgClr>
              <a:srgbClr val="C1E9FB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8" name="图片 7" descr="图片包含 台球桌&#10;&#10;已生成高可信度的说明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287" y="4928394"/>
            <a:ext cx="12379287" cy="19431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 flipH="1">
            <a:off x="1293640" y="159137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 flipH="1">
            <a:off x="969269" y="191450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flipH="1">
            <a:off x="762877" y="328228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 flipH="1">
            <a:off x="1018524" y="431512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 flipH="1">
            <a:off x="1300279" y="452337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flipH="1">
            <a:off x="1492472" y="298808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418035" y="1179475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90460" y="1196652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00171" y="1269358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12343" y="1253719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 flipH="1">
            <a:off x="8108703" y="-651451"/>
            <a:ext cx="2147046" cy="1159877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5" name="椭圆 44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54" name="iṧļidè"/>
          <p:cNvSpPr/>
          <p:nvPr/>
        </p:nvSpPr>
        <p:spPr bwMode="auto">
          <a:xfrm>
            <a:off x="10280255" y="2563936"/>
            <a:ext cx="405568" cy="405568"/>
          </a:xfrm>
          <a:custGeom>
            <a:avLst/>
            <a:gdLst>
              <a:gd name="T0" fmla="*/ 156 w 165"/>
              <a:gd name="T1" fmla="*/ 100 h 165"/>
              <a:gd name="T2" fmla="*/ 100 w 165"/>
              <a:gd name="T3" fmla="*/ 155 h 165"/>
              <a:gd name="T4" fmla="*/ 65 w 165"/>
              <a:gd name="T5" fmla="*/ 155 h 165"/>
              <a:gd name="T6" fmla="*/ 10 w 165"/>
              <a:gd name="T7" fmla="*/ 100 h 165"/>
              <a:gd name="T8" fmla="*/ 10 w 165"/>
              <a:gd name="T9" fmla="*/ 65 h 165"/>
              <a:gd name="T10" fmla="*/ 65 w 165"/>
              <a:gd name="T11" fmla="*/ 9 h 165"/>
              <a:gd name="T12" fmla="*/ 100 w 165"/>
              <a:gd name="T13" fmla="*/ 9 h 165"/>
              <a:gd name="T14" fmla="*/ 156 w 165"/>
              <a:gd name="T15" fmla="*/ 65 h 165"/>
              <a:gd name="T16" fmla="*/ 156 w 165"/>
              <a:gd name="T17" fmla="*/ 10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" h="165">
                <a:moveTo>
                  <a:pt x="156" y="100"/>
                </a:moveTo>
                <a:cubicBezTo>
                  <a:pt x="100" y="155"/>
                  <a:pt x="100" y="155"/>
                  <a:pt x="100" y="155"/>
                </a:cubicBezTo>
                <a:cubicBezTo>
                  <a:pt x="91" y="165"/>
                  <a:pt x="75" y="165"/>
                  <a:pt x="65" y="155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0" y="90"/>
                  <a:pt x="0" y="75"/>
                  <a:pt x="10" y="65"/>
                </a:cubicBezTo>
                <a:cubicBezTo>
                  <a:pt x="65" y="9"/>
                  <a:pt x="65" y="9"/>
                  <a:pt x="65" y="9"/>
                </a:cubicBezTo>
                <a:cubicBezTo>
                  <a:pt x="75" y="0"/>
                  <a:pt x="91" y="0"/>
                  <a:pt x="100" y="9"/>
                </a:cubicBezTo>
                <a:cubicBezTo>
                  <a:pt x="156" y="65"/>
                  <a:pt x="156" y="65"/>
                  <a:pt x="156" y="65"/>
                </a:cubicBezTo>
                <a:cubicBezTo>
                  <a:pt x="165" y="75"/>
                  <a:pt x="165" y="90"/>
                  <a:pt x="156" y="100"/>
                </a:cubicBezTo>
                <a:close/>
              </a:path>
            </a:pathLst>
          </a:custGeom>
          <a:noFill/>
          <a:ln w="23813" cap="rnd">
            <a:solidFill>
              <a:srgbClr val="4B3214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55" name="is1îdè"/>
          <p:cNvSpPr/>
          <p:nvPr/>
        </p:nvSpPr>
        <p:spPr bwMode="auto">
          <a:xfrm>
            <a:off x="10457691" y="2487892"/>
            <a:ext cx="50696" cy="137413"/>
          </a:xfrm>
          <a:custGeom>
            <a:avLst/>
            <a:gdLst>
              <a:gd name="T0" fmla="*/ 11 w 21"/>
              <a:gd name="T1" fmla="*/ 56 h 56"/>
              <a:gd name="T2" fmla="*/ 11 w 21"/>
              <a:gd name="T3" fmla="*/ 56 h 56"/>
              <a:gd name="T4" fmla="*/ 0 w 21"/>
              <a:gd name="T5" fmla="*/ 45 h 56"/>
              <a:gd name="T6" fmla="*/ 0 w 21"/>
              <a:gd name="T7" fmla="*/ 11 h 56"/>
              <a:gd name="T8" fmla="*/ 11 w 21"/>
              <a:gd name="T9" fmla="*/ 0 h 56"/>
              <a:gd name="T10" fmla="*/ 11 w 21"/>
              <a:gd name="T11" fmla="*/ 0 h 56"/>
              <a:gd name="T12" fmla="*/ 21 w 21"/>
              <a:gd name="T13" fmla="*/ 11 h 56"/>
              <a:gd name="T14" fmla="*/ 21 w 21"/>
              <a:gd name="T15" fmla="*/ 45 h 56"/>
              <a:gd name="T16" fmla="*/ 11 w 21"/>
              <a:gd name="T1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56">
                <a:moveTo>
                  <a:pt x="11" y="56"/>
                </a:moveTo>
                <a:cubicBezTo>
                  <a:pt x="11" y="56"/>
                  <a:pt x="11" y="56"/>
                  <a:pt x="11" y="56"/>
                </a:cubicBezTo>
                <a:cubicBezTo>
                  <a:pt x="5" y="56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21" y="5"/>
                  <a:pt x="21" y="11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51"/>
                  <a:pt x="17" y="56"/>
                  <a:pt x="11" y="56"/>
                </a:cubicBezTo>
                <a:close/>
              </a:path>
            </a:pathLst>
          </a:custGeom>
          <a:solidFill>
            <a:srgbClr val="4265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56" name="isľîḍe"/>
          <p:cNvSpPr/>
          <p:nvPr/>
        </p:nvSpPr>
        <p:spPr bwMode="auto">
          <a:xfrm>
            <a:off x="9250326" y="2743349"/>
            <a:ext cx="2465425" cy="1687643"/>
          </a:xfrm>
          <a:custGeom>
            <a:avLst/>
            <a:gdLst>
              <a:gd name="T0" fmla="*/ 972 w 1003"/>
              <a:gd name="T1" fmla="*/ 687 h 687"/>
              <a:gd name="T2" fmla="*/ 32 w 1003"/>
              <a:gd name="T3" fmla="*/ 687 h 687"/>
              <a:gd name="T4" fmla="*/ 0 w 1003"/>
              <a:gd name="T5" fmla="*/ 656 h 687"/>
              <a:gd name="T6" fmla="*/ 0 w 1003"/>
              <a:gd name="T7" fmla="*/ 31 h 687"/>
              <a:gd name="T8" fmla="*/ 32 w 1003"/>
              <a:gd name="T9" fmla="*/ 0 h 687"/>
              <a:gd name="T10" fmla="*/ 972 w 1003"/>
              <a:gd name="T11" fmla="*/ 0 h 687"/>
              <a:gd name="T12" fmla="*/ 1003 w 1003"/>
              <a:gd name="T13" fmla="*/ 31 h 687"/>
              <a:gd name="T14" fmla="*/ 1003 w 1003"/>
              <a:gd name="T15" fmla="*/ 656 h 687"/>
              <a:gd name="T16" fmla="*/ 972 w 1003"/>
              <a:gd name="T17" fmla="*/ 687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3" h="687">
                <a:moveTo>
                  <a:pt x="972" y="687"/>
                </a:moveTo>
                <a:cubicBezTo>
                  <a:pt x="32" y="687"/>
                  <a:pt x="32" y="687"/>
                  <a:pt x="32" y="687"/>
                </a:cubicBezTo>
                <a:cubicBezTo>
                  <a:pt x="14" y="687"/>
                  <a:pt x="0" y="673"/>
                  <a:pt x="0" y="65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972" y="0"/>
                  <a:pt x="972" y="0"/>
                  <a:pt x="972" y="0"/>
                </a:cubicBezTo>
                <a:cubicBezTo>
                  <a:pt x="989" y="0"/>
                  <a:pt x="1003" y="14"/>
                  <a:pt x="1003" y="31"/>
                </a:cubicBezTo>
                <a:cubicBezTo>
                  <a:pt x="1003" y="656"/>
                  <a:pt x="1003" y="656"/>
                  <a:pt x="1003" y="656"/>
                </a:cubicBezTo>
                <a:cubicBezTo>
                  <a:pt x="1003" y="673"/>
                  <a:pt x="989" y="687"/>
                  <a:pt x="972" y="68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57" name="ís1íďê"/>
          <p:cNvSpPr/>
          <p:nvPr/>
        </p:nvSpPr>
        <p:spPr bwMode="auto">
          <a:xfrm>
            <a:off x="9373064" y="2849435"/>
            <a:ext cx="2222618" cy="1468850"/>
          </a:xfrm>
          <a:custGeom>
            <a:avLst/>
            <a:gdLst>
              <a:gd name="T0" fmla="*/ 876 w 904"/>
              <a:gd name="T1" fmla="*/ 598 h 598"/>
              <a:gd name="T2" fmla="*/ 28 w 904"/>
              <a:gd name="T3" fmla="*/ 598 h 598"/>
              <a:gd name="T4" fmla="*/ 0 w 904"/>
              <a:gd name="T5" fmla="*/ 570 h 598"/>
              <a:gd name="T6" fmla="*/ 0 w 904"/>
              <a:gd name="T7" fmla="*/ 27 h 598"/>
              <a:gd name="T8" fmla="*/ 28 w 904"/>
              <a:gd name="T9" fmla="*/ 0 h 598"/>
              <a:gd name="T10" fmla="*/ 876 w 904"/>
              <a:gd name="T11" fmla="*/ 0 h 598"/>
              <a:gd name="T12" fmla="*/ 904 w 904"/>
              <a:gd name="T13" fmla="*/ 27 h 598"/>
              <a:gd name="T14" fmla="*/ 904 w 904"/>
              <a:gd name="T15" fmla="*/ 570 h 598"/>
              <a:gd name="T16" fmla="*/ 876 w 904"/>
              <a:gd name="T17" fmla="*/ 59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4" h="598">
                <a:moveTo>
                  <a:pt x="876" y="598"/>
                </a:moveTo>
                <a:cubicBezTo>
                  <a:pt x="28" y="598"/>
                  <a:pt x="28" y="598"/>
                  <a:pt x="28" y="598"/>
                </a:cubicBezTo>
                <a:cubicBezTo>
                  <a:pt x="12" y="598"/>
                  <a:pt x="0" y="585"/>
                  <a:pt x="0" y="57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8" y="0"/>
                </a:cubicBezTo>
                <a:cubicBezTo>
                  <a:pt x="876" y="0"/>
                  <a:pt x="876" y="0"/>
                  <a:pt x="876" y="0"/>
                </a:cubicBezTo>
                <a:cubicBezTo>
                  <a:pt x="891" y="0"/>
                  <a:pt x="904" y="12"/>
                  <a:pt x="904" y="27"/>
                </a:cubicBezTo>
                <a:cubicBezTo>
                  <a:pt x="904" y="570"/>
                  <a:pt x="904" y="570"/>
                  <a:pt x="904" y="570"/>
                </a:cubicBezTo>
                <a:cubicBezTo>
                  <a:pt x="904" y="585"/>
                  <a:pt x="891" y="598"/>
                  <a:pt x="876" y="598"/>
                </a:cubicBezTo>
                <a:close/>
              </a:path>
            </a:pathLst>
          </a:custGeom>
          <a:solidFill>
            <a:srgbClr val="4B3214"/>
          </a:solidFill>
          <a:ln>
            <a:noFill/>
          </a:ln>
        </p:spPr>
        <p:txBody>
          <a:bodyPr anchor="ctr"/>
          <a:lstStyle/>
          <a:p>
            <a:pPr algn="ctr"/>
          </a:p>
        </p:txBody>
      </p:sp>
      <p:sp>
        <p:nvSpPr>
          <p:cNvPr id="58" name="ísḻîḋê"/>
          <p:cNvSpPr/>
          <p:nvPr/>
        </p:nvSpPr>
        <p:spPr bwMode="auto">
          <a:xfrm>
            <a:off x="9424439" y="2877514"/>
            <a:ext cx="2091876" cy="1392805"/>
          </a:xfrm>
          <a:custGeom>
            <a:avLst/>
            <a:gdLst>
              <a:gd name="T0" fmla="*/ 825 w 851"/>
              <a:gd name="T1" fmla="*/ 567 h 567"/>
              <a:gd name="T2" fmla="*/ 26 w 851"/>
              <a:gd name="T3" fmla="*/ 567 h 567"/>
              <a:gd name="T4" fmla="*/ 0 w 851"/>
              <a:gd name="T5" fmla="*/ 541 h 567"/>
              <a:gd name="T6" fmla="*/ 0 w 851"/>
              <a:gd name="T7" fmla="*/ 26 h 567"/>
              <a:gd name="T8" fmla="*/ 26 w 851"/>
              <a:gd name="T9" fmla="*/ 0 h 567"/>
              <a:gd name="T10" fmla="*/ 825 w 851"/>
              <a:gd name="T11" fmla="*/ 0 h 567"/>
              <a:gd name="T12" fmla="*/ 851 w 851"/>
              <a:gd name="T13" fmla="*/ 26 h 567"/>
              <a:gd name="T14" fmla="*/ 851 w 851"/>
              <a:gd name="T15" fmla="*/ 541 h 567"/>
              <a:gd name="T16" fmla="*/ 825 w 851"/>
              <a:gd name="T17" fmla="*/ 567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" h="567">
                <a:moveTo>
                  <a:pt x="825" y="567"/>
                </a:moveTo>
                <a:cubicBezTo>
                  <a:pt x="26" y="567"/>
                  <a:pt x="26" y="567"/>
                  <a:pt x="26" y="567"/>
                </a:cubicBezTo>
                <a:cubicBezTo>
                  <a:pt x="12" y="567"/>
                  <a:pt x="0" y="555"/>
                  <a:pt x="0" y="54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825" y="0"/>
                  <a:pt x="825" y="0"/>
                  <a:pt x="825" y="0"/>
                </a:cubicBezTo>
                <a:cubicBezTo>
                  <a:pt x="840" y="0"/>
                  <a:pt x="851" y="12"/>
                  <a:pt x="851" y="26"/>
                </a:cubicBezTo>
                <a:cubicBezTo>
                  <a:pt x="851" y="541"/>
                  <a:pt x="851" y="541"/>
                  <a:pt x="851" y="541"/>
                </a:cubicBezTo>
                <a:cubicBezTo>
                  <a:pt x="851" y="555"/>
                  <a:pt x="840" y="567"/>
                  <a:pt x="825" y="567"/>
                </a:cubicBezTo>
                <a:close/>
              </a:path>
            </a:pathLst>
          </a:custGeom>
          <a:solidFill>
            <a:srgbClr val="4B8727"/>
          </a:solidFill>
          <a:ln>
            <a:noFill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64" name="椭圆 63"/>
          <p:cNvSpPr/>
          <p:nvPr/>
        </p:nvSpPr>
        <p:spPr>
          <a:xfrm>
            <a:off x="10262895" y="2113104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0435320" y="2130281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10545031" y="2202987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0409138" y="2257889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10259366" y="2268959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10157203" y="2187348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95520" y="3063256"/>
            <a:ext cx="14750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2010600030101010101" pitchFamily="65" charset="-122"/>
                <a:ea typeface="迷你简卡通" panose="02010600030101010101" pitchFamily="65" charset="-122"/>
              </a:rPr>
              <a:t>小学部编版</a:t>
            </a:r>
            <a:endParaRPr lang="zh-CN" altLang="en-US" sz="2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迷你简卡通" panose="02010600030101010101" pitchFamily="65" charset="-122"/>
              <a:ea typeface="迷你简卡通" panose="02010600030101010101" pitchFamily="65" charset="-122"/>
            </a:endParaRPr>
          </a:p>
        </p:txBody>
      </p:sp>
      <p:sp>
        <p:nvSpPr>
          <p:cNvPr id="244" name="矩形 243"/>
          <p:cNvSpPr/>
          <p:nvPr/>
        </p:nvSpPr>
        <p:spPr>
          <a:xfrm>
            <a:off x="9747340" y="3569178"/>
            <a:ext cx="14750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2010600030101010101" pitchFamily="65" charset="-122"/>
                <a:ea typeface="迷你简卡通" panose="02010600030101010101" pitchFamily="65" charset="-122"/>
              </a:rPr>
              <a:t>一年级</a:t>
            </a:r>
            <a:r>
              <a:rPr lang="zh-CN" altLang="en-US" sz="20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2010600030101010101" pitchFamily="65" charset="-122"/>
                <a:ea typeface="迷你简卡通" panose="02010600030101010101" pitchFamily="65" charset="-122"/>
              </a:rPr>
              <a:t>上册</a:t>
            </a:r>
            <a:endParaRPr lang="zh-CN" altLang="en-US" sz="2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迷你简卡通" panose="02010600030101010101" pitchFamily="65" charset="-122"/>
              <a:ea typeface="迷你简卡通" panose="02010600030101010101" pitchFamily="65" charset="-122"/>
            </a:endParaRPr>
          </a:p>
        </p:txBody>
      </p:sp>
      <p:grpSp>
        <p:nvGrpSpPr>
          <p:cNvPr id="1120" name="组合 1119"/>
          <p:cNvGrpSpPr/>
          <p:nvPr/>
        </p:nvGrpSpPr>
        <p:grpSpPr>
          <a:xfrm>
            <a:off x="7428199" y="5406416"/>
            <a:ext cx="1959933" cy="1408303"/>
            <a:chOff x="871261" y="3606368"/>
            <a:chExt cx="2916238" cy="2428875"/>
          </a:xfrm>
        </p:grpSpPr>
        <p:sp>
          <p:nvSpPr>
            <p:cNvPr id="1121" name="Freeform 26"/>
            <p:cNvSpPr/>
            <p:nvPr/>
          </p:nvSpPr>
          <p:spPr bwMode="auto">
            <a:xfrm>
              <a:off x="1090336" y="5365318"/>
              <a:ext cx="368300" cy="669925"/>
            </a:xfrm>
            <a:custGeom>
              <a:avLst/>
              <a:gdLst>
                <a:gd name="T0" fmla="*/ 0 w 88"/>
                <a:gd name="T1" fmla="*/ 151 h 151"/>
                <a:gd name="T2" fmla="*/ 0 w 88"/>
                <a:gd name="T3" fmla="*/ 149 h 151"/>
                <a:gd name="T4" fmla="*/ 0 w 88"/>
                <a:gd name="T5" fmla="*/ 143 h 151"/>
                <a:gd name="T6" fmla="*/ 1 w 88"/>
                <a:gd name="T7" fmla="*/ 121 h 151"/>
                <a:gd name="T8" fmla="*/ 7 w 88"/>
                <a:gd name="T9" fmla="*/ 91 h 151"/>
                <a:gd name="T10" fmla="*/ 12 w 88"/>
                <a:gd name="T11" fmla="*/ 75 h 151"/>
                <a:gd name="T12" fmla="*/ 19 w 88"/>
                <a:gd name="T13" fmla="*/ 59 h 151"/>
                <a:gd name="T14" fmla="*/ 28 w 88"/>
                <a:gd name="T15" fmla="*/ 43 h 151"/>
                <a:gd name="T16" fmla="*/ 30 w 88"/>
                <a:gd name="T17" fmla="*/ 40 h 151"/>
                <a:gd name="T18" fmla="*/ 33 w 88"/>
                <a:gd name="T19" fmla="*/ 36 h 151"/>
                <a:gd name="T20" fmla="*/ 38 w 88"/>
                <a:gd name="T21" fmla="*/ 30 h 151"/>
                <a:gd name="T22" fmla="*/ 50 w 88"/>
                <a:gd name="T23" fmla="*/ 19 h 151"/>
                <a:gd name="T24" fmla="*/ 61 w 88"/>
                <a:gd name="T25" fmla="*/ 11 h 151"/>
                <a:gd name="T26" fmla="*/ 72 w 88"/>
                <a:gd name="T27" fmla="*/ 5 h 151"/>
                <a:gd name="T28" fmla="*/ 80 w 88"/>
                <a:gd name="T29" fmla="*/ 2 h 151"/>
                <a:gd name="T30" fmla="*/ 88 w 88"/>
                <a:gd name="T31" fmla="*/ 0 h 151"/>
                <a:gd name="T32" fmla="*/ 81 w 88"/>
                <a:gd name="T33" fmla="*/ 3 h 151"/>
                <a:gd name="T34" fmla="*/ 73 w 88"/>
                <a:gd name="T35" fmla="*/ 8 h 151"/>
                <a:gd name="T36" fmla="*/ 64 w 88"/>
                <a:gd name="T37" fmla="*/ 14 h 151"/>
                <a:gd name="T38" fmla="*/ 54 w 88"/>
                <a:gd name="T39" fmla="*/ 23 h 151"/>
                <a:gd name="T40" fmla="*/ 45 w 88"/>
                <a:gd name="T41" fmla="*/ 35 h 151"/>
                <a:gd name="T42" fmla="*/ 41 w 88"/>
                <a:gd name="T43" fmla="*/ 42 h 151"/>
                <a:gd name="T44" fmla="*/ 39 w 88"/>
                <a:gd name="T45" fmla="*/ 45 h 151"/>
                <a:gd name="T46" fmla="*/ 37 w 88"/>
                <a:gd name="T47" fmla="*/ 49 h 151"/>
                <a:gd name="T48" fmla="*/ 31 w 88"/>
                <a:gd name="T49" fmla="*/ 64 h 151"/>
                <a:gd name="T50" fmla="*/ 27 w 88"/>
                <a:gd name="T51" fmla="*/ 79 h 151"/>
                <a:gd name="T52" fmla="*/ 24 w 88"/>
                <a:gd name="T53" fmla="*/ 95 h 151"/>
                <a:gd name="T54" fmla="*/ 23 w 88"/>
                <a:gd name="T55" fmla="*/ 122 h 151"/>
                <a:gd name="T56" fmla="*/ 24 w 88"/>
                <a:gd name="T57" fmla="*/ 142 h 151"/>
                <a:gd name="T58" fmla="*/ 25 w 88"/>
                <a:gd name="T59" fmla="*/ 147 h 151"/>
                <a:gd name="T60" fmla="*/ 26 w 88"/>
                <a:gd name="T61" fmla="*/ 149 h 151"/>
                <a:gd name="T62" fmla="*/ 0 w 88"/>
                <a:gd name="T63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151">
                  <a:moveTo>
                    <a:pt x="0" y="151"/>
                  </a:moveTo>
                  <a:cubicBezTo>
                    <a:pt x="0" y="151"/>
                    <a:pt x="0" y="151"/>
                    <a:pt x="0" y="149"/>
                  </a:cubicBezTo>
                  <a:cubicBezTo>
                    <a:pt x="0" y="148"/>
                    <a:pt x="0" y="146"/>
                    <a:pt x="0" y="143"/>
                  </a:cubicBezTo>
                  <a:cubicBezTo>
                    <a:pt x="0" y="138"/>
                    <a:pt x="0" y="130"/>
                    <a:pt x="1" y="121"/>
                  </a:cubicBezTo>
                  <a:cubicBezTo>
                    <a:pt x="2" y="112"/>
                    <a:pt x="4" y="102"/>
                    <a:pt x="7" y="91"/>
                  </a:cubicBezTo>
                  <a:cubicBezTo>
                    <a:pt x="8" y="86"/>
                    <a:pt x="10" y="80"/>
                    <a:pt x="12" y="75"/>
                  </a:cubicBezTo>
                  <a:cubicBezTo>
                    <a:pt x="14" y="69"/>
                    <a:pt x="16" y="64"/>
                    <a:pt x="19" y="59"/>
                  </a:cubicBezTo>
                  <a:cubicBezTo>
                    <a:pt x="22" y="53"/>
                    <a:pt x="25" y="48"/>
                    <a:pt x="28" y="43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5" y="34"/>
                    <a:pt x="37" y="32"/>
                    <a:pt x="38" y="30"/>
                  </a:cubicBezTo>
                  <a:cubicBezTo>
                    <a:pt x="42" y="26"/>
                    <a:pt x="46" y="22"/>
                    <a:pt x="50" y="19"/>
                  </a:cubicBezTo>
                  <a:cubicBezTo>
                    <a:pt x="54" y="16"/>
                    <a:pt x="58" y="13"/>
                    <a:pt x="61" y="11"/>
                  </a:cubicBezTo>
                  <a:cubicBezTo>
                    <a:pt x="65" y="9"/>
                    <a:pt x="69" y="7"/>
                    <a:pt x="72" y="5"/>
                  </a:cubicBezTo>
                  <a:cubicBezTo>
                    <a:pt x="75" y="4"/>
                    <a:pt x="78" y="3"/>
                    <a:pt x="80" y="2"/>
                  </a:cubicBezTo>
                  <a:cubicBezTo>
                    <a:pt x="85" y="1"/>
                    <a:pt x="88" y="0"/>
                    <a:pt x="88" y="0"/>
                  </a:cubicBezTo>
                  <a:cubicBezTo>
                    <a:pt x="88" y="0"/>
                    <a:pt x="85" y="1"/>
                    <a:pt x="81" y="3"/>
                  </a:cubicBezTo>
                  <a:cubicBezTo>
                    <a:pt x="79" y="4"/>
                    <a:pt x="76" y="6"/>
                    <a:pt x="73" y="8"/>
                  </a:cubicBezTo>
                  <a:cubicBezTo>
                    <a:pt x="70" y="10"/>
                    <a:pt x="67" y="12"/>
                    <a:pt x="64" y="14"/>
                  </a:cubicBezTo>
                  <a:cubicBezTo>
                    <a:pt x="60" y="17"/>
                    <a:pt x="57" y="20"/>
                    <a:pt x="54" y="23"/>
                  </a:cubicBezTo>
                  <a:cubicBezTo>
                    <a:pt x="51" y="27"/>
                    <a:pt x="48" y="31"/>
                    <a:pt x="45" y="35"/>
                  </a:cubicBezTo>
                  <a:cubicBezTo>
                    <a:pt x="43" y="37"/>
                    <a:pt x="42" y="39"/>
                    <a:pt x="41" y="42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4" y="53"/>
                    <a:pt x="33" y="58"/>
                    <a:pt x="31" y="64"/>
                  </a:cubicBezTo>
                  <a:cubicBezTo>
                    <a:pt x="29" y="69"/>
                    <a:pt x="28" y="74"/>
                    <a:pt x="27" y="79"/>
                  </a:cubicBezTo>
                  <a:cubicBezTo>
                    <a:pt x="26" y="84"/>
                    <a:pt x="25" y="90"/>
                    <a:pt x="24" y="95"/>
                  </a:cubicBezTo>
                  <a:cubicBezTo>
                    <a:pt x="23" y="105"/>
                    <a:pt x="23" y="114"/>
                    <a:pt x="23" y="122"/>
                  </a:cubicBezTo>
                  <a:cubicBezTo>
                    <a:pt x="23" y="130"/>
                    <a:pt x="24" y="137"/>
                    <a:pt x="24" y="142"/>
                  </a:cubicBezTo>
                  <a:cubicBezTo>
                    <a:pt x="25" y="144"/>
                    <a:pt x="25" y="146"/>
                    <a:pt x="25" y="147"/>
                  </a:cubicBezTo>
                  <a:cubicBezTo>
                    <a:pt x="25" y="148"/>
                    <a:pt x="26" y="149"/>
                    <a:pt x="26" y="149"/>
                  </a:cubicBezTo>
                  <a:lnTo>
                    <a:pt x="0" y="151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2" name="Freeform 27"/>
            <p:cNvSpPr/>
            <p:nvPr/>
          </p:nvSpPr>
          <p:spPr bwMode="auto">
            <a:xfrm>
              <a:off x="1093511" y="5106556"/>
              <a:ext cx="533400" cy="565150"/>
            </a:xfrm>
            <a:custGeom>
              <a:avLst/>
              <a:gdLst>
                <a:gd name="T0" fmla="*/ 127 w 127"/>
                <a:gd name="T1" fmla="*/ 60 h 127"/>
                <a:gd name="T2" fmla="*/ 94 w 127"/>
                <a:gd name="T3" fmla="*/ 47 h 127"/>
                <a:gd name="T4" fmla="*/ 106 w 127"/>
                <a:gd name="T5" fmla="*/ 16 h 127"/>
                <a:gd name="T6" fmla="*/ 74 w 127"/>
                <a:gd name="T7" fmla="*/ 30 h 127"/>
                <a:gd name="T8" fmla="*/ 60 w 127"/>
                <a:gd name="T9" fmla="*/ 0 h 127"/>
                <a:gd name="T10" fmla="*/ 47 w 127"/>
                <a:gd name="T11" fmla="*/ 32 h 127"/>
                <a:gd name="T12" fmla="*/ 16 w 127"/>
                <a:gd name="T13" fmla="*/ 21 h 127"/>
                <a:gd name="T14" fmla="*/ 30 w 127"/>
                <a:gd name="T15" fmla="*/ 53 h 127"/>
                <a:gd name="T16" fmla="*/ 0 w 127"/>
                <a:gd name="T17" fmla="*/ 67 h 127"/>
                <a:gd name="T18" fmla="*/ 32 w 127"/>
                <a:gd name="T19" fmla="*/ 80 h 127"/>
                <a:gd name="T20" fmla="*/ 21 w 127"/>
                <a:gd name="T21" fmla="*/ 110 h 127"/>
                <a:gd name="T22" fmla="*/ 53 w 127"/>
                <a:gd name="T23" fmla="*/ 97 h 127"/>
                <a:gd name="T24" fmla="*/ 66 w 127"/>
                <a:gd name="T25" fmla="*/ 127 h 127"/>
                <a:gd name="T26" fmla="*/ 80 w 127"/>
                <a:gd name="T27" fmla="*/ 94 h 127"/>
                <a:gd name="T28" fmla="*/ 110 w 127"/>
                <a:gd name="T29" fmla="*/ 106 h 127"/>
                <a:gd name="T30" fmla="*/ 97 w 127"/>
                <a:gd name="T31" fmla="*/ 74 h 127"/>
                <a:gd name="T32" fmla="*/ 127 w 127"/>
                <a:gd name="T33" fmla="*/ 6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27">
                  <a:moveTo>
                    <a:pt x="127" y="60"/>
                  </a:moveTo>
                  <a:cubicBezTo>
                    <a:pt x="114" y="50"/>
                    <a:pt x="104" y="47"/>
                    <a:pt x="94" y="47"/>
                  </a:cubicBezTo>
                  <a:cubicBezTo>
                    <a:pt x="107" y="33"/>
                    <a:pt x="106" y="16"/>
                    <a:pt x="106" y="16"/>
                  </a:cubicBezTo>
                  <a:cubicBezTo>
                    <a:pt x="90" y="18"/>
                    <a:pt x="80" y="23"/>
                    <a:pt x="74" y="30"/>
                  </a:cubicBezTo>
                  <a:cubicBezTo>
                    <a:pt x="73" y="11"/>
                    <a:pt x="60" y="0"/>
                    <a:pt x="60" y="0"/>
                  </a:cubicBezTo>
                  <a:cubicBezTo>
                    <a:pt x="50" y="12"/>
                    <a:pt x="47" y="23"/>
                    <a:pt x="47" y="32"/>
                  </a:cubicBezTo>
                  <a:cubicBezTo>
                    <a:pt x="33" y="20"/>
                    <a:pt x="16" y="21"/>
                    <a:pt x="16" y="21"/>
                  </a:cubicBezTo>
                  <a:cubicBezTo>
                    <a:pt x="18" y="37"/>
                    <a:pt x="23" y="46"/>
                    <a:pt x="30" y="53"/>
                  </a:cubicBezTo>
                  <a:cubicBezTo>
                    <a:pt x="11" y="54"/>
                    <a:pt x="0" y="67"/>
                    <a:pt x="0" y="67"/>
                  </a:cubicBezTo>
                  <a:cubicBezTo>
                    <a:pt x="12" y="77"/>
                    <a:pt x="23" y="80"/>
                    <a:pt x="32" y="80"/>
                  </a:cubicBezTo>
                  <a:cubicBezTo>
                    <a:pt x="20" y="93"/>
                    <a:pt x="21" y="110"/>
                    <a:pt x="21" y="110"/>
                  </a:cubicBezTo>
                  <a:cubicBezTo>
                    <a:pt x="36" y="109"/>
                    <a:pt x="46" y="103"/>
                    <a:pt x="53" y="97"/>
                  </a:cubicBezTo>
                  <a:cubicBezTo>
                    <a:pt x="54" y="115"/>
                    <a:pt x="66" y="127"/>
                    <a:pt x="66" y="127"/>
                  </a:cubicBezTo>
                  <a:cubicBezTo>
                    <a:pt x="76" y="115"/>
                    <a:pt x="80" y="104"/>
                    <a:pt x="80" y="94"/>
                  </a:cubicBezTo>
                  <a:cubicBezTo>
                    <a:pt x="93" y="107"/>
                    <a:pt x="110" y="106"/>
                    <a:pt x="110" y="106"/>
                  </a:cubicBezTo>
                  <a:cubicBezTo>
                    <a:pt x="109" y="90"/>
                    <a:pt x="103" y="80"/>
                    <a:pt x="97" y="74"/>
                  </a:cubicBezTo>
                  <a:cubicBezTo>
                    <a:pt x="115" y="73"/>
                    <a:pt x="127" y="60"/>
                    <a:pt x="127" y="60"/>
                  </a:cubicBezTo>
                  <a:close/>
                </a:path>
              </a:pathLst>
            </a:custGeom>
            <a:solidFill>
              <a:srgbClr val="45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3" name="Oval 28"/>
            <p:cNvSpPr>
              <a:spLocks noChangeArrowheads="1"/>
            </p:cNvSpPr>
            <p:nvPr/>
          </p:nvSpPr>
          <p:spPr bwMode="auto">
            <a:xfrm>
              <a:off x="1266549" y="5289118"/>
              <a:ext cx="184150" cy="195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4" name="Oval 29"/>
            <p:cNvSpPr>
              <a:spLocks noChangeArrowheads="1"/>
            </p:cNvSpPr>
            <p:nvPr/>
          </p:nvSpPr>
          <p:spPr bwMode="auto">
            <a:xfrm>
              <a:off x="1299886" y="5324043"/>
              <a:ext cx="120650" cy="130175"/>
            </a:xfrm>
            <a:prstGeom prst="ellipse">
              <a:avLst/>
            </a:prstGeom>
            <a:solidFill>
              <a:srgbClr val="FFD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5" name="Freeform 30"/>
            <p:cNvSpPr/>
            <p:nvPr/>
          </p:nvSpPr>
          <p:spPr bwMode="auto">
            <a:xfrm>
              <a:off x="871261" y="5506606"/>
              <a:ext cx="280988" cy="284163"/>
            </a:xfrm>
            <a:custGeom>
              <a:avLst/>
              <a:gdLst>
                <a:gd name="T0" fmla="*/ 66 w 67"/>
                <a:gd name="T1" fmla="*/ 61 h 64"/>
                <a:gd name="T2" fmla="*/ 10 w 67"/>
                <a:gd name="T3" fmla="*/ 0 h 64"/>
                <a:gd name="T4" fmla="*/ 63 w 67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4">
                  <a:moveTo>
                    <a:pt x="66" y="61"/>
                  </a:moveTo>
                  <a:cubicBezTo>
                    <a:pt x="66" y="61"/>
                    <a:pt x="67" y="15"/>
                    <a:pt x="10" y="0"/>
                  </a:cubicBezTo>
                  <a:cubicBezTo>
                    <a:pt x="10" y="0"/>
                    <a:pt x="0" y="58"/>
                    <a:pt x="63" y="64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6" name="Freeform 42"/>
            <p:cNvSpPr/>
            <p:nvPr/>
          </p:nvSpPr>
          <p:spPr bwMode="auto">
            <a:xfrm>
              <a:off x="2768324" y="5852681"/>
              <a:ext cx="422275" cy="142875"/>
            </a:xfrm>
            <a:custGeom>
              <a:avLst/>
              <a:gdLst>
                <a:gd name="T0" fmla="*/ 101 w 101"/>
                <a:gd name="T1" fmla="*/ 32 h 32"/>
                <a:gd name="T2" fmla="*/ 51 w 101"/>
                <a:gd name="T3" fmla="*/ 0 h 32"/>
                <a:gd name="T4" fmla="*/ 0 w 101"/>
                <a:gd name="T5" fmla="*/ 32 h 32"/>
                <a:gd name="T6" fmla="*/ 101 w 10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32">
                  <a:moveTo>
                    <a:pt x="101" y="32"/>
                  </a:moveTo>
                  <a:cubicBezTo>
                    <a:pt x="92" y="13"/>
                    <a:pt x="73" y="0"/>
                    <a:pt x="51" y="0"/>
                  </a:cubicBezTo>
                  <a:cubicBezTo>
                    <a:pt x="28" y="0"/>
                    <a:pt x="9" y="13"/>
                    <a:pt x="0" y="32"/>
                  </a:cubicBezTo>
                  <a:lnTo>
                    <a:pt x="101" y="3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7" name="Freeform 43"/>
            <p:cNvSpPr/>
            <p:nvPr/>
          </p:nvSpPr>
          <p:spPr bwMode="auto">
            <a:xfrm>
              <a:off x="3363636" y="5852681"/>
              <a:ext cx="423863" cy="142875"/>
            </a:xfrm>
            <a:custGeom>
              <a:avLst/>
              <a:gdLst>
                <a:gd name="T0" fmla="*/ 101 w 101"/>
                <a:gd name="T1" fmla="*/ 32 h 32"/>
                <a:gd name="T2" fmla="*/ 50 w 101"/>
                <a:gd name="T3" fmla="*/ 0 h 32"/>
                <a:gd name="T4" fmla="*/ 0 w 101"/>
                <a:gd name="T5" fmla="*/ 32 h 32"/>
                <a:gd name="T6" fmla="*/ 101 w 10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32">
                  <a:moveTo>
                    <a:pt x="101" y="32"/>
                  </a:moveTo>
                  <a:cubicBezTo>
                    <a:pt x="92" y="13"/>
                    <a:pt x="73" y="0"/>
                    <a:pt x="50" y="0"/>
                  </a:cubicBezTo>
                  <a:cubicBezTo>
                    <a:pt x="28" y="0"/>
                    <a:pt x="9" y="13"/>
                    <a:pt x="0" y="32"/>
                  </a:cubicBezTo>
                  <a:cubicBezTo>
                    <a:pt x="101" y="32"/>
                    <a:pt x="101" y="32"/>
                    <a:pt x="101" y="32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8" name="Freeform 44"/>
            <p:cNvSpPr/>
            <p:nvPr/>
          </p:nvSpPr>
          <p:spPr bwMode="auto">
            <a:xfrm>
              <a:off x="2968349" y="5538356"/>
              <a:ext cx="617538" cy="457200"/>
            </a:xfrm>
            <a:custGeom>
              <a:avLst/>
              <a:gdLst>
                <a:gd name="T0" fmla="*/ 140 w 147"/>
                <a:gd name="T1" fmla="*/ 103 h 103"/>
                <a:gd name="T2" fmla="*/ 147 w 147"/>
                <a:gd name="T3" fmla="*/ 73 h 103"/>
                <a:gd name="T4" fmla="*/ 73 w 147"/>
                <a:gd name="T5" fmla="*/ 0 h 103"/>
                <a:gd name="T6" fmla="*/ 0 w 147"/>
                <a:gd name="T7" fmla="*/ 73 h 103"/>
                <a:gd name="T8" fmla="*/ 7 w 147"/>
                <a:gd name="T9" fmla="*/ 103 h 103"/>
                <a:gd name="T10" fmla="*/ 140 w 147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03">
                  <a:moveTo>
                    <a:pt x="140" y="103"/>
                  </a:moveTo>
                  <a:cubicBezTo>
                    <a:pt x="144" y="94"/>
                    <a:pt x="147" y="84"/>
                    <a:pt x="147" y="73"/>
                  </a:cubicBezTo>
                  <a:cubicBezTo>
                    <a:pt x="147" y="33"/>
                    <a:pt x="114" y="0"/>
                    <a:pt x="73" y="0"/>
                  </a:cubicBezTo>
                  <a:cubicBezTo>
                    <a:pt x="33" y="0"/>
                    <a:pt x="0" y="33"/>
                    <a:pt x="0" y="73"/>
                  </a:cubicBezTo>
                  <a:cubicBezTo>
                    <a:pt x="0" y="84"/>
                    <a:pt x="3" y="94"/>
                    <a:pt x="7" y="103"/>
                  </a:cubicBezTo>
                  <a:cubicBezTo>
                    <a:pt x="140" y="103"/>
                    <a:pt x="140" y="103"/>
                    <a:pt x="140" y="103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9" name="Oval 45"/>
            <p:cNvSpPr>
              <a:spLocks noChangeArrowheads="1"/>
            </p:cNvSpPr>
            <p:nvPr/>
          </p:nvSpPr>
          <p:spPr bwMode="auto">
            <a:xfrm>
              <a:off x="3052486" y="5689168"/>
              <a:ext cx="130175" cy="138113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0" name="Oval 46"/>
            <p:cNvSpPr>
              <a:spLocks noChangeArrowheads="1"/>
            </p:cNvSpPr>
            <p:nvPr/>
          </p:nvSpPr>
          <p:spPr bwMode="auto">
            <a:xfrm>
              <a:off x="3241399" y="5587568"/>
              <a:ext cx="130175" cy="1365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1" name="Freeform 47"/>
            <p:cNvSpPr/>
            <p:nvPr/>
          </p:nvSpPr>
          <p:spPr bwMode="auto">
            <a:xfrm>
              <a:off x="3200124" y="5805056"/>
              <a:ext cx="133350" cy="141288"/>
            </a:xfrm>
            <a:custGeom>
              <a:avLst/>
              <a:gdLst>
                <a:gd name="T0" fmla="*/ 32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0 h 32"/>
                <a:gd name="T8" fmla="*/ 32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2" y="17"/>
                  </a:moveTo>
                  <a:cubicBezTo>
                    <a:pt x="31" y="25"/>
                    <a:pt x="24" y="32"/>
                    <a:pt x="15" y="31"/>
                  </a:cubicBezTo>
                  <a:cubicBezTo>
                    <a:pt x="7" y="31"/>
                    <a:pt x="0" y="23"/>
                    <a:pt x="1" y="15"/>
                  </a:cubicBezTo>
                  <a:cubicBezTo>
                    <a:pt x="1" y="6"/>
                    <a:pt x="9" y="0"/>
                    <a:pt x="17" y="0"/>
                  </a:cubicBezTo>
                  <a:cubicBezTo>
                    <a:pt x="26" y="1"/>
                    <a:pt x="32" y="8"/>
                    <a:pt x="32" y="17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2" name="Freeform 48"/>
            <p:cNvSpPr/>
            <p:nvPr/>
          </p:nvSpPr>
          <p:spPr bwMode="auto">
            <a:xfrm>
              <a:off x="2981049" y="5901893"/>
              <a:ext cx="130175" cy="93663"/>
            </a:xfrm>
            <a:custGeom>
              <a:avLst/>
              <a:gdLst>
                <a:gd name="T0" fmla="*/ 30 w 31"/>
                <a:gd name="T1" fmla="*/ 21 h 21"/>
                <a:gd name="T2" fmla="*/ 31 w 31"/>
                <a:gd name="T3" fmla="*/ 16 h 21"/>
                <a:gd name="T4" fmla="*/ 15 w 31"/>
                <a:gd name="T5" fmla="*/ 0 h 21"/>
                <a:gd name="T6" fmla="*/ 0 w 31"/>
                <a:gd name="T7" fmla="*/ 16 h 21"/>
                <a:gd name="T8" fmla="*/ 1 w 31"/>
                <a:gd name="T9" fmla="*/ 21 h 21"/>
                <a:gd name="T10" fmla="*/ 30 w 31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1">
                  <a:moveTo>
                    <a:pt x="30" y="21"/>
                  </a:moveTo>
                  <a:cubicBezTo>
                    <a:pt x="30" y="20"/>
                    <a:pt x="31" y="18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8"/>
                    <a:pt x="0" y="20"/>
                    <a:pt x="1" y="21"/>
                  </a:cubicBezTo>
                  <a:lnTo>
                    <a:pt x="30" y="21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3" name="Freeform 49"/>
            <p:cNvSpPr/>
            <p:nvPr/>
          </p:nvSpPr>
          <p:spPr bwMode="auto">
            <a:xfrm>
              <a:off x="3190599" y="5982856"/>
              <a:ext cx="80963" cy="12700"/>
            </a:xfrm>
            <a:custGeom>
              <a:avLst/>
              <a:gdLst>
                <a:gd name="T0" fmla="*/ 19 w 19"/>
                <a:gd name="T1" fmla="*/ 3 h 3"/>
                <a:gd name="T2" fmla="*/ 9 w 19"/>
                <a:gd name="T3" fmla="*/ 0 h 3"/>
                <a:gd name="T4" fmla="*/ 0 w 19"/>
                <a:gd name="T5" fmla="*/ 3 h 3"/>
                <a:gd name="T6" fmla="*/ 19 w 1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">
                  <a:moveTo>
                    <a:pt x="19" y="3"/>
                  </a:moveTo>
                  <a:cubicBezTo>
                    <a:pt x="16" y="1"/>
                    <a:pt x="13" y="0"/>
                    <a:pt x="9" y="0"/>
                  </a:cubicBezTo>
                  <a:cubicBezTo>
                    <a:pt x="6" y="0"/>
                    <a:pt x="3" y="1"/>
                    <a:pt x="0" y="3"/>
                  </a:cubicBezTo>
                  <a:lnTo>
                    <a:pt x="19" y="3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4" name="Freeform 50"/>
            <p:cNvSpPr/>
            <p:nvPr/>
          </p:nvSpPr>
          <p:spPr bwMode="auto">
            <a:xfrm>
              <a:off x="3657324" y="5973331"/>
              <a:ext cx="95250" cy="22225"/>
            </a:xfrm>
            <a:custGeom>
              <a:avLst/>
              <a:gdLst>
                <a:gd name="T0" fmla="*/ 23 w 23"/>
                <a:gd name="T1" fmla="*/ 5 h 5"/>
                <a:gd name="T2" fmla="*/ 12 w 23"/>
                <a:gd name="T3" fmla="*/ 0 h 5"/>
                <a:gd name="T4" fmla="*/ 0 w 23"/>
                <a:gd name="T5" fmla="*/ 5 h 5"/>
                <a:gd name="T6" fmla="*/ 23 w 23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5">
                  <a:moveTo>
                    <a:pt x="23" y="5"/>
                  </a:moveTo>
                  <a:cubicBezTo>
                    <a:pt x="20" y="2"/>
                    <a:pt x="16" y="0"/>
                    <a:pt x="12" y="0"/>
                  </a:cubicBezTo>
                  <a:cubicBezTo>
                    <a:pt x="7" y="0"/>
                    <a:pt x="3" y="2"/>
                    <a:pt x="0" y="5"/>
                  </a:cubicBezTo>
                  <a:cubicBezTo>
                    <a:pt x="23" y="5"/>
                    <a:pt x="23" y="5"/>
                    <a:pt x="23" y="5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5" name="Freeform 51"/>
            <p:cNvSpPr/>
            <p:nvPr/>
          </p:nvSpPr>
          <p:spPr bwMode="auto">
            <a:xfrm>
              <a:off x="3392211" y="5738381"/>
              <a:ext cx="142875" cy="155575"/>
            </a:xfrm>
            <a:custGeom>
              <a:avLst/>
              <a:gdLst>
                <a:gd name="T0" fmla="*/ 32 w 34"/>
                <a:gd name="T1" fmla="*/ 14 h 35"/>
                <a:gd name="T2" fmla="*/ 21 w 34"/>
                <a:gd name="T3" fmla="*/ 32 h 35"/>
                <a:gd name="T4" fmla="*/ 2 w 34"/>
                <a:gd name="T5" fmla="*/ 21 h 35"/>
                <a:gd name="T6" fmla="*/ 13 w 34"/>
                <a:gd name="T7" fmla="*/ 2 h 35"/>
                <a:gd name="T8" fmla="*/ 32 w 34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2" y="14"/>
                  </a:moveTo>
                  <a:cubicBezTo>
                    <a:pt x="34" y="22"/>
                    <a:pt x="29" y="30"/>
                    <a:pt x="21" y="32"/>
                  </a:cubicBezTo>
                  <a:cubicBezTo>
                    <a:pt x="12" y="35"/>
                    <a:pt x="4" y="30"/>
                    <a:pt x="2" y="21"/>
                  </a:cubicBezTo>
                  <a:cubicBezTo>
                    <a:pt x="0" y="13"/>
                    <a:pt x="5" y="4"/>
                    <a:pt x="13" y="2"/>
                  </a:cubicBezTo>
                  <a:cubicBezTo>
                    <a:pt x="21" y="0"/>
                    <a:pt x="30" y="5"/>
                    <a:pt x="32" y="14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6" name="Freeform 52"/>
            <p:cNvSpPr/>
            <p:nvPr/>
          </p:nvSpPr>
          <p:spPr bwMode="auto">
            <a:xfrm>
              <a:off x="3555724" y="5852681"/>
              <a:ext cx="231775" cy="142875"/>
            </a:xfrm>
            <a:custGeom>
              <a:avLst/>
              <a:gdLst>
                <a:gd name="T0" fmla="*/ 7 w 55"/>
                <a:gd name="T1" fmla="*/ 0 h 32"/>
                <a:gd name="T2" fmla="*/ 7 w 55"/>
                <a:gd name="T3" fmla="*/ 2 h 32"/>
                <a:gd name="T4" fmla="*/ 0 w 55"/>
                <a:gd name="T5" fmla="*/ 32 h 32"/>
                <a:gd name="T6" fmla="*/ 24 w 55"/>
                <a:gd name="T7" fmla="*/ 32 h 32"/>
                <a:gd name="T8" fmla="*/ 36 w 55"/>
                <a:gd name="T9" fmla="*/ 27 h 32"/>
                <a:gd name="T10" fmla="*/ 47 w 55"/>
                <a:gd name="T11" fmla="*/ 32 h 32"/>
                <a:gd name="T12" fmla="*/ 55 w 55"/>
                <a:gd name="T13" fmla="*/ 32 h 32"/>
                <a:gd name="T14" fmla="*/ 7 w 55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2">
                  <a:moveTo>
                    <a:pt x="7" y="0"/>
                  </a:moveTo>
                  <a:cubicBezTo>
                    <a:pt x="7" y="1"/>
                    <a:pt x="7" y="2"/>
                    <a:pt x="7" y="2"/>
                  </a:cubicBezTo>
                  <a:cubicBezTo>
                    <a:pt x="7" y="13"/>
                    <a:pt x="4" y="23"/>
                    <a:pt x="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7" y="29"/>
                    <a:pt x="31" y="27"/>
                    <a:pt x="36" y="27"/>
                  </a:cubicBezTo>
                  <a:cubicBezTo>
                    <a:pt x="40" y="27"/>
                    <a:pt x="44" y="29"/>
                    <a:pt x="47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46" y="14"/>
                    <a:pt x="28" y="1"/>
                    <a:pt x="7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7" name="Freeform 53"/>
            <p:cNvSpPr>
              <a:spLocks noEditPoints="1"/>
            </p:cNvSpPr>
            <p:nvPr/>
          </p:nvSpPr>
          <p:spPr bwMode="auto">
            <a:xfrm>
              <a:off x="3300136" y="5543118"/>
              <a:ext cx="285750" cy="452438"/>
            </a:xfrm>
            <a:custGeom>
              <a:avLst/>
              <a:gdLst>
                <a:gd name="T0" fmla="*/ 39 w 68"/>
                <a:gd name="T1" fmla="*/ 77 h 102"/>
                <a:gd name="T2" fmla="*/ 24 w 68"/>
                <a:gd name="T3" fmla="*/ 65 h 102"/>
                <a:gd name="T4" fmla="*/ 35 w 68"/>
                <a:gd name="T5" fmla="*/ 46 h 102"/>
                <a:gd name="T6" fmla="*/ 39 w 68"/>
                <a:gd name="T7" fmla="*/ 46 h 102"/>
                <a:gd name="T8" fmla="*/ 54 w 68"/>
                <a:gd name="T9" fmla="*/ 58 h 102"/>
                <a:gd name="T10" fmla="*/ 43 w 68"/>
                <a:gd name="T11" fmla="*/ 76 h 102"/>
                <a:gd name="T12" fmla="*/ 39 w 68"/>
                <a:gd name="T13" fmla="*/ 77 h 102"/>
                <a:gd name="T14" fmla="*/ 0 w 68"/>
                <a:gd name="T15" fmla="*/ 0 h 102"/>
                <a:gd name="T16" fmla="*/ 0 w 68"/>
                <a:gd name="T17" fmla="*/ 10 h 102"/>
                <a:gd name="T18" fmla="*/ 1 w 68"/>
                <a:gd name="T19" fmla="*/ 10 h 102"/>
                <a:gd name="T20" fmla="*/ 17 w 68"/>
                <a:gd name="T21" fmla="*/ 26 h 102"/>
                <a:gd name="T22" fmla="*/ 1 w 68"/>
                <a:gd name="T23" fmla="*/ 41 h 102"/>
                <a:gd name="T24" fmla="*/ 0 w 68"/>
                <a:gd name="T25" fmla="*/ 41 h 102"/>
                <a:gd name="T26" fmla="*/ 0 w 68"/>
                <a:gd name="T27" fmla="*/ 61 h 102"/>
                <a:gd name="T28" fmla="*/ 8 w 68"/>
                <a:gd name="T29" fmla="*/ 76 h 102"/>
                <a:gd name="T30" fmla="*/ 0 w 68"/>
                <a:gd name="T31" fmla="*/ 88 h 102"/>
                <a:gd name="T32" fmla="*/ 0 w 68"/>
                <a:gd name="T33" fmla="*/ 102 h 102"/>
                <a:gd name="T34" fmla="*/ 61 w 68"/>
                <a:gd name="T35" fmla="*/ 102 h 102"/>
                <a:gd name="T36" fmla="*/ 68 w 68"/>
                <a:gd name="T37" fmla="*/ 72 h 102"/>
                <a:gd name="T38" fmla="*/ 68 w 68"/>
                <a:gd name="T39" fmla="*/ 70 h 102"/>
                <a:gd name="T40" fmla="*/ 68 w 68"/>
                <a:gd name="T41" fmla="*/ 70 h 102"/>
                <a:gd name="T42" fmla="*/ 0 w 68"/>
                <a:gd name="T4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" h="102">
                  <a:moveTo>
                    <a:pt x="39" y="77"/>
                  </a:moveTo>
                  <a:cubicBezTo>
                    <a:pt x="32" y="77"/>
                    <a:pt x="26" y="72"/>
                    <a:pt x="24" y="65"/>
                  </a:cubicBezTo>
                  <a:cubicBezTo>
                    <a:pt x="22" y="57"/>
                    <a:pt x="27" y="48"/>
                    <a:pt x="35" y="46"/>
                  </a:cubicBezTo>
                  <a:cubicBezTo>
                    <a:pt x="36" y="46"/>
                    <a:pt x="38" y="46"/>
                    <a:pt x="39" y="46"/>
                  </a:cubicBezTo>
                  <a:cubicBezTo>
                    <a:pt x="46" y="46"/>
                    <a:pt x="52" y="51"/>
                    <a:pt x="54" y="58"/>
                  </a:cubicBezTo>
                  <a:cubicBezTo>
                    <a:pt x="56" y="66"/>
                    <a:pt x="51" y="74"/>
                    <a:pt x="43" y="76"/>
                  </a:cubicBezTo>
                  <a:cubicBezTo>
                    <a:pt x="41" y="77"/>
                    <a:pt x="40" y="77"/>
                    <a:pt x="39" y="77"/>
                  </a:cubicBezTo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0" y="10"/>
                    <a:pt x="17" y="17"/>
                    <a:pt x="17" y="26"/>
                  </a:cubicBezTo>
                  <a:cubicBezTo>
                    <a:pt x="17" y="34"/>
                    <a:pt x="10" y="41"/>
                    <a:pt x="1" y="41"/>
                  </a:cubicBezTo>
                  <a:cubicBezTo>
                    <a:pt x="1" y="41"/>
                    <a:pt x="0" y="41"/>
                    <a:pt x="0" y="4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5" y="64"/>
                    <a:pt x="8" y="69"/>
                    <a:pt x="8" y="76"/>
                  </a:cubicBezTo>
                  <a:cubicBezTo>
                    <a:pt x="7" y="81"/>
                    <a:pt x="4" y="86"/>
                    <a:pt x="0" y="8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93"/>
                    <a:pt x="68" y="83"/>
                    <a:pt x="68" y="72"/>
                  </a:cubicBezTo>
                  <a:cubicBezTo>
                    <a:pt x="68" y="72"/>
                    <a:pt x="68" y="71"/>
                    <a:pt x="68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7" y="33"/>
                    <a:pt x="37" y="2"/>
                    <a:pt x="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8" name="Freeform 54"/>
            <p:cNvSpPr/>
            <p:nvPr/>
          </p:nvSpPr>
          <p:spPr bwMode="auto">
            <a:xfrm>
              <a:off x="3300136" y="5587568"/>
              <a:ext cx="71438" cy="136525"/>
            </a:xfrm>
            <a:custGeom>
              <a:avLst/>
              <a:gdLst>
                <a:gd name="T0" fmla="*/ 1 w 17"/>
                <a:gd name="T1" fmla="*/ 0 h 31"/>
                <a:gd name="T2" fmla="*/ 0 w 17"/>
                <a:gd name="T3" fmla="*/ 0 h 31"/>
                <a:gd name="T4" fmla="*/ 0 w 17"/>
                <a:gd name="T5" fmla="*/ 31 h 31"/>
                <a:gd name="T6" fmla="*/ 1 w 17"/>
                <a:gd name="T7" fmla="*/ 31 h 31"/>
                <a:gd name="T8" fmla="*/ 17 w 17"/>
                <a:gd name="T9" fmla="*/ 16 h 31"/>
                <a:gd name="T10" fmla="*/ 1 w 1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1" y="31"/>
                  </a:cubicBezTo>
                  <a:cubicBezTo>
                    <a:pt x="10" y="31"/>
                    <a:pt x="17" y="24"/>
                    <a:pt x="17" y="16"/>
                  </a:cubicBezTo>
                  <a:cubicBezTo>
                    <a:pt x="17" y="7"/>
                    <a:pt x="10" y="0"/>
                    <a:pt x="1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9" name="Freeform 55"/>
            <p:cNvSpPr/>
            <p:nvPr/>
          </p:nvSpPr>
          <p:spPr bwMode="auto">
            <a:xfrm>
              <a:off x="3300136" y="5812993"/>
              <a:ext cx="33338" cy="120650"/>
            </a:xfrm>
            <a:custGeom>
              <a:avLst/>
              <a:gdLst>
                <a:gd name="T0" fmla="*/ 0 w 8"/>
                <a:gd name="T1" fmla="*/ 0 h 27"/>
                <a:gd name="T2" fmla="*/ 0 w 8"/>
                <a:gd name="T3" fmla="*/ 27 h 27"/>
                <a:gd name="T4" fmla="*/ 8 w 8"/>
                <a:gd name="T5" fmla="*/ 15 h 27"/>
                <a:gd name="T6" fmla="*/ 0 w 8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7">
                  <a:moveTo>
                    <a:pt x="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4" y="25"/>
                    <a:pt x="7" y="20"/>
                    <a:pt x="8" y="15"/>
                  </a:cubicBezTo>
                  <a:cubicBezTo>
                    <a:pt x="8" y="8"/>
                    <a:pt x="5" y="3"/>
                    <a:pt x="0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0" name="Freeform 56"/>
            <p:cNvSpPr/>
            <p:nvPr/>
          </p:nvSpPr>
          <p:spPr bwMode="auto">
            <a:xfrm>
              <a:off x="3657324" y="5973331"/>
              <a:ext cx="95250" cy="22225"/>
            </a:xfrm>
            <a:custGeom>
              <a:avLst/>
              <a:gdLst>
                <a:gd name="T0" fmla="*/ 12 w 23"/>
                <a:gd name="T1" fmla="*/ 0 h 5"/>
                <a:gd name="T2" fmla="*/ 0 w 23"/>
                <a:gd name="T3" fmla="*/ 5 h 5"/>
                <a:gd name="T4" fmla="*/ 23 w 23"/>
                <a:gd name="T5" fmla="*/ 5 h 5"/>
                <a:gd name="T6" fmla="*/ 12 w 2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5">
                  <a:moveTo>
                    <a:pt x="12" y="0"/>
                  </a:moveTo>
                  <a:cubicBezTo>
                    <a:pt x="7" y="0"/>
                    <a:pt x="3" y="2"/>
                    <a:pt x="0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0" y="2"/>
                    <a:pt x="16" y="0"/>
                    <a:pt x="12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1" name="Freeform 57"/>
            <p:cNvSpPr/>
            <p:nvPr/>
          </p:nvSpPr>
          <p:spPr bwMode="auto">
            <a:xfrm>
              <a:off x="3392211" y="5746318"/>
              <a:ext cx="142875" cy="138113"/>
            </a:xfrm>
            <a:custGeom>
              <a:avLst/>
              <a:gdLst>
                <a:gd name="T0" fmla="*/ 17 w 34"/>
                <a:gd name="T1" fmla="*/ 0 h 31"/>
                <a:gd name="T2" fmla="*/ 13 w 34"/>
                <a:gd name="T3" fmla="*/ 0 h 31"/>
                <a:gd name="T4" fmla="*/ 2 w 34"/>
                <a:gd name="T5" fmla="*/ 19 h 31"/>
                <a:gd name="T6" fmla="*/ 17 w 34"/>
                <a:gd name="T7" fmla="*/ 31 h 31"/>
                <a:gd name="T8" fmla="*/ 21 w 34"/>
                <a:gd name="T9" fmla="*/ 30 h 31"/>
                <a:gd name="T10" fmla="*/ 32 w 34"/>
                <a:gd name="T11" fmla="*/ 12 h 31"/>
                <a:gd name="T12" fmla="*/ 17 w 3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1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5" y="2"/>
                    <a:pt x="0" y="11"/>
                    <a:pt x="2" y="19"/>
                  </a:cubicBezTo>
                  <a:cubicBezTo>
                    <a:pt x="4" y="26"/>
                    <a:pt x="10" y="31"/>
                    <a:pt x="17" y="31"/>
                  </a:cubicBezTo>
                  <a:cubicBezTo>
                    <a:pt x="18" y="31"/>
                    <a:pt x="19" y="31"/>
                    <a:pt x="21" y="30"/>
                  </a:cubicBezTo>
                  <a:cubicBezTo>
                    <a:pt x="29" y="28"/>
                    <a:pt x="34" y="20"/>
                    <a:pt x="32" y="12"/>
                  </a:cubicBezTo>
                  <a:cubicBezTo>
                    <a:pt x="30" y="5"/>
                    <a:pt x="24" y="0"/>
                    <a:pt x="17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2" name="Freeform 127"/>
            <p:cNvSpPr/>
            <p:nvPr/>
          </p:nvSpPr>
          <p:spPr bwMode="auto">
            <a:xfrm>
              <a:off x="1361799" y="5501843"/>
              <a:ext cx="1192213" cy="481013"/>
            </a:xfrm>
            <a:custGeom>
              <a:avLst/>
              <a:gdLst>
                <a:gd name="T0" fmla="*/ 0 w 284"/>
                <a:gd name="T1" fmla="*/ 108 h 108"/>
                <a:gd name="T2" fmla="*/ 284 w 284"/>
                <a:gd name="T3" fmla="*/ 108 h 108"/>
                <a:gd name="T4" fmla="*/ 282 w 284"/>
                <a:gd name="T5" fmla="*/ 99 h 108"/>
                <a:gd name="T6" fmla="*/ 277 w 284"/>
                <a:gd name="T7" fmla="*/ 86 h 108"/>
                <a:gd name="T8" fmla="*/ 259 w 284"/>
                <a:gd name="T9" fmla="*/ 68 h 108"/>
                <a:gd name="T10" fmla="*/ 258 w 284"/>
                <a:gd name="T11" fmla="*/ 67 h 108"/>
                <a:gd name="T12" fmla="*/ 232 w 284"/>
                <a:gd name="T13" fmla="*/ 60 h 108"/>
                <a:gd name="T14" fmla="*/ 225 w 284"/>
                <a:gd name="T15" fmla="*/ 61 h 108"/>
                <a:gd name="T16" fmla="*/ 225 w 284"/>
                <a:gd name="T17" fmla="*/ 58 h 108"/>
                <a:gd name="T18" fmla="*/ 177 w 284"/>
                <a:gd name="T19" fmla="*/ 10 h 108"/>
                <a:gd name="T20" fmla="*/ 150 w 284"/>
                <a:gd name="T21" fmla="*/ 18 h 108"/>
                <a:gd name="T22" fmla="*/ 120 w 284"/>
                <a:gd name="T23" fmla="*/ 0 h 108"/>
                <a:gd name="T24" fmla="*/ 86 w 284"/>
                <a:gd name="T25" fmla="*/ 29 h 108"/>
                <a:gd name="T26" fmla="*/ 74 w 284"/>
                <a:gd name="T27" fmla="*/ 27 h 108"/>
                <a:gd name="T28" fmla="*/ 41 w 284"/>
                <a:gd name="T29" fmla="*/ 61 h 108"/>
                <a:gd name="T30" fmla="*/ 42 w 284"/>
                <a:gd name="T31" fmla="*/ 69 h 108"/>
                <a:gd name="T32" fmla="*/ 41 w 284"/>
                <a:gd name="T33" fmla="*/ 69 h 108"/>
                <a:gd name="T34" fmla="*/ 0 w 284"/>
                <a:gd name="T3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108">
                  <a:moveTo>
                    <a:pt x="0" y="108"/>
                  </a:moveTo>
                  <a:cubicBezTo>
                    <a:pt x="284" y="108"/>
                    <a:pt x="284" y="108"/>
                    <a:pt x="284" y="108"/>
                  </a:cubicBezTo>
                  <a:cubicBezTo>
                    <a:pt x="283" y="105"/>
                    <a:pt x="283" y="102"/>
                    <a:pt x="282" y="99"/>
                  </a:cubicBezTo>
                  <a:cubicBezTo>
                    <a:pt x="280" y="95"/>
                    <a:pt x="279" y="90"/>
                    <a:pt x="277" y="86"/>
                  </a:cubicBezTo>
                  <a:cubicBezTo>
                    <a:pt x="272" y="79"/>
                    <a:pt x="266" y="72"/>
                    <a:pt x="259" y="68"/>
                  </a:cubicBezTo>
                  <a:cubicBezTo>
                    <a:pt x="258" y="67"/>
                    <a:pt x="258" y="67"/>
                    <a:pt x="258" y="67"/>
                  </a:cubicBezTo>
                  <a:cubicBezTo>
                    <a:pt x="250" y="63"/>
                    <a:pt x="241" y="60"/>
                    <a:pt x="232" y="60"/>
                  </a:cubicBezTo>
                  <a:cubicBezTo>
                    <a:pt x="230" y="61"/>
                    <a:pt x="227" y="61"/>
                    <a:pt x="225" y="61"/>
                  </a:cubicBezTo>
                  <a:cubicBezTo>
                    <a:pt x="225" y="60"/>
                    <a:pt x="225" y="59"/>
                    <a:pt x="225" y="58"/>
                  </a:cubicBezTo>
                  <a:cubicBezTo>
                    <a:pt x="225" y="32"/>
                    <a:pt x="203" y="10"/>
                    <a:pt x="177" y="10"/>
                  </a:cubicBezTo>
                  <a:cubicBezTo>
                    <a:pt x="167" y="10"/>
                    <a:pt x="158" y="13"/>
                    <a:pt x="150" y="18"/>
                  </a:cubicBezTo>
                  <a:cubicBezTo>
                    <a:pt x="145" y="8"/>
                    <a:pt x="135" y="0"/>
                    <a:pt x="120" y="0"/>
                  </a:cubicBezTo>
                  <a:cubicBezTo>
                    <a:pt x="100" y="0"/>
                    <a:pt x="89" y="14"/>
                    <a:pt x="86" y="29"/>
                  </a:cubicBezTo>
                  <a:cubicBezTo>
                    <a:pt x="83" y="28"/>
                    <a:pt x="79" y="27"/>
                    <a:pt x="74" y="27"/>
                  </a:cubicBezTo>
                  <a:cubicBezTo>
                    <a:pt x="56" y="27"/>
                    <a:pt x="41" y="42"/>
                    <a:pt x="41" y="61"/>
                  </a:cubicBezTo>
                  <a:cubicBezTo>
                    <a:pt x="41" y="64"/>
                    <a:pt x="41" y="66"/>
                    <a:pt x="42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20" y="69"/>
                    <a:pt x="1" y="86"/>
                    <a:pt x="0" y="108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3" name="Freeform 128"/>
            <p:cNvSpPr>
              <a:spLocks noEditPoints="1"/>
            </p:cNvSpPr>
            <p:nvPr/>
          </p:nvSpPr>
          <p:spPr bwMode="auto">
            <a:xfrm>
              <a:off x="1992036" y="5546293"/>
              <a:ext cx="314325" cy="214313"/>
            </a:xfrm>
            <a:custGeom>
              <a:avLst/>
              <a:gdLst>
                <a:gd name="T0" fmla="*/ 0 w 75"/>
                <a:gd name="T1" fmla="*/ 8 h 48"/>
                <a:gd name="T2" fmla="*/ 0 w 75"/>
                <a:gd name="T3" fmla="*/ 8 h 48"/>
                <a:gd name="T4" fmla="*/ 0 w 75"/>
                <a:gd name="T5" fmla="*/ 8 h 48"/>
                <a:gd name="T6" fmla="*/ 27 w 75"/>
                <a:gd name="T7" fmla="*/ 0 h 48"/>
                <a:gd name="T8" fmla="*/ 0 w 75"/>
                <a:gd name="T9" fmla="*/ 8 h 48"/>
                <a:gd name="T10" fmla="*/ 0 w 75"/>
                <a:gd name="T11" fmla="*/ 8 h 48"/>
                <a:gd name="T12" fmla="*/ 0 w 75"/>
                <a:gd name="T13" fmla="*/ 8 h 48"/>
                <a:gd name="T14" fmla="*/ 27 w 75"/>
                <a:gd name="T15" fmla="*/ 0 h 48"/>
                <a:gd name="T16" fmla="*/ 75 w 75"/>
                <a:gd name="T17" fmla="*/ 48 h 48"/>
                <a:gd name="T18" fmla="*/ 75 w 75"/>
                <a:gd name="T19" fmla="*/ 48 h 48"/>
                <a:gd name="T20" fmla="*/ 27 w 75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48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27" y="0"/>
                  </a:moveTo>
                  <a:cubicBezTo>
                    <a:pt x="17" y="0"/>
                    <a:pt x="8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3"/>
                    <a:pt x="17" y="0"/>
                    <a:pt x="27" y="0"/>
                  </a:cubicBezTo>
                  <a:cubicBezTo>
                    <a:pt x="53" y="0"/>
                    <a:pt x="75" y="22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5" y="22"/>
                    <a:pt x="53" y="0"/>
                    <a:pt x="2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4" name="Freeform 129"/>
            <p:cNvSpPr/>
            <p:nvPr/>
          </p:nvSpPr>
          <p:spPr bwMode="auto">
            <a:xfrm>
              <a:off x="1961874" y="5538356"/>
              <a:ext cx="592138" cy="444500"/>
            </a:xfrm>
            <a:custGeom>
              <a:avLst/>
              <a:gdLst>
                <a:gd name="T0" fmla="*/ 0 w 141"/>
                <a:gd name="T1" fmla="*/ 0 h 100"/>
                <a:gd name="T2" fmla="*/ 0 w 141"/>
                <a:gd name="T3" fmla="*/ 100 h 100"/>
                <a:gd name="T4" fmla="*/ 141 w 141"/>
                <a:gd name="T5" fmla="*/ 100 h 100"/>
                <a:gd name="T6" fmla="*/ 139 w 141"/>
                <a:gd name="T7" fmla="*/ 91 h 100"/>
                <a:gd name="T8" fmla="*/ 134 w 141"/>
                <a:gd name="T9" fmla="*/ 78 h 100"/>
                <a:gd name="T10" fmla="*/ 116 w 141"/>
                <a:gd name="T11" fmla="*/ 60 h 100"/>
                <a:gd name="T12" fmla="*/ 115 w 141"/>
                <a:gd name="T13" fmla="*/ 59 h 100"/>
                <a:gd name="T14" fmla="*/ 89 w 141"/>
                <a:gd name="T15" fmla="*/ 52 h 100"/>
                <a:gd name="T16" fmla="*/ 82 w 141"/>
                <a:gd name="T17" fmla="*/ 53 h 100"/>
                <a:gd name="T18" fmla="*/ 82 w 141"/>
                <a:gd name="T19" fmla="*/ 53 h 100"/>
                <a:gd name="T20" fmla="*/ 82 w 141"/>
                <a:gd name="T21" fmla="*/ 53 h 100"/>
                <a:gd name="T22" fmla="*/ 82 w 141"/>
                <a:gd name="T23" fmla="*/ 50 h 100"/>
                <a:gd name="T24" fmla="*/ 34 w 141"/>
                <a:gd name="T25" fmla="*/ 2 h 100"/>
                <a:gd name="T26" fmla="*/ 7 w 141"/>
                <a:gd name="T27" fmla="*/ 10 h 100"/>
                <a:gd name="T28" fmla="*/ 7 w 141"/>
                <a:gd name="T29" fmla="*/ 10 h 100"/>
                <a:gd name="T30" fmla="*/ 7 w 141"/>
                <a:gd name="T31" fmla="*/ 10 h 100"/>
                <a:gd name="T32" fmla="*/ 7 w 141"/>
                <a:gd name="T33" fmla="*/ 10 h 100"/>
                <a:gd name="T34" fmla="*/ 0 w 141"/>
                <a:gd name="T3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1" h="100">
                  <a:moveTo>
                    <a:pt x="0" y="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0" y="97"/>
                    <a:pt x="140" y="94"/>
                    <a:pt x="139" y="91"/>
                  </a:cubicBezTo>
                  <a:cubicBezTo>
                    <a:pt x="137" y="87"/>
                    <a:pt x="136" y="82"/>
                    <a:pt x="134" y="78"/>
                  </a:cubicBezTo>
                  <a:cubicBezTo>
                    <a:pt x="129" y="71"/>
                    <a:pt x="123" y="64"/>
                    <a:pt x="116" y="60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07" y="55"/>
                    <a:pt x="98" y="52"/>
                    <a:pt x="89" y="52"/>
                  </a:cubicBezTo>
                  <a:cubicBezTo>
                    <a:pt x="87" y="53"/>
                    <a:pt x="84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2"/>
                    <a:pt x="82" y="51"/>
                    <a:pt x="82" y="50"/>
                  </a:cubicBezTo>
                  <a:cubicBezTo>
                    <a:pt x="82" y="24"/>
                    <a:pt x="60" y="2"/>
                    <a:pt x="34" y="2"/>
                  </a:cubicBezTo>
                  <a:cubicBezTo>
                    <a:pt x="24" y="2"/>
                    <a:pt x="15" y="5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6"/>
                    <a:pt x="3" y="3"/>
                    <a:pt x="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5" name="Freeform 130"/>
            <p:cNvSpPr/>
            <p:nvPr/>
          </p:nvSpPr>
          <p:spPr bwMode="auto">
            <a:xfrm>
              <a:off x="1445936" y="4725556"/>
              <a:ext cx="654050" cy="1230313"/>
            </a:xfrm>
            <a:custGeom>
              <a:avLst/>
              <a:gdLst>
                <a:gd name="T0" fmla="*/ 412 w 412"/>
                <a:gd name="T1" fmla="*/ 154 h 775"/>
                <a:gd name="T2" fmla="*/ 238 w 412"/>
                <a:gd name="T3" fmla="*/ 201 h 775"/>
                <a:gd name="T4" fmla="*/ 201 w 412"/>
                <a:gd name="T5" fmla="*/ 0 h 775"/>
                <a:gd name="T6" fmla="*/ 169 w 412"/>
                <a:gd name="T7" fmla="*/ 201 h 775"/>
                <a:gd name="T8" fmla="*/ 0 w 412"/>
                <a:gd name="T9" fmla="*/ 151 h 775"/>
                <a:gd name="T10" fmla="*/ 172 w 412"/>
                <a:gd name="T11" fmla="*/ 271 h 775"/>
                <a:gd name="T12" fmla="*/ 161 w 412"/>
                <a:gd name="T13" fmla="*/ 775 h 775"/>
                <a:gd name="T14" fmla="*/ 241 w 412"/>
                <a:gd name="T15" fmla="*/ 775 h 775"/>
                <a:gd name="T16" fmla="*/ 227 w 412"/>
                <a:gd name="T17" fmla="*/ 271 h 775"/>
                <a:gd name="T18" fmla="*/ 412 w 412"/>
                <a:gd name="T19" fmla="*/ 15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775">
                  <a:moveTo>
                    <a:pt x="412" y="154"/>
                  </a:moveTo>
                  <a:lnTo>
                    <a:pt x="238" y="201"/>
                  </a:lnTo>
                  <a:lnTo>
                    <a:pt x="201" y="0"/>
                  </a:lnTo>
                  <a:lnTo>
                    <a:pt x="169" y="201"/>
                  </a:lnTo>
                  <a:lnTo>
                    <a:pt x="0" y="151"/>
                  </a:lnTo>
                  <a:lnTo>
                    <a:pt x="172" y="271"/>
                  </a:lnTo>
                  <a:lnTo>
                    <a:pt x="161" y="775"/>
                  </a:lnTo>
                  <a:lnTo>
                    <a:pt x="241" y="775"/>
                  </a:lnTo>
                  <a:lnTo>
                    <a:pt x="227" y="271"/>
                  </a:lnTo>
                  <a:lnTo>
                    <a:pt x="412" y="154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6" name="Freeform 131"/>
            <p:cNvSpPr/>
            <p:nvPr/>
          </p:nvSpPr>
          <p:spPr bwMode="auto">
            <a:xfrm>
              <a:off x="1445936" y="4725556"/>
              <a:ext cx="654050" cy="1230313"/>
            </a:xfrm>
            <a:custGeom>
              <a:avLst/>
              <a:gdLst>
                <a:gd name="T0" fmla="*/ 412 w 412"/>
                <a:gd name="T1" fmla="*/ 154 h 775"/>
                <a:gd name="T2" fmla="*/ 238 w 412"/>
                <a:gd name="T3" fmla="*/ 201 h 775"/>
                <a:gd name="T4" fmla="*/ 201 w 412"/>
                <a:gd name="T5" fmla="*/ 0 h 775"/>
                <a:gd name="T6" fmla="*/ 169 w 412"/>
                <a:gd name="T7" fmla="*/ 201 h 775"/>
                <a:gd name="T8" fmla="*/ 0 w 412"/>
                <a:gd name="T9" fmla="*/ 151 h 775"/>
                <a:gd name="T10" fmla="*/ 172 w 412"/>
                <a:gd name="T11" fmla="*/ 271 h 775"/>
                <a:gd name="T12" fmla="*/ 161 w 412"/>
                <a:gd name="T13" fmla="*/ 775 h 775"/>
                <a:gd name="T14" fmla="*/ 241 w 412"/>
                <a:gd name="T15" fmla="*/ 775 h 775"/>
                <a:gd name="T16" fmla="*/ 227 w 412"/>
                <a:gd name="T17" fmla="*/ 271 h 775"/>
                <a:gd name="T18" fmla="*/ 412 w 412"/>
                <a:gd name="T19" fmla="*/ 15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775">
                  <a:moveTo>
                    <a:pt x="412" y="154"/>
                  </a:moveTo>
                  <a:lnTo>
                    <a:pt x="238" y="201"/>
                  </a:lnTo>
                  <a:lnTo>
                    <a:pt x="201" y="0"/>
                  </a:lnTo>
                  <a:lnTo>
                    <a:pt x="169" y="201"/>
                  </a:lnTo>
                  <a:lnTo>
                    <a:pt x="0" y="151"/>
                  </a:lnTo>
                  <a:lnTo>
                    <a:pt x="172" y="271"/>
                  </a:lnTo>
                  <a:lnTo>
                    <a:pt x="161" y="775"/>
                  </a:lnTo>
                  <a:lnTo>
                    <a:pt x="241" y="775"/>
                  </a:lnTo>
                  <a:lnTo>
                    <a:pt x="227" y="271"/>
                  </a:lnTo>
                  <a:lnTo>
                    <a:pt x="412" y="1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7" name="Oval 132"/>
            <p:cNvSpPr>
              <a:spLocks noChangeArrowheads="1"/>
            </p:cNvSpPr>
            <p:nvPr/>
          </p:nvSpPr>
          <p:spPr bwMode="auto">
            <a:xfrm>
              <a:off x="1995211" y="4716031"/>
              <a:ext cx="385763" cy="404813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8" name="Oval 133"/>
            <p:cNvSpPr>
              <a:spLocks noChangeArrowheads="1"/>
            </p:cNvSpPr>
            <p:nvPr/>
          </p:nvSpPr>
          <p:spPr bwMode="auto">
            <a:xfrm>
              <a:off x="1157011" y="4716031"/>
              <a:ext cx="385763" cy="404813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9" name="Oval 134"/>
            <p:cNvSpPr>
              <a:spLocks noChangeArrowheads="1"/>
            </p:cNvSpPr>
            <p:nvPr/>
          </p:nvSpPr>
          <p:spPr bwMode="auto">
            <a:xfrm>
              <a:off x="1341161" y="4019118"/>
              <a:ext cx="847725" cy="896938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0" name="Freeform 135"/>
            <p:cNvSpPr>
              <a:spLocks noEditPoints="1"/>
            </p:cNvSpPr>
            <p:nvPr/>
          </p:nvSpPr>
          <p:spPr bwMode="auto">
            <a:xfrm>
              <a:off x="1806299" y="4716031"/>
              <a:ext cx="382588" cy="449263"/>
            </a:xfrm>
            <a:custGeom>
              <a:avLst/>
              <a:gdLst>
                <a:gd name="T0" fmla="*/ 51 w 91"/>
                <a:gd name="T1" fmla="*/ 69 h 101"/>
                <a:gd name="T2" fmla="*/ 0 w 91"/>
                <a:gd name="T3" fmla="*/ 99 h 101"/>
                <a:gd name="T4" fmla="*/ 0 w 91"/>
                <a:gd name="T5" fmla="*/ 101 h 101"/>
                <a:gd name="T6" fmla="*/ 51 w 91"/>
                <a:gd name="T7" fmla="*/ 69 h 101"/>
                <a:gd name="T8" fmla="*/ 51 w 91"/>
                <a:gd name="T9" fmla="*/ 69 h 101"/>
                <a:gd name="T10" fmla="*/ 48 w 91"/>
                <a:gd name="T11" fmla="*/ 63 h 101"/>
                <a:gd name="T12" fmla="*/ 4 w 91"/>
                <a:gd name="T13" fmla="*/ 74 h 101"/>
                <a:gd name="T14" fmla="*/ 48 w 91"/>
                <a:gd name="T15" fmla="*/ 63 h 101"/>
                <a:gd name="T16" fmla="*/ 48 w 91"/>
                <a:gd name="T17" fmla="*/ 63 h 101"/>
                <a:gd name="T18" fmla="*/ 91 w 91"/>
                <a:gd name="T19" fmla="*/ 0 h 101"/>
                <a:gd name="T20" fmla="*/ 91 w 91"/>
                <a:gd name="T21" fmla="*/ 0 h 101"/>
                <a:gd name="T22" fmla="*/ 91 w 91"/>
                <a:gd name="T23" fmla="*/ 0 h 101"/>
                <a:gd name="T24" fmla="*/ 91 w 91"/>
                <a:gd name="T25" fmla="*/ 0 h 101"/>
                <a:gd name="T26" fmla="*/ 91 w 91"/>
                <a:gd name="T27" fmla="*/ 0 h 101"/>
                <a:gd name="T28" fmla="*/ 91 w 91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01">
                  <a:moveTo>
                    <a:pt x="51" y="6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moveTo>
                    <a:pt x="48" y="63"/>
                  </a:moveTo>
                  <a:cubicBezTo>
                    <a:pt x="4" y="74"/>
                    <a:pt x="4" y="74"/>
                    <a:pt x="4" y="74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1" name="Rectangle 136"/>
            <p:cNvSpPr>
              <a:spLocks noChangeArrowheads="1"/>
            </p:cNvSpPr>
            <p:nvPr/>
          </p:nvSpPr>
          <p:spPr bwMode="auto">
            <a:xfrm>
              <a:off x="1760261" y="5955868"/>
              <a:ext cx="68263" cy="12700"/>
            </a:xfrm>
            <a:prstGeom prst="rect">
              <a:avLst/>
            </a:pr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2" name="Rectangle 137"/>
            <p:cNvSpPr>
              <a:spLocks noChangeArrowheads="1"/>
            </p:cNvSpPr>
            <p:nvPr/>
          </p:nvSpPr>
          <p:spPr bwMode="auto">
            <a:xfrm>
              <a:off x="1760261" y="5955868"/>
              <a:ext cx="68263" cy="1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3" name="Freeform 138"/>
            <p:cNvSpPr/>
            <p:nvPr/>
          </p:nvSpPr>
          <p:spPr bwMode="auto">
            <a:xfrm>
              <a:off x="1760261" y="4916056"/>
              <a:ext cx="260350" cy="1039813"/>
            </a:xfrm>
            <a:custGeom>
              <a:avLst/>
              <a:gdLst>
                <a:gd name="T0" fmla="*/ 9 w 62"/>
                <a:gd name="T1" fmla="*/ 0 h 234"/>
                <a:gd name="T2" fmla="*/ 1 w 62"/>
                <a:gd name="T3" fmla="*/ 0 h 234"/>
                <a:gd name="T4" fmla="*/ 0 w 62"/>
                <a:gd name="T5" fmla="*/ 0 h 234"/>
                <a:gd name="T6" fmla="*/ 0 w 62"/>
                <a:gd name="T7" fmla="*/ 234 h 234"/>
                <a:gd name="T8" fmla="*/ 16 w 62"/>
                <a:gd name="T9" fmla="*/ 234 h 234"/>
                <a:gd name="T10" fmla="*/ 11 w 62"/>
                <a:gd name="T11" fmla="*/ 56 h 234"/>
                <a:gd name="T12" fmla="*/ 11 w 62"/>
                <a:gd name="T13" fmla="*/ 56 h 234"/>
                <a:gd name="T14" fmla="*/ 11 w 62"/>
                <a:gd name="T15" fmla="*/ 54 h 234"/>
                <a:gd name="T16" fmla="*/ 62 w 62"/>
                <a:gd name="T17" fmla="*/ 24 h 234"/>
                <a:gd name="T18" fmla="*/ 59 w 62"/>
                <a:gd name="T19" fmla="*/ 18 h 234"/>
                <a:gd name="T20" fmla="*/ 15 w 62"/>
                <a:gd name="T21" fmla="*/ 29 h 234"/>
                <a:gd name="T22" fmla="*/ 9 w 62"/>
                <a:gd name="T2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234">
                  <a:moveTo>
                    <a:pt x="9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16" y="234"/>
                    <a:pt x="16" y="234"/>
                    <a:pt x="16" y="23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2"/>
                    <a:pt x="60" y="20"/>
                    <a:pt x="59" y="1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4" name="Freeform 139"/>
            <p:cNvSpPr>
              <a:spLocks noEditPoints="1"/>
            </p:cNvSpPr>
            <p:nvPr/>
          </p:nvSpPr>
          <p:spPr bwMode="auto">
            <a:xfrm>
              <a:off x="1995211" y="4916056"/>
              <a:ext cx="193675" cy="204788"/>
            </a:xfrm>
            <a:custGeom>
              <a:avLst/>
              <a:gdLst>
                <a:gd name="T0" fmla="*/ 46 w 46"/>
                <a:gd name="T1" fmla="*/ 46 h 46"/>
                <a:gd name="T2" fmla="*/ 46 w 46"/>
                <a:gd name="T3" fmla="*/ 46 h 46"/>
                <a:gd name="T4" fmla="*/ 46 w 46"/>
                <a:gd name="T5" fmla="*/ 46 h 46"/>
                <a:gd name="T6" fmla="*/ 46 w 46"/>
                <a:gd name="T7" fmla="*/ 46 h 46"/>
                <a:gd name="T8" fmla="*/ 46 w 46"/>
                <a:gd name="T9" fmla="*/ 46 h 46"/>
                <a:gd name="T10" fmla="*/ 46 w 46"/>
                <a:gd name="T11" fmla="*/ 46 h 46"/>
                <a:gd name="T12" fmla="*/ 45 w 46"/>
                <a:gd name="T13" fmla="*/ 46 h 46"/>
                <a:gd name="T14" fmla="*/ 46 w 46"/>
                <a:gd name="T15" fmla="*/ 46 h 46"/>
                <a:gd name="T16" fmla="*/ 45 w 46"/>
                <a:gd name="T17" fmla="*/ 46 h 46"/>
                <a:gd name="T18" fmla="*/ 45 w 46"/>
                <a:gd name="T19" fmla="*/ 46 h 46"/>
                <a:gd name="T20" fmla="*/ 45 w 46"/>
                <a:gd name="T21" fmla="*/ 46 h 46"/>
                <a:gd name="T22" fmla="*/ 45 w 46"/>
                <a:gd name="T23" fmla="*/ 46 h 46"/>
                <a:gd name="T24" fmla="*/ 45 w 46"/>
                <a:gd name="T25" fmla="*/ 46 h 46"/>
                <a:gd name="T26" fmla="*/ 45 w 46"/>
                <a:gd name="T27" fmla="*/ 46 h 46"/>
                <a:gd name="T28" fmla="*/ 45 w 46"/>
                <a:gd name="T29" fmla="*/ 46 h 46"/>
                <a:gd name="T30" fmla="*/ 45 w 46"/>
                <a:gd name="T31" fmla="*/ 46 h 46"/>
                <a:gd name="T32" fmla="*/ 45 w 46"/>
                <a:gd name="T33" fmla="*/ 46 h 46"/>
                <a:gd name="T34" fmla="*/ 45 w 46"/>
                <a:gd name="T35" fmla="*/ 46 h 46"/>
                <a:gd name="T36" fmla="*/ 45 w 46"/>
                <a:gd name="T37" fmla="*/ 46 h 46"/>
                <a:gd name="T38" fmla="*/ 45 w 46"/>
                <a:gd name="T39" fmla="*/ 46 h 46"/>
                <a:gd name="T40" fmla="*/ 45 w 46"/>
                <a:gd name="T41" fmla="*/ 46 h 46"/>
                <a:gd name="T42" fmla="*/ 45 w 46"/>
                <a:gd name="T43" fmla="*/ 46 h 46"/>
                <a:gd name="T44" fmla="*/ 45 w 46"/>
                <a:gd name="T45" fmla="*/ 46 h 46"/>
                <a:gd name="T46" fmla="*/ 45 w 46"/>
                <a:gd name="T47" fmla="*/ 46 h 46"/>
                <a:gd name="T48" fmla="*/ 0 w 46"/>
                <a:gd name="T49" fmla="*/ 1 h 46"/>
                <a:gd name="T50" fmla="*/ 0 w 46"/>
                <a:gd name="T51" fmla="*/ 1 h 46"/>
                <a:gd name="T52" fmla="*/ 0 w 46"/>
                <a:gd name="T53" fmla="*/ 1 h 46"/>
                <a:gd name="T54" fmla="*/ 0 w 46"/>
                <a:gd name="T55" fmla="*/ 0 h 46"/>
                <a:gd name="T56" fmla="*/ 0 w 46"/>
                <a:gd name="T57" fmla="*/ 1 h 46"/>
                <a:gd name="T58" fmla="*/ 0 w 46"/>
                <a:gd name="T59" fmla="*/ 0 h 46"/>
                <a:gd name="T60" fmla="*/ 0 w 46"/>
                <a:gd name="T61" fmla="*/ 0 h 46"/>
                <a:gd name="T62" fmla="*/ 0 w 46"/>
                <a:gd name="T63" fmla="*/ 0 h 46"/>
                <a:gd name="T64" fmla="*/ 0 w 46"/>
                <a:gd name="T65" fmla="*/ 0 h 46"/>
                <a:gd name="T66" fmla="*/ 0 w 46"/>
                <a:gd name="T67" fmla="*/ 0 h 46"/>
                <a:gd name="T68" fmla="*/ 0 w 46"/>
                <a:gd name="T69" fmla="*/ 0 h 46"/>
                <a:gd name="T70" fmla="*/ 0 w 46"/>
                <a:gd name="T7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46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moveTo>
                    <a:pt x="46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moveTo>
                    <a:pt x="45" y="46"/>
                  </a:moveTo>
                  <a:cubicBezTo>
                    <a:pt x="45" y="46"/>
                    <a:pt x="46" y="46"/>
                    <a:pt x="46" y="46"/>
                  </a:cubicBezTo>
                  <a:cubicBezTo>
                    <a:pt x="46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5" name="Freeform 140"/>
            <p:cNvSpPr/>
            <p:nvPr/>
          </p:nvSpPr>
          <p:spPr bwMode="auto">
            <a:xfrm>
              <a:off x="1995211" y="4716031"/>
              <a:ext cx="385763" cy="404813"/>
            </a:xfrm>
            <a:custGeom>
              <a:avLst/>
              <a:gdLst>
                <a:gd name="T0" fmla="*/ 46 w 92"/>
                <a:gd name="T1" fmla="*/ 0 h 91"/>
                <a:gd name="T2" fmla="*/ 46 w 92"/>
                <a:gd name="T3" fmla="*/ 0 h 91"/>
                <a:gd name="T4" fmla="*/ 46 w 92"/>
                <a:gd name="T5" fmla="*/ 0 h 91"/>
                <a:gd name="T6" fmla="*/ 46 w 92"/>
                <a:gd name="T7" fmla="*/ 0 h 91"/>
                <a:gd name="T8" fmla="*/ 46 w 92"/>
                <a:gd name="T9" fmla="*/ 0 h 91"/>
                <a:gd name="T10" fmla="*/ 46 w 92"/>
                <a:gd name="T11" fmla="*/ 0 h 91"/>
                <a:gd name="T12" fmla="*/ 27 w 92"/>
                <a:gd name="T13" fmla="*/ 4 h 91"/>
                <a:gd name="T14" fmla="*/ 4 w 92"/>
                <a:gd name="T15" fmla="*/ 26 h 91"/>
                <a:gd name="T16" fmla="*/ 0 w 92"/>
                <a:gd name="T17" fmla="*/ 45 h 91"/>
                <a:gd name="T18" fmla="*/ 0 w 92"/>
                <a:gd name="T19" fmla="*/ 45 h 91"/>
                <a:gd name="T20" fmla="*/ 0 w 92"/>
                <a:gd name="T21" fmla="*/ 45 h 91"/>
                <a:gd name="T22" fmla="*/ 0 w 92"/>
                <a:gd name="T23" fmla="*/ 45 h 91"/>
                <a:gd name="T24" fmla="*/ 0 w 92"/>
                <a:gd name="T25" fmla="*/ 45 h 91"/>
                <a:gd name="T26" fmla="*/ 0 w 92"/>
                <a:gd name="T27" fmla="*/ 45 h 91"/>
                <a:gd name="T28" fmla="*/ 0 w 92"/>
                <a:gd name="T29" fmla="*/ 45 h 91"/>
                <a:gd name="T30" fmla="*/ 0 w 92"/>
                <a:gd name="T31" fmla="*/ 46 h 91"/>
                <a:gd name="T32" fmla="*/ 0 w 92"/>
                <a:gd name="T33" fmla="*/ 46 h 91"/>
                <a:gd name="T34" fmla="*/ 0 w 92"/>
                <a:gd name="T35" fmla="*/ 46 h 91"/>
                <a:gd name="T36" fmla="*/ 3 w 92"/>
                <a:gd name="T37" fmla="*/ 63 h 91"/>
                <a:gd name="T38" fmla="*/ 3 w 92"/>
                <a:gd name="T39" fmla="*/ 63 h 91"/>
                <a:gd name="T40" fmla="*/ 3 w 92"/>
                <a:gd name="T41" fmla="*/ 63 h 91"/>
                <a:gd name="T42" fmla="*/ 6 w 92"/>
                <a:gd name="T43" fmla="*/ 69 h 91"/>
                <a:gd name="T44" fmla="*/ 6 w 92"/>
                <a:gd name="T45" fmla="*/ 69 h 91"/>
                <a:gd name="T46" fmla="*/ 6 w 92"/>
                <a:gd name="T47" fmla="*/ 69 h 91"/>
                <a:gd name="T48" fmla="*/ 45 w 92"/>
                <a:gd name="T49" fmla="*/ 91 h 91"/>
                <a:gd name="T50" fmla="*/ 45 w 92"/>
                <a:gd name="T51" fmla="*/ 91 h 91"/>
                <a:gd name="T52" fmla="*/ 45 w 92"/>
                <a:gd name="T53" fmla="*/ 91 h 91"/>
                <a:gd name="T54" fmla="*/ 45 w 92"/>
                <a:gd name="T55" fmla="*/ 91 h 91"/>
                <a:gd name="T56" fmla="*/ 45 w 92"/>
                <a:gd name="T57" fmla="*/ 91 h 91"/>
                <a:gd name="T58" fmla="*/ 45 w 92"/>
                <a:gd name="T59" fmla="*/ 91 h 91"/>
                <a:gd name="T60" fmla="*/ 45 w 92"/>
                <a:gd name="T61" fmla="*/ 91 h 91"/>
                <a:gd name="T62" fmla="*/ 45 w 92"/>
                <a:gd name="T63" fmla="*/ 91 h 91"/>
                <a:gd name="T64" fmla="*/ 45 w 92"/>
                <a:gd name="T65" fmla="*/ 91 h 91"/>
                <a:gd name="T66" fmla="*/ 45 w 92"/>
                <a:gd name="T67" fmla="*/ 91 h 91"/>
                <a:gd name="T68" fmla="*/ 45 w 92"/>
                <a:gd name="T69" fmla="*/ 91 h 91"/>
                <a:gd name="T70" fmla="*/ 46 w 92"/>
                <a:gd name="T71" fmla="*/ 91 h 91"/>
                <a:gd name="T72" fmla="*/ 46 w 92"/>
                <a:gd name="T73" fmla="*/ 91 h 91"/>
                <a:gd name="T74" fmla="*/ 46 w 92"/>
                <a:gd name="T75" fmla="*/ 91 h 91"/>
                <a:gd name="T76" fmla="*/ 46 w 92"/>
                <a:gd name="T77" fmla="*/ 91 h 91"/>
                <a:gd name="T78" fmla="*/ 46 w 92"/>
                <a:gd name="T79" fmla="*/ 91 h 91"/>
                <a:gd name="T80" fmla="*/ 46 w 92"/>
                <a:gd name="T81" fmla="*/ 91 h 91"/>
                <a:gd name="T82" fmla="*/ 92 w 92"/>
                <a:gd name="T83" fmla="*/ 45 h 91"/>
                <a:gd name="T84" fmla="*/ 58 w 92"/>
                <a:gd name="T85" fmla="*/ 1 h 91"/>
                <a:gd name="T86" fmla="*/ 55 w 92"/>
                <a:gd name="T87" fmla="*/ 3 h 91"/>
                <a:gd name="T88" fmla="*/ 56 w 92"/>
                <a:gd name="T89" fmla="*/ 1 h 91"/>
                <a:gd name="T90" fmla="*/ 46 w 92"/>
                <a:gd name="T9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91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9" y="0"/>
                    <a:pt x="32" y="1"/>
                    <a:pt x="27" y="4"/>
                  </a:cubicBezTo>
                  <a:cubicBezTo>
                    <a:pt x="20" y="12"/>
                    <a:pt x="13" y="20"/>
                    <a:pt x="4" y="26"/>
                  </a:cubicBezTo>
                  <a:cubicBezTo>
                    <a:pt x="2" y="32"/>
                    <a:pt x="0" y="38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2"/>
                    <a:pt x="1" y="57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4" y="65"/>
                    <a:pt x="5" y="67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4" y="82"/>
                    <a:pt x="28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71" y="91"/>
                    <a:pt x="92" y="71"/>
                    <a:pt x="92" y="45"/>
                  </a:cubicBezTo>
                  <a:cubicBezTo>
                    <a:pt x="92" y="24"/>
                    <a:pt x="77" y="6"/>
                    <a:pt x="58" y="1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3" y="0"/>
                    <a:pt x="49" y="0"/>
                    <a:pt x="46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6" name="Freeform 141"/>
            <p:cNvSpPr/>
            <p:nvPr/>
          </p:nvSpPr>
          <p:spPr bwMode="auto">
            <a:xfrm>
              <a:off x="1760261" y="4019118"/>
              <a:ext cx="374650" cy="896938"/>
            </a:xfrm>
            <a:custGeom>
              <a:avLst/>
              <a:gdLst>
                <a:gd name="T0" fmla="*/ 1 w 89"/>
                <a:gd name="T1" fmla="*/ 0 h 202"/>
                <a:gd name="T2" fmla="*/ 1 w 89"/>
                <a:gd name="T3" fmla="*/ 0 h 202"/>
                <a:gd name="T4" fmla="*/ 0 w 89"/>
                <a:gd name="T5" fmla="*/ 0 h 202"/>
                <a:gd name="T6" fmla="*/ 0 w 89"/>
                <a:gd name="T7" fmla="*/ 202 h 202"/>
                <a:gd name="T8" fmla="*/ 1 w 89"/>
                <a:gd name="T9" fmla="*/ 202 h 202"/>
                <a:gd name="T10" fmla="*/ 9 w 89"/>
                <a:gd name="T11" fmla="*/ 202 h 202"/>
                <a:gd name="T12" fmla="*/ 9 w 89"/>
                <a:gd name="T13" fmla="*/ 202 h 202"/>
                <a:gd name="T14" fmla="*/ 60 w 89"/>
                <a:gd name="T15" fmla="*/ 183 h 202"/>
                <a:gd name="T16" fmla="*/ 60 w 89"/>
                <a:gd name="T17" fmla="*/ 183 h 202"/>
                <a:gd name="T18" fmla="*/ 83 w 89"/>
                <a:gd name="T19" fmla="*/ 161 h 202"/>
                <a:gd name="T20" fmla="*/ 83 w 89"/>
                <a:gd name="T21" fmla="*/ 161 h 202"/>
                <a:gd name="T22" fmla="*/ 89 w 89"/>
                <a:gd name="T23" fmla="*/ 151 h 202"/>
                <a:gd name="T24" fmla="*/ 83 w 89"/>
                <a:gd name="T25" fmla="*/ 154 h 202"/>
                <a:gd name="T26" fmla="*/ 33 w 89"/>
                <a:gd name="T27" fmla="*/ 77 h 202"/>
                <a:gd name="T28" fmla="*/ 85 w 89"/>
                <a:gd name="T29" fmla="*/ 45 h 202"/>
                <a:gd name="T30" fmla="*/ 1 w 89"/>
                <a:gd name="T3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20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2"/>
                    <a:pt x="1" y="202"/>
                    <a:pt x="1" y="202"/>
                  </a:cubicBezTo>
                  <a:cubicBezTo>
                    <a:pt x="4" y="202"/>
                    <a:pt x="6" y="202"/>
                    <a:pt x="9" y="202"/>
                  </a:cubicBezTo>
                  <a:cubicBezTo>
                    <a:pt x="9" y="202"/>
                    <a:pt x="9" y="202"/>
                    <a:pt x="9" y="202"/>
                  </a:cubicBezTo>
                  <a:cubicBezTo>
                    <a:pt x="28" y="201"/>
                    <a:pt x="46" y="194"/>
                    <a:pt x="60" y="183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9" y="177"/>
                    <a:pt x="76" y="169"/>
                    <a:pt x="83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5" y="158"/>
                    <a:pt x="87" y="154"/>
                    <a:pt x="89" y="151"/>
                  </a:cubicBezTo>
                  <a:cubicBezTo>
                    <a:pt x="83" y="154"/>
                    <a:pt x="83" y="154"/>
                    <a:pt x="83" y="154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66" y="18"/>
                    <a:pt x="36" y="0"/>
                    <a:pt x="1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7" name="Freeform 142"/>
            <p:cNvSpPr/>
            <p:nvPr/>
          </p:nvSpPr>
          <p:spPr bwMode="auto">
            <a:xfrm>
              <a:off x="2595286" y="3907993"/>
              <a:ext cx="168275" cy="2100263"/>
            </a:xfrm>
            <a:custGeom>
              <a:avLst/>
              <a:gdLst>
                <a:gd name="T0" fmla="*/ 53 w 106"/>
                <a:gd name="T1" fmla="*/ 0 h 1323"/>
                <a:gd name="T2" fmla="*/ 0 w 106"/>
                <a:gd name="T3" fmla="*/ 1323 h 1323"/>
                <a:gd name="T4" fmla="*/ 106 w 106"/>
                <a:gd name="T5" fmla="*/ 1323 h 1323"/>
                <a:gd name="T6" fmla="*/ 53 w 106"/>
                <a:gd name="T7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3">
                  <a:moveTo>
                    <a:pt x="53" y="0"/>
                  </a:moveTo>
                  <a:lnTo>
                    <a:pt x="0" y="1323"/>
                  </a:lnTo>
                  <a:lnTo>
                    <a:pt x="106" y="132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8" name="Freeform 143"/>
            <p:cNvSpPr/>
            <p:nvPr/>
          </p:nvSpPr>
          <p:spPr bwMode="auto">
            <a:xfrm>
              <a:off x="2595286" y="3907993"/>
              <a:ext cx="168275" cy="2100263"/>
            </a:xfrm>
            <a:custGeom>
              <a:avLst/>
              <a:gdLst>
                <a:gd name="T0" fmla="*/ 53 w 106"/>
                <a:gd name="T1" fmla="*/ 0 h 1323"/>
                <a:gd name="T2" fmla="*/ 0 w 106"/>
                <a:gd name="T3" fmla="*/ 1323 h 1323"/>
                <a:gd name="T4" fmla="*/ 106 w 106"/>
                <a:gd name="T5" fmla="*/ 1323 h 1323"/>
                <a:gd name="T6" fmla="*/ 53 w 106"/>
                <a:gd name="T7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3">
                  <a:moveTo>
                    <a:pt x="53" y="0"/>
                  </a:moveTo>
                  <a:lnTo>
                    <a:pt x="0" y="1323"/>
                  </a:lnTo>
                  <a:lnTo>
                    <a:pt x="106" y="1323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9" name="Freeform 144"/>
            <p:cNvSpPr/>
            <p:nvPr/>
          </p:nvSpPr>
          <p:spPr bwMode="auto">
            <a:xfrm>
              <a:off x="1899961" y="4142943"/>
              <a:ext cx="771525" cy="400050"/>
            </a:xfrm>
            <a:custGeom>
              <a:avLst/>
              <a:gdLst>
                <a:gd name="T0" fmla="*/ 486 w 486"/>
                <a:gd name="T1" fmla="*/ 193 h 252"/>
                <a:gd name="T2" fmla="*/ 367 w 486"/>
                <a:gd name="T3" fmla="*/ 78 h 252"/>
                <a:gd name="T4" fmla="*/ 354 w 486"/>
                <a:gd name="T5" fmla="*/ 140 h 252"/>
                <a:gd name="T6" fmla="*/ 282 w 486"/>
                <a:gd name="T7" fmla="*/ 17 h 252"/>
                <a:gd name="T8" fmla="*/ 266 w 486"/>
                <a:gd name="T9" fmla="*/ 95 h 252"/>
                <a:gd name="T10" fmla="*/ 208 w 486"/>
                <a:gd name="T11" fmla="*/ 0 h 252"/>
                <a:gd name="T12" fmla="*/ 0 w 486"/>
                <a:gd name="T13" fmla="*/ 137 h 252"/>
                <a:gd name="T14" fmla="*/ 486 w 486"/>
                <a:gd name="T15" fmla="*/ 252 h 252"/>
                <a:gd name="T16" fmla="*/ 486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486" y="193"/>
                  </a:moveTo>
                  <a:lnTo>
                    <a:pt x="367" y="78"/>
                  </a:lnTo>
                  <a:lnTo>
                    <a:pt x="354" y="140"/>
                  </a:lnTo>
                  <a:lnTo>
                    <a:pt x="282" y="17"/>
                  </a:lnTo>
                  <a:lnTo>
                    <a:pt x="266" y="95"/>
                  </a:lnTo>
                  <a:lnTo>
                    <a:pt x="208" y="0"/>
                  </a:lnTo>
                  <a:lnTo>
                    <a:pt x="0" y="137"/>
                  </a:lnTo>
                  <a:lnTo>
                    <a:pt x="486" y="252"/>
                  </a:lnTo>
                  <a:lnTo>
                    <a:pt x="486" y="193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0" name="Freeform 145"/>
            <p:cNvSpPr/>
            <p:nvPr/>
          </p:nvSpPr>
          <p:spPr bwMode="auto">
            <a:xfrm>
              <a:off x="1899961" y="4142943"/>
              <a:ext cx="771525" cy="400050"/>
            </a:xfrm>
            <a:custGeom>
              <a:avLst/>
              <a:gdLst>
                <a:gd name="T0" fmla="*/ 486 w 486"/>
                <a:gd name="T1" fmla="*/ 193 h 252"/>
                <a:gd name="T2" fmla="*/ 367 w 486"/>
                <a:gd name="T3" fmla="*/ 78 h 252"/>
                <a:gd name="T4" fmla="*/ 354 w 486"/>
                <a:gd name="T5" fmla="*/ 140 h 252"/>
                <a:gd name="T6" fmla="*/ 282 w 486"/>
                <a:gd name="T7" fmla="*/ 17 h 252"/>
                <a:gd name="T8" fmla="*/ 266 w 486"/>
                <a:gd name="T9" fmla="*/ 95 h 252"/>
                <a:gd name="T10" fmla="*/ 208 w 486"/>
                <a:gd name="T11" fmla="*/ 0 h 252"/>
                <a:gd name="T12" fmla="*/ 0 w 486"/>
                <a:gd name="T13" fmla="*/ 137 h 252"/>
                <a:gd name="T14" fmla="*/ 486 w 486"/>
                <a:gd name="T15" fmla="*/ 252 h 252"/>
                <a:gd name="T16" fmla="*/ 486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486" y="193"/>
                  </a:moveTo>
                  <a:lnTo>
                    <a:pt x="367" y="78"/>
                  </a:lnTo>
                  <a:lnTo>
                    <a:pt x="354" y="140"/>
                  </a:lnTo>
                  <a:lnTo>
                    <a:pt x="282" y="17"/>
                  </a:lnTo>
                  <a:lnTo>
                    <a:pt x="266" y="95"/>
                  </a:lnTo>
                  <a:lnTo>
                    <a:pt x="208" y="0"/>
                  </a:lnTo>
                  <a:lnTo>
                    <a:pt x="0" y="137"/>
                  </a:lnTo>
                  <a:lnTo>
                    <a:pt x="486" y="252"/>
                  </a:lnTo>
                  <a:lnTo>
                    <a:pt x="486" y="1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1" name="Freeform 146"/>
            <p:cNvSpPr/>
            <p:nvPr/>
          </p:nvSpPr>
          <p:spPr bwMode="auto">
            <a:xfrm>
              <a:off x="1899961" y="4360431"/>
              <a:ext cx="771525" cy="368300"/>
            </a:xfrm>
            <a:custGeom>
              <a:avLst/>
              <a:gdLst>
                <a:gd name="T0" fmla="*/ 462 w 486"/>
                <a:gd name="T1" fmla="*/ 168 h 232"/>
                <a:gd name="T2" fmla="*/ 309 w 486"/>
                <a:gd name="T3" fmla="*/ 216 h 232"/>
                <a:gd name="T4" fmla="*/ 322 w 486"/>
                <a:gd name="T5" fmla="*/ 154 h 232"/>
                <a:gd name="T6" fmla="*/ 206 w 486"/>
                <a:gd name="T7" fmla="*/ 232 h 232"/>
                <a:gd name="T8" fmla="*/ 224 w 486"/>
                <a:gd name="T9" fmla="*/ 154 h 232"/>
                <a:gd name="T10" fmla="*/ 132 w 486"/>
                <a:gd name="T11" fmla="*/ 216 h 232"/>
                <a:gd name="T12" fmla="*/ 0 w 486"/>
                <a:gd name="T13" fmla="*/ 0 h 232"/>
                <a:gd name="T14" fmla="*/ 486 w 486"/>
                <a:gd name="T15" fmla="*/ 115 h 232"/>
                <a:gd name="T16" fmla="*/ 462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462" y="168"/>
                  </a:moveTo>
                  <a:lnTo>
                    <a:pt x="309" y="216"/>
                  </a:lnTo>
                  <a:lnTo>
                    <a:pt x="322" y="154"/>
                  </a:lnTo>
                  <a:lnTo>
                    <a:pt x="206" y="232"/>
                  </a:lnTo>
                  <a:lnTo>
                    <a:pt x="224" y="154"/>
                  </a:lnTo>
                  <a:lnTo>
                    <a:pt x="132" y="216"/>
                  </a:lnTo>
                  <a:lnTo>
                    <a:pt x="0" y="0"/>
                  </a:lnTo>
                  <a:lnTo>
                    <a:pt x="486" y="115"/>
                  </a:lnTo>
                  <a:lnTo>
                    <a:pt x="462" y="168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2" name="Freeform 147"/>
            <p:cNvSpPr/>
            <p:nvPr/>
          </p:nvSpPr>
          <p:spPr bwMode="auto">
            <a:xfrm>
              <a:off x="1899961" y="4360431"/>
              <a:ext cx="771525" cy="368300"/>
            </a:xfrm>
            <a:custGeom>
              <a:avLst/>
              <a:gdLst>
                <a:gd name="T0" fmla="*/ 462 w 486"/>
                <a:gd name="T1" fmla="*/ 168 h 232"/>
                <a:gd name="T2" fmla="*/ 309 w 486"/>
                <a:gd name="T3" fmla="*/ 216 h 232"/>
                <a:gd name="T4" fmla="*/ 322 w 486"/>
                <a:gd name="T5" fmla="*/ 154 h 232"/>
                <a:gd name="T6" fmla="*/ 206 w 486"/>
                <a:gd name="T7" fmla="*/ 232 h 232"/>
                <a:gd name="T8" fmla="*/ 224 w 486"/>
                <a:gd name="T9" fmla="*/ 154 h 232"/>
                <a:gd name="T10" fmla="*/ 132 w 486"/>
                <a:gd name="T11" fmla="*/ 216 h 232"/>
                <a:gd name="T12" fmla="*/ 0 w 486"/>
                <a:gd name="T13" fmla="*/ 0 h 232"/>
                <a:gd name="T14" fmla="*/ 486 w 486"/>
                <a:gd name="T15" fmla="*/ 115 h 232"/>
                <a:gd name="T16" fmla="*/ 462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462" y="168"/>
                  </a:moveTo>
                  <a:lnTo>
                    <a:pt x="309" y="216"/>
                  </a:lnTo>
                  <a:lnTo>
                    <a:pt x="322" y="154"/>
                  </a:lnTo>
                  <a:lnTo>
                    <a:pt x="206" y="232"/>
                  </a:lnTo>
                  <a:lnTo>
                    <a:pt x="224" y="154"/>
                  </a:lnTo>
                  <a:lnTo>
                    <a:pt x="132" y="216"/>
                  </a:lnTo>
                  <a:lnTo>
                    <a:pt x="0" y="0"/>
                  </a:lnTo>
                  <a:lnTo>
                    <a:pt x="486" y="115"/>
                  </a:lnTo>
                  <a:lnTo>
                    <a:pt x="462" y="1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3" name="Freeform 148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264 w 301"/>
                <a:gd name="T1" fmla="*/ 202 h 406"/>
                <a:gd name="T2" fmla="*/ 229 w 301"/>
                <a:gd name="T3" fmla="*/ 229 h 406"/>
                <a:gd name="T4" fmla="*/ 240 w 301"/>
                <a:gd name="T5" fmla="*/ 126 h 406"/>
                <a:gd name="T6" fmla="*/ 198 w 301"/>
                <a:gd name="T7" fmla="*/ 162 h 406"/>
                <a:gd name="T8" fmla="*/ 208 w 301"/>
                <a:gd name="T9" fmla="*/ 81 h 406"/>
                <a:gd name="T10" fmla="*/ 0 w 301"/>
                <a:gd name="T11" fmla="*/ 0 h 406"/>
                <a:gd name="T12" fmla="*/ 301 w 301"/>
                <a:gd name="T13" fmla="*/ 406 h 406"/>
                <a:gd name="T14" fmla="*/ 264 w 301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264" y="202"/>
                  </a:moveTo>
                  <a:lnTo>
                    <a:pt x="229" y="229"/>
                  </a:lnTo>
                  <a:lnTo>
                    <a:pt x="240" y="126"/>
                  </a:lnTo>
                  <a:lnTo>
                    <a:pt x="198" y="162"/>
                  </a:lnTo>
                  <a:lnTo>
                    <a:pt x="208" y="81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264" y="20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4" name="Freeform 149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264 w 301"/>
                <a:gd name="T1" fmla="*/ 202 h 406"/>
                <a:gd name="T2" fmla="*/ 229 w 301"/>
                <a:gd name="T3" fmla="*/ 229 h 406"/>
                <a:gd name="T4" fmla="*/ 240 w 301"/>
                <a:gd name="T5" fmla="*/ 126 h 406"/>
                <a:gd name="T6" fmla="*/ 198 w 301"/>
                <a:gd name="T7" fmla="*/ 162 h 406"/>
                <a:gd name="T8" fmla="*/ 208 w 301"/>
                <a:gd name="T9" fmla="*/ 81 h 406"/>
                <a:gd name="T10" fmla="*/ 0 w 301"/>
                <a:gd name="T11" fmla="*/ 0 h 406"/>
                <a:gd name="T12" fmla="*/ 301 w 301"/>
                <a:gd name="T13" fmla="*/ 406 h 406"/>
                <a:gd name="T14" fmla="*/ 264 w 301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264" y="202"/>
                  </a:moveTo>
                  <a:lnTo>
                    <a:pt x="229" y="229"/>
                  </a:lnTo>
                  <a:lnTo>
                    <a:pt x="240" y="126"/>
                  </a:lnTo>
                  <a:lnTo>
                    <a:pt x="198" y="162"/>
                  </a:lnTo>
                  <a:lnTo>
                    <a:pt x="208" y="81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264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5" name="Freeform 150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111 w 301"/>
                <a:gd name="T1" fmla="*/ 327 h 406"/>
                <a:gd name="T2" fmla="*/ 145 w 301"/>
                <a:gd name="T3" fmla="*/ 299 h 406"/>
                <a:gd name="T4" fmla="*/ 47 w 301"/>
                <a:gd name="T5" fmla="*/ 288 h 406"/>
                <a:gd name="T6" fmla="*/ 89 w 301"/>
                <a:gd name="T7" fmla="*/ 252 h 406"/>
                <a:gd name="T8" fmla="*/ 13 w 301"/>
                <a:gd name="T9" fmla="*/ 243 h 406"/>
                <a:gd name="T10" fmla="*/ 0 w 301"/>
                <a:gd name="T11" fmla="*/ 0 h 406"/>
                <a:gd name="T12" fmla="*/ 301 w 301"/>
                <a:gd name="T13" fmla="*/ 406 h 406"/>
                <a:gd name="T14" fmla="*/ 111 w 301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111" y="327"/>
                  </a:moveTo>
                  <a:lnTo>
                    <a:pt x="145" y="299"/>
                  </a:lnTo>
                  <a:lnTo>
                    <a:pt x="47" y="288"/>
                  </a:lnTo>
                  <a:lnTo>
                    <a:pt x="89" y="252"/>
                  </a:lnTo>
                  <a:lnTo>
                    <a:pt x="13" y="243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111" y="327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6" name="Freeform 151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111 w 301"/>
                <a:gd name="T1" fmla="*/ 327 h 406"/>
                <a:gd name="T2" fmla="*/ 145 w 301"/>
                <a:gd name="T3" fmla="*/ 299 h 406"/>
                <a:gd name="T4" fmla="*/ 47 w 301"/>
                <a:gd name="T5" fmla="*/ 288 h 406"/>
                <a:gd name="T6" fmla="*/ 89 w 301"/>
                <a:gd name="T7" fmla="*/ 252 h 406"/>
                <a:gd name="T8" fmla="*/ 13 w 301"/>
                <a:gd name="T9" fmla="*/ 243 h 406"/>
                <a:gd name="T10" fmla="*/ 0 w 301"/>
                <a:gd name="T11" fmla="*/ 0 h 406"/>
                <a:gd name="T12" fmla="*/ 301 w 301"/>
                <a:gd name="T13" fmla="*/ 406 h 406"/>
                <a:gd name="T14" fmla="*/ 111 w 301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111" y="327"/>
                  </a:moveTo>
                  <a:lnTo>
                    <a:pt x="145" y="299"/>
                  </a:lnTo>
                  <a:lnTo>
                    <a:pt x="47" y="288"/>
                  </a:lnTo>
                  <a:lnTo>
                    <a:pt x="89" y="252"/>
                  </a:lnTo>
                  <a:lnTo>
                    <a:pt x="13" y="243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111" y="3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7" name="Freeform 152"/>
            <p:cNvSpPr/>
            <p:nvPr/>
          </p:nvSpPr>
          <p:spPr bwMode="auto">
            <a:xfrm>
              <a:off x="2684186" y="3606368"/>
              <a:ext cx="230188" cy="981075"/>
            </a:xfrm>
            <a:custGeom>
              <a:avLst/>
              <a:gdLst>
                <a:gd name="T0" fmla="*/ 111 w 145"/>
                <a:gd name="T1" fmla="*/ 397 h 618"/>
                <a:gd name="T2" fmla="*/ 58 w 145"/>
                <a:gd name="T3" fmla="*/ 397 h 618"/>
                <a:gd name="T4" fmla="*/ 142 w 145"/>
                <a:gd name="T5" fmla="*/ 307 h 618"/>
                <a:gd name="T6" fmla="*/ 79 w 145"/>
                <a:gd name="T7" fmla="*/ 307 h 618"/>
                <a:gd name="T8" fmla="*/ 145 w 145"/>
                <a:gd name="T9" fmla="*/ 240 h 618"/>
                <a:gd name="T10" fmla="*/ 8 w 145"/>
                <a:gd name="T11" fmla="*/ 0 h 618"/>
                <a:gd name="T12" fmla="*/ 0 w 145"/>
                <a:gd name="T13" fmla="*/ 618 h 618"/>
                <a:gd name="T14" fmla="*/ 111 w 145"/>
                <a:gd name="T15" fmla="*/ 39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18">
                  <a:moveTo>
                    <a:pt x="111" y="397"/>
                  </a:moveTo>
                  <a:lnTo>
                    <a:pt x="58" y="397"/>
                  </a:lnTo>
                  <a:lnTo>
                    <a:pt x="142" y="307"/>
                  </a:lnTo>
                  <a:lnTo>
                    <a:pt x="79" y="307"/>
                  </a:lnTo>
                  <a:lnTo>
                    <a:pt x="145" y="240"/>
                  </a:lnTo>
                  <a:lnTo>
                    <a:pt x="8" y="0"/>
                  </a:lnTo>
                  <a:lnTo>
                    <a:pt x="0" y="618"/>
                  </a:lnTo>
                  <a:lnTo>
                    <a:pt x="111" y="397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8" name="Freeform 153"/>
            <p:cNvSpPr/>
            <p:nvPr/>
          </p:nvSpPr>
          <p:spPr bwMode="auto">
            <a:xfrm>
              <a:off x="2684186" y="3606368"/>
              <a:ext cx="230188" cy="981075"/>
            </a:xfrm>
            <a:custGeom>
              <a:avLst/>
              <a:gdLst>
                <a:gd name="T0" fmla="*/ 111 w 145"/>
                <a:gd name="T1" fmla="*/ 397 h 618"/>
                <a:gd name="T2" fmla="*/ 58 w 145"/>
                <a:gd name="T3" fmla="*/ 397 h 618"/>
                <a:gd name="T4" fmla="*/ 142 w 145"/>
                <a:gd name="T5" fmla="*/ 307 h 618"/>
                <a:gd name="T6" fmla="*/ 79 w 145"/>
                <a:gd name="T7" fmla="*/ 307 h 618"/>
                <a:gd name="T8" fmla="*/ 145 w 145"/>
                <a:gd name="T9" fmla="*/ 240 h 618"/>
                <a:gd name="T10" fmla="*/ 8 w 145"/>
                <a:gd name="T11" fmla="*/ 0 h 618"/>
                <a:gd name="T12" fmla="*/ 0 w 145"/>
                <a:gd name="T13" fmla="*/ 618 h 618"/>
                <a:gd name="T14" fmla="*/ 111 w 145"/>
                <a:gd name="T15" fmla="*/ 39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18">
                  <a:moveTo>
                    <a:pt x="111" y="397"/>
                  </a:moveTo>
                  <a:lnTo>
                    <a:pt x="58" y="397"/>
                  </a:lnTo>
                  <a:lnTo>
                    <a:pt x="142" y="307"/>
                  </a:lnTo>
                  <a:lnTo>
                    <a:pt x="79" y="307"/>
                  </a:lnTo>
                  <a:lnTo>
                    <a:pt x="145" y="240"/>
                  </a:lnTo>
                  <a:lnTo>
                    <a:pt x="8" y="0"/>
                  </a:lnTo>
                  <a:lnTo>
                    <a:pt x="0" y="618"/>
                  </a:lnTo>
                  <a:lnTo>
                    <a:pt x="111" y="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9" name="Freeform 154"/>
            <p:cNvSpPr/>
            <p:nvPr/>
          </p:nvSpPr>
          <p:spPr bwMode="auto">
            <a:xfrm>
              <a:off x="2439711" y="3606368"/>
              <a:ext cx="257175" cy="981075"/>
            </a:xfrm>
            <a:custGeom>
              <a:avLst/>
              <a:gdLst>
                <a:gd name="T0" fmla="*/ 32 w 162"/>
                <a:gd name="T1" fmla="*/ 394 h 618"/>
                <a:gd name="T2" fmla="*/ 85 w 162"/>
                <a:gd name="T3" fmla="*/ 394 h 618"/>
                <a:gd name="T4" fmla="*/ 3 w 162"/>
                <a:gd name="T5" fmla="*/ 305 h 618"/>
                <a:gd name="T6" fmla="*/ 66 w 162"/>
                <a:gd name="T7" fmla="*/ 307 h 618"/>
                <a:gd name="T8" fmla="*/ 0 w 162"/>
                <a:gd name="T9" fmla="*/ 237 h 618"/>
                <a:gd name="T10" fmla="*/ 162 w 162"/>
                <a:gd name="T11" fmla="*/ 0 h 618"/>
                <a:gd name="T12" fmla="*/ 154 w 162"/>
                <a:gd name="T13" fmla="*/ 618 h 618"/>
                <a:gd name="T14" fmla="*/ 32 w 162"/>
                <a:gd name="T15" fmla="*/ 3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18">
                  <a:moveTo>
                    <a:pt x="32" y="394"/>
                  </a:moveTo>
                  <a:lnTo>
                    <a:pt x="85" y="394"/>
                  </a:lnTo>
                  <a:lnTo>
                    <a:pt x="3" y="305"/>
                  </a:lnTo>
                  <a:lnTo>
                    <a:pt x="66" y="307"/>
                  </a:lnTo>
                  <a:lnTo>
                    <a:pt x="0" y="237"/>
                  </a:lnTo>
                  <a:lnTo>
                    <a:pt x="162" y="0"/>
                  </a:lnTo>
                  <a:lnTo>
                    <a:pt x="154" y="618"/>
                  </a:lnTo>
                  <a:lnTo>
                    <a:pt x="32" y="394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0" name="Freeform 155"/>
            <p:cNvSpPr/>
            <p:nvPr/>
          </p:nvSpPr>
          <p:spPr bwMode="auto">
            <a:xfrm>
              <a:off x="2439711" y="3606368"/>
              <a:ext cx="257175" cy="981075"/>
            </a:xfrm>
            <a:custGeom>
              <a:avLst/>
              <a:gdLst>
                <a:gd name="T0" fmla="*/ 32 w 162"/>
                <a:gd name="T1" fmla="*/ 394 h 618"/>
                <a:gd name="T2" fmla="*/ 85 w 162"/>
                <a:gd name="T3" fmla="*/ 394 h 618"/>
                <a:gd name="T4" fmla="*/ 3 w 162"/>
                <a:gd name="T5" fmla="*/ 305 h 618"/>
                <a:gd name="T6" fmla="*/ 66 w 162"/>
                <a:gd name="T7" fmla="*/ 307 h 618"/>
                <a:gd name="T8" fmla="*/ 0 w 162"/>
                <a:gd name="T9" fmla="*/ 237 h 618"/>
                <a:gd name="T10" fmla="*/ 162 w 162"/>
                <a:gd name="T11" fmla="*/ 0 h 618"/>
                <a:gd name="T12" fmla="*/ 154 w 162"/>
                <a:gd name="T13" fmla="*/ 618 h 618"/>
                <a:gd name="T14" fmla="*/ 32 w 162"/>
                <a:gd name="T15" fmla="*/ 3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18">
                  <a:moveTo>
                    <a:pt x="32" y="394"/>
                  </a:moveTo>
                  <a:lnTo>
                    <a:pt x="85" y="394"/>
                  </a:lnTo>
                  <a:lnTo>
                    <a:pt x="3" y="305"/>
                  </a:lnTo>
                  <a:lnTo>
                    <a:pt x="66" y="307"/>
                  </a:lnTo>
                  <a:lnTo>
                    <a:pt x="0" y="237"/>
                  </a:lnTo>
                  <a:lnTo>
                    <a:pt x="162" y="0"/>
                  </a:lnTo>
                  <a:lnTo>
                    <a:pt x="154" y="618"/>
                  </a:lnTo>
                  <a:lnTo>
                    <a:pt x="32" y="3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1" name="Freeform 156"/>
            <p:cNvSpPr/>
            <p:nvPr/>
          </p:nvSpPr>
          <p:spPr bwMode="auto">
            <a:xfrm>
              <a:off x="2679424" y="4142943"/>
              <a:ext cx="771525" cy="400050"/>
            </a:xfrm>
            <a:custGeom>
              <a:avLst/>
              <a:gdLst>
                <a:gd name="T0" fmla="*/ 3 w 486"/>
                <a:gd name="T1" fmla="*/ 193 h 252"/>
                <a:gd name="T2" fmla="*/ 119 w 486"/>
                <a:gd name="T3" fmla="*/ 78 h 252"/>
                <a:gd name="T4" fmla="*/ 132 w 486"/>
                <a:gd name="T5" fmla="*/ 140 h 252"/>
                <a:gd name="T6" fmla="*/ 203 w 486"/>
                <a:gd name="T7" fmla="*/ 17 h 252"/>
                <a:gd name="T8" fmla="*/ 222 w 486"/>
                <a:gd name="T9" fmla="*/ 95 h 252"/>
                <a:gd name="T10" fmla="*/ 277 w 486"/>
                <a:gd name="T11" fmla="*/ 0 h 252"/>
                <a:gd name="T12" fmla="*/ 486 w 486"/>
                <a:gd name="T13" fmla="*/ 137 h 252"/>
                <a:gd name="T14" fmla="*/ 0 w 486"/>
                <a:gd name="T15" fmla="*/ 252 h 252"/>
                <a:gd name="T16" fmla="*/ 3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3" y="193"/>
                  </a:moveTo>
                  <a:lnTo>
                    <a:pt x="119" y="78"/>
                  </a:lnTo>
                  <a:lnTo>
                    <a:pt x="132" y="140"/>
                  </a:lnTo>
                  <a:lnTo>
                    <a:pt x="203" y="17"/>
                  </a:lnTo>
                  <a:lnTo>
                    <a:pt x="222" y="95"/>
                  </a:lnTo>
                  <a:lnTo>
                    <a:pt x="277" y="0"/>
                  </a:lnTo>
                  <a:lnTo>
                    <a:pt x="486" y="137"/>
                  </a:lnTo>
                  <a:lnTo>
                    <a:pt x="0" y="252"/>
                  </a:lnTo>
                  <a:lnTo>
                    <a:pt x="3" y="193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2" name="Freeform 157"/>
            <p:cNvSpPr/>
            <p:nvPr/>
          </p:nvSpPr>
          <p:spPr bwMode="auto">
            <a:xfrm>
              <a:off x="2679424" y="4142943"/>
              <a:ext cx="771525" cy="400050"/>
            </a:xfrm>
            <a:custGeom>
              <a:avLst/>
              <a:gdLst>
                <a:gd name="T0" fmla="*/ 3 w 486"/>
                <a:gd name="T1" fmla="*/ 193 h 252"/>
                <a:gd name="T2" fmla="*/ 119 w 486"/>
                <a:gd name="T3" fmla="*/ 78 h 252"/>
                <a:gd name="T4" fmla="*/ 132 w 486"/>
                <a:gd name="T5" fmla="*/ 140 h 252"/>
                <a:gd name="T6" fmla="*/ 203 w 486"/>
                <a:gd name="T7" fmla="*/ 17 h 252"/>
                <a:gd name="T8" fmla="*/ 222 w 486"/>
                <a:gd name="T9" fmla="*/ 95 h 252"/>
                <a:gd name="T10" fmla="*/ 277 w 486"/>
                <a:gd name="T11" fmla="*/ 0 h 252"/>
                <a:gd name="T12" fmla="*/ 486 w 486"/>
                <a:gd name="T13" fmla="*/ 137 h 252"/>
                <a:gd name="T14" fmla="*/ 0 w 486"/>
                <a:gd name="T15" fmla="*/ 252 h 252"/>
                <a:gd name="T16" fmla="*/ 3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3" y="193"/>
                  </a:moveTo>
                  <a:lnTo>
                    <a:pt x="119" y="78"/>
                  </a:lnTo>
                  <a:lnTo>
                    <a:pt x="132" y="140"/>
                  </a:lnTo>
                  <a:lnTo>
                    <a:pt x="203" y="17"/>
                  </a:lnTo>
                  <a:lnTo>
                    <a:pt x="222" y="95"/>
                  </a:lnTo>
                  <a:lnTo>
                    <a:pt x="277" y="0"/>
                  </a:lnTo>
                  <a:lnTo>
                    <a:pt x="486" y="137"/>
                  </a:lnTo>
                  <a:lnTo>
                    <a:pt x="0" y="252"/>
                  </a:lnTo>
                  <a:lnTo>
                    <a:pt x="3" y="1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3" name="Freeform 158"/>
            <p:cNvSpPr/>
            <p:nvPr/>
          </p:nvSpPr>
          <p:spPr bwMode="auto">
            <a:xfrm>
              <a:off x="2679424" y="4360431"/>
              <a:ext cx="771525" cy="368300"/>
            </a:xfrm>
            <a:custGeom>
              <a:avLst/>
              <a:gdLst>
                <a:gd name="T0" fmla="*/ 26 w 486"/>
                <a:gd name="T1" fmla="*/ 168 h 232"/>
                <a:gd name="T2" fmla="*/ 177 w 486"/>
                <a:gd name="T3" fmla="*/ 216 h 232"/>
                <a:gd name="T4" fmla="*/ 166 w 486"/>
                <a:gd name="T5" fmla="*/ 154 h 232"/>
                <a:gd name="T6" fmla="*/ 280 w 486"/>
                <a:gd name="T7" fmla="*/ 232 h 232"/>
                <a:gd name="T8" fmla="*/ 264 w 486"/>
                <a:gd name="T9" fmla="*/ 154 h 232"/>
                <a:gd name="T10" fmla="*/ 354 w 486"/>
                <a:gd name="T11" fmla="*/ 216 h 232"/>
                <a:gd name="T12" fmla="*/ 486 w 486"/>
                <a:gd name="T13" fmla="*/ 0 h 232"/>
                <a:gd name="T14" fmla="*/ 0 w 486"/>
                <a:gd name="T15" fmla="*/ 115 h 232"/>
                <a:gd name="T16" fmla="*/ 26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26" y="168"/>
                  </a:moveTo>
                  <a:lnTo>
                    <a:pt x="177" y="216"/>
                  </a:lnTo>
                  <a:lnTo>
                    <a:pt x="166" y="154"/>
                  </a:lnTo>
                  <a:lnTo>
                    <a:pt x="280" y="232"/>
                  </a:lnTo>
                  <a:lnTo>
                    <a:pt x="264" y="154"/>
                  </a:lnTo>
                  <a:lnTo>
                    <a:pt x="354" y="216"/>
                  </a:lnTo>
                  <a:lnTo>
                    <a:pt x="486" y="0"/>
                  </a:lnTo>
                  <a:lnTo>
                    <a:pt x="0" y="115"/>
                  </a:lnTo>
                  <a:lnTo>
                    <a:pt x="26" y="168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4" name="Freeform 159"/>
            <p:cNvSpPr/>
            <p:nvPr/>
          </p:nvSpPr>
          <p:spPr bwMode="auto">
            <a:xfrm>
              <a:off x="2679424" y="4360431"/>
              <a:ext cx="771525" cy="368300"/>
            </a:xfrm>
            <a:custGeom>
              <a:avLst/>
              <a:gdLst>
                <a:gd name="T0" fmla="*/ 26 w 486"/>
                <a:gd name="T1" fmla="*/ 168 h 232"/>
                <a:gd name="T2" fmla="*/ 177 w 486"/>
                <a:gd name="T3" fmla="*/ 216 h 232"/>
                <a:gd name="T4" fmla="*/ 166 w 486"/>
                <a:gd name="T5" fmla="*/ 154 h 232"/>
                <a:gd name="T6" fmla="*/ 280 w 486"/>
                <a:gd name="T7" fmla="*/ 232 h 232"/>
                <a:gd name="T8" fmla="*/ 264 w 486"/>
                <a:gd name="T9" fmla="*/ 154 h 232"/>
                <a:gd name="T10" fmla="*/ 354 w 486"/>
                <a:gd name="T11" fmla="*/ 216 h 232"/>
                <a:gd name="T12" fmla="*/ 486 w 486"/>
                <a:gd name="T13" fmla="*/ 0 h 232"/>
                <a:gd name="T14" fmla="*/ 0 w 486"/>
                <a:gd name="T15" fmla="*/ 115 h 232"/>
                <a:gd name="T16" fmla="*/ 26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26" y="168"/>
                  </a:moveTo>
                  <a:lnTo>
                    <a:pt x="177" y="216"/>
                  </a:lnTo>
                  <a:lnTo>
                    <a:pt x="166" y="154"/>
                  </a:lnTo>
                  <a:lnTo>
                    <a:pt x="280" y="232"/>
                  </a:lnTo>
                  <a:lnTo>
                    <a:pt x="264" y="154"/>
                  </a:lnTo>
                  <a:lnTo>
                    <a:pt x="354" y="216"/>
                  </a:lnTo>
                  <a:lnTo>
                    <a:pt x="486" y="0"/>
                  </a:lnTo>
                  <a:lnTo>
                    <a:pt x="0" y="115"/>
                  </a:lnTo>
                  <a:lnTo>
                    <a:pt x="26" y="1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5" name="Freeform 160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39 w 304"/>
                <a:gd name="T1" fmla="*/ 202 h 406"/>
                <a:gd name="T2" fmla="*/ 74 w 304"/>
                <a:gd name="T3" fmla="*/ 229 h 406"/>
                <a:gd name="T4" fmla="*/ 63 w 304"/>
                <a:gd name="T5" fmla="*/ 126 h 406"/>
                <a:gd name="T6" fmla="*/ 103 w 304"/>
                <a:gd name="T7" fmla="*/ 162 h 406"/>
                <a:gd name="T8" fmla="*/ 95 w 304"/>
                <a:gd name="T9" fmla="*/ 81 h 406"/>
                <a:gd name="T10" fmla="*/ 304 w 304"/>
                <a:gd name="T11" fmla="*/ 0 h 406"/>
                <a:gd name="T12" fmla="*/ 0 w 304"/>
                <a:gd name="T13" fmla="*/ 406 h 406"/>
                <a:gd name="T14" fmla="*/ 39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39" y="202"/>
                  </a:moveTo>
                  <a:lnTo>
                    <a:pt x="74" y="229"/>
                  </a:lnTo>
                  <a:lnTo>
                    <a:pt x="63" y="126"/>
                  </a:lnTo>
                  <a:lnTo>
                    <a:pt x="103" y="162"/>
                  </a:lnTo>
                  <a:lnTo>
                    <a:pt x="95" y="81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39" y="20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6" name="Freeform 161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39 w 304"/>
                <a:gd name="T1" fmla="*/ 202 h 406"/>
                <a:gd name="T2" fmla="*/ 74 w 304"/>
                <a:gd name="T3" fmla="*/ 229 h 406"/>
                <a:gd name="T4" fmla="*/ 63 w 304"/>
                <a:gd name="T5" fmla="*/ 126 h 406"/>
                <a:gd name="T6" fmla="*/ 103 w 304"/>
                <a:gd name="T7" fmla="*/ 162 h 406"/>
                <a:gd name="T8" fmla="*/ 95 w 304"/>
                <a:gd name="T9" fmla="*/ 81 h 406"/>
                <a:gd name="T10" fmla="*/ 304 w 304"/>
                <a:gd name="T11" fmla="*/ 0 h 406"/>
                <a:gd name="T12" fmla="*/ 0 w 304"/>
                <a:gd name="T13" fmla="*/ 406 h 406"/>
                <a:gd name="T14" fmla="*/ 39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39" y="202"/>
                  </a:moveTo>
                  <a:lnTo>
                    <a:pt x="74" y="229"/>
                  </a:lnTo>
                  <a:lnTo>
                    <a:pt x="63" y="126"/>
                  </a:lnTo>
                  <a:lnTo>
                    <a:pt x="103" y="162"/>
                  </a:lnTo>
                  <a:lnTo>
                    <a:pt x="95" y="81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39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7" name="Freeform 162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190 w 304"/>
                <a:gd name="T1" fmla="*/ 327 h 406"/>
                <a:gd name="T2" fmla="*/ 158 w 304"/>
                <a:gd name="T3" fmla="*/ 299 h 406"/>
                <a:gd name="T4" fmla="*/ 256 w 304"/>
                <a:gd name="T5" fmla="*/ 288 h 406"/>
                <a:gd name="T6" fmla="*/ 214 w 304"/>
                <a:gd name="T7" fmla="*/ 252 h 406"/>
                <a:gd name="T8" fmla="*/ 290 w 304"/>
                <a:gd name="T9" fmla="*/ 243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7"/>
                  </a:moveTo>
                  <a:lnTo>
                    <a:pt x="158" y="299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0" y="243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7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8" name="Freeform 163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190 w 304"/>
                <a:gd name="T1" fmla="*/ 327 h 406"/>
                <a:gd name="T2" fmla="*/ 158 w 304"/>
                <a:gd name="T3" fmla="*/ 299 h 406"/>
                <a:gd name="T4" fmla="*/ 256 w 304"/>
                <a:gd name="T5" fmla="*/ 288 h 406"/>
                <a:gd name="T6" fmla="*/ 214 w 304"/>
                <a:gd name="T7" fmla="*/ 252 h 406"/>
                <a:gd name="T8" fmla="*/ 290 w 304"/>
                <a:gd name="T9" fmla="*/ 243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7"/>
                  </a:moveTo>
                  <a:lnTo>
                    <a:pt x="158" y="299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0" y="243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9" name="Oval 164"/>
            <p:cNvSpPr>
              <a:spLocks noChangeArrowheads="1"/>
            </p:cNvSpPr>
            <p:nvPr/>
          </p:nvSpPr>
          <p:spPr bwMode="auto">
            <a:xfrm>
              <a:off x="2498449" y="4466793"/>
              <a:ext cx="160338" cy="169863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0" name="Oval 165"/>
            <p:cNvSpPr>
              <a:spLocks noChangeArrowheads="1"/>
            </p:cNvSpPr>
            <p:nvPr/>
          </p:nvSpPr>
          <p:spPr bwMode="auto">
            <a:xfrm>
              <a:off x="2549249" y="4574743"/>
              <a:ext cx="160338" cy="168275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1" name="Oval 166"/>
            <p:cNvSpPr>
              <a:spLocks noChangeArrowheads="1"/>
            </p:cNvSpPr>
            <p:nvPr/>
          </p:nvSpPr>
          <p:spPr bwMode="auto">
            <a:xfrm>
              <a:off x="2633386" y="4449331"/>
              <a:ext cx="158750" cy="169863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2" name="Oval 167"/>
            <p:cNvSpPr>
              <a:spLocks noChangeArrowheads="1"/>
            </p:cNvSpPr>
            <p:nvPr/>
          </p:nvSpPr>
          <p:spPr bwMode="auto">
            <a:xfrm>
              <a:off x="2684186" y="4538231"/>
              <a:ext cx="158750" cy="168275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3" name="Freeform 168"/>
            <p:cNvSpPr>
              <a:spLocks noEditPoints="1"/>
            </p:cNvSpPr>
            <p:nvPr/>
          </p:nvSpPr>
          <p:spPr bwMode="auto">
            <a:xfrm>
              <a:off x="2679424" y="3606368"/>
              <a:ext cx="155575" cy="585788"/>
            </a:xfrm>
            <a:custGeom>
              <a:avLst/>
              <a:gdLst>
                <a:gd name="T0" fmla="*/ 98 w 98"/>
                <a:gd name="T1" fmla="*/ 291 h 369"/>
                <a:gd name="T2" fmla="*/ 92 w 98"/>
                <a:gd name="T3" fmla="*/ 296 h 369"/>
                <a:gd name="T4" fmla="*/ 92 w 98"/>
                <a:gd name="T5" fmla="*/ 296 h 369"/>
                <a:gd name="T6" fmla="*/ 98 w 98"/>
                <a:gd name="T7" fmla="*/ 291 h 369"/>
                <a:gd name="T8" fmla="*/ 11 w 98"/>
                <a:gd name="T9" fmla="*/ 0 h 369"/>
                <a:gd name="T10" fmla="*/ 0 w 98"/>
                <a:gd name="T11" fmla="*/ 14 h 369"/>
                <a:gd name="T12" fmla="*/ 11 w 98"/>
                <a:gd name="T13" fmla="*/ 0 h 369"/>
                <a:gd name="T14" fmla="*/ 8 w 98"/>
                <a:gd name="T15" fmla="*/ 369 h 369"/>
                <a:gd name="T16" fmla="*/ 11 w 98"/>
                <a:gd name="T1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69">
                  <a:moveTo>
                    <a:pt x="98" y="291"/>
                  </a:moveTo>
                  <a:lnTo>
                    <a:pt x="92" y="296"/>
                  </a:lnTo>
                  <a:lnTo>
                    <a:pt x="92" y="296"/>
                  </a:lnTo>
                  <a:lnTo>
                    <a:pt x="98" y="291"/>
                  </a:lnTo>
                  <a:close/>
                  <a:moveTo>
                    <a:pt x="11" y="0"/>
                  </a:moveTo>
                  <a:lnTo>
                    <a:pt x="0" y="14"/>
                  </a:lnTo>
                  <a:lnTo>
                    <a:pt x="11" y="0"/>
                  </a:lnTo>
                  <a:lnTo>
                    <a:pt x="8" y="36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4" name="Freeform 169"/>
            <p:cNvSpPr>
              <a:spLocks noEditPoints="1"/>
            </p:cNvSpPr>
            <p:nvPr/>
          </p:nvSpPr>
          <p:spPr bwMode="auto">
            <a:xfrm>
              <a:off x="2679424" y="3606368"/>
              <a:ext cx="155575" cy="585788"/>
            </a:xfrm>
            <a:custGeom>
              <a:avLst/>
              <a:gdLst>
                <a:gd name="T0" fmla="*/ 98 w 98"/>
                <a:gd name="T1" fmla="*/ 291 h 369"/>
                <a:gd name="T2" fmla="*/ 92 w 98"/>
                <a:gd name="T3" fmla="*/ 296 h 369"/>
                <a:gd name="T4" fmla="*/ 92 w 98"/>
                <a:gd name="T5" fmla="*/ 296 h 369"/>
                <a:gd name="T6" fmla="*/ 98 w 98"/>
                <a:gd name="T7" fmla="*/ 291 h 369"/>
                <a:gd name="T8" fmla="*/ 11 w 98"/>
                <a:gd name="T9" fmla="*/ 0 h 369"/>
                <a:gd name="T10" fmla="*/ 0 w 98"/>
                <a:gd name="T11" fmla="*/ 14 h 369"/>
                <a:gd name="T12" fmla="*/ 11 w 98"/>
                <a:gd name="T13" fmla="*/ 0 h 369"/>
                <a:gd name="T14" fmla="*/ 8 w 98"/>
                <a:gd name="T15" fmla="*/ 369 h 369"/>
                <a:gd name="T16" fmla="*/ 11 w 98"/>
                <a:gd name="T1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69">
                  <a:moveTo>
                    <a:pt x="98" y="291"/>
                  </a:moveTo>
                  <a:lnTo>
                    <a:pt x="92" y="296"/>
                  </a:lnTo>
                  <a:lnTo>
                    <a:pt x="92" y="296"/>
                  </a:lnTo>
                  <a:lnTo>
                    <a:pt x="98" y="291"/>
                  </a:lnTo>
                  <a:moveTo>
                    <a:pt x="11" y="0"/>
                  </a:moveTo>
                  <a:lnTo>
                    <a:pt x="0" y="14"/>
                  </a:lnTo>
                  <a:lnTo>
                    <a:pt x="11" y="0"/>
                  </a:lnTo>
                  <a:lnTo>
                    <a:pt x="8" y="369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5" name="Freeform 170"/>
            <p:cNvSpPr/>
            <p:nvPr/>
          </p:nvSpPr>
          <p:spPr bwMode="auto">
            <a:xfrm>
              <a:off x="2687361" y="3606368"/>
              <a:ext cx="201613" cy="838200"/>
            </a:xfrm>
            <a:custGeom>
              <a:avLst/>
              <a:gdLst>
                <a:gd name="T0" fmla="*/ 6 w 127"/>
                <a:gd name="T1" fmla="*/ 0 h 528"/>
                <a:gd name="T2" fmla="*/ 3 w 127"/>
                <a:gd name="T3" fmla="*/ 369 h 528"/>
                <a:gd name="T4" fmla="*/ 0 w 127"/>
                <a:gd name="T5" fmla="*/ 528 h 528"/>
                <a:gd name="T6" fmla="*/ 3 w 127"/>
                <a:gd name="T7" fmla="*/ 526 h 528"/>
                <a:gd name="T8" fmla="*/ 37 w 127"/>
                <a:gd name="T9" fmla="*/ 347 h 528"/>
                <a:gd name="T10" fmla="*/ 72 w 127"/>
                <a:gd name="T11" fmla="*/ 374 h 528"/>
                <a:gd name="T12" fmla="*/ 61 w 127"/>
                <a:gd name="T13" fmla="*/ 271 h 528"/>
                <a:gd name="T14" fmla="*/ 87 w 127"/>
                <a:gd name="T15" fmla="*/ 296 h 528"/>
                <a:gd name="T16" fmla="*/ 93 w 127"/>
                <a:gd name="T17" fmla="*/ 291 h 528"/>
                <a:gd name="T18" fmla="*/ 98 w 127"/>
                <a:gd name="T19" fmla="*/ 285 h 528"/>
                <a:gd name="T20" fmla="*/ 93 w 127"/>
                <a:gd name="T21" fmla="*/ 226 h 528"/>
                <a:gd name="T22" fmla="*/ 127 w 127"/>
                <a:gd name="T23" fmla="*/ 212 h 528"/>
                <a:gd name="T24" fmla="*/ 6 w 127"/>
                <a:gd name="T2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28">
                  <a:moveTo>
                    <a:pt x="6" y="0"/>
                  </a:moveTo>
                  <a:lnTo>
                    <a:pt x="3" y="369"/>
                  </a:lnTo>
                  <a:lnTo>
                    <a:pt x="0" y="528"/>
                  </a:lnTo>
                  <a:lnTo>
                    <a:pt x="3" y="526"/>
                  </a:lnTo>
                  <a:lnTo>
                    <a:pt x="37" y="347"/>
                  </a:lnTo>
                  <a:lnTo>
                    <a:pt x="72" y="374"/>
                  </a:lnTo>
                  <a:lnTo>
                    <a:pt x="61" y="271"/>
                  </a:lnTo>
                  <a:lnTo>
                    <a:pt x="87" y="296"/>
                  </a:lnTo>
                  <a:lnTo>
                    <a:pt x="93" y="291"/>
                  </a:lnTo>
                  <a:lnTo>
                    <a:pt x="98" y="285"/>
                  </a:lnTo>
                  <a:lnTo>
                    <a:pt x="93" y="226"/>
                  </a:lnTo>
                  <a:lnTo>
                    <a:pt x="127" y="2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6" name="Freeform 171"/>
            <p:cNvSpPr/>
            <p:nvPr/>
          </p:nvSpPr>
          <p:spPr bwMode="auto">
            <a:xfrm>
              <a:off x="2687361" y="3606368"/>
              <a:ext cx="201613" cy="838200"/>
            </a:xfrm>
            <a:custGeom>
              <a:avLst/>
              <a:gdLst>
                <a:gd name="T0" fmla="*/ 6 w 127"/>
                <a:gd name="T1" fmla="*/ 0 h 528"/>
                <a:gd name="T2" fmla="*/ 3 w 127"/>
                <a:gd name="T3" fmla="*/ 369 h 528"/>
                <a:gd name="T4" fmla="*/ 0 w 127"/>
                <a:gd name="T5" fmla="*/ 528 h 528"/>
                <a:gd name="T6" fmla="*/ 3 w 127"/>
                <a:gd name="T7" fmla="*/ 526 h 528"/>
                <a:gd name="T8" fmla="*/ 37 w 127"/>
                <a:gd name="T9" fmla="*/ 347 h 528"/>
                <a:gd name="T10" fmla="*/ 72 w 127"/>
                <a:gd name="T11" fmla="*/ 374 h 528"/>
                <a:gd name="T12" fmla="*/ 61 w 127"/>
                <a:gd name="T13" fmla="*/ 271 h 528"/>
                <a:gd name="T14" fmla="*/ 87 w 127"/>
                <a:gd name="T15" fmla="*/ 296 h 528"/>
                <a:gd name="T16" fmla="*/ 93 w 127"/>
                <a:gd name="T17" fmla="*/ 291 h 528"/>
                <a:gd name="T18" fmla="*/ 98 w 127"/>
                <a:gd name="T19" fmla="*/ 285 h 528"/>
                <a:gd name="T20" fmla="*/ 93 w 127"/>
                <a:gd name="T21" fmla="*/ 226 h 528"/>
                <a:gd name="T22" fmla="*/ 127 w 127"/>
                <a:gd name="T23" fmla="*/ 212 h 528"/>
                <a:gd name="T24" fmla="*/ 6 w 127"/>
                <a:gd name="T2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28">
                  <a:moveTo>
                    <a:pt x="6" y="0"/>
                  </a:moveTo>
                  <a:lnTo>
                    <a:pt x="3" y="369"/>
                  </a:lnTo>
                  <a:lnTo>
                    <a:pt x="0" y="528"/>
                  </a:lnTo>
                  <a:lnTo>
                    <a:pt x="3" y="526"/>
                  </a:lnTo>
                  <a:lnTo>
                    <a:pt x="37" y="347"/>
                  </a:lnTo>
                  <a:lnTo>
                    <a:pt x="72" y="374"/>
                  </a:lnTo>
                  <a:lnTo>
                    <a:pt x="61" y="271"/>
                  </a:lnTo>
                  <a:lnTo>
                    <a:pt x="87" y="296"/>
                  </a:lnTo>
                  <a:lnTo>
                    <a:pt x="93" y="291"/>
                  </a:lnTo>
                  <a:lnTo>
                    <a:pt x="98" y="285"/>
                  </a:lnTo>
                  <a:lnTo>
                    <a:pt x="93" y="226"/>
                  </a:lnTo>
                  <a:lnTo>
                    <a:pt x="127" y="212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7" name="Freeform 172"/>
            <p:cNvSpPr/>
            <p:nvPr/>
          </p:nvSpPr>
          <p:spPr bwMode="auto">
            <a:xfrm>
              <a:off x="2679424" y="3606368"/>
              <a:ext cx="17463" cy="852488"/>
            </a:xfrm>
            <a:custGeom>
              <a:avLst/>
              <a:gdLst>
                <a:gd name="T0" fmla="*/ 4 w 4"/>
                <a:gd name="T1" fmla="*/ 0 h 192"/>
                <a:gd name="T2" fmla="*/ 0 w 4"/>
                <a:gd name="T3" fmla="*/ 5 h 192"/>
                <a:gd name="T4" fmla="*/ 0 w 4"/>
                <a:gd name="T5" fmla="*/ 192 h 192"/>
                <a:gd name="T6" fmla="*/ 1 w 4"/>
                <a:gd name="T7" fmla="*/ 191 h 192"/>
                <a:gd name="T8" fmla="*/ 1 w 4"/>
                <a:gd name="T9" fmla="*/ 190 h 192"/>
                <a:gd name="T10" fmla="*/ 2 w 4"/>
                <a:gd name="T11" fmla="*/ 189 h 192"/>
                <a:gd name="T12" fmla="*/ 3 w 4"/>
                <a:gd name="T13" fmla="*/ 132 h 192"/>
                <a:gd name="T14" fmla="*/ 4 w 4"/>
                <a:gd name="T1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92">
                  <a:moveTo>
                    <a:pt x="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1" y="191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2" y="189"/>
                    <a:pt x="2" y="189"/>
                    <a:pt x="2" y="189"/>
                  </a:cubicBezTo>
                  <a:cubicBezTo>
                    <a:pt x="3" y="132"/>
                    <a:pt x="3" y="132"/>
                    <a:pt x="3" y="13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8" name="Freeform 173"/>
            <p:cNvSpPr/>
            <p:nvPr/>
          </p:nvSpPr>
          <p:spPr bwMode="auto">
            <a:xfrm>
              <a:off x="2684186" y="4441393"/>
              <a:ext cx="7938" cy="12700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1 h 3"/>
                <a:gd name="T4" fmla="*/ 0 w 2"/>
                <a:gd name="T5" fmla="*/ 2 h 3"/>
                <a:gd name="T6" fmla="*/ 0 w 2"/>
                <a:gd name="T7" fmla="*/ 3 h 3"/>
                <a:gd name="T8" fmla="*/ 2 w 2"/>
                <a:gd name="T9" fmla="*/ 3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9" name="Freeform 174"/>
            <p:cNvSpPr>
              <a:spLocks noEditPoints="1"/>
            </p:cNvSpPr>
            <p:nvPr/>
          </p:nvSpPr>
          <p:spPr bwMode="auto">
            <a:xfrm>
              <a:off x="3049311" y="3836556"/>
              <a:ext cx="117475" cy="427038"/>
            </a:xfrm>
            <a:custGeom>
              <a:avLst/>
              <a:gdLst>
                <a:gd name="T0" fmla="*/ 2 w 74"/>
                <a:gd name="T1" fmla="*/ 266 h 269"/>
                <a:gd name="T2" fmla="*/ 0 w 74"/>
                <a:gd name="T3" fmla="*/ 269 h 269"/>
                <a:gd name="T4" fmla="*/ 0 w 74"/>
                <a:gd name="T5" fmla="*/ 269 h 269"/>
                <a:gd name="T6" fmla="*/ 2 w 74"/>
                <a:gd name="T7" fmla="*/ 266 h 269"/>
                <a:gd name="T8" fmla="*/ 74 w 74"/>
                <a:gd name="T9" fmla="*/ 0 h 269"/>
                <a:gd name="T10" fmla="*/ 63 w 74"/>
                <a:gd name="T11" fmla="*/ 204 h 269"/>
                <a:gd name="T12" fmla="*/ 63 w 74"/>
                <a:gd name="T13" fmla="*/ 204 h 269"/>
                <a:gd name="T14" fmla="*/ 74 w 74"/>
                <a:gd name="T1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69">
                  <a:moveTo>
                    <a:pt x="2" y="266"/>
                  </a:moveTo>
                  <a:lnTo>
                    <a:pt x="0" y="269"/>
                  </a:lnTo>
                  <a:lnTo>
                    <a:pt x="0" y="269"/>
                  </a:lnTo>
                  <a:lnTo>
                    <a:pt x="2" y="266"/>
                  </a:lnTo>
                  <a:close/>
                  <a:moveTo>
                    <a:pt x="74" y="0"/>
                  </a:moveTo>
                  <a:lnTo>
                    <a:pt x="63" y="204"/>
                  </a:lnTo>
                  <a:lnTo>
                    <a:pt x="63" y="204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0" name="Freeform 175"/>
            <p:cNvSpPr>
              <a:spLocks noEditPoints="1"/>
            </p:cNvSpPr>
            <p:nvPr/>
          </p:nvSpPr>
          <p:spPr bwMode="auto">
            <a:xfrm>
              <a:off x="3049311" y="3836556"/>
              <a:ext cx="117475" cy="427038"/>
            </a:xfrm>
            <a:custGeom>
              <a:avLst/>
              <a:gdLst>
                <a:gd name="T0" fmla="*/ 2 w 74"/>
                <a:gd name="T1" fmla="*/ 266 h 269"/>
                <a:gd name="T2" fmla="*/ 0 w 74"/>
                <a:gd name="T3" fmla="*/ 269 h 269"/>
                <a:gd name="T4" fmla="*/ 0 w 74"/>
                <a:gd name="T5" fmla="*/ 269 h 269"/>
                <a:gd name="T6" fmla="*/ 2 w 74"/>
                <a:gd name="T7" fmla="*/ 266 h 269"/>
                <a:gd name="T8" fmla="*/ 74 w 74"/>
                <a:gd name="T9" fmla="*/ 0 h 269"/>
                <a:gd name="T10" fmla="*/ 63 w 74"/>
                <a:gd name="T11" fmla="*/ 204 h 269"/>
                <a:gd name="T12" fmla="*/ 63 w 74"/>
                <a:gd name="T13" fmla="*/ 204 h 269"/>
                <a:gd name="T14" fmla="*/ 74 w 74"/>
                <a:gd name="T1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69">
                  <a:moveTo>
                    <a:pt x="2" y="266"/>
                  </a:moveTo>
                  <a:lnTo>
                    <a:pt x="0" y="269"/>
                  </a:lnTo>
                  <a:lnTo>
                    <a:pt x="0" y="269"/>
                  </a:lnTo>
                  <a:lnTo>
                    <a:pt x="2" y="266"/>
                  </a:lnTo>
                  <a:moveTo>
                    <a:pt x="74" y="0"/>
                  </a:moveTo>
                  <a:lnTo>
                    <a:pt x="63" y="204"/>
                  </a:lnTo>
                  <a:lnTo>
                    <a:pt x="63" y="204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1" name="Freeform 176"/>
            <p:cNvSpPr/>
            <p:nvPr/>
          </p:nvSpPr>
          <p:spPr bwMode="auto">
            <a:xfrm>
              <a:off x="2746099" y="4160406"/>
              <a:ext cx="704850" cy="355600"/>
            </a:xfrm>
            <a:custGeom>
              <a:avLst/>
              <a:gdLst>
                <a:gd name="T0" fmla="*/ 96 w 168"/>
                <a:gd name="T1" fmla="*/ 0 h 80"/>
                <a:gd name="T2" fmla="*/ 95 w 168"/>
                <a:gd name="T3" fmla="*/ 14 h 80"/>
                <a:gd name="T4" fmla="*/ 76 w 168"/>
                <a:gd name="T5" fmla="*/ 16 h 80"/>
                <a:gd name="T6" fmla="*/ 73 w 168"/>
                <a:gd name="T7" fmla="*/ 22 h 80"/>
                <a:gd name="T8" fmla="*/ 72 w 168"/>
                <a:gd name="T9" fmla="*/ 23 h 80"/>
                <a:gd name="T10" fmla="*/ 82 w 168"/>
                <a:gd name="T11" fmla="*/ 30 h 80"/>
                <a:gd name="T12" fmla="*/ 45 w 168"/>
                <a:gd name="T13" fmla="*/ 34 h 80"/>
                <a:gd name="T14" fmla="*/ 57 w 168"/>
                <a:gd name="T15" fmla="*/ 44 h 80"/>
                <a:gd name="T16" fmla="*/ 0 w 168"/>
                <a:gd name="T17" fmla="*/ 67 h 80"/>
                <a:gd name="T18" fmla="*/ 11 w 168"/>
                <a:gd name="T19" fmla="*/ 80 h 80"/>
                <a:gd name="T20" fmla="*/ 168 w 168"/>
                <a:gd name="T21" fmla="*/ 45 h 80"/>
                <a:gd name="T22" fmla="*/ 96 w 168"/>
                <a:gd name="T23" fmla="*/ 0 h 80"/>
                <a:gd name="T24" fmla="*/ 96 w 168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8" h="80">
                  <a:moveTo>
                    <a:pt x="96" y="0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6" y="69"/>
                    <a:pt x="10" y="74"/>
                    <a:pt x="11" y="80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2" name="Freeform 177"/>
            <p:cNvSpPr/>
            <p:nvPr/>
          </p:nvSpPr>
          <p:spPr bwMode="auto">
            <a:xfrm>
              <a:off x="2792136" y="4360431"/>
              <a:ext cx="658813" cy="368300"/>
            </a:xfrm>
            <a:custGeom>
              <a:avLst/>
              <a:gdLst>
                <a:gd name="T0" fmla="*/ 157 w 157"/>
                <a:gd name="T1" fmla="*/ 0 h 83"/>
                <a:gd name="T2" fmla="*/ 0 w 157"/>
                <a:gd name="T3" fmla="*/ 35 h 83"/>
                <a:gd name="T4" fmla="*/ 0 w 157"/>
                <a:gd name="T5" fmla="*/ 39 h 83"/>
                <a:gd name="T6" fmla="*/ 0 w 157"/>
                <a:gd name="T7" fmla="*/ 41 h 83"/>
                <a:gd name="T8" fmla="*/ 12 w 157"/>
                <a:gd name="T9" fmla="*/ 59 h 83"/>
                <a:gd name="T10" fmla="*/ 10 w 157"/>
                <a:gd name="T11" fmla="*/ 68 h 83"/>
                <a:gd name="T12" fmla="*/ 40 w 157"/>
                <a:gd name="T13" fmla="*/ 77 h 83"/>
                <a:gd name="T14" fmla="*/ 36 w 157"/>
                <a:gd name="T15" fmla="*/ 55 h 83"/>
                <a:gd name="T16" fmla="*/ 79 w 157"/>
                <a:gd name="T17" fmla="*/ 83 h 83"/>
                <a:gd name="T18" fmla="*/ 73 w 157"/>
                <a:gd name="T19" fmla="*/ 55 h 83"/>
                <a:gd name="T20" fmla="*/ 107 w 157"/>
                <a:gd name="T21" fmla="*/ 77 h 83"/>
                <a:gd name="T22" fmla="*/ 157 w 157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83">
                  <a:moveTo>
                    <a:pt x="157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8"/>
                    <a:pt x="0" y="39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7" y="44"/>
                    <a:pt x="12" y="51"/>
                    <a:pt x="12" y="59"/>
                  </a:cubicBezTo>
                  <a:cubicBezTo>
                    <a:pt x="12" y="62"/>
                    <a:pt x="12" y="65"/>
                    <a:pt x="10" y="68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57" y="0"/>
                    <a:pt x="157" y="0"/>
                    <a:pt x="157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3" name="Freeform 178"/>
            <p:cNvSpPr/>
            <p:nvPr/>
          </p:nvSpPr>
          <p:spPr bwMode="auto">
            <a:xfrm>
              <a:off x="2709586" y="4684281"/>
              <a:ext cx="53975" cy="1323975"/>
            </a:xfrm>
            <a:custGeom>
              <a:avLst/>
              <a:gdLst>
                <a:gd name="T0" fmla="*/ 0 w 13"/>
                <a:gd name="T1" fmla="*/ 0 h 298"/>
                <a:gd name="T2" fmla="*/ 13 w 13"/>
                <a:gd name="T3" fmla="*/ 298 h 298"/>
                <a:gd name="T4" fmla="*/ 13 w 13"/>
                <a:gd name="T5" fmla="*/ 298 h 298"/>
                <a:gd name="T6" fmla="*/ 0 w 13"/>
                <a:gd name="T7" fmla="*/ 0 h 298"/>
                <a:gd name="T8" fmla="*/ 0 w 13"/>
                <a:gd name="T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98">
                  <a:moveTo>
                    <a:pt x="0" y="0"/>
                  </a:moveTo>
                  <a:cubicBezTo>
                    <a:pt x="13" y="298"/>
                    <a:pt x="13" y="298"/>
                    <a:pt x="13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4" name="Freeform 179"/>
            <p:cNvSpPr/>
            <p:nvPr/>
          </p:nvSpPr>
          <p:spPr bwMode="auto">
            <a:xfrm>
              <a:off x="2679424" y="4681106"/>
              <a:ext cx="84138" cy="1327150"/>
            </a:xfrm>
            <a:custGeom>
              <a:avLst/>
              <a:gdLst>
                <a:gd name="T0" fmla="*/ 6 w 20"/>
                <a:gd name="T1" fmla="*/ 0 h 299"/>
                <a:gd name="T2" fmla="*/ 0 w 20"/>
                <a:gd name="T3" fmla="*/ 10 h 299"/>
                <a:gd name="T4" fmla="*/ 0 w 20"/>
                <a:gd name="T5" fmla="*/ 299 h 299"/>
                <a:gd name="T6" fmla="*/ 20 w 20"/>
                <a:gd name="T7" fmla="*/ 299 h 299"/>
                <a:gd name="T8" fmla="*/ 7 w 20"/>
                <a:gd name="T9" fmla="*/ 1 h 299"/>
                <a:gd name="T10" fmla="*/ 6 w 20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99">
                  <a:moveTo>
                    <a:pt x="6" y="0"/>
                  </a:moveTo>
                  <a:cubicBezTo>
                    <a:pt x="5" y="4"/>
                    <a:pt x="3" y="8"/>
                    <a:pt x="0" y="10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20" y="299"/>
                    <a:pt x="20" y="299"/>
                    <a:pt x="20" y="29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5" name="Freeform 180"/>
            <p:cNvSpPr/>
            <p:nvPr/>
          </p:nvSpPr>
          <p:spPr bwMode="auto">
            <a:xfrm>
              <a:off x="2692124" y="3836556"/>
              <a:ext cx="474663" cy="617538"/>
            </a:xfrm>
            <a:custGeom>
              <a:avLst/>
              <a:gdLst>
                <a:gd name="T0" fmla="*/ 113 w 113"/>
                <a:gd name="T1" fmla="*/ 0 h 139"/>
                <a:gd name="T2" fmla="*/ 47 w 113"/>
                <a:gd name="T3" fmla="*/ 24 h 139"/>
                <a:gd name="T4" fmla="*/ 34 w 113"/>
                <a:gd name="T5" fmla="*/ 29 h 139"/>
                <a:gd name="T6" fmla="*/ 36 w 113"/>
                <a:gd name="T7" fmla="*/ 50 h 139"/>
                <a:gd name="T8" fmla="*/ 36 w 113"/>
                <a:gd name="T9" fmla="*/ 50 h 139"/>
                <a:gd name="T10" fmla="*/ 37 w 113"/>
                <a:gd name="T11" fmla="*/ 58 h 139"/>
                <a:gd name="T12" fmla="*/ 32 w 113"/>
                <a:gd name="T13" fmla="*/ 54 h 139"/>
                <a:gd name="T14" fmla="*/ 32 w 113"/>
                <a:gd name="T15" fmla="*/ 54 h 139"/>
                <a:gd name="T16" fmla="*/ 32 w 113"/>
                <a:gd name="T17" fmla="*/ 54 h 139"/>
                <a:gd name="T18" fmla="*/ 22 w 113"/>
                <a:gd name="T19" fmla="*/ 45 h 139"/>
                <a:gd name="T20" fmla="*/ 26 w 113"/>
                <a:gd name="T21" fmla="*/ 82 h 139"/>
                <a:gd name="T22" fmla="*/ 13 w 113"/>
                <a:gd name="T23" fmla="*/ 72 h 139"/>
                <a:gd name="T24" fmla="*/ 0 w 113"/>
                <a:gd name="T25" fmla="*/ 136 h 139"/>
                <a:gd name="T26" fmla="*/ 0 w 113"/>
                <a:gd name="T27" fmla="*/ 139 h 139"/>
                <a:gd name="T28" fmla="*/ 4 w 113"/>
                <a:gd name="T29" fmla="*/ 138 h 139"/>
                <a:gd name="T30" fmla="*/ 113 w 113"/>
                <a:gd name="T3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139">
                  <a:moveTo>
                    <a:pt x="113" y="0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" y="138"/>
                    <a:pt x="3" y="138"/>
                    <a:pt x="4" y="138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6" name="Freeform 181"/>
            <p:cNvSpPr/>
            <p:nvPr/>
          </p:nvSpPr>
          <p:spPr bwMode="auto">
            <a:xfrm>
              <a:off x="2709586" y="3836556"/>
              <a:ext cx="457200" cy="622300"/>
            </a:xfrm>
            <a:custGeom>
              <a:avLst/>
              <a:gdLst>
                <a:gd name="T0" fmla="*/ 109 w 109"/>
                <a:gd name="T1" fmla="*/ 0 h 140"/>
                <a:gd name="T2" fmla="*/ 0 w 109"/>
                <a:gd name="T3" fmla="*/ 138 h 140"/>
                <a:gd name="T4" fmla="*/ 1 w 109"/>
                <a:gd name="T5" fmla="*/ 138 h 140"/>
                <a:gd name="T6" fmla="*/ 9 w 109"/>
                <a:gd name="T7" fmla="*/ 140 h 140"/>
                <a:gd name="T8" fmla="*/ 66 w 109"/>
                <a:gd name="T9" fmla="*/ 117 h 140"/>
                <a:gd name="T10" fmla="*/ 54 w 109"/>
                <a:gd name="T11" fmla="*/ 107 h 140"/>
                <a:gd name="T12" fmla="*/ 91 w 109"/>
                <a:gd name="T13" fmla="*/ 103 h 140"/>
                <a:gd name="T14" fmla="*/ 81 w 109"/>
                <a:gd name="T15" fmla="*/ 96 h 140"/>
                <a:gd name="T16" fmla="*/ 81 w 109"/>
                <a:gd name="T17" fmla="*/ 96 h 140"/>
                <a:gd name="T18" fmla="*/ 81 w 109"/>
                <a:gd name="T19" fmla="*/ 96 h 140"/>
                <a:gd name="T20" fmla="*/ 75 w 109"/>
                <a:gd name="T21" fmla="*/ 90 h 140"/>
                <a:gd name="T22" fmla="*/ 85 w 109"/>
                <a:gd name="T23" fmla="*/ 89 h 140"/>
                <a:gd name="T24" fmla="*/ 85 w 109"/>
                <a:gd name="T25" fmla="*/ 89 h 140"/>
                <a:gd name="T26" fmla="*/ 104 w 109"/>
                <a:gd name="T27" fmla="*/ 87 h 140"/>
                <a:gd name="T28" fmla="*/ 105 w 109"/>
                <a:gd name="T29" fmla="*/ 73 h 140"/>
                <a:gd name="T30" fmla="*/ 109 w 109"/>
                <a:gd name="T3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40">
                  <a:moveTo>
                    <a:pt x="109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4" y="138"/>
                    <a:pt x="7" y="138"/>
                    <a:pt x="9" y="140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7" name="Freeform 182"/>
            <p:cNvSpPr/>
            <p:nvPr/>
          </p:nvSpPr>
          <p:spPr bwMode="auto">
            <a:xfrm>
              <a:off x="2679424" y="4609668"/>
              <a:ext cx="25400" cy="11588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6 w 6"/>
                <a:gd name="T5" fmla="*/ 16 h 26"/>
                <a:gd name="T6" fmla="*/ 1 w 6"/>
                <a:gd name="T7" fmla="*/ 3 h 26"/>
                <a:gd name="T8" fmla="*/ 1 w 6"/>
                <a:gd name="T9" fmla="*/ 1 h 26"/>
                <a:gd name="T10" fmla="*/ 0 w 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4"/>
                    <a:pt x="5" y="20"/>
                    <a:pt x="6" y="16"/>
                  </a:cubicBezTo>
                  <a:cubicBezTo>
                    <a:pt x="3" y="13"/>
                    <a:pt x="1" y="8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8" name="Freeform 183"/>
            <p:cNvSpPr/>
            <p:nvPr/>
          </p:nvSpPr>
          <p:spPr bwMode="auto">
            <a:xfrm>
              <a:off x="2679424" y="4449331"/>
              <a:ext cx="112713" cy="165100"/>
            </a:xfrm>
            <a:custGeom>
              <a:avLst/>
              <a:gdLst>
                <a:gd name="T0" fmla="*/ 8 w 27"/>
                <a:gd name="T1" fmla="*/ 0 h 37"/>
                <a:gd name="T2" fmla="*/ 7 w 27"/>
                <a:gd name="T3" fmla="*/ 0 h 37"/>
                <a:gd name="T4" fmla="*/ 3 w 27"/>
                <a:gd name="T5" fmla="*/ 1 h 37"/>
                <a:gd name="T6" fmla="*/ 1 w 27"/>
                <a:gd name="T7" fmla="*/ 1 h 37"/>
                <a:gd name="T8" fmla="*/ 0 w 27"/>
                <a:gd name="T9" fmla="*/ 2 h 37"/>
                <a:gd name="T10" fmla="*/ 0 w 27"/>
                <a:gd name="T11" fmla="*/ 36 h 37"/>
                <a:gd name="T12" fmla="*/ 1 w 27"/>
                <a:gd name="T13" fmla="*/ 37 h 37"/>
                <a:gd name="T14" fmla="*/ 20 w 27"/>
                <a:gd name="T15" fmla="*/ 20 h 37"/>
                <a:gd name="T16" fmla="*/ 27 w 27"/>
                <a:gd name="T17" fmla="*/ 21 h 37"/>
                <a:gd name="T18" fmla="*/ 27 w 27"/>
                <a:gd name="T19" fmla="*/ 19 h 37"/>
                <a:gd name="T20" fmla="*/ 27 w 27"/>
                <a:gd name="T21" fmla="*/ 15 h 37"/>
                <a:gd name="T22" fmla="*/ 16 w 27"/>
                <a:gd name="T23" fmla="*/ 2 h 37"/>
                <a:gd name="T24" fmla="*/ 8 w 27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7"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2" y="27"/>
                    <a:pt x="11" y="20"/>
                    <a:pt x="20" y="20"/>
                  </a:cubicBezTo>
                  <a:cubicBezTo>
                    <a:pt x="23" y="20"/>
                    <a:pt x="25" y="20"/>
                    <a:pt x="27" y="21"/>
                  </a:cubicBezTo>
                  <a:cubicBezTo>
                    <a:pt x="27" y="21"/>
                    <a:pt x="27" y="20"/>
                    <a:pt x="27" y="19"/>
                  </a:cubicBezTo>
                  <a:cubicBezTo>
                    <a:pt x="27" y="18"/>
                    <a:pt x="27" y="16"/>
                    <a:pt x="27" y="15"/>
                  </a:cubicBezTo>
                  <a:cubicBezTo>
                    <a:pt x="26" y="9"/>
                    <a:pt x="22" y="4"/>
                    <a:pt x="16" y="2"/>
                  </a:cubicBezTo>
                  <a:cubicBezTo>
                    <a:pt x="14" y="0"/>
                    <a:pt x="11" y="0"/>
                    <a:pt x="8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9" name="Freeform 184"/>
            <p:cNvSpPr>
              <a:spLocks noEditPoints="1"/>
            </p:cNvSpPr>
            <p:nvPr/>
          </p:nvSpPr>
          <p:spPr bwMode="auto">
            <a:xfrm>
              <a:off x="2763561" y="47065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0" name="Freeform 185"/>
            <p:cNvSpPr/>
            <p:nvPr/>
          </p:nvSpPr>
          <p:spPr bwMode="auto">
            <a:xfrm>
              <a:off x="2684186" y="4538231"/>
              <a:ext cx="158750" cy="168275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7 h 38"/>
                <a:gd name="T4" fmla="*/ 0 w 38"/>
                <a:gd name="T5" fmla="*/ 19 h 38"/>
                <a:gd name="T6" fmla="*/ 5 w 38"/>
                <a:gd name="T7" fmla="*/ 32 h 38"/>
                <a:gd name="T8" fmla="*/ 6 w 38"/>
                <a:gd name="T9" fmla="*/ 33 h 38"/>
                <a:gd name="T10" fmla="*/ 6 w 38"/>
                <a:gd name="T11" fmla="*/ 33 h 38"/>
                <a:gd name="T12" fmla="*/ 6 w 38"/>
                <a:gd name="T13" fmla="*/ 33 h 38"/>
                <a:gd name="T14" fmla="*/ 19 w 38"/>
                <a:gd name="T15" fmla="*/ 38 h 38"/>
                <a:gd name="T16" fmla="*/ 19 w 38"/>
                <a:gd name="T17" fmla="*/ 38 h 38"/>
                <a:gd name="T18" fmla="*/ 19 w 38"/>
                <a:gd name="T19" fmla="*/ 38 h 38"/>
                <a:gd name="T20" fmla="*/ 19 w 38"/>
                <a:gd name="T21" fmla="*/ 38 h 38"/>
                <a:gd name="T22" fmla="*/ 19 w 38"/>
                <a:gd name="T23" fmla="*/ 38 h 38"/>
                <a:gd name="T24" fmla="*/ 36 w 38"/>
                <a:gd name="T25" fmla="*/ 28 h 38"/>
                <a:gd name="T26" fmla="*/ 36 w 38"/>
                <a:gd name="T27" fmla="*/ 28 h 38"/>
                <a:gd name="T28" fmla="*/ 38 w 38"/>
                <a:gd name="T29" fmla="*/ 19 h 38"/>
                <a:gd name="T30" fmla="*/ 26 w 38"/>
                <a:gd name="T31" fmla="*/ 1 h 38"/>
                <a:gd name="T32" fmla="*/ 19 w 38"/>
                <a:gd name="T3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10" y="0"/>
                    <a:pt x="1" y="7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24"/>
                    <a:pt x="2" y="29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10" y="36"/>
                    <a:pt x="14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7" y="38"/>
                    <a:pt x="33" y="34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8" y="25"/>
                    <a:pt x="38" y="22"/>
                    <a:pt x="38" y="19"/>
                  </a:cubicBezTo>
                  <a:cubicBezTo>
                    <a:pt x="38" y="11"/>
                    <a:pt x="33" y="4"/>
                    <a:pt x="26" y="1"/>
                  </a:cubicBezTo>
                  <a:cubicBezTo>
                    <a:pt x="24" y="0"/>
                    <a:pt x="22" y="0"/>
                    <a:pt x="19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1" name="Freeform 493"/>
            <p:cNvSpPr/>
            <p:nvPr/>
          </p:nvSpPr>
          <p:spPr bwMode="auto">
            <a:xfrm>
              <a:off x="1135856" y="3665898"/>
              <a:ext cx="554038" cy="369888"/>
            </a:xfrm>
            <a:custGeom>
              <a:avLst/>
              <a:gdLst>
                <a:gd name="T0" fmla="*/ 100 w 132"/>
                <a:gd name="T1" fmla="*/ 18 h 83"/>
                <a:gd name="T2" fmla="*/ 85 w 132"/>
                <a:gd name="T3" fmla="*/ 21 h 83"/>
                <a:gd name="T4" fmla="*/ 58 w 132"/>
                <a:gd name="T5" fmla="*/ 0 h 83"/>
                <a:gd name="T6" fmla="*/ 33 w 132"/>
                <a:gd name="T7" fmla="*/ 28 h 83"/>
                <a:gd name="T8" fmla="*/ 24 w 132"/>
                <a:gd name="T9" fmla="*/ 26 h 83"/>
                <a:gd name="T10" fmla="*/ 0 w 132"/>
                <a:gd name="T11" fmla="*/ 50 h 83"/>
                <a:gd name="T12" fmla="*/ 24 w 132"/>
                <a:gd name="T13" fmla="*/ 74 h 83"/>
                <a:gd name="T14" fmla="*/ 41 w 132"/>
                <a:gd name="T15" fmla="*/ 67 h 83"/>
                <a:gd name="T16" fmla="*/ 65 w 132"/>
                <a:gd name="T17" fmla="*/ 83 h 83"/>
                <a:gd name="T18" fmla="*/ 89 w 132"/>
                <a:gd name="T19" fmla="*/ 69 h 83"/>
                <a:gd name="T20" fmla="*/ 100 w 132"/>
                <a:gd name="T21" fmla="*/ 71 h 83"/>
                <a:gd name="T22" fmla="*/ 100 w 132"/>
                <a:gd name="T23" fmla="*/ 1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83">
                  <a:moveTo>
                    <a:pt x="100" y="18"/>
                  </a:moveTo>
                  <a:cubicBezTo>
                    <a:pt x="92" y="18"/>
                    <a:pt x="89" y="19"/>
                    <a:pt x="85" y="21"/>
                  </a:cubicBezTo>
                  <a:cubicBezTo>
                    <a:pt x="83" y="10"/>
                    <a:pt x="74" y="0"/>
                    <a:pt x="58" y="0"/>
                  </a:cubicBezTo>
                  <a:cubicBezTo>
                    <a:pt x="43" y="0"/>
                    <a:pt x="32" y="14"/>
                    <a:pt x="33" y="28"/>
                  </a:cubicBezTo>
                  <a:cubicBezTo>
                    <a:pt x="30" y="27"/>
                    <a:pt x="27" y="26"/>
                    <a:pt x="24" y="26"/>
                  </a:cubicBezTo>
                  <a:cubicBezTo>
                    <a:pt x="10" y="26"/>
                    <a:pt x="0" y="37"/>
                    <a:pt x="0" y="50"/>
                  </a:cubicBezTo>
                  <a:cubicBezTo>
                    <a:pt x="0" y="63"/>
                    <a:pt x="11" y="74"/>
                    <a:pt x="24" y="74"/>
                  </a:cubicBezTo>
                  <a:cubicBezTo>
                    <a:pt x="30" y="74"/>
                    <a:pt x="37" y="71"/>
                    <a:pt x="41" y="67"/>
                  </a:cubicBezTo>
                  <a:cubicBezTo>
                    <a:pt x="44" y="76"/>
                    <a:pt x="52" y="83"/>
                    <a:pt x="65" y="83"/>
                  </a:cubicBezTo>
                  <a:cubicBezTo>
                    <a:pt x="76" y="83"/>
                    <a:pt x="85" y="77"/>
                    <a:pt x="89" y="69"/>
                  </a:cubicBezTo>
                  <a:cubicBezTo>
                    <a:pt x="92" y="70"/>
                    <a:pt x="96" y="71"/>
                    <a:pt x="100" y="71"/>
                  </a:cubicBezTo>
                  <a:cubicBezTo>
                    <a:pt x="132" y="71"/>
                    <a:pt x="132" y="18"/>
                    <a:pt x="10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20" name="组合 1219"/>
          <p:cNvGrpSpPr/>
          <p:nvPr/>
        </p:nvGrpSpPr>
        <p:grpSpPr>
          <a:xfrm>
            <a:off x="10811771" y="5277728"/>
            <a:ext cx="835999" cy="1530560"/>
            <a:chOff x="10483038" y="4590564"/>
            <a:chExt cx="1123950" cy="2154238"/>
          </a:xfrm>
        </p:grpSpPr>
        <p:sp>
          <p:nvSpPr>
            <p:cNvPr id="1205" name="Freeform 245"/>
            <p:cNvSpPr/>
            <p:nvPr/>
          </p:nvSpPr>
          <p:spPr bwMode="auto">
            <a:xfrm>
              <a:off x="10738626" y="4993789"/>
              <a:ext cx="646113" cy="1751013"/>
            </a:xfrm>
            <a:custGeom>
              <a:avLst/>
              <a:gdLst>
                <a:gd name="T0" fmla="*/ 0 w 407"/>
                <a:gd name="T1" fmla="*/ 314 h 1103"/>
                <a:gd name="T2" fmla="*/ 159 w 407"/>
                <a:gd name="T3" fmla="*/ 367 h 1103"/>
                <a:gd name="T4" fmla="*/ 211 w 407"/>
                <a:gd name="T5" fmla="*/ 0 h 1103"/>
                <a:gd name="T6" fmla="*/ 246 w 407"/>
                <a:gd name="T7" fmla="*/ 482 h 1103"/>
                <a:gd name="T8" fmla="*/ 407 w 407"/>
                <a:gd name="T9" fmla="*/ 437 h 1103"/>
                <a:gd name="T10" fmla="*/ 259 w 407"/>
                <a:gd name="T11" fmla="*/ 560 h 1103"/>
                <a:gd name="T12" fmla="*/ 275 w 407"/>
                <a:gd name="T13" fmla="*/ 1103 h 1103"/>
                <a:gd name="T14" fmla="*/ 148 w 407"/>
                <a:gd name="T15" fmla="*/ 1103 h 1103"/>
                <a:gd name="T16" fmla="*/ 153 w 407"/>
                <a:gd name="T17" fmla="*/ 445 h 1103"/>
                <a:gd name="T18" fmla="*/ 0 w 407"/>
                <a:gd name="T19" fmla="*/ 314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1103">
                  <a:moveTo>
                    <a:pt x="0" y="314"/>
                  </a:moveTo>
                  <a:lnTo>
                    <a:pt x="159" y="367"/>
                  </a:lnTo>
                  <a:lnTo>
                    <a:pt x="211" y="0"/>
                  </a:lnTo>
                  <a:lnTo>
                    <a:pt x="246" y="482"/>
                  </a:lnTo>
                  <a:lnTo>
                    <a:pt x="407" y="437"/>
                  </a:lnTo>
                  <a:lnTo>
                    <a:pt x="259" y="560"/>
                  </a:lnTo>
                  <a:lnTo>
                    <a:pt x="275" y="1103"/>
                  </a:lnTo>
                  <a:lnTo>
                    <a:pt x="148" y="1103"/>
                  </a:lnTo>
                  <a:lnTo>
                    <a:pt x="153" y="445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6" name="Freeform 246"/>
            <p:cNvSpPr/>
            <p:nvPr/>
          </p:nvSpPr>
          <p:spPr bwMode="auto">
            <a:xfrm>
              <a:off x="10738626" y="4993789"/>
              <a:ext cx="646113" cy="1751013"/>
            </a:xfrm>
            <a:custGeom>
              <a:avLst/>
              <a:gdLst>
                <a:gd name="T0" fmla="*/ 0 w 407"/>
                <a:gd name="T1" fmla="*/ 314 h 1103"/>
                <a:gd name="T2" fmla="*/ 159 w 407"/>
                <a:gd name="T3" fmla="*/ 367 h 1103"/>
                <a:gd name="T4" fmla="*/ 211 w 407"/>
                <a:gd name="T5" fmla="*/ 0 h 1103"/>
                <a:gd name="T6" fmla="*/ 246 w 407"/>
                <a:gd name="T7" fmla="*/ 482 h 1103"/>
                <a:gd name="T8" fmla="*/ 407 w 407"/>
                <a:gd name="T9" fmla="*/ 437 h 1103"/>
                <a:gd name="T10" fmla="*/ 259 w 407"/>
                <a:gd name="T11" fmla="*/ 560 h 1103"/>
                <a:gd name="T12" fmla="*/ 275 w 407"/>
                <a:gd name="T13" fmla="*/ 1103 h 1103"/>
                <a:gd name="T14" fmla="*/ 148 w 407"/>
                <a:gd name="T15" fmla="*/ 1103 h 1103"/>
                <a:gd name="T16" fmla="*/ 153 w 407"/>
                <a:gd name="T17" fmla="*/ 445 h 1103"/>
                <a:gd name="T18" fmla="*/ 0 w 407"/>
                <a:gd name="T19" fmla="*/ 314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1103">
                  <a:moveTo>
                    <a:pt x="0" y="314"/>
                  </a:moveTo>
                  <a:lnTo>
                    <a:pt x="159" y="367"/>
                  </a:lnTo>
                  <a:lnTo>
                    <a:pt x="211" y="0"/>
                  </a:lnTo>
                  <a:lnTo>
                    <a:pt x="246" y="482"/>
                  </a:lnTo>
                  <a:lnTo>
                    <a:pt x="407" y="437"/>
                  </a:lnTo>
                  <a:lnTo>
                    <a:pt x="259" y="560"/>
                  </a:lnTo>
                  <a:lnTo>
                    <a:pt x="275" y="1103"/>
                  </a:lnTo>
                  <a:lnTo>
                    <a:pt x="148" y="1103"/>
                  </a:lnTo>
                  <a:lnTo>
                    <a:pt x="153" y="445"/>
                  </a:lnTo>
                  <a:lnTo>
                    <a:pt x="0" y="3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7" name="Oval 247"/>
            <p:cNvSpPr>
              <a:spLocks noChangeArrowheads="1"/>
            </p:cNvSpPr>
            <p:nvPr/>
          </p:nvSpPr>
          <p:spPr bwMode="auto">
            <a:xfrm>
              <a:off x="11216463" y="5465276"/>
              <a:ext cx="390525" cy="412750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8" name="Freeform 248"/>
            <p:cNvSpPr/>
            <p:nvPr/>
          </p:nvSpPr>
          <p:spPr bwMode="auto">
            <a:xfrm>
              <a:off x="10483038" y="5344626"/>
              <a:ext cx="331788" cy="352425"/>
            </a:xfrm>
            <a:custGeom>
              <a:avLst/>
              <a:gdLst>
                <a:gd name="T0" fmla="*/ 0 w 79"/>
                <a:gd name="T1" fmla="*/ 39 h 79"/>
                <a:gd name="T2" fmla="*/ 39 w 79"/>
                <a:gd name="T3" fmla="*/ 79 h 79"/>
                <a:gd name="T4" fmla="*/ 79 w 79"/>
                <a:gd name="T5" fmla="*/ 40 h 79"/>
                <a:gd name="T6" fmla="*/ 40 w 79"/>
                <a:gd name="T7" fmla="*/ 0 h 79"/>
                <a:gd name="T8" fmla="*/ 0 w 79"/>
                <a:gd name="T9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0" y="39"/>
                  </a:moveTo>
                  <a:cubicBezTo>
                    <a:pt x="0" y="61"/>
                    <a:pt x="17" y="79"/>
                    <a:pt x="39" y="79"/>
                  </a:cubicBezTo>
                  <a:cubicBezTo>
                    <a:pt x="61" y="79"/>
                    <a:pt x="79" y="62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ubicBezTo>
                    <a:pt x="19" y="0"/>
                    <a:pt x="1" y="17"/>
                    <a:pt x="0" y="39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9" name="Freeform 249"/>
            <p:cNvSpPr/>
            <p:nvPr/>
          </p:nvSpPr>
          <p:spPr bwMode="auto">
            <a:xfrm>
              <a:off x="10705288" y="4590564"/>
              <a:ext cx="779463" cy="852488"/>
            </a:xfrm>
            <a:custGeom>
              <a:avLst/>
              <a:gdLst>
                <a:gd name="T0" fmla="*/ 1 w 186"/>
                <a:gd name="T1" fmla="*/ 95 h 192"/>
                <a:gd name="T2" fmla="*/ 91 w 186"/>
                <a:gd name="T3" fmla="*/ 191 h 192"/>
                <a:gd name="T4" fmla="*/ 185 w 186"/>
                <a:gd name="T5" fmla="*/ 98 h 192"/>
                <a:gd name="T6" fmla="*/ 94 w 186"/>
                <a:gd name="T7" fmla="*/ 1 h 192"/>
                <a:gd name="T8" fmla="*/ 1 w 186"/>
                <a:gd name="T9" fmla="*/ 9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92">
                  <a:moveTo>
                    <a:pt x="1" y="95"/>
                  </a:moveTo>
                  <a:cubicBezTo>
                    <a:pt x="0" y="147"/>
                    <a:pt x="41" y="191"/>
                    <a:pt x="91" y="191"/>
                  </a:cubicBezTo>
                  <a:cubicBezTo>
                    <a:pt x="142" y="192"/>
                    <a:pt x="184" y="150"/>
                    <a:pt x="185" y="98"/>
                  </a:cubicBezTo>
                  <a:cubicBezTo>
                    <a:pt x="186" y="45"/>
                    <a:pt x="145" y="2"/>
                    <a:pt x="94" y="1"/>
                  </a:cubicBezTo>
                  <a:cubicBezTo>
                    <a:pt x="44" y="0"/>
                    <a:pt x="2" y="42"/>
                    <a:pt x="1" y="95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0" name="Oval 250"/>
            <p:cNvSpPr>
              <a:spLocks noChangeArrowheads="1"/>
            </p:cNvSpPr>
            <p:nvPr/>
          </p:nvSpPr>
          <p:spPr bwMode="auto">
            <a:xfrm>
              <a:off x="10978338" y="4817576"/>
              <a:ext cx="434975" cy="4794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1" name="Oval 251"/>
            <p:cNvSpPr>
              <a:spLocks noChangeArrowheads="1"/>
            </p:cNvSpPr>
            <p:nvPr/>
          </p:nvSpPr>
          <p:spPr bwMode="auto">
            <a:xfrm>
              <a:off x="11326001" y="5563701"/>
              <a:ext cx="204788" cy="2254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2" name="Oval 252"/>
            <p:cNvSpPr>
              <a:spLocks noChangeArrowheads="1"/>
            </p:cNvSpPr>
            <p:nvPr/>
          </p:nvSpPr>
          <p:spPr bwMode="auto">
            <a:xfrm>
              <a:off x="10533838" y="5452576"/>
              <a:ext cx="184150" cy="2000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4" name="Freeform 254"/>
            <p:cNvSpPr/>
            <p:nvPr/>
          </p:nvSpPr>
          <p:spPr bwMode="auto">
            <a:xfrm>
              <a:off x="10810063" y="5430351"/>
              <a:ext cx="263525" cy="1314450"/>
            </a:xfrm>
            <a:custGeom>
              <a:avLst/>
              <a:gdLst>
                <a:gd name="T0" fmla="*/ 48 w 63"/>
                <a:gd name="T1" fmla="*/ 0 h 296"/>
                <a:gd name="T2" fmla="*/ 43 w 63"/>
                <a:gd name="T3" fmla="*/ 33 h 296"/>
                <a:gd name="T4" fmla="*/ 1 w 63"/>
                <a:gd name="T5" fmla="*/ 20 h 296"/>
                <a:gd name="T6" fmla="*/ 1 w 63"/>
                <a:gd name="T7" fmla="*/ 21 h 296"/>
                <a:gd name="T8" fmla="*/ 0 w 63"/>
                <a:gd name="T9" fmla="*/ 28 h 296"/>
                <a:gd name="T10" fmla="*/ 41 w 63"/>
                <a:gd name="T11" fmla="*/ 61 h 296"/>
                <a:gd name="T12" fmla="*/ 41 w 63"/>
                <a:gd name="T13" fmla="*/ 63 h 296"/>
                <a:gd name="T14" fmla="*/ 41 w 63"/>
                <a:gd name="T15" fmla="*/ 63 h 296"/>
                <a:gd name="T16" fmla="*/ 39 w 63"/>
                <a:gd name="T17" fmla="*/ 296 h 296"/>
                <a:gd name="T18" fmla="*/ 63 w 63"/>
                <a:gd name="T19" fmla="*/ 296 h 296"/>
                <a:gd name="T20" fmla="*/ 63 w 63"/>
                <a:gd name="T21" fmla="*/ 2 h 296"/>
                <a:gd name="T22" fmla="*/ 48 w 63"/>
                <a:gd name="T2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296">
                  <a:moveTo>
                    <a:pt x="48" y="0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6"/>
                    <a:pt x="0" y="28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39" y="296"/>
                    <a:pt x="39" y="296"/>
                    <a:pt x="39" y="296"/>
                  </a:cubicBezTo>
                  <a:cubicBezTo>
                    <a:pt x="63" y="296"/>
                    <a:pt x="63" y="296"/>
                    <a:pt x="63" y="296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2"/>
                    <a:pt x="53" y="1"/>
                    <a:pt x="48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5" name="Freeform 255"/>
            <p:cNvSpPr>
              <a:spLocks noEditPoints="1"/>
            </p:cNvSpPr>
            <p:nvPr/>
          </p:nvSpPr>
          <p:spPr bwMode="auto">
            <a:xfrm>
              <a:off x="10646551" y="5655776"/>
              <a:ext cx="109538" cy="41275"/>
            </a:xfrm>
            <a:custGeom>
              <a:avLst/>
              <a:gdLst>
                <a:gd name="T0" fmla="*/ 0 w 26"/>
                <a:gd name="T1" fmla="*/ 9 h 9"/>
                <a:gd name="T2" fmla="*/ 0 w 26"/>
                <a:gd name="T3" fmla="*/ 9 h 9"/>
                <a:gd name="T4" fmla="*/ 0 w 26"/>
                <a:gd name="T5" fmla="*/ 9 h 9"/>
                <a:gd name="T6" fmla="*/ 0 w 26"/>
                <a:gd name="T7" fmla="*/ 9 h 9"/>
                <a:gd name="T8" fmla="*/ 0 w 26"/>
                <a:gd name="T9" fmla="*/ 9 h 9"/>
                <a:gd name="T10" fmla="*/ 0 w 26"/>
                <a:gd name="T11" fmla="*/ 9 h 9"/>
                <a:gd name="T12" fmla="*/ 25 w 26"/>
                <a:gd name="T13" fmla="*/ 0 h 9"/>
                <a:gd name="T14" fmla="*/ 1 w 26"/>
                <a:gd name="T15" fmla="*/ 9 h 9"/>
                <a:gd name="T16" fmla="*/ 0 w 26"/>
                <a:gd name="T17" fmla="*/ 9 h 9"/>
                <a:gd name="T18" fmla="*/ 1 w 26"/>
                <a:gd name="T19" fmla="*/ 9 h 9"/>
                <a:gd name="T20" fmla="*/ 25 w 26"/>
                <a:gd name="T21" fmla="*/ 0 h 9"/>
                <a:gd name="T22" fmla="*/ 25 w 26"/>
                <a:gd name="T23" fmla="*/ 0 h 9"/>
                <a:gd name="T24" fmla="*/ 25 w 26"/>
                <a:gd name="T25" fmla="*/ 0 h 9"/>
                <a:gd name="T26" fmla="*/ 25 w 26"/>
                <a:gd name="T27" fmla="*/ 0 h 9"/>
                <a:gd name="T28" fmla="*/ 26 w 26"/>
                <a:gd name="T29" fmla="*/ 0 h 9"/>
                <a:gd name="T30" fmla="*/ 26 w 26"/>
                <a:gd name="T31" fmla="*/ 0 h 9"/>
                <a:gd name="T32" fmla="*/ 26 w 26"/>
                <a:gd name="T33" fmla="*/ 0 h 9"/>
                <a:gd name="T34" fmla="*/ 26 w 26"/>
                <a:gd name="T35" fmla="*/ 0 h 9"/>
                <a:gd name="T36" fmla="*/ 26 w 26"/>
                <a:gd name="T37" fmla="*/ 0 h 9"/>
                <a:gd name="T38" fmla="*/ 26 w 26"/>
                <a:gd name="T39" fmla="*/ 0 h 9"/>
                <a:gd name="T40" fmla="*/ 26 w 26"/>
                <a:gd name="T41" fmla="*/ 0 h 9"/>
                <a:gd name="T42" fmla="*/ 26 w 26"/>
                <a:gd name="T43" fmla="*/ 0 h 9"/>
                <a:gd name="T44" fmla="*/ 26 w 26"/>
                <a:gd name="T45" fmla="*/ 0 h 9"/>
                <a:gd name="T46" fmla="*/ 26 w 26"/>
                <a:gd name="T47" fmla="*/ 0 h 9"/>
                <a:gd name="T48" fmla="*/ 26 w 26"/>
                <a:gd name="T49" fmla="*/ 0 h 9"/>
                <a:gd name="T50" fmla="*/ 26 w 26"/>
                <a:gd name="T5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9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25" y="0"/>
                  </a:moveTo>
                  <a:cubicBezTo>
                    <a:pt x="19" y="6"/>
                    <a:pt x="10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9"/>
                    <a:pt x="19" y="6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6" name="Freeform 256"/>
            <p:cNvSpPr>
              <a:spLocks noEditPoints="1"/>
            </p:cNvSpPr>
            <p:nvPr/>
          </p:nvSpPr>
          <p:spPr bwMode="auto">
            <a:xfrm>
              <a:off x="10483038" y="5344626"/>
              <a:ext cx="331788" cy="352425"/>
            </a:xfrm>
            <a:custGeom>
              <a:avLst/>
              <a:gdLst>
                <a:gd name="T0" fmla="*/ 34 w 79"/>
                <a:gd name="T1" fmla="*/ 69 h 79"/>
                <a:gd name="T2" fmla="*/ 12 w 79"/>
                <a:gd name="T3" fmla="*/ 46 h 79"/>
                <a:gd name="T4" fmla="*/ 34 w 79"/>
                <a:gd name="T5" fmla="*/ 24 h 79"/>
                <a:gd name="T6" fmla="*/ 56 w 79"/>
                <a:gd name="T7" fmla="*/ 46 h 79"/>
                <a:gd name="T8" fmla="*/ 34 w 79"/>
                <a:gd name="T9" fmla="*/ 69 h 79"/>
                <a:gd name="T10" fmla="*/ 40 w 79"/>
                <a:gd name="T11" fmla="*/ 0 h 79"/>
                <a:gd name="T12" fmla="*/ 40 w 79"/>
                <a:gd name="T13" fmla="*/ 0 h 79"/>
                <a:gd name="T14" fmla="*/ 0 w 79"/>
                <a:gd name="T15" fmla="*/ 39 h 79"/>
                <a:gd name="T16" fmla="*/ 0 w 79"/>
                <a:gd name="T17" fmla="*/ 39 h 79"/>
                <a:gd name="T18" fmla="*/ 0 w 79"/>
                <a:gd name="T19" fmla="*/ 39 h 79"/>
                <a:gd name="T20" fmla="*/ 39 w 79"/>
                <a:gd name="T21" fmla="*/ 79 h 79"/>
                <a:gd name="T22" fmla="*/ 39 w 79"/>
                <a:gd name="T23" fmla="*/ 79 h 79"/>
                <a:gd name="T24" fmla="*/ 39 w 79"/>
                <a:gd name="T25" fmla="*/ 79 h 79"/>
                <a:gd name="T26" fmla="*/ 39 w 79"/>
                <a:gd name="T27" fmla="*/ 79 h 79"/>
                <a:gd name="T28" fmla="*/ 39 w 79"/>
                <a:gd name="T29" fmla="*/ 79 h 79"/>
                <a:gd name="T30" fmla="*/ 39 w 79"/>
                <a:gd name="T31" fmla="*/ 79 h 79"/>
                <a:gd name="T32" fmla="*/ 40 w 79"/>
                <a:gd name="T33" fmla="*/ 79 h 79"/>
                <a:gd name="T34" fmla="*/ 64 w 79"/>
                <a:gd name="T35" fmla="*/ 70 h 79"/>
                <a:gd name="T36" fmla="*/ 64 w 79"/>
                <a:gd name="T37" fmla="*/ 70 h 79"/>
                <a:gd name="T38" fmla="*/ 64 w 79"/>
                <a:gd name="T39" fmla="*/ 70 h 79"/>
                <a:gd name="T40" fmla="*/ 65 w 79"/>
                <a:gd name="T41" fmla="*/ 70 h 79"/>
                <a:gd name="T42" fmla="*/ 65 w 79"/>
                <a:gd name="T43" fmla="*/ 70 h 79"/>
                <a:gd name="T44" fmla="*/ 65 w 79"/>
                <a:gd name="T45" fmla="*/ 70 h 79"/>
                <a:gd name="T46" fmla="*/ 65 w 79"/>
                <a:gd name="T47" fmla="*/ 70 h 79"/>
                <a:gd name="T48" fmla="*/ 65 w 79"/>
                <a:gd name="T49" fmla="*/ 70 h 79"/>
                <a:gd name="T50" fmla="*/ 65 w 79"/>
                <a:gd name="T51" fmla="*/ 70 h 79"/>
                <a:gd name="T52" fmla="*/ 65 w 79"/>
                <a:gd name="T53" fmla="*/ 70 h 79"/>
                <a:gd name="T54" fmla="*/ 65 w 79"/>
                <a:gd name="T55" fmla="*/ 70 h 79"/>
                <a:gd name="T56" fmla="*/ 78 w 79"/>
                <a:gd name="T57" fmla="*/ 48 h 79"/>
                <a:gd name="T58" fmla="*/ 78 w 79"/>
                <a:gd name="T59" fmla="*/ 48 h 79"/>
                <a:gd name="T60" fmla="*/ 78 w 79"/>
                <a:gd name="T61" fmla="*/ 47 h 79"/>
                <a:gd name="T62" fmla="*/ 79 w 79"/>
                <a:gd name="T63" fmla="*/ 40 h 79"/>
                <a:gd name="T64" fmla="*/ 79 w 79"/>
                <a:gd name="T65" fmla="*/ 39 h 79"/>
                <a:gd name="T66" fmla="*/ 79 w 79"/>
                <a:gd name="T67" fmla="*/ 39 h 79"/>
                <a:gd name="T68" fmla="*/ 47 w 79"/>
                <a:gd name="T69" fmla="*/ 1 h 79"/>
                <a:gd name="T70" fmla="*/ 40 w 79"/>
                <a:gd name="T71" fmla="*/ 0 h 79"/>
                <a:gd name="T72" fmla="*/ 40 w 79"/>
                <a:gd name="T73" fmla="*/ 0 h 79"/>
                <a:gd name="T74" fmla="*/ 40 w 79"/>
                <a:gd name="T75" fmla="*/ 0 h 79"/>
                <a:gd name="T76" fmla="*/ 40 w 79"/>
                <a:gd name="T77" fmla="*/ 0 h 79"/>
                <a:gd name="T78" fmla="*/ 40 w 79"/>
                <a:gd name="T79" fmla="*/ 0 h 79"/>
                <a:gd name="T80" fmla="*/ 40 w 79"/>
                <a:gd name="T81" fmla="*/ 0 h 79"/>
                <a:gd name="T82" fmla="*/ 40 w 79"/>
                <a:gd name="T83" fmla="*/ 0 h 79"/>
                <a:gd name="T84" fmla="*/ 40 w 79"/>
                <a:gd name="T85" fmla="*/ 0 h 79"/>
                <a:gd name="T86" fmla="*/ 40 w 79"/>
                <a:gd name="T8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" h="79">
                  <a:moveTo>
                    <a:pt x="34" y="69"/>
                  </a:moveTo>
                  <a:cubicBezTo>
                    <a:pt x="22" y="69"/>
                    <a:pt x="12" y="59"/>
                    <a:pt x="12" y="46"/>
                  </a:cubicBezTo>
                  <a:cubicBezTo>
                    <a:pt x="12" y="34"/>
                    <a:pt x="22" y="24"/>
                    <a:pt x="34" y="24"/>
                  </a:cubicBezTo>
                  <a:cubicBezTo>
                    <a:pt x="46" y="24"/>
                    <a:pt x="56" y="34"/>
                    <a:pt x="56" y="46"/>
                  </a:cubicBezTo>
                  <a:cubicBezTo>
                    <a:pt x="56" y="59"/>
                    <a:pt x="46" y="69"/>
                    <a:pt x="34" y="69"/>
                  </a:cubicBezTo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1" y="17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61"/>
                    <a:pt x="17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9" y="79"/>
                    <a:pt x="58" y="76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71" y="64"/>
                    <a:pt x="76" y="57"/>
                    <a:pt x="78" y="48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8" y="48"/>
                    <a:pt x="78" y="48"/>
                    <a:pt x="78" y="47"/>
                  </a:cubicBezTo>
                  <a:cubicBezTo>
                    <a:pt x="79" y="45"/>
                    <a:pt x="79" y="43"/>
                    <a:pt x="79" y="40"/>
                  </a:cubicBezTo>
                  <a:cubicBezTo>
                    <a:pt x="79" y="40"/>
                    <a:pt x="79" y="39"/>
                    <a:pt x="79" y="3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9" y="20"/>
                    <a:pt x="65" y="4"/>
                    <a:pt x="47" y="1"/>
                  </a:cubicBezTo>
                  <a:cubicBezTo>
                    <a:pt x="45" y="0"/>
                    <a:pt x="43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7" name="Freeform 257"/>
            <p:cNvSpPr/>
            <p:nvPr/>
          </p:nvSpPr>
          <p:spPr bwMode="auto">
            <a:xfrm>
              <a:off x="10710051" y="4595326"/>
              <a:ext cx="363538" cy="842963"/>
            </a:xfrm>
            <a:custGeom>
              <a:avLst/>
              <a:gdLst>
                <a:gd name="T0" fmla="*/ 87 w 87"/>
                <a:gd name="T1" fmla="*/ 0 h 190"/>
                <a:gd name="T2" fmla="*/ 3 w 87"/>
                <a:gd name="T3" fmla="*/ 70 h 190"/>
                <a:gd name="T4" fmla="*/ 0 w 87"/>
                <a:gd name="T5" fmla="*/ 94 h 190"/>
                <a:gd name="T6" fmla="*/ 0 w 87"/>
                <a:gd name="T7" fmla="*/ 94 h 190"/>
                <a:gd name="T8" fmla="*/ 0 w 87"/>
                <a:gd name="T9" fmla="*/ 94 h 190"/>
                <a:gd name="T10" fmla="*/ 0 w 87"/>
                <a:gd name="T11" fmla="*/ 94 h 190"/>
                <a:gd name="T12" fmla="*/ 0 w 87"/>
                <a:gd name="T13" fmla="*/ 94 h 190"/>
                <a:gd name="T14" fmla="*/ 0 w 87"/>
                <a:gd name="T15" fmla="*/ 94 h 190"/>
                <a:gd name="T16" fmla="*/ 0 w 87"/>
                <a:gd name="T17" fmla="*/ 94 h 190"/>
                <a:gd name="T18" fmla="*/ 0 w 87"/>
                <a:gd name="T19" fmla="*/ 94 h 190"/>
                <a:gd name="T20" fmla="*/ 0 w 87"/>
                <a:gd name="T21" fmla="*/ 95 h 190"/>
                <a:gd name="T22" fmla="*/ 0 w 87"/>
                <a:gd name="T23" fmla="*/ 95 h 190"/>
                <a:gd name="T24" fmla="*/ 0 w 87"/>
                <a:gd name="T25" fmla="*/ 95 h 190"/>
                <a:gd name="T26" fmla="*/ 0 w 87"/>
                <a:gd name="T27" fmla="*/ 95 h 190"/>
                <a:gd name="T28" fmla="*/ 72 w 87"/>
                <a:gd name="T29" fmla="*/ 188 h 190"/>
                <a:gd name="T30" fmla="*/ 72 w 87"/>
                <a:gd name="T31" fmla="*/ 188 h 190"/>
                <a:gd name="T32" fmla="*/ 87 w 87"/>
                <a:gd name="T33" fmla="*/ 190 h 190"/>
                <a:gd name="T34" fmla="*/ 87 w 87"/>
                <a:gd name="T35" fmla="*/ 148 h 190"/>
                <a:gd name="T36" fmla="*/ 64 w 87"/>
                <a:gd name="T37" fmla="*/ 104 h 190"/>
                <a:gd name="T38" fmla="*/ 87 w 87"/>
                <a:gd name="T39" fmla="*/ 60 h 190"/>
                <a:gd name="T40" fmla="*/ 87 w 87"/>
                <a:gd name="T4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190">
                  <a:moveTo>
                    <a:pt x="87" y="0"/>
                  </a:moveTo>
                  <a:cubicBezTo>
                    <a:pt x="47" y="3"/>
                    <a:pt x="14" y="31"/>
                    <a:pt x="3" y="70"/>
                  </a:cubicBezTo>
                  <a:cubicBezTo>
                    <a:pt x="1" y="77"/>
                    <a:pt x="0" y="85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41"/>
                    <a:pt x="31" y="179"/>
                    <a:pt x="72" y="188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77" y="189"/>
                    <a:pt x="82" y="190"/>
                    <a:pt x="87" y="19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73" y="138"/>
                    <a:pt x="64" y="122"/>
                    <a:pt x="64" y="104"/>
                  </a:cubicBezTo>
                  <a:cubicBezTo>
                    <a:pt x="64" y="86"/>
                    <a:pt x="73" y="70"/>
                    <a:pt x="87" y="60"/>
                  </a:cubicBezTo>
                  <a:cubicBezTo>
                    <a:pt x="87" y="0"/>
                    <a:pt x="87" y="0"/>
                    <a:pt x="87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8" name="Freeform 258"/>
            <p:cNvSpPr/>
            <p:nvPr/>
          </p:nvSpPr>
          <p:spPr bwMode="auto">
            <a:xfrm>
              <a:off x="10978338" y="4860439"/>
              <a:ext cx="95250" cy="392113"/>
            </a:xfrm>
            <a:custGeom>
              <a:avLst/>
              <a:gdLst>
                <a:gd name="T0" fmla="*/ 23 w 23"/>
                <a:gd name="T1" fmla="*/ 0 h 88"/>
                <a:gd name="T2" fmla="*/ 0 w 23"/>
                <a:gd name="T3" fmla="*/ 44 h 88"/>
                <a:gd name="T4" fmla="*/ 23 w 23"/>
                <a:gd name="T5" fmla="*/ 88 h 88"/>
                <a:gd name="T6" fmla="*/ 23 w 23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8">
                  <a:moveTo>
                    <a:pt x="23" y="0"/>
                  </a:moveTo>
                  <a:cubicBezTo>
                    <a:pt x="9" y="10"/>
                    <a:pt x="0" y="26"/>
                    <a:pt x="0" y="44"/>
                  </a:cubicBezTo>
                  <a:cubicBezTo>
                    <a:pt x="0" y="62"/>
                    <a:pt x="9" y="78"/>
                    <a:pt x="23" y="88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9" name="Oval 259"/>
            <p:cNvSpPr>
              <a:spLocks noChangeArrowheads="1"/>
            </p:cNvSpPr>
            <p:nvPr/>
          </p:nvSpPr>
          <p:spPr bwMode="auto">
            <a:xfrm>
              <a:off x="10533838" y="5452576"/>
              <a:ext cx="184150" cy="200025"/>
            </a:xfrm>
            <a:prstGeom prst="ellipse">
              <a:avLst/>
            </a:pr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35" name="Oval 65"/>
          <p:cNvSpPr>
            <a:spLocks noChangeArrowheads="1"/>
          </p:cNvSpPr>
          <p:nvPr/>
        </p:nvSpPr>
        <p:spPr bwMode="auto">
          <a:xfrm>
            <a:off x="8962749" y="5701868"/>
            <a:ext cx="134938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8" name="Freeform 32"/>
          <p:cNvSpPr/>
          <p:nvPr/>
        </p:nvSpPr>
        <p:spPr bwMode="auto">
          <a:xfrm>
            <a:off x="9699233" y="6248857"/>
            <a:ext cx="385763" cy="538163"/>
          </a:xfrm>
          <a:custGeom>
            <a:avLst/>
            <a:gdLst>
              <a:gd name="T0" fmla="*/ 14 w 92"/>
              <a:gd name="T1" fmla="*/ 121 h 121"/>
              <a:gd name="T2" fmla="*/ 92 w 92"/>
              <a:gd name="T3" fmla="*/ 0 h 121"/>
              <a:gd name="T4" fmla="*/ 56 w 92"/>
              <a:gd name="T5" fmla="*/ 56 h 121"/>
              <a:gd name="T6" fmla="*/ 14 w 92"/>
              <a:gd name="T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121">
                <a:moveTo>
                  <a:pt x="14" y="121"/>
                </a:moveTo>
                <a:cubicBezTo>
                  <a:pt x="14" y="121"/>
                  <a:pt x="0" y="40"/>
                  <a:pt x="92" y="0"/>
                </a:cubicBezTo>
                <a:cubicBezTo>
                  <a:pt x="92" y="0"/>
                  <a:pt x="58" y="20"/>
                  <a:pt x="56" y="56"/>
                </a:cubicBezTo>
                <a:cubicBezTo>
                  <a:pt x="54" y="93"/>
                  <a:pt x="14" y="121"/>
                  <a:pt x="14" y="121"/>
                </a:cubicBezTo>
                <a:close/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8" name="Freeform 58"/>
          <p:cNvSpPr/>
          <p:nvPr/>
        </p:nvSpPr>
        <p:spPr bwMode="auto">
          <a:xfrm>
            <a:off x="9653195" y="6418720"/>
            <a:ext cx="485775" cy="328613"/>
          </a:xfrm>
          <a:custGeom>
            <a:avLst/>
            <a:gdLst>
              <a:gd name="T0" fmla="*/ 114 w 116"/>
              <a:gd name="T1" fmla="*/ 74 h 74"/>
              <a:gd name="T2" fmla="*/ 116 w 116"/>
              <a:gd name="T3" fmla="*/ 58 h 74"/>
              <a:gd name="T4" fmla="*/ 58 w 116"/>
              <a:gd name="T5" fmla="*/ 0 h 74"/>
              <a:gd name="T6" fmla="*/ 0 w 116"/>
              <a:gd name="T7" fmla="*/ 58 h 74"/>
              <a:gd name="T8" fmla="*/ 2 w 116"/>
              <a:gd name="T9" fmla="*/ 74 h 74"/>
              <a:gd name="T10" fmla="*/ 114 w 116"/>
              <a:gd name="T1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74">
                <a:moveTo>
                  <a:pt x="114" y="74"/>
                </a:moveTo>
                <a:cubicBezTo>
                  <a:pt x="115" y="69"/>
                  <a:pt x="116" y="6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4"/>
                  <a:pt x="0" y="69"/>
                  <a:pt x="2" y="74"/>
                </a:cubicBezTo>
                <a:lnTo>
                  <a:pt x="114" y="74"/>
                </a:lnTo>
                <a:close/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9" name="Freeform 59"/>
          <p:cNvSpPr/>
          <p:nvPr/>
        </p:nvSpPr>
        <p:spPr bwMode="auto">
          <a:xfrm>
            <a:off x="10277083" y="6418720"/>
            <a:ext cx="487363" cy="328613"/>
          </a:xfrm>
          <a:custGeom>
            <a:avLst/>
            <a:gdLst>
              <a:gd name="T0" fmla="*/ 114 w 116"/>
              <a:gd name="T1" fmla="*/ 74 h 74"/>
              <a:gd name="T2" fmla="*/ 116 w 116"/>
              <a:gd name="T3" fmla="*/ 58 h 74"/>
              <a:gd name="T4" fmla="*/ 58 w 116"/>
              <a:gd name="T5" fmla="*/ 0 h 74"/>
              <a:gd name="T6" fmla="*/ 0 w 116"/>
              <a:gd name="T7" fmla="*/ 58 h 74"/>
              <a:gd name="T8" fmla="*/ 2 w 116"/>
              <a:gd name="T9" fmla="*/ 74 h 74"/>
              <a:gd name="T10" fmla="*/ 114 w 116"/>
              <a:gd name="T1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74">
                <a:moveTo>
                  <a:pt x="114" y="74"/>
                </a:moveTo>
                <a:cubicBezTo>
                  <a:pt x="115" y="69"/>
                  <a:pt x="116" y="6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4"/>
                  <a:pt x="0" y="69"/>
                  <a:pt x="2" y="74"/>
                </a:cubicBezTo>
                <a:cubicBezTo>
                  <a:pt x="114" y="74"/>
                  <a:pt x="114" y="74"/>
                  <a:pt x="114" y="74"/>
                </a:cubicBezTo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0" name="Freeform 60"/>
          <p:cNvSpPr/>
          <p:nvPr/>
        </p:nvSpPr>
        <p:spPr bwMode="auto">
          <a:xfrm>
            <a:off x="9883383" y="6085345"/>
            <a:ext cx="646113" cy="661988"/>
          </a:xfrm>
          <a:custGeom>
            <a:avLst/>
            <a:gdLst>
              <a:gd name="T0" fmla="*/ 50 w 154"/>
              <a:gd name="T1" fmla="*/ 149 h 149"/>
              <a:gd name="T2" fmla="*/ 104 w 154"/>
              <a:gd name="T3" fmla="*/ 149 h 149"/>
              <a:gd name="T4" fmla="*/ 154 w 154"/>
              <a:gd name="T5" fmla="*/ 77 h 149"/>
              <a:gd name="T6" fmla="*/ 77 w 154"/>
              <a:gd name="T7" fmla="*/ 0 h 149"/>
              <a:gd name="T8" fmla="*/ 0 w 154"/>
              <a:gd name="T9" fmla="*/ 77 h 149"/>
              <a:gd name="T10" fmla="*/ 50 w 154"/>
              <a:gd name="T11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4" h="149">
                <a:moveTo>
                  <a:pt x="50" y="149"/>
                </a:moveTo>
                <a:cubicBezTo>
                  <a:pt x="104" y="149"/>
                  <a:pt x="104" y="149"/>
                  <a:pt x="104" y="149"/>
                </a:cubicBezTo>
                <a:cubicBezTo>
                  <a:pt x="133" y="138"/>
                  <a:pt x="154" y="110"/>
                  <a:pt x="154" y="77"/>
                </a:cubicBezTo>
                <a:cubicBezTo>
                  <a:pt x="154" y="35"/>
                  <a:pt x="120" y="0"/>
                  <a:pt x="77" y="0"/>
                </a:cubicBezTo>
                <a:cubicBezTo>
                  <a:pt x="35" y="0"/>
                  <a:pt x="0" y="35"/>
                  <a:pt x="0" y="77"/>
                </a:cubicBezTo>
                <a:cubicBezTo>
                  <a:pt x="0" y="110"/>
                  <a:pt x="21" y="138"/>
                  <a:pt x="50" y="149"/>
                </a:cubicBezTo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2" name="Oval 62"/>
          <p:cNvSpPr>
            <a:spLocks noChangeArrowheads="1"/>
          </p:cNvSpPr>
          <p:nvPr/>
        </p:nvSpPr>
        <p:spPr bwMode="auto">
          <a:xfrm>
            <a:off x="9972283" y="6240920"/>
            <a:ext cx="138113" cy="146050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3" name="Oval 63"/>
          <p:cNvSpPr>
            <a:spLocks noChangeArrowheads="1"/>
          </p:cNvSpPr>
          <p:nvPr/>
        </p:nvSpPr>
        <p:spPr bwMode="auto">
          <a:xfrm>
            <a:off x="10169133" y="6137732"/>
            <a:ext cx="133350" cy="147638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4" name="Freeform 64"/>
          <p:cNvSpPr/>
          <p:nvPr/>
        </p:nvSpPr>
        <p:spPr bwMode="auto">
          <a:xfrm>
            <a:off x="10126270" y="6364745"/>
            <a:ext cx="142875" cy="146050"/>
          </a:xfrm>
          <a:custGeom>
            <a:avLst/>
            <a:gdLst>
              <a:gd name="T0" fmla="*/ 33 w 34"/>
              <a:gd name="T1" fmla="*/ 17 h 33"/>
              <a:gd name="T2" fmla="*/ 16 w 34"/>
              <a:gd name="T3" fmla="*/ 33 h 33"/>
              <a:gd name="T4" fmla="*/ 1 w 34"/>
              <a:gd name="T5" fmla="*/ 16 h 33"/>
              <a:gd name="T6" fmla="*/ 18 w 34"/>
              <a:gd name="T7" fmla="*/ 0 h 33"/>
              <a:gd name="T8" fmla="*/ 33 w 34"/>
              <a:gd name="T9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3" y="17"/>
                </a:moveTo>
                <a:cubicBezTo>
                  <a:pt x="33" y="26"/>
                  <a:pt x="25" y="33"/>
                  <a:pt x="16" y="33"/>
                </a:cubicBezTo>
                <a:cubicBezTo>
                  <a:pt x="7" y="32"/>
                  <a:pt x="0" y="25"/>
                  <a:pt x="1" y="16"/>
                </a:cubicBezTo>
                <a:cubicBezTo>
                  <a:pt x="1" y="7"/>
                  <a:pt x="9" y="0"/>
                  <a:pt x="18" y="0"/>
                </a:cubicBezTo>
                <a:cubicBezTo>
                  <a:pt x="27" y="1"/>
                  <a:pt x="34" y="8"/>
                  <a:pt x="33" y="17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5" name="Oval 65"/>
          <p:cNvSpPr>
            <a:spLocks noChangeArrowheads="1"/>
          </p:cNvSpPr>
          <p:nvPr/>
        </p:nvSpPr>
        <p:spPr bwMode="auto">
          <a:xfrm>
            <a:off x="9896083" y="6471107"/>
            <a:ext cx="134938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74" name="组合 1373"/>
          <p:cNvGrpSpPr/>
          <p:nvPr/>
        </p:nvGrpSpPr>
        <p:grpSpPr>
          <a:xfrm>
            <a:off x="9295215" y="5766490"/>
            <a:ext cx="661987" cy="995363"/>
            <a:chOff x="9334108" y="5863095"/>
            <a:chExt cx="661987" cy="995363"/>
          </a:xfrm>
        </p:grpSpPr>
        <p:sp>
          <p:nvSpPr>
            <p:cNvPr id="1337" name="Freeform 31"/>
            <p:cNvSpPr/>
            <p:nvPr/>
          </p:nvSpPr>
          <p:spPr bwMode="auto">
            <a:xfrm>
              <a:off x="9569058" y="6196470"/>
              <a:ext cx="230188" cy="661988"/>
            </a:xfrm>
            <a:custGeom>
              <a:avLst/>
              <a:gdLst>
                <a:gd name="T0" fmla="*/ 28 w 55"/>
                <a:gd name="T1" fmla="*/ 142 h 149"/>
                <a:gd name="T2" fmla="*/ 29 w 55"/>
                <a:gd name="T3" fmla="*/ 140 h 149"/>
                <a:gd name="T4" fmla="*/ 31 w 55"/>
                <a:gd name="T5" fmla="*/ 136 h 149"/>
                <a:gd name="T6" fmla="*/ 35 w 55"/>
                <a:gd name="T7" fmla="*/ 119 h 149"/>
                <a:gd name="T8" fmla="*/ 39 w 55"/>
                <a:gd name="T9" fmla="*/ 66 h 149"/>
                <a:gd name="T10" fmla="*/ 36 w 55"/>
                <a:gd name="T11" fmla="*/ 52 h 149"/>
                <a:gd name="T12" fmla="*/ 34 w 55"/>
                <a:gd name="T13" fmla="*/ 45 h 149"/>
                <a:gd name="T14" fmla="*/ 32 w 55"/>
                <a:gd name="T15" fmla="*/ 39 h 149"/>
                <a:gd name="T16" fmla="*/ 26 w 55"/>
                <a:gd name="T17" fmla="*/ 27 h 149"/>
                <a:gd name="T18" fmla="*/ 19 w 55"/>
                <a:gd name="T19" fmla="*/ 17 h 149"/>
                <a:gd name="T20" fmla="*/ 12 w 55"/>
                <a:gd name="T21" fmla="*/ 10 h 149"/>
                <a:gd name="T22" fmla="*/ 6 w 55"/>
                <a:gd name="T23" fmla="*/ 4 h 149"/>
                <a:gd name="T24" fmla="*/ 0 w 55"/>
                <a:gd name="T25" fmla="*/ 0 h 149"/>
                <a:gd name="T26" fmla="*/ 6 w 55"/>
                <a:gd name="T27" fmla="*/ 4 h 149"/>
                <a:gd name="T28" fmla="*/ 13 w 55"/>
                <a:gd name="T29" fmla="*/ 8 h 149"/>
                <a:gd name="T30" fmla="*/ 21 w 55"/>
                <a:gd name="T31" fmla="*/ 15 h 149"/>
                <a:gd name="T32" fmla="*/ 30 w 55"/>
                <a:gd name="T33" fmla="*/ 24 h 149"/>
                <a:gd name="T34" fmla="*/ 38 w 55"/>
                <a:gd name="T35" fmla="*/ 35 h 149"/>
                <a:gd name="T36" fmla="*/ 42 w 55"/>
                <a:gd name="T37" fmla="*/ 42 h 149"/>
                <a:gd name="T38" fmla="*/ 45 w 55"/>
                <a:gd name="T39" fmla="*/ 49 h 149"/>
                <a:gd name="T40" fmla="*/ 50 w 55"/>
                <a:gd name="T41" fmla="*/ 64 h 149"/>
                <a:gd name="T42" fmla="*/ 55 w 55"/>
                <a:gd name="T43" fmla="*/ 95 h 149"/>
                <a:gd name="T44" fmla="*/ 55 w 55"/>
                <a:gd name="T45" fmla="*/ 122 h 149"/>
                <a:gd name="T46" fmla="*/ 52 w 55"/>
                <a:gd name="T47" fmla="*/ 141 h 149"/>
                <a:gd name="T48" fmla="*/ 51 w 55"/>
                <a:gd name="T49" fmla="*/ 147 h 149"/>
                <a:gd name="T50" fmla="*/ 50 w 55"/>
                <a:gd name="T51" fmla="*/ 149 h 149"/>
                <a:gd name="T52" fmla="*/ 28 w 55"/>
                <a:gd name="T53" fmla="*/ 14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149">
                  <a:moveTo>
                    <a:pt x="28" y="142"/>
                  </a:moveTo>
                  <a:cubicBezTo>
                    <a:pt x="28" y="142"/>
                    <a:pt x="29" y="141"/>
                    <a:pt x="29" y="140"/>
                  </a:cubicBezTo>
                  <a:cubicBezTo>
                    <a:pt x="29" y="140"/>
                    <a:pt x="30" y="138"/>
                    <a:pt x="31" y="136"/>
                  </a:cubicBezTo>
                  <a:cubicBezTo>
                    <a:pt x="32" y="132"/>
                    <a:pt x="34" y="126"/>
                    <a:pt x="35" y="119"/>
                  </a:cubicBezTo>
                  <a:cubicBezTo>
                    <a:pt x="39" y="105"/>
                    <a:pt x="41" y="86"/>
                    <a:pt x="39" y="66"/>
                  </a:cubicBezTo>
                  <a:cubicBezTo>
                    <a:pt x="38" y="62"/>
                    <a:pt x="38" y="57"/>
                    <a:pt x="36" y="52"/>
                  </a:cubicBezTo>
                  <a:cubicBezTo>
                    <a:pt x="36" y="50"/>
                    <a:pt x="35" y="47"/>
                    <a:pt x="34" y="45"/>
                  </a:cubicBezTo>
                  <a:cubicBezTo>
                    <a:pt x="34" y="43"/>
                    <a:pt x="33" y="41"/>
                    <a:pt x="32" y="39"/>
                  </a:cubicBezTo>
                  <a:cubicBezTo>
                    <a:pt x="30" y="35"/>
                    <a:pt x="28" y="31"/>
                    <a:pt x="26" y="27"/>
                  </a:cubicBezTo>
                  <a:cubicBezTo>
                    <a:pt x="24" y="23"/>
                    <a:pt x="21" y="20"/>
                    <a:pt x="19" y="17"/>
                  </a:cubicBezTo>
                  <a:cubicBezTo>
                    <a:pt x="17" y="14"/>
                    <a:pt x="14" y="12"/>
                    <a:pt x="12" y="10"/>
                  </a:cubicBezTo>
                  <a:cubicBezTo>
                    <a:pt x="10" y="8"/>
                    <a:pt x="8" y="6"/>
                    <a:pt x="6" y="4"/>
                  </a:cubicBezTo>
                  <a:cubicBezTo>
                    <a:pt x="2" y="2"/>
                    <a:pt x="0" y="0"/>
                    <a:pt x="0" y="0"/>
                  </a:cubicBezTo>
                  <a:cubicBezTo>
                    <a:pt x="0" y="0"/>
                    <a:pt x="3" y="1"/>
                    <a:pt x="6" y="4"/>
                  </a:cubicBezTo>
                  <a:cubicBezTo>
                    <a:pt x="8" y="5"/>
                    <a:pt x="11" y="6"/>
                    <a:pt x="13" y="8"/>
                  </a:cubicBezTo>
                  <a:cubicBezTo>
                    <a:pt x="16" y="10"/>
                    <a:pt x="19" y="12"/>
                    <a:pt x="21" y="15"/>
                  </a:cubicBezTo>
                  <a:cubicBezTo>
                    <a:pt x="24" y="17"/>
                    <a:pt x="27" y="20"/>
                    <a:pt x="30" y="24"/>
                  </a:cubicBezTo>
                  <a:cubicBezTo>
                    <a:pt x="33" y="27"/>
                    <a:pt x="36" y="31"/>
                    <a:pt x="38" y="35"/>
                  </a:cubicBezTo>
                  <a:cubicBezTo>
                    <a:pt x="40" y="38"/>
                    <a:pt x="41" y="40"/>
                    <a:pt x="42" y="42"/>
                  </a:cubicBezTo>
                  <a:cubicBezTo>
                    <a:pt x="43" y="44"/>
                    <a:pt x="44" y="47"/>
                    <a:pt x="45" y="49"/>
                  </a:cubicBezTo>
                  <a:cubicBezTo>
                    <a:pt x="47" y="54"/>
                    <a:pt x="49" y="59"/>
                    <a:pt x="50" y="64"/>
                  </a:cubicBezTo>
                  <a:cubicBezTo>
                    <a:pt x="53" y="74"/>
                    <a:pt x="54" y="85"/>
                    <a:pt x="55" y="95"/>
                  </a:cubicBezTo>
                  <a:cubicBezTo>
                    <a:pt x="55" y="105"/>
                    <a:pt x="55" y="114"/>
                    <a:pt x="55" y="122"/>
                  </a:cubicBezTo>
                  <a:cubicBezTo>
                    <a:pt x="54" y="130"/>
                    <a:pt x="53" y="137"/>
                    <a:pt x="52" y="141"/>
                  </a:cubicBezTo>
                  <a:cubicBezTo>
                    <a:pt x="52" y="144"/>
                    <a:pt x="51" y="146"/>
                    <a:pt x="51" y="147"/>
                  </a:cubicBezTo>
                  <a:cubicBezTo>
                    <a:pt x="51" y="148"/>
                    <a:pt x="50" y="149"/>
                    <a:pt x="50" y="149"/>
                  </a:cubicBezTo>
                  <a:lnTo>
                    <a:pt x="28" y="14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9" name="Freeform 33"/>
            <p:cNvSpPr/>
            <p:nvPr/>
          </p:nvSpPr>
          <p:spPr bwMode="auto">
            <a:xfrm>
              <a:off x="9497620" y="5863095"/>
              <a:ext cx="188913" cy="271463"/>
            </a:xfrm>
            <a:custGeom>
              <a:avLst/>
              <a:gdLst>
                <a:gd name="T0" fmla="*/ 11 w 45"/>
                <a:gd name="T1" fmla="*/ 0 h 61"/>
                <a:gd name="T2" fmla="*/ 22 w 45"/>
                <a:gd name="T3" fmla="*/ 8 h 61"/>
                <a:gd name="T4" fmla="*/ 34 w 45"/>
                <a:gd name="T5" fmla="*/ 0 h 61"/>
                <a:gd name="T6" fmla="*/ 22 w 45"/>
                <a:gd name="T7" fmla="*/ 61 h 61"/>
                <a:gd name="T8" fmla="*/ 11 w 45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1">
                  <a:moveTo>
                    <a:pt x="11" y="0"/>
                  </a:moveTo>
                  <a:cubicBezTo>
                    <a:pt x="18" y="0"/>
                    <a:pt x="17" y="8"/>
                    <a:pt x="22" y="8"/>
                  </a:cubicBezTo>
                  <a:cubicBezTo>
                    <a:pt x="27" y="8"/>
                    <a:pt x="26" y="0"/>
                    <a:pt x="34" y="0"/>
                  </a:cubicBezTo>
                  <a:cubicBezTo>
                    <a:pt x="41" y="0"/>
                    <a:pt x="45" y="15"/>
                    <a:pt x="22" y="61"/>
                  </a:cubicBezTo>
                  <a:cubicBezTo>
                    <a:pt x="0" y="13"/>
                    <a:pt x="3" y="0"/>
                    <a:pt x="11" y="0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0" name="Freeform 34"/>
            <p:cNvSpPr/>
            <p:nvPr/>
          </p:nvSpPr>
          <p:spPr bwMode="auto">
            <a:xfrm>
              <a:off x="9589695" y="5880557"/>
              <a:ext cx="239713" cy="254000"/>
            </a:xfrm>
            <a:custGeom>
              <a:avLst/>
              <a:gdLst>
                <a:gd name="T0" fmla="*/ 35 w 57"/>
                <a:gd name="T1" fmla="*/ 6 h 57"/>
                <a:gd name="T2" fmla="*/ 38 w 57"/>
                <a:gd name="T3" fmla="*/ 19 h 57"/>
                <a:gd name="T4" fmla="*/ 52 w 57"/>
                <a:gd name="T5" fmla="*/ 22 h 57"/>
                <a:gd name="T6" fmla="*/ 0 w 57"/>
                <a:gd name="T7" fmla="*/ 57 h 57"/>
                <a:gd name="T8" fmla="*/ 35 w 57"/>
                <a:gd name="T9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35" y="6"/>
                  </a:moveTo>
                  <a:cubicBezTo>
                    <a:pt x="41" y="11"/>
                    <a:pt x="34" y="16"/>
                    <a:pt x="38" y="19"/>
                  </a:cubicBezTo>
                  <a:cubicBezTo>
                    <a:pt x="42" y="23"/>
                    <a:pt x="46" y="16"/>
                    <a:pt x="52" y="22"/>
                  </a:cubicBezTo>
                  <a:cubicBezTo>
                    <a:pt x="57" y="28"/>
                    <a:pt x="49" y="40"/>
                    <a:pt x="0" y="57"/>
                  </a:cubicBezTo>
                  <a:cubicBezTo>
                    <a:pt x="19" y="7"/>
                    <a:pt x="29" y="0"/>
                    <a:pt x="35" y="6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1" name="Freeform 35"/>
            <p:cNvSpPr/>
            <p:nvPr/>
          </p:nvSpPr>
          <p:spPr bwMode="auto">
            <a:xfrm>
              <a:off x="9589695" y="6036132"/>
              <a:ext cx="260350" cy="195263"/>
            </a:xfrm>
            <a:custGeom>
              <a:avLst/>
              <a:gdLst>
                <a:gd name="T0" fmla="*/ 61 w 62"/>
                <a:gd name="T1" fmla="*/ 10 h 44"/>
                <a:gd name="T2" fmla="*/ 54 w 62"/>
                <a:gd name="T3" fmla="*/ 22 h 44"/>
                <a:gd name="T4" fmla="*/ 61 w 62"/>
                <a:gd name="T5" fmla="*/ 34 h 44"/>
                <a:gd name="T6" fmla="*/ 0 w 62"/>
                <a:gd name="T7" fmla="*/ 22 h 44"/>
                <a:gd name="T8" fmla="*/ 61 w 62"/>
                <a:gd name="T9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4">
                  <a:moveTo>
                    <a:pt x="61" y="10"/>
                  </a:moveTo>
                  <a:cubicBezTo>
                    <a:pt x="62" y="18"/>
                    <a:pt x="54" y="17"/>
                    <a:pt x="54" y="22"/>
                  </a:cubicBezTo>
                  <a:cubicBezTo>
                    <a:pt x="54" y="27"/>
                    <a:pt x="62" y="26"/>
                    <a:pt x="61" y="34"/>
                  </a:cubicBezTo>
                  <a:cubicBezTo>
                    <a:pt x="61" y="41"/>
                    <a:pt x="46" y="44"/>
                    <a:pt x="0" y="22"/>
                  </a:cubicBezTo>
                  <a:cubicBezTo>
                    <a:pt x="48" y="0"/>
                    <a:pt x="61" y="3"/>
                    <a:pt x="61" y="10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2" name="Freeform 36"/>
            <p:cNvSpPr/>
            <p:nvPr/>
          </p:nvSpPr>
          <p:spPr bwMode="auto">
            <a:xfrm>
              <a:off x="9589695" y="6134557"/>
              <a:ext cx="239713" cy="252413"/>
            </a:xfrm>
            <a:custGeom>
              <a:avLst/>
              <a:gdLst>
                <a:gd name="T0" fmla="*/ 52 w 57"/>
                <a:gd name="T1" fmla="*/ 35 h 57"/>
                <a:gd name="T2" fmla="*/ 38 w 57"/>
                <a:gd name="T3" fmla="*/ 38 h 57"/>
                <a:gd name="T4" fmla="*/ 35 w 57"/>
                <a:gd name="T5" fmla="*/ 51 h 57"/>
                <a:gd name="T6" fmla="*/ 0 w 57"/>
                <a:gd name="T7" fmla="*/ 0 h 57"/>
                <a:gd name="T8" fmla="*/ 52 w 57"/>
                <a:gd name="T9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52" y="35"/>
                  </a:moveTo>
                  <a:cubicBezTo>
                    <a:pt x="46" y="41"/>
                    <a:pt x="42" y="34"/>
                    <a:pt x="38" y="38"/>
                  </a:cubicBezTo>
                  <a:cubicBezTo>
                    <a:pt x="34" y="41"/>
                    <a:pt x="41" y="46"/>
                    <a:pt x="35" y="51"/>
                  </a:cubicBezTo>
                  <a:cubicBezTo>
                    <a:pt x="29" y="57"/>
                    <a:pt x="17" y="48"/>
                    <a:pt x="0" y="0"/>
                  </a:cubicBezTo>
                  <a:cubicBezTo>
                    <a:pt x="50" y="18"/>
                    <a:pt x="57" y="29"/>
                    <a:pt x="52" y="35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3" name="Freeform 37"/>
            <p:cNvSpPr/>
            <p:nvPr/>
          </p:nvSpPr>
          <p:spPr bwMode="auto">
            <a:xfrm>
              <a:off x="9497620" y="6134557"/>
              <a:ext cx="184150" cy="269875"/>
            </a:xfrm>
            <a:custGeom>
              <a:avLst/>
              <a:gdLst>
                <a:gd name="T0" fmla="*/ 34 w 44"/>
                <a:gd name="T1" fmla="*/ 61 h 61"/>
                <a:gd name="T2" fmla="*/ 22 w 44"/>
                <a:gd name="T3" fmla="*/ 53 h 61"/>
                <a:gd name="T4" fmla="*/ 11 w 44"/>
                <a:gd name="T5" fmla="*/ 61 h 61"/>
                <a:gd name="T6" fmla="*/ 22 w 44"/>
                <a:gd name="T7" fmla="*/ 0 h 61"/>
                <a:gd name="T8" fmla="*/ 34 w 44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1">
                  <a:moveTo>
                    <a:pt x="34" y="61"/>
                  </a:moveTo>
                  <a:cubicBezTo>
                    <a:pt x="26" y="61"/>
                    <a:pt x="27" y="53"/>
                    <a:pt x="22" y="53"/>
                  </a:cubicBezTo>
                  <a:cubicBezTo>
                    <a:pt x="17" y="53"/>
                    <a:pt x="18" y="61"/>
                    <a:pt x="11" y="61"/>
                  </a:cubicBezTo>
                  <a:cubicBezTo>
                    <a:pt x="3" y="61"/>
                    <a:pt x="0" y="46"/>
                    <a:pt x="22" y="0"/>
                  </a:cubicBezTo>
                  <a:cubicBezTo>
                    <a:pt x="44" y="48"/>
                    <a:pt x="41" y="61"/>
                    <a:pt x="34" y="61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4" name="Freeform 38"/>
            <p:cNvSpPr/>
            <p:nvPr/>
          </p:nvSpPr>
          <p:spPr bwMode="auto">
            <a:xfrm>
              <a:off x="9354745" y="6134557"/>
              <a:ext cx="234950" cy="252413"/>
            </a:xfrm>
            <a:custGeom>
              <a:avLst/>
              <a:gdLst>
                <a:gd name="T0" fmla="*/ 21 w 56"/>
                <a:gd name="T1" fmla="*/ 51 h 57"/>
                <a:gd name="T2" fmla="*/ 18 w 56"/>
                <a:gd name="T3" fmla="*/ 38 h 57"/>
                <a:gd name="T4" fmla="*/ 5 w 56"/>
                <a:gd name="T5" fmla="*/ 35 h 57"/>
                <a:gd name="T6" fmla="*/ 56 w 56"/>
                <a:gd name="T7" fmla="*/ 0 h 57"/>
                <a:gd name="T8" fmla="*/ 21 w 56"/>
                <a:gd name="T9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1" y="51"/>
                  </a:moveTo>
                  <a:cubicBezTo>
                    <a:pt x="15" y="46"/>
                    <a:pt x="22" y="41"/>
                    <a:pt x="18" y="38"/>
                  </a:cubicBezTo>
                  <a:cubicBezTo>
                    <a:pt x="15" y="34"/>
                    <a:pt x="10" y="41"/>
                    <a:pt x="5" y="35"/>
                  </a:cubicBezTo>
                  <a:cubicBezTo>
                    <a:pt x="0" y="29"/>
                    <a:pt x="8" y="17"/>
                    <a:pt x="56" y="0"/>
                  </a:cubicBezTo>
                  <a:cubicBezTo>
                    <a:pt x="38" y="50"/>
                    <a:pt x="27" y="57"/>
                    <a:pt x="21" y="51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5" name="Freeform 39"/>
            <p:cNvSpPr/>
            <p:nvPr/>
          </p:nvSpPr>
          <p:spPr bwMode="auto">
            <a:xfrm>
              <a:off x="9334108" y="6036132"/>
              <a:ext cx="255588" cy="195263"/>
            </a:xfrm>
            <a:custGeom>
              <a:avLst/>
              <a:gdLst>
                <a:gd name="T0" fmla="*/ 0 w 61"/>
                <a:gd name="T1" fmla="*/ 34 h 44"/>
                <a:gd name="T2" fmla="*/ 8 w 61"/>
                <a:gd name="T3" fmla="*/ 22 h 44"/>
                <a:gd name="T4" fmla="*/ 0 w 61"/>
                <a:gd name="T5" fmla="*/ 10 h 44"/>
                <a:gd name="T6" fmla="*/ 61 w 61"/>
                <a:gd name="T7" fmla="*/ 22 h 44"/>
                <a:gd name="T8" fmla="*/ 0 w 61"/>
                <a:gd name="T9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4">
                  <a:moveTo>
                    <a:pt x="0" y="34"/>
                  </a:moveTo>
                  <a:cubicBezTo>
                    <a:pt x="0" y="26"/>
                    <a:pt x="8" y="27"/>
                    <a:pt x="8" y="22"/>
                  </a:cubicBezTo>
                  <a:cubicBezTo>
                    <a:pt x="8" y="17"/>
                    <a:pt x="0" y="18"/>
                    <a:pt x="0" y="10"/>
                  </a:cubicBezTo>
                  <a:cubicBezTo>
                    <a:pt x="0" y="3"/>
                    <a:pt x="15" y="0"/>
                    <a:pt x="61" y="22"/>
                  </a:cubicBezTo>
                  <a:cubicBezTo>
                    <a:pt x="13" y="44"/>
                    <a:pt x="0" y="41"/>
                    <a:pt x="0" y="34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6" name="Freeform 40"/>
            <p:cNvSpPr/>
            <p:nvPr/>
          </p:nvSpPr>
          <p:spPr bwMode="auto">
            <a:xfrm>
              <a:off x="9354745" y="5880557"/>
              <a:ext cx="234950" cy="254000"/>
            </a:xfrm>
            <a:custGeom>
              <a:avLst/>
              <a:gdLst>
                <a:gd name="T0" fmla="*/ 5 w 56"/>
                <a:gd name="T1" fmla="*/ 22 h 57"/>
                <a:gd name="T2" fmla="*/ 18 w 56"/>
                <a:gd name="T3" fmla="*/ 19 h 57"/>
                <a:gd name="T4" fmla="*/ 21 w 56"/>
                <a:gd name="T5" fmla="*/ 6 h 57"/>
                <a:gd name="T6" fmla="*/ 56 w 56"/>
                <a:gd name="T7" fmla="*/ 57 h 57"/>
                <a:gd name="T8" fmla="*/ 5 w 56"/>
                <a:gd name="T9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5" y="22"/>
                  </a:moveTo>
                  <a:cubicBezTo>
                    <a:pt x="10" y="16"/>
                    <a:pt x="15" y="23"/>
                    <a:pt x="18" y="19"/>
                  </a:cubicBezTo>
                  <a:cubicBezTo>
                    <a:pt x="22" y="16"/>
                    <a:pt x="15" y="11"/>
                    <a:pt x="21" y="6"/>
                  </a:cubicBezTo>
                  <a:cubicBezTo>
                    <a:pt x="27" y="0"/>
                    <a:pt x="40" y="9"/>
                    <a:pt x="56" y="57"/>
                  </a:cubicBezTo>
                  <a:cubicBezTo>
                    <a:pt x="6" y="39"/>
                    <a:pt x="0" y="28"/>
                    <a:pt x="5" y="22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7" name="Oval 41"/>
            <p:cNvSpPr>
              <a:spLocks noChangeArrowheads="1"/>
            </p:cNvSpPr>
            <p:nvPr/>
          </p:nvSpPr>
          <p:spPr bwMode="auto">
            <a:xfrm>
              <a:off x="9472220" y="6009145"/>
              <a:ext cx="234950" cy="249238"/>
            </a:xfrm>
            <a:prstGeom prst="ellipse">
              <a:avLst/>
            </a:prstGeom>
            <a:solidFill>
              <a:srgbClr val="FFC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1" name="Oval 61"/>
            <p:cNvSpPr>
              <a:spLocks noChangeArrowheads="1"/>
            </p:cNvSpPr>
            <p:nvPr/>
          </p:nvSpPr>
          <p:spPr bwMode="auto">
            <a:xfrm>
              <a:off x="9719870" y="6591757"/>
              <a:ext cx="134938" cy="146050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6" name="Freeform 66"/>
            <p:cNvSpPr/>
            <p:nvPr/>
          </p:nvSpPr>
          <p:spPr bwMode="auto">
            <a:xfrm>
              <a:off x="9875445" y="6707645"/>
              <a:ext cx="120650" cy="39688"/>
            </a:xfrm>
            <a:custGeom>
              <a:avLst/>
              <a:gdLst>
                <a:gd name="T0" fmla="*/ 29 w 29"/>
                <a:gd name="T1" fmla="*/ 9 h 9"/>
                <a:gd name="T2" fmla="*/ 14 w 29"/>
                <a:gd name="T3" fmla="*/ 0 h 9"/>
                <a:gd name="T4" fmla="*/ 0 w 29"/>
                <a:gd name="T5" fmla="*/ 9 h 9"/>
                <a:gd name="T6" fmla="*/ 29 w 2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9">
                  <a:moveTo>
                    <a:pt x="29" y="9"/>
                  </a:moveTo>
                  <a:cubicBezTo>
                    <a:pt x="26" y="4"/>
                    <a:pt x="20" y="0"/>
                    <a:pt x="14" y="0"/>
                  </a:cubicBezTo>
                  <a:cubicBezTo>
                    <a:pt x="8" y="0"/>
                    <a:pt x="2" y="4"/>
                    <a:pt x="0" y="9"/>
                  </a:cubicBezTo>
                  <a:lnTo>
                    <a:pt x="29" y="9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57" name="Oval 67"/>
          <p:cNvSpPr>
            <a:spLocks noChangeArrowheads="1"/>
          </p:cNvSpPr>
          <p:nvPr/>
        </p:nvSpPr>
        <p:spPr bwMode="auto">
          <a:xfrm>
            <a:off x="10089758" y="6552070"/>
            <a:ext cx="138113" cy="146050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8" name="Oval 68"/>
          <p:cNvSpPr>
            <a:spLocks noChangeArrowheads="1"/>
          </p:cNvSpPr>
          <p:nvPr/>
        </p:nvSpPr>
        <p:spPr bwMode="auto">
          <a:xfrm>
            <a:off x="10324708" y="6560007"/>
            <a:ext cx="138113" cy="147638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9" name="Freeform 69"/>
          <p:cNvSpPr/>
          <p:nvPr/>
        </p:nvSpPr>
        <p:spPr bwMode="auto">
          <a:xfrm>
            <a:off x="10465995" y="6715582"/>
            <a:ext cx="109538" cy="31750"/>
          </a:xfrm>
          <a:custGeom>
            <a:avLst/>
            <a:gdLst>
              <a:gd name="T0" fmla="*/ 26 w 26"/>
              <a:gd name="T1" fmla="*/ 7 h 7"/>
              <a:gd name="T2" fmla="*/ 13 w 26"/>
              <a:gd name="T3" fmla="*/ 0 h 7"/>
              <a:gd name="T4" fmla="*/ 0 w 26"/>
              <a:gd name="T5" fmla="*/ 7 h 7"/>
              <a:gd name="T6" fmla="*/ 26 w 26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">
                <a:moveTo>
                  <a:pt x="26" y="7"/>
                </a:moveTo>
                <a:cubicBezTo>
                  <a:pt x="23" y="3"/>
                  <a:pt x="18" y="0"/>
                  <a:pt x="13" y="0"/>
                </a:cubicBezTo>
                <a:cubicBezTo>
                  <a:pt x="7" y="0"/>
                  <a:pt x="3" y="3"/>
                  <a:pt x="0" y="7"/>
                </a:cubicBezTo>
                <a:cubicBezTo>
                  <a:pt x="26" y="7"/>
                  <a:pt x="26" y="7"/>
                  <a:pt x="26" y="7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0" name="Oval 70"/>
          <p:cNvSpPr>
            <a:spLocks noChangeArrowheads="1"/>
          </p:cNvSpPr>
          <p:nvPr/>
        </p:nvSpPr>
        <p:spPr bwMode="auto">
          <a:xfrm>
            <a:off x="10588233" y="6542545"/>
            <a:ext cx="138113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1" name="Freeform 71"/>
          <p:cNvSpPr/>
          <p:nvPr/>
        </p:nvSpPr>
        <p:spPr bwMode="auto">
          <a:xfrm>
            <a:off x="10327883" y="6298070"/>
            <a:ext cx="150813" cy="160338"/>
          </a:xfrm>
          <a:custGeom>
            <a:avLst/>
            <a:gdLst>
              <a:gd name="T0" fmla="*/ 34 w 36"/>
              <a:gd name="T1" fmla="*/ 14 h 36"/>
              <a:gd name="T2" fmla="*/ 22 w 36"/>
              <a:gd name="T3" fmla="*/ 33 h 36"/>
              <a:gd name="T4" fmla="*/ 2 w 36"/>
              <a:gd name="T5" fmla="*/ 22 h 36"/>
              <a:gd name="T6" fmla="*/ 14 w 36"/>
              <a:gd name="T7" fmla="*/ 2 h 36"/>
              <a:gd name="T8" fmla="*/ 34 w 36"/>
              <a:gd name="T9" fmla="*/ 1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36">
                <a:moveTo>
                  <a:pt x="34" y="14"/>
                </a:moveTo>
                <a:cubicBezTo>
                  <a:pt x="36" y="22"/>
                  <a:pt x="31" y="31"/>
                  <a:pt x="22" y="33"/>
                </a:cubicBezTo>
                <a:cubicBezTo>
                  <a:pt x="13" y="36"/>
                  <a:pt x="4" y="30"/>
                  <a:pt x="2" y="22"/>
                </a:cubicBezTo>
                <a:cubicBezTo>
                  <a:pt x="0" y="13"/>
                  <a:pt x="5" y="4"/>
                  <a:pt x="14" y="2"/>
                </a:cubicBezTo>
                <a:cubicBezTo>
                  <a:pt x="22" y="0"/>
                  <a:pt x="31" y="5"/>
                  <a:pt x="34" y="14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2" name="Freeform 72"/>
          <p:cNvSpPr>
            <a:spLocks noEditPoints="1"/>
          </p:cNvSpPr>
          <p:nvPr/>
        </p:nvSpPr>
        <p:spPr bwMode="auto">
          <a:xfrm>
            <a:off x="10231045" y="6090107"/>
            <a:ext cx="17463" cy="288925"/>
          </a:xfrm>
          <a:custGeom>
            <a:avLst/>
            <a:gdLst>
              <a:gd name="T0" fmla="*/ 0 w 4"/>
              <a:gd name="T1" fmla="*/ 44 h 65"/>
              <a:gd name="T2" fmla="*/ 0 w 4"/>
              <a:gd name="T3" fmla="*/ 64 h 65"/>
              <a:gd name="T4" fmla="*/ 1 w 4"/>
              <a:gd name="T5" fmla="*/ 65 h 65"/>
              <a:gd name="T6" fmla="*/ 2 w 4"/>
              <a:gd name="T7" fmla="*/ 44 h 65"/>
              <a:gd name="T8" fmla="*/ 1 w 4"/>
              <a:gd name="T9" fmla="*/ 44 h 65"/>
              <a:gd name="T10" fmla="*/ 0 w 4"/>
              <a:gd name="T11" fmla="*/ 44 h 65"/>
              <a:gd name="T12" fmla="*/ 0 w 4"/>
              <a:gd name="T13" fmla="*/ 0 h 65"/>
              <a:gd name="T14" fmla="*/ 0 w 4"/>
              <a:gd name="T15" fmla="*/ 11 h 65"/>
              <a:gd name="T16" fmla="*/ 1 w 4"/>
              <a:gd name="T17" fmla="*/ 11 h 65"/>
              <a:gd name="T18" fmla="*/ 3 w 4"/>
              <a:gd name="T19" fmla="*/ 11 h 65"/>
              <a:gd name="T20" fmla="*/ 4 w 4"/>
              <a:gd name="T21" fmla="*/ 0 h 65"/>
              <a:gd name="T22" fmla="*/ 0 w 4"/>
              <a:gd name="T2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65">
                <a:moveTo>
                  <a:pt x="0" y="44"/>
                </a:moveTo>
                <a:cubicBezTo>
                  <a:pt x="0" y="64"/>
                  <a:pt x="0" y="64"/>
                  <a:pt x="0" y="64"/>
                </a:cubicBezTo>
                <a:cubicBezTo>
                  <a:pt x="0" y="65"/>
                  <a:pt x="1" y="65"/>
                  <a:pt x="1" y="65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1" y="44"/>
                  <a:pt x="1" y="44"/>
                </a:cubicBezTo>
                <a:cubicBezTo>
                  <a:pt x="1" y="44"/>
                  <a:pt x="0" y="44"/>
                  <a:pt x="0" y="44"/>
                </a:cubicBezTo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1" y="11"/>
                  <a:pt x="1" y="11"/>
                </a:cubicBezTo>
                <a:cubicBezTo>
                  <a:pt x="2" y="11"/>
                  <a:pt x="3" y="11"/>
                  <a:pt x="3" y="11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3" name="Freeform 73"/>
          <p:cNvSpPr/>
          <p:nvPr/>
        </p:nvSpPr>
        <p:spPr bwMode="auto">
          <a:xfrm>
            <a:off x="10231045" y="6137732"/>
            <a:ext cx="12700" cy="147638"/>
          </a:xfrm>
          <a:custGeom>
            <a:avLst/>
            <a:gdLst>
              <a:gd name="T0" fmla="*/ 1 w 3"/>
              <a:gd name="T1" fmla="*/ 0 h 33"/>
              <a:gd name="T2" fmla="*/ 0 w 3"/>
              <a:gd name="T3" fmla="*/ 0 h 33"/>
              <a:gd name="T4" fmla="*/ 0 w 3"/>
              <a:gd name="T5" fmla="*/ 33 h 33"/>
              <a:gd name="T6" fmla="*/ 1 w 3"/>
              <a:gd name="T7" fmla="*/ 33 h 33"/>
              <a:gd name="T8" fmla="*/ 2 w 3"/>
              <a:gd name="T9" fmla="*/ 33 h 33"/>
              <a:gd name="T10" fmla="*/ 3 w 3"/>
              <a:gd name="T11" fmla="*/ 0 h 33"/>
              <a:gd name="T12" fmla="*/ 1 w 3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3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1" y="33"/>
                  <a:pt x="1" y="33"/>
                </a:cubicBezTo>
                <a:cubicBezTo>
                  <a:pt x="1" y="33"/>
                  <a:pt x="2" y="33"/>
                  <a:pt x="2" y="33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1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4" name="Freeform 74"/>
          <p:cNvSpPr/>
          <p:nvPr/>
        </p:nvSpPr>
        <p:spPr bwMode="auto">
          <a:xfrm>
            <a:off x="10231045" y="6374270"/>
            <a:ext cx="4763" cy="111125"/>
          </a:xfrm>
          <a:custGeom>
            <a:avLst/>
            <a:gdLst>
              <a:gd name="T0" fmla="*/ 0 w 1"/>
              <a:gd name="T1" fmla="*/ 0 h 25"/>
              <a:gd name="T2" fmla="*/ 0 w 1"/>
              <a:gd name="T3" fmla="*/ 25 h 25"/>
              <a:gd name="T4" fmla="*/ 1 w 1"/>
              <a:gd name="T5" fmla="*/ 1 h 25"/>
              <a:gd name="T6" fmla="*/ 0 w 1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5">
                <a:moveTo>
                  <a:pt x="0" y="0"/>
                </a:moveTo>
                <a:cubicBezTo>
                  <a:pt x="0" y="25"/>
                  <a:pt x="0" y="25"/>
                  <a:pt x="0" y="25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1"/>
                  <a:pt x="0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5" name="Freeform 75"/>
          <p:cNvSpPr>
            <a:spLocks noEditPoints="1"/>
          </p:cNvSpPr>
          <p:nvPr/>
        </p:nvSpPr>
        <p:spPr bwMode="auto">
          <a:xfrm>
            <a:off x="10764445" y="6653670"/>
            <a:ext cx="0" cy="22225"/>
          </a:xfrm>
          <a:custGeom>
            <a:avLst/>
            <a:gdLst>
              <a:gd name="T0" fmla="*/ 5 h 5"/>
              <a:gd name="T1" fmla="*/ 5 h 5"/>
              <a:gd name="T2" fmla="*/ 5 h 5"/>
              <a:gd name="T3" fmla="*/ 5 h 5"/>
              <a:gd name="T4" fmla="*/ 5 h 5"/>
              <a:gd name="T5" fmla="*/ 4 h 5"/>
              <a:gd name="T6" fmla="*/ 4 h 5"/>
              <a:gd name="T7" fmla="*/ 4 h 5"/>
              <a:gd name="T8" fmla="*/ 4 h 5"/>
              <a:gd name="T9" fmla="*/ 4 h 5"/>
              <a:gd name="T10" fmla="*/ 4 h 5"/>
              <a:gd name="T11" fmla="*/ 4 h 5"/>
              <a:gd name="T12" fmla="*/ 3 h 5"/>
              <a:gd name="T13" fmla="*/ 3 h 5"/>
              <a:gd name="T14" fmla="*/ 3 h 5"/>
              <a:gd name="T15" fmla="*/ 3 h 5"/>
              <a:gd name="T16" fmla="*/ 3 h 5"/>
              <a:gd name="T17" fmla="*/ 3 h 5"/>
              <a:gd name="T18" fmla="*/ 3 h 5"/>
              <a:gd name="T19" fmla="*/ 3 h 5"/>
              <a:gd name="T20" fmla="*/ 3 h 5"/>
              <a:gd name="T21" fmla="*/ 2 h 5"/>
              <a:gd name="T22" fmla="*/ 2 h 5"/>
              <a:gd name="T23" fmla="*/ 2 h 5"/>
              <a:gd name="T24" fmla="*/ 2 h 5"/>
              <a:gd name="T25" fmla="*/ 2 h 5"/>
              <a:gd name="T26" fmla="*/ 2 h 5"/>
              <a:gd name="T27" fmla="*/ 2 h 5"/>
              <a:gd name="T28" fmla="*/ 2 h 5"/>
              <a:gd name="T29" fmla="*/ 1 h 5"/>
              <a:gd name="T30" fmla="*/ 1 h 5"/>
              <a:gd name="T31" fmla="*/ 1 h 5"/>
              <a:gd name="T32" fmla="*/ 1 h 5"/>
              <a:gd name="T33" fmla="*/ 1 h 5"/>
              <a:gd name="T34" fmla="*/ 1 h 5"/>
              <a:gd name="T35" fmla="*/ 1 h 5"/>
              <a:gd name="T36" fmla="*/ 1 h 5"/>
              <a:gd name="T37" fmla="*/ 1 h 5"/>
              <a:gd name="T38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  <a:cxn ang="0">
                <a:pos x="0" y="T30"/>
              </a:cxn>
              <a:cxn ang="0">
                <a:pos x="0" y="T31"/>
              </a:cxn>
              <a:cxn ang="0">
                <a:pos x="0" y="T32"/>
              </a:cxn>
              <a:cxn ang="0">
                <a:pos x="0" y="T33"/>
              </a:cxn>
              <a:cxn ang="0">
                <a:pos x="0" y="T34"/>
              </a:cxn>
              <a:cxn ang="0">
                <a:pos x="0" y="T35"/>
              </a:cxn>
              <a:cxn ang="0">
                <a:pos x="0" y="T36"/>
              </a:cxn>
              <a:cxn ang="0">
                <a:pos x="0" y="T37"/>
              </a:cxn>
              <a:cxn ang="0">
                <a:pos x="0" y="T38"/>
              </a:cxn>
            </a:cxnLst>
            <a:rect l="0" t="0" r="r" b="b"/>
            <a:pathLst>
              <a:path h="5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6" name="Freeform 76"/>
          <p:cNvSpPr>
            <a:spLocks noEditPoints="1"/>
          </p:cNvSpPr>
          <p:nvPr/>
        </p:nvSpPr>
        <p:spPr bwMode="auto">
          <a:xfrm>
            <a:off x="10381858" y="6418720"/>
            <a:ext cx="382588" cy="328613"/>
          </a:xfrm>
          <a:custGeom>
            <a:avLst/>
            <a:gdLst>
              <a:gd name="T0" fmla="*/ 49 w 91"/>
              <a:gd name="T1" fmla="*/ 44 h 74"/>
              <a:gd name="T2" fmla="*/ 82 w 91"/>
              <a:gd name="T3" fmla="*/ 44 h 74"/>
              <a:gd name="T4" fmla="*/ 35 w 91"/>
              <a:gd name="T5" fmla="*/ 0 h 74"/>
              <a:gd name="T6" fmla="*/ 19 w 91"/>
              <a:gd name="T7" fmla="*/ 49 h 74"/>
              <a:gd name="T8" fmla="*/ 2 w 91"/>
              <a:gd name="T9" fmla="*/ 65 h 74"/>
              <a:gd name="T10" fmla="*/ 0 w 91"/>
              <a:gd name="T11" fmla="*/ 74 h 74"/>
              <a:gd name="T12" fmla="*/ 33 w 91"/>
              <a:gd name="T13" fmla="*/ 67 h 74"/>
              <a:gd name="T14" fmla="*/ 89 w 91"/>
              <a:gd name="T15" fmla="*/ 74 h 74"/>
              <a:gd name="T16" fmla="*/ 91 w 91"/>
              <a:gd name="T17" fmla="*/ 58 h 74"/>
              <a:gd name="T18" fmla="*/ 91 w 91"/>
              <a:gd name="T19" fmla="*/ 58 h 74"/>
              <a:gd name="T20" fmla="*/ 91 w 91"/>
              <a:gd name="T21" fmla="*/ 58 h 74"/>
              <a:gd name="T22" fmla="*/ 91 w 91"/>
              <a:gd name="T23" fmla="*/ 57 h 74"/>
              <a:gd name="T24" fmla="*/ 91 w 91"/>
              <a:gd name="T25" fmla="*/ 57 h 74"/>
              <a:gd name="T26" fmla="*/ 91 w 91"/>
              <a:gd name="T27" fmla="*/ 57 h 74"/>
              <a:gd name="T28" fmla="*/ 91 w 91"/>
              <a:gd name="T29" fmla="*/ 57 h 74"/>
              <a:gd name="T30" fmla="*/ 91 w 91"/>
              <a:gd name="T31" fmla="*/ 57 h 74"/>
              <a:gd name="T32" fmla="*/ 91 w 91"/>
              <a:gd name="T33" fmla="*/ 56 h 74"/>
              <a:gd name="T34" fmla="*/ 91 w 91"/>
              <a:gd name="T35" fmla="*/ 56 h 74"/>
              <a:gd name="T36" fmla="*/ 91 w 91"/>
              <a:gd name="T37" fmla="*/ 56 h 74"/>
              <a:gd name="T38" fmla="*/ 91 w 91"/>
              <a:gd name="T39" fmla="*/ 56 h 74"/>
              <a:gd name="T40" fmla="*/ 91 w 91"/>
              <a:gd name="T41" fmla="*/ 56 h 74"/>
              <a:gd name="T42" fmla="*/ 91 w 91"/>
              <a:gd name="T43" fmla="*/ 55 h 74"/>
              <a:gd name="T44" fmla="*/ 91 w 91"/>
              <a:gd name="T45" fmla="*/ 55 h 74"/>
              <a:gd name="T46" fmla="*/ 91 w 91"/>
              <a:gd name="T47" fmla="*/ 55 h 74"/>
              <a:gd name="T48" fmla="*/ 91 w 91"/>
              <a:gd name="T49" fmla="*/ 55 h 74"/>
              <a:gd name="T50" fmla="*/ 91 w 91"/>
              <a:gd name="T51" fmla="*/ 55 h 74"/>
              <a:gd name="T52" fmla="*/ 91 w 91"/>
              <a:gd name="T53" fmla="*/ 55 h 74"/>
              <a:gd name="T54" fmla="*/ 91 w 91"/>
              <a:gd name="T55" fmla="*/ 54 h 74"/>
              <a:gd name="T56" fmla="*/ 91 w 91"/>
              <a:gd name="T57" fmla="*/ 54 h 74"/>
              <a:gd name="T58" fmla="*/ 91 w 91"/>
              <a:gd name="T59" fmla="*/ 54 h 74"/>
              <a:gd name="T60" fmla="*/ 91 w 91"/>
              <a:gd name="T61" fmla="*/ 54 h 74"/>
              <a:gd name="T62" fmla="*/ 91 w 91"/>
              <a:gd name="T63" fmla="*/ 54 h 74"/>
              <a:gd name="T64" fmla="*/ 91 w 91"/>
              <a:gd name="T65" fmla="*/ 54 h 74"/>
              <a:gd name="T66" fmla="*/ 91 w 91"/>
              <a:gd name="T67" fmla="*/ 5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1" h="74">
                <a:moveTo>
                  <a:pt x="65" y="60"/>
                </a:moveTo>
                <a:cubicBezTo>
                  <a:pt x="56" y="60"/>
                  <a:pt x="49" y="53"/>
                  <a:pt x="49" y="44"/>
                </a:cubicBezTo>
                <a:cubicBezTo>
                  <a:pt x="49" y="35"/>
                  <a:pt x="56" y="28"/>
                  <a:pt x="65" y="28"/>
                </a:cubicBezTo>
                <a:cubicBezTo>
                  <a:pt x="74" y="28"/>
                  <a:pt x="82" y="35"/>
                  <a:pt x="82" y="44"/>
                </a:cubicBezTo>
                <a:cubicBezTo>
                  <a:pt x="82" y="53"/>
                  <a:pt x="74" y="60"/>
                  <a:pt x="65" y="60"/>
                </a:cubicBezTo>
                <a:moveTo>
                  <a:pt x="35" y="0"/>
                </a:moveTo>
                <a:cubicBezTo>
                  <a:pt x="35" y="1"/>
                  <a:pt x="35" y="1"/>
                  <a:pt x="35" y="2"/>
                </a:cubicBezTo>
                <a:cubicBezTo>
                  <a:pt x="35" y="20"/>
                  <a:pt x="29" y="36"/>
                  <a:pt x="19" y="49"/>
                </a:cubicBezTo>
                <a:cubicBezTo>
                  <a:pt x="18" y="58"/>
                  <a:pt x="11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6"/>
                  <a:pt x="1" y="66"/>
                  <a:pt x="0" y="67"/>
                </a:cubicBezTo>
                <a:cubicBezTo>
                  <a:pt x="0" y="74"/>
                  <a:pt x="0" y="74"/>
                  <a:pt x="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23" y="70"/>
                  <a:pt x="27" y="67"/>
                  <a:pt x="33" y="67"/>
                </a:cubicBezTo>
                <a:cubicBezTo>
                  <a:pt x="38" y="67"/>
                  <a:pt x="43" y="70"/>
                  <a:pt x="46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0" y="69"/>
                  <a:pt x="91" y="64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88" y="24"/>
                  <a:pt x="64" y="1"/>
                  <a:pt x="35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7" name="Freeform 77"/>
          <p:cNvSpPr>
            <a:spLocks noEditPoints="1"/>
          </p:cNvSpPr>
          <p:nvPr/>
        </p:nvSpPr>
        <p:spPr bwMode="auto">
          <a:xfrm>
            <a:off x="10358045" y="6129795"/>
            <a:ext cx="171450" cy="585788"/>
          </a:xfrm>
          <a:custGeom>
            <a:avLst/>
            <a:gdLst>
              <a:gd name="T0" fmla="*/ 6 w 41"/>
              <a:gd name="T1" fmla="*/ 130 h 132"/>
              <a:gd name="T2" fmla="*/ 6 w 41"/>
              <a:gd name="T3" fmla="*/ 132 h 132"/>
              <a:gd name="T4" fmla="*/ 8 w 41"/>
              <a:gd name="T5" fmla="*/ 130 h 132"/>
              <a:gd name="T6" fmla="*/ 6 w 41"/>
              <a:gd name="T7" fmla="*/ 130 h 132"/>
              <a:gd name="T8" fmla="*/ 0 w 41"/>
              <a:gd name="T9" fmla="*/ 0 h 132"/>
              <a:gd name="T10" fmla="*/ 2 w 41"/>
              <a:gd name="T11" fmla="*/ 42 h 132"/>
              <a:gd name="T12" fmla="*/ 7 w 41"/>
              <a:gd name="T13" fmla="*/ 40 h 132"/>
              <a:gd name="T14" fmla="*/ 11 w 41"/>
              <a:gd name="T15" fmla="*/ 39 h 132"/>
              <a:gd name="T16" fmla="*/ 27 w 41"/>
              <a:gd name="T17" fmla="*/ 52 h 132"/>
              <a:gd name="T18" fmla="*/ 15 w 41"/>
              <a:gd name="T19" fmla="*/ 71 h 132"/>
              <a:gd name="T20" fmla="*/ 11 w 41"/>
              <a:gd name="T21" fmla="*/ 72 h 132"/>
              <a:gd name="T22" fmla="*/ 3 w 41"/>
              <a:gd name="T23" fmla="*/ 70 h 132"/>
              <a:gd name="T24" fmla="*/ 5 w 41"/>
              <a:gd name="T25" fmla="*/ 98 h 132"/>
              <a:gd name="T26" fmla="*/ 8 w 41"/>
              <a:gd name="T27" fmla="*/ 97 h 132"/>
              <a:gd name="T28" fmla="*/ 25 w 41"/>
              <a:gd name="T29" fmla="*/ 114 h 132"/>
              <a:gd name="T30" fmla="*/ 25 w 41"/>
              <a:gd name="T31" fmla="*/ 114 h 132"/>
              <a:gd name="T32" fmla="*/ 41 w 41"/>
              <a:gd name="T33" fmla="*/ 67 h 132"/>
              <a:gd name="T34" fmla="*/ 41 w 41"/>
              <a:gd name="T35" fmla="*/ 65 h 132"/>
              <a:gd name="T36" fmla="*/ 41 w 41"/>
              <a:gd name="T37" fmla="*/ 65 h 132"/>
              <a:gd name="T38" fmla="*/ 0 w 41"/>
              <a:gd name="T3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" h="132">
                <a:moveTo>
                  <a:pt x="6" y="130"/>
                </a:moveTo>
                <a:cubicBezTo>
                  <a:pt x="6" y="132"/>
                  <a:pt x="6" y="132"/>
                  <a:pt x="6" y="132"/>
                </a:cubicBezTo>
                <a:cubicBezTo>
                  <a:pt x="7" y="131"/>
                  <a:pt x="8" y="131"/>
                  <a:pt x="8" y="130"/>
                </a:cubicBezTo>
                <a:cubicBezTo>
                  <a:pt x="7" y="130"/>
                  <a:pt x="7" y="130"/>
                  <a:pt x="6" y="130"/>
                </a:cubicBezTo>
                <a:moveTo>
                  <a:pt x="0" y="0"/>
                </a:moveTo>
                <a:cubicBezTo>
                  <a:pt x="2" y="42"/>
                  <a:pt x="2" y="42"/>
                  <a:pt x="2" y="42"/>
                </a:cubicBezTo>
                <a:cubicBezTo>
                  <a:pt x="4" y="41"/>
                  <a:pt x="5" y="40"/>
                  <a:pt x="7" y="40"/>
                </a:cubicBezTo>
                <a:cubicBezTo>
                  <a:pt x="8" y="39"/>
                  <a:pt x="9" y="39"/>
                  <a:pt x="11" y="39"/>
                </a:cubicBezTo>
                <a:cubicBezTo>
                  <a:pt x="18" y="39"/>
                  <a:pt x="25" y="44"/>
                  <a:pt x="27" y="52"/>
                </a:cubicBezTo>
                <a:cubicBezTo>
                  <a:pt x="29" y="60"/>
                  <a:pt x="24" y="69"/>
                  <a:pt x="15" y="71"/>
                </a:cubicBezTo>
                <a:cubicBezTo>
                  <a:pt x="13" y="72"/>
                  <a:pt x="12" y="72"/>
                  <a:pt x="11" y="72"/>
                </a:cubicBezTo>
                <a:cubicBezTo>
                  <a:pt x="8" y="72"/>
                  <a:pt x="6" y="71"/>
                  <a:pt x="3" y="70"/>
                </a:cubicBezTo>
                <a:cubicBezTo>
                  <a:pt x="5" y="98"/>
                  <a:pt x="5" y="98"/>
                  <a:pt x="5" y="98"/>
                </a:cubicBezTo>
                <a:cubicBezTo>
                  <a:pt x="6" y="98"/>
                  <a:pt x="7" y="97"/>
                  <a:pt x="8" y="97"/>
                </a:cubicBezTo>
                <a:cubicBezTo>
                  <a:pt x="17" y="97"/>
                  <a:pt x="25" y="105"/>
                  <a:pt x="25" y="114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35" y="101"/>
                  <a:pt x="41" y="85"/>
                  <a:pt x="41" y="67"/>
                </a:cubicBezTo>
                <a:cubicBezTo>
                  <a:pt x="41" y="66"/>
                  <a:pt x="41" y="66"/>
                  <a:pt x="41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40" y="37"/>
                  <a:pt x="24" y="12"/>
                  <a:pt x="0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8" name="Freeform 78"/>
          <p:cNvSpPr/>
          <p:nvPr/>
        </p:nvSpPr>
        <p:spPr bwMode="auto">
          <a:xfrm>
            <a:off x="10378683" y="6560007"/>
            <a:ext cx="84138" cy="147638"/>
          </a:xfrm>
          <a:custGeom>
            <a:avLst/>
            <a:gdLst>
              <a:gd name="T0" fmla="*/ 3 w 20"/>
              <a:gd name="T1" fmla="*/ 0 h 33"/>
              <a:gd name="T2" fmla="*/ 0 w 20"/>
              <a:gd name="T3" fmla="*/ 1 h 33"/>
              <a:gd name="T4" fmla="*/ 1 w 20"/>
              <a:gd name="T5" fmla="*/ 33 h 33"/>
              <a:gd name="T6" fmla="*/ 3 w 20"/>
              <a:gd name="T7" fmla="*/ 33 h 33"/>
              <a:gd name="T8" fmla="*/ 3 w 20"/>
              <a:gd name="T9" fmla="*/ 33 h 33"/>
              <a:gd name="T10" fmla="*/ 20 w 20"/>
              <a:gd name="T11" fmla="*/ 17 h 33"/>
              <a:gd name="T12" fmla="*/ 20 w 20"/>
              <a:gd name="T13" fmla="*/ 17 h 33"/>
              <a:gd name="T14" fmla="*/ 3 w 20"/>
              <a:gd name="T1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3">
                <a:moveTo>
                  <a:pt x="3" y="0"/>
                </a:moveTo>
                <a:cubicBezTo>
                  <a:pt x="2" y="0"/>
                  <a:pt x="1" y="1"/>
                  <a:pt x="0" y="1"/>
                </a:cubicBezTo>
                <a:cubicBezTo>
                  <a:pt x="1" y="33"/>
                  <a:pt x="1" y="33"/>
                  <a:pt x="1" y="33"/>
                </a:cubicBezTo>
                <a:cubicBezTo>
                  <a:pt x="2" y="33"/>
                  <a:pt x="2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12" y="33"/>
                  <a:pt x="19" y="26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8"/>
                  <a:pt x="12" y="0"/>
                  <a:pt x="3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9" name="Freeform 79"/>
          <p:cNvSpPr/>
          <p:nvPr/>
        </p:nvSpPr>
        <p:spPr bwMode="auto">
          <a:xfrm>
            <a:off x="10465995" y="6715582"/>
            <a:ext cx="109538" cy="31750"/>
          </a:xfrm>
          <a:custGeom>
            <a:avLst/>
            <a:gdLst>
              <a:gd name="T0" fmla="*/ 13 w 26"/>
              <a:gd name="T1" fmla="*/ 0 h 7"/>
              <a:gd name="T2" fmla="*/ 0 w 26"/>
              <a:gd name="T3" fmla="*/ 7 h 7"/>
              <a:gd name="T4" fmla="*/ 26 w 26"/>
              <a:gd name="T5" fmla="*/ 7 h 7"/>
              <a:gd name="T6" fmla="*/ 13 w 26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">
                <a:moveTo>
                  <a:pt x="13" y="0"/>
                </a:moveTo>
                <a:cubicBezTo>
                  <a:pt x="7" y="0"/>
                  <a:pt x="3" y="3"/>
                  <a:pt x="0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3" y="3"/>
                  <a:pt x="18" y="0"/>
                  <a:pt x="13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0" name="Oval 80"/>
          <p:cNvSpPr>
            <a:spLocks noChangeArrowheads="1"/>
          </p:cNvSpPr>
          <p:nvPr/>
        </p:nvSpPr>
        <p:spPr bwMode="auto">
          <a:xfrm>
            <a:off x="10588233" y="6542545"/>
            <a:ext cx="138113" cy="142875"/>
          </a:xfrm>
          <a:prstGeom prst="ellipse">
            <a:avLst/>
          </a:pr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1" name="Freeform 81"/>
          <p:cNvSpPr/>
          <p:nvPr/>
        </p:nvSpPr>
        <p:spPr bwMode="auto">
          <a:xfrm>
            <a:off x="10365983" y="6302832"/>
            <a:ext cx="112713" cy="146050"/>
          </a:xfrm>
          <a:custGeom>
            <a:avLst/>
            <a:gdLst>
              <a:gd name="T0" fmla="*/ 9 w 27"/>
              <a:gd name="T1" fmla="*/ 0 h 33"/>
              <a:gd name="T2" fmla="*/ 5 w 27"/>
              <a:gd name="T3" fmla="*/ 1 h 33"/>
              <a:gd name="T4" fmla="*/ 0 w 27"/>
              <a:gd name="T5" fmla="*/ 3 h 33"/>
              <a:gd name="T6" fmla="*/ 1 w 27"/>
              <a:gd name="T7" fmla="*/ 31 h 33"/>
              <a:gd name="T8" fmla="*/ 9 w 27"/>
              <a:gd name="T9" fmla="*/ 33 h 33"/>
              <a:gd name="T10" fmla="*/ 13 w 27"/>
              <a:gd name="T11" fmla="*/ 32 h 33"/>
              <a:gd name="T12" fmla="*/ 25 w 27"/>
              <a:gd name="T13" fmla="*/ 13 h 33"/>
              <a:gd name="T14" fmla="*/ 9 w 27"/>
              <a:gd name="T1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33">
                <a:moveTo>
                  <a:pt x="9" y="0"/>
                </a:moveTo>
                <a:cubicBezTo>
                  <a:pt x="7" y="0"/>
                  <a:pt x="6" y="0"/>
                  <a:pt x="5" y="1"/>
                </a:cubicBezTo>
                <a:cubicBezTo>
                  <a:pt x="3" y="1"/>
                  <a:pt x="2" y="2"/>
                  <a:pt x="0" y="3"/>
                </a:cubicBezTo>
                <a:cubicBezTo>
                  <a:pt x="1" y="31"/>
                  <a:pt x="1" y="31"/>
                  <a:pt x="1" y="31"/>
                </a:cubicBezTo>
                <a:cubicBezTo>
                  <a:pt x="4" y="32"/>
                  <a:pt x="6" y="33"/>
                  <a:pt x="9" y="33"/>
                </a:cubicBezTo>
                <a:cubicBezTo>
                  <a:pt x="10" y="33"/>
                  <a:pt x="11" y="33"/>
                  <a:pt x="13" y="32"/>
                </a:cubicBezTo>
                <a:cubicBezTo>
                  <a:pt x="22" y="30"/>
                  <a:pt x="27" y="21"/>
                  <a:pt x="25" y="13"/>
                </a:cubicBezTo>
                <a:cubicBezTo>
                  <a:pt x="23" y="5"/>
                  <a:pt x="16" y="0"/>
                  <a:pt x="9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75" name="组合 1374"/>
          <p:cNvGrpSpPr/>
          <p:nvPr/>
        </p:nvGrpSpPr>
        <p:grpSpPr>
          <a:xfrm>
            <a:off x="6607095" y="6213083"/>
            <a:ext cx="833437" cy="627063"/>
            <a:chOff x="4701899" y="5390718"/>
            <a:chExt cx="833437" cy="627063"/>
          </a:xfrm>
          <a:solidFill>
            <a:srgbClr val="2D5200"/>
          </a:solidFill>
        </p:grpSpPr>
        <p:sp>
          <p:nvSpPr>
            <p:cNvPr id="1376" name="Freeform 10"/>
            <p:cNvSpPr/>
            <p:nvPr/>
          </p:nvSpPr>
          <p:spPr bwMode="auto">
            <a:xfrm>
              <a:off x="5016224" y="5449456"/>
              <a:ext cx="485775" cy="563563"/>
            </a:xfrm>
            <a:custGeom>
              <a:avLst/>
              <a:gdLst>
                <a:gd name="T0" fmla="*/ 0 w 116"/>
                <a:gd name="T1" fmla="*/ 124 h 127"/>
                <a:gd name="T2" fmla="*/ 0 w 116"/>
                <a:gd name="T3" fmla="*/ 122 h 127"/>
                <a:gd name="T4" fmla="*/ 2 w 116"/>
                <a:gd name="T5" fmla="*/ 116 h 127"/>
                <a:gd name="T6" fmla="*/ 8 w 116"/>
                <a:gd name="T7" fmla="*/ 95 h 127"/>
                <a:gd name="T8" fmla="*/ 21 w 116"/>
                <a:gd name="T9" fmla="*/ 68 h 127"/>
                <a:gd name="T10" fmla="*/ 29 w 116"/>
                <a:gd name="T11" fmla="*/ 54 h 127"/>
                <a:gd name="T12" fmla="*/ 40 w 116"/>
                <a:gd name="T13" fmla="*/ 41 h 127"/>
                <a:gd name="T14" fmla="*/ 52 w 116"/>
                <a:gd name="T15" fmla="*/ 28 h 127"/>
                <a:gd name="T16" fmla="*/ 65 w 116"/>
                <a:gd name="T17" fmla="*/ 18 h 127"/>
                <a:gd name="T18" fmla="*/ 71 w 116"/>
                <a:gd name="T19" fmla="*/ 14 h 127"/>
                <a:gd name="T20" fmla="*/ 78 w 116"/>
                <a:gd name="T21" fmla="*/ 11 h 127"/>
                <a:gd name="T22" fmla="*/ 90 w 116"/>
                <a:gd name="T23" fmla="*/ 6 h 127"/>
                <a:gd name="T24" fmla="*/ 101 w 116"/>
                <a:gd name="T25" fmla="*/ 2 h 127"/>
                <a:gd name="T26" fmla="*/ 109 w 116"/>
                <a:gd name="T27" fmla="*/ 1 h 127"/>
                <a:gd name="T28" fmla="*/ 116 w 116"/>
                <a:gd name="T29" fmla="*/ 0 h 127"/>
                <a:gd name="T30" fmla="*/ 110 w 116"/>
                <a:gd name="T31" fmla="*/ 3 h 127"/>
                <a:gd name="T32" fmla="*/ 102 w 116"/>
                <a:gd name="T33" fmla="*/ 6 h 127"/>
                <a:gd name="T34" fmla="*/ 93 w 116"/>
                <a:gd name="T35" fmla="*/ 12 h 127"/>
                <a:gd name="T36" fmla="*/ 83 w 116"/>
                <a:gd name="T37" fmla="*/ 19 h 127"/>
                <a:gd name="T38" fmla="*/ 78 w 116"/>
                <a:gd name="T39" fmla="*/ 23 h 127"/>
                <a:gd name="T40" fmla="*/ 73 w 116"/>
                <a:gd name="T41" fmla="*/ 29 h 127"/>
                <a:gd name="T42" fmla="*/ 65 w 116"/>
                <a:gd name="T43" fmla="*/ 40 h 127"/>
                <a:gd name="T44" fmla="*/ 57 w 116"/>
                <a:gd name="T45" fmla="*/ 53 h 127"/>
                <a:gd name="T46" fmla="*/ 43 w 116"/>
                <a:gd name="T47" fmla="*/ 104 h 127"/>
                <a:gd name="T48" fmla="*/ 42 w 116"/>
                <a:gd name="T49" fmla="*/ 121 h 127"/>
                <a:gd name="T50" fmla="*/ 42 w 116"/>
                <a:gd name="T51" fmla="*/ 126 h 127"/>
                <a:gd name="T52" fmla="*/ 42 w 116"/>
                <a:gd name="T53" fmla="*/ 127 h 127"/>
                <a:gd name="T54" fmla="*/ 42 w 116"/>
                <a:gd name="T55" fmla="*/ 127 h 127"/>
                <a:gd name="T56" fmla="*/ 0 w 116"/>
                <a:gd name="T57" fmla="*/ 1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127">
                  <a:moveTo>
                    <a:pt x="0" y="124"/>
                  </a:moveTo>
                  <a:cubicBezTo>
                    <a:pt x="0" y="124"/>
                    <a:pt x="0" y="123"/>
                    <a:pt x="0" y="122"/>
                  </a:cubicBezTo>
                  <a:cubicBezTo>
                    <a:pt x="1" y="120"/>
                    <a:pt x="1" y="118"/>
                    <a:pt x="2" y="116"/>
                  </a:cubicBezTo>
                  <a:cubicBezTo>
                    <a:pt x="3" y="111"/>
                    <a:pt x="5" y="104"/>
                    <a:pt x="8" y="95"/>
                  </a:cubicBezTo>
                  <a:cubicBezTo>
                    <a:pt x="11" y="87"/>
                    <a:pt x="15" y="78"/>
                    <a:pt x="21" y="68"/>
                  </a:cubicBezTo>
                  <a:cubicBezTo>
                    <a:pt x="23" y="64"/>
                    <a:pt x="26" y="59"/>
                    <a:pt x="29" y="54"/>
                  </a:cubicBezTo>
                  <a:cubicBezTo>
                    <a:pt x="32" y="50"/>
                    <a:pt x="36" y="45"/>
                    <a:pt x="40" y="41"/>
                  </a:cubicBezTo>
                  <a:cubicBezTo>
                    <a:pt x="43" y="36"/>
                    <a:pt x="47" y="32"/>
                    <a:pt x="52" y="28"/>
                  </a:cubicBezTo>
                  <a:cubicBezTo>
                    <a:pt x="56" y="25"/>
                    <a:pt x="60" y="21"/>
                    <a:pt x="65" y="18"/>
                  </a:cubicBezTo>
                  <a:cubicBezTo>
                    <a:pt x="67" y="17"/>
                    <a:pt x="69" y="16"/>
                    <a:pt x="71" y="14"/>
                  </a:cubicBezTo>
                  <a:cubicBezTo>
                    <a:pt x="73" y="13"/>
                    <a:pt x="76" y="12"/>
                    <a:pt x="78" y="11"/>
                  </a:cubicBezTo>
                  <a:cubicBezTo>
                    <a:pt x="82" y="9"/>
                    <a:pt x="86" y="7"/>
                    <a:pt x="90" y="6"/>
                  </a:cubicBezTo>
                  <a:cubicBezTo>
                    <a:pt x="94" y="4"/>
                    <a:pt x="98" y="3"/>
                    <a:pt x="101" y="2"/>
                  </a:cubicBezTo>
                  <a:cubicBezTo>
                    <a:pt x="104" y="2"/>
                    <a:pt x="107" y="1"/>
                    <a:pt x="109" y="1"/>
                  </a:cubicBezTo>
                  <a:cubicBezTo>
                    <a:pt x="114" y="0"/>
                    <a:pt x="116" y="0"/>
                    <a:pt x="116" y="0"/>
                  </a:cubicBezTo>
                  <a:cubicBezTo>
                    <a:pt x="116" y="0"/>
                    <a:pt x="114" y="1"/>
                    <a:pt x="110" y="3"/>
                  </a:cubicBezTo>
                  <a:cubicBezTo>
                    <a:pt x="107" y="3"/>
                    <a:pt x="105" y="5"/>
                    <a:pt x="102" y="6"/>
                  </a:cubicBezTo>
                  <a:cubicBezTo>
                    <a:pt x="99" y="8"/>
                    <a:pt x="96" y="9"/>
                    <a:pt x="93" y="12"/>
                  </a:cubicBezTo>
                  <a:cubicBezTo>
                    <a:pt x="90" y="14"/>
                    <a:pt x="86" y="16"/>
                    <a:pt x="83" y="19"/>
                  </a:cubicBezTo>
                  <a:cubicBezTo>
                    <a:pt x="81" y="20"/>
                    <a:pt x="80" y="22"/>
                    <a:pt x="78" y="23"/>
                  </a:cubicBezTo>
                  <a:cubicBezTo>
                    <a:pt x="77" y="25"/>
                    <a:pt x="75" y="27"/>
                    <a:pt x="73" y="29"/>
                  </a:cubicBezTo>
                  <a:cubicBezTo>
                    <a:pt x="70" y="32"/>
                    <a:pt x="67" y="36"/>
                    <a:pt x="65" y="40"/>
                  </a:cubicBezTo>
                  <a:cubicBezTo>
                    <a:pt x="62" y="44"/>
                    <a:pt x="60" y="48"/>
                    <a:pt x="57" y="53"/>
                  </a:cubicBezTo>
                  <a:cubicBezTo>
                    <a:pt x="49" y="70"/>
                    <a:pt x="45" y="90"/>
                    <a:pt x="43" y="104"/>
                  </a:cubicBezTo>
                  <a:cubicBezTo>
                    <a:pt x="42" y="111"/>
                    <a:pt x="42" y="117"/>
                    <a:pt x="42" y="121"/>
                  </a:cubicBezTo>
                  <a:cubicBezTo>
                    <a:pt x="42" y="123"/>
                    <a:pt x="42" y="125"/>
                    <a:pt x="42" y="126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7"/>
                    <a:pt x="42" y="127"/>
                    <a:pt x="42" y="127"/>
                  </a:cubicBezTo>
                  <a:lnTo>
                    <a:pt x="0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7" name="Freeform 11"/>
            <p:cNvSpPr/>
            <p:nvPr/>
          </p:nvSpPr>
          <p:spPr bwMode="auto">
            <a:xfrm>
              <a:off x="4747936" y="5449456"/>
              <a:ext cx="490538" cy="563563"/>
            </a:xfrm>
            <a:custGeom>
              <a:avLst/>
              <a:gdLst>
                <a:gd name="T0" fmla="*/ 74 w 117"/>
                <a:gd name="T1" fmla="*/ 127 h 127"/>
                <a:gd name="T2" fmla="*/ 74 w 117"/>
                <a:gd name="T3" fmla="*/ 127 h 127"/>
                <a:gd name="T4" fmla="*/ 74 w 117"/>
                <a:gd name="T5" fmla="*/ 126 h 127"/>
                <a:gd name="T6" fmla="*/ 75 w 117"/>
                <a:gd name="T7" fmla="*/ 121 h 127"/>
                <a:gd name="T8" fmla="*/ 74 w 117"/>
                <a:gd name="T9" fmla="*/ 104 h 127"/>
                <a:gd name="T10" fmla="*/ 59 w 117"/>
                <a:gd name="T11" fmla="*/ 53 h 127"/>
                <a:gd name="T12" fmla="*/ 52 w 117"/>
                <a:gd name="T13" fmla="*/ 40 h 127"/>
                <a:gd name="T14" fmla="*/ 43 w 117"/>
                <a:gd name="T15" fmla="*/ 29 h 127"/>
                <a:gd name="T16" fmla="*/ 38 w 117"/>
                <a:gd name="T17" fmla="*/ 23 h 127"/>
                <a:gd name="T18" fmla="*/ 34 w 117"/>
                <a:gd name="T19" fmla="*/ 19 h 127"/>
                <a:gd name="T20" fmla="*/ 24 w 117"/>
                <a:gd name="T21" fmla="*/ 12 h 127"/>
                <a:gd name="T22" fmla="*/ 15 w 117"/>
                <a:gd name="T23" fmla="*/ 6 h 127"/>
                <a:gd name="T24" fmla="*/ 7 w 117"/>
                <a:gd name="T25" fmla="*/ 3 h 127"/>
                <a:gd name="T26" fmla="*/ 0 w 117"/>
                <a:gd name="T27" fmla="*/ 0 h 127"/>
                <a:gd name="T28" fmla="*/ 8 w 117"/>
                <a:gd name="T29" fmla="*/ 1 h 127"/>
                <a:gd name="T30" fmla="*/ 16 w 117"/>
                <a:gd name="T31" fmla="*/ 2 h 127"/>
                <a:gd name="T32" fmla="*/ 27 w 117"/>
                <a:gd name="T33" fmla="*/ 6 h 127"/>
                <a:gd name="T34" fmla="*/ 39 w 117"/>
                <a:gd name="T35" fmla="*/ 11 h 127"/>
                <a:gd name="T36" fmla="*/ 45 w 117"/>
                <a:gd name="T37" fmla="*/ 14 h 127"/>
                <a:gd name="T38" fmla="*/ 52 w 117"/>
                <a:gd name="T39" fmla="*/ 18 h 127"/>
                <a:gd name="T40" fmla="*/ 65 w 117"/>
                <a:gd name="T41" fmla="*/ 28 h 127"/>
                <a:gd name="T42" fmla="*/ 77 w 117"/>
                <a:gd name="T43" fmla="*/ 41 h 127"/>
                <a:gd name="T44" fmla="*/ 87 w 117"/>
                <a:gd name="T45" fmla="*/ 54 h 127"/>
                <a:gd name="T46" fmla="*/ 96 w 117"/>
                <a:gd name="T47" fmla="*/ 68 h 127"/>
                <a:gd name="T48" fmla="*/ 108 w 117"/>
                <a:gd name="T49" fmla="*/ 95 h 127"/>
                <a:gd name="T50" fmla="*/ 115 w 117"/>
                <a:gd name="T51" fmla="*/ 116 h 127"/>
                <a:gd name="T52" fmla="*/ 116 w 117"/>
                <a:gd name="T53" fmla="*/ 122 h 127"/>
                <a:gd name="T54" fmla="*/ 117 w 117"/>
                <a:gd name="T55" fmla="*/ 124 h 127"/>
                <a:gd name="T56" fmla="*/ 74 w 117"/>
                <a:gd name="T5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27">
                  <a:moveTo>
                    <a:pt x="74" y="127"/>
                  </a:moveTo>
                  <a:cubicBezTo>
                    <a:pt x="74" y="127"/>
                    <a:pt x="74" y="127"/>
                    <a:pt x="74" y="127"/>
                  </a:cubicBezTo>
                  <a:cubicBezTo>
                    <a:pt x="74" y="127"/>
                    <a:pt x="74" y="127"/>
                    <a:pt x="74" y="126"/>
                  </a:cubicBezTo>
                  <a:cubicBezTo>
                    <a:pt x="74" y="125"/>
                    <a:pt x="75" y="123"/>
                    <a:pt x="75" y="121"/>
                  </a:cubicBezTo>
                  <a:cubicBezTo>
                    <a:pt x="74" y="117"/>
                    <a:pt x="74" y="111"/>
                    <a:pt x="74" y="104"/>
                  </a:cubicBezTo>
                  <a:cubicBezTo>
                    <a:pt x="72" y="90"/>
                    <a:pt x="68" y="70"/>
                    <a:pt x="59" y="53"/>
                  </a:cubicBezTo>
                  <a:cubicBezTo>
                    <a:pt x="57" y="48"/>
                    <a:pt x="55" y="44"/>
                    <a:pt x="52" y="40"/>
                  </a:cubicBezTo>
                  <a:cubicBezTo>
                    <a:pt x="49" y="36"/>
                    <a:pt x="46" y="32"/>
                    <a:pt x="43" y="29"/>
                  </a:cubicBezTo>
                  <a:cubicBezTo>
                    <a:pt x="42" y="27"/>
                    <a:pt x="40" y="25"/>
                    <a:pt x="38" y="23"/>
                  </a:cubicBezTo>
                  <a:cubicBezTo>
                    <a:pt x="37" y="22"/>
                    <a:pt x="35" y="20"/>
                    <a:pt x="34" y="19"/>
                  </a:cubicBezTo>
                  <a:cubicBezTo>
                    <a:pt x="30" y="16"/>
                    <a:pt x="27" y="14"/>
                    <a:pt x="24" y="12"/>
                  </a:cubicBezTo>
                  <a:cubicBezTo>
                    <a:pt x="20" y="9"/>
                    <a:pt x="17" y="8"/>
                    <a:pt x="15" y="6"/>
                  </a:cubicBezTo>
                  <a:cubicBezTo>
                    <a:pt x="12" y="5"/>
                    <a:pt x="9" y="3"/>
                    <a:pt x="7" y="3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3" y="0"/>
                    <a:pt x="8" y="1"/>
                  </a:cubicBezTo>
                  <a:cubicBezTo>
                    <a:pt x="10" y="1"/>
                    <a:pt x="13" y="2"/>
                    <a:pt x="16" y="2"/>
                  </a:cubicBezTo>
                  <a:cubicBezTo>
                    <a:pt x="19" y="3"/>
                    <a:pt x="23" y="4"/>
                    <a:pt x="27" y="6"/>
                  </a:cubicBezTo>
                  <a:cubicBezTo>
                    <a:pt x="30" y="7"/>
                    <a:pt x="35" y="9"/>
                    <a:pt x="39" y="11"/>
                  </a:cubicBezTo>
                  <a:cubicBezTo>
                    <a:pt x="41" y="12"/>
                    <a:pt x="43" y="13"/>
                    <a:pt x="45" y="14"/>
                  </a:cubicBezTo>
                  <a:cubicBezTo>
                    <a:pt x="48" y="16"/>
                    <a:pt x="50" y="17"/>
                    <a:pt x="52" y="18"/>
                  </a:cubicBezTo>
                  <a:cubicBezTo>
                    <a:pt x="56" y="21"/>
                    <a:pt x="61" y="25"/>
                    <a:pt x="65" y="28"/>
                  </a:cubicBezTo>
                  <a:cubicBezTo>
                    <a:pt x="69" y="32"/>
                    <a:pt x="73" y="36"/>
                    <a:pt x="77" y="41"/>
                  </a:cubicBezTo>
                  <a:cubicBezTo>
                    <a:pt x="81" y="45"/>
                    <a:pt x="84" y="50"/>
                    <a:pt x="87" y="54"/>
                  </a:cubicBezTo>
                  <a:cubicBezTo>
                    <a:pt x="91" y="59"/>
                    <a:pt x="93" y="64"/>
                    <a:pt x="96" y="68"/>
                  </a:cubicBezTo>
                  <a:cubicBezTo>
                    <a:pt x="101" y="78"/>
                    <a:pt x="105" y="87"/>
                    <a:pt x="108" y="95"/>
                  </a:cubicBezTo>
                  <a:cubicBezTo>
                    <a:pt x="112" y="104"/>
                    <a:pt x="114" y="111"/>
                    <a:pt x="115" y="116"/>
                  </a:cubicBezTo>
                  <a:cubicBezTo>
                    <a:pt x="116" y="118"/>
                    <a:pt x="116" y="120"/>
                    <a:pt x="116" y="122"/>
                  </a:cubicBezTo>
                  <a:cubicBezTo>
                    <a:pt x="117" y="123"/>
                    <a:pt x="117" y="124"/>
                    <a:pt x="117" y="124"/>
                  </a:cubicBezTo>
                  <a:lnTo>
                    <a:pt x="74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8" name="Freeform 12"/>
            <p:cNvSpPr/>
            <p:nvPr/>
          </p:nvSpPr>
          <p:spPr bwMode="auto">
            <a:xfrm>
              <a:off x="5036861" y="5693931"/>
              <a:ext cx="498475" cy="323850"/>
            </a:xfrm>
            <a:custGeom>
              <a:avLst/>
              <a:gdLst>
                <a:gd name="T0" fmla="*/ 0 w 119"/>
                <a:gd name="T1" fmla="*/ 65 h 73"/>
                <a:gd name="T2" fmla="*/ 0 w 119"/>
                <a:gd name="T3" fmla="*/ 65 h 73"/>
                <a:gd name="T4" fmla="*/ 1 w 119"/>
                <a:gd name="T5" fmla="*/ 63 h 73"/>
                <a:gd name="T6" fmla="*/ 2 w 119"/>
                <a:gd name="T7" fmla="*/ 61 h 73"/>
                <a:gd name="T8" fmla="*/ 3 w 119"/>
                <a:gd name="T9" fmla="*/ 58 h 73"/>
                <a:gd name="T10" fmla="*/ 6 w 119"/>
                <a:gd name="T11" fmla="*/ 51 h 73"/>
                <a:gd name="T12" fmla="*/ 12 w 119"/>
                <a:gd name="T13" fmla="*/ 42 h 73"/>
                <a:gd name="T14" fmla="*/ 19 w 119"/>
                <a:gd name="T15" fmla="*/ 32 h 73"/>
                <a:gd name="T16" fmla="*/ 28 w 119"/>
                <a:gd name="T17" fmla="*/ 23 h 73"/>
                <a:gd name="T18" fmla="*/ 34 w 119"/>
                <a:gd name="T19" fmla="*/ 19 h 73"/>
                <a:gd name="T20" fmla="*/ 39 w 119"/>
                <a:gd name="T21" fmla="*/ 15 h 73"/>
                <a:gd name="T22" fmla="*/ 45 w 119"/>
                <a:gd name="T23" fmla="*/ 12 h 73"/>
                <a:gd name="T24" fmla="*/ 51 w 119"/>
                <a:gd name="T25" fmla="*/ 8 h 73"/>
                <a:gd name="T26" fmla="*/ 64 w 119"/>
                <a:gd name="T27" fmla="*/ 4 h 73"/>
                <a:gd name="T28" fmla="*/ 77 w 119"/>
                <a:gd name="T29" fmla="*/ 1 h 73"/>
                <a:gd name="T30" fmla="*/ 88 w 119"/>
                <a:gd name="T31" fmla="*/ 0 h 73"/>
                <a:gd name="T32" fmla="*/ 98 w 119"/>
                <a:gd name="T33" fmla="*/ 0 h 73"/>
                <a:gd name="T34" fmla="*/ 103 w 119"/>
                <a:gd name="T35" fmla="*/ 0 h 73"/>
                <a:gd name="T36" fmla="*/ 107 w 119"/>
                <a:gd name="T37" fmla="*/ 0 h 73"/>
                <a:gd name="T38" fmla="*/ 113 w 119"/>
                <a:gd name="T39" fmla="*/ 1 h 73"/>
                <a:gd name="T40" fmla="*/ 119 w 119"/>
                <a:gd name="T41" fmla="*/ 2 h 73"/>
                <a:gd name="T42" fmla="*/ 113 w 119"/>
                <a:gd name="T43" fmla="*/ 3 h 73"/>
                <a:gd name="T44" fmla="*/ 107 w 119"/>
                <a:gd name="T45" fmla="*/ 4 h 73"/>
                <a:gd name="T46" fmla="*/ 103 w 119"/>
                <a:gd name="T47" fmla="*/ 5 h 73"/>
                <a:gd name="T48" fmla="*/ 99 w 119"/>
                <a:gd name="T49" fmla="*/ 7 h 73"/>
                <a:gd name="T50" fmla="*/ 90 w 119"/>
                <a:gd name="T51" fmla="*/ 10 h 73"/>
                <a:gd name="T52" fmla="*/ 81 w 119"/>
                <a:gd name="T53" fmla="*/ 14 h 73"/>
                <a:gd name="T54" fmla="*/ 71 w 119"/>
                <a:gd name="T55" fmla="*/ 20 h 73"/>
                <a:gd name="T56" fmla="*/ 63 w 119"/>
                <a:gd name="T57" fmla="*/ 27 h 73"/>
                <a:gd name="T58" fmla="*/ 59 w 119"/>
                <a:gd name="T59" fmla="*/ 30 h 73"/>
                <a:gd name="T60" fmla="*/ 56 w 119"/>
                <a:gd name="T61" fmla="*/ 34 h 73"/>
                <a:gd name="T62" fmla="*/ 53 w 119"/>
                <a:gd name="T63" fmla="*/ 38 h 73"/>
                <a:gd name="T64" fmla="*/ 50 w 119"/>
                <a:gd name="T65" fmla="*/ 43 h 73"/>
                <a:gd name="T66" fmla="*/ 46 w 119"/>
                <a:gd name="T67" fmla="*/ 51 h 73"/>
                <a:gd name="T68" fmla="*/ 44 w 119"/>
                <a:gd name="T69" fmla="*/ 58 h 73"/>
                <a:gd name="T70" fmla="*/ 42 w 119"/>
                <a:gd name="T71" fmla="*/ 65 h 73"/>
                <a:gd name="T72" fmla="*/ 42 w 119"/>
                <a:gd name="T73" fmla="*/ 69 h 73"/>
                <a:gd name="T74" fmla="*/ 42 w 119"/>
                <a:gd name="T75" fmla="*/ 71 h 73"/>
                <a:gd name="T76" fmla="*/ 42 w 119"/>
                <a:gd name="T77" fmla="*/ 72 h 73"/>
                <a:gd name="T78" fmla="*/ 42 w 119"/>
                <a:gd name="T79" fmla="*/ 72 h 73"/>
                <a:gd name="T80" fmla="*/ 42 w 119"/>
                <a:gd name="T81" fmla="*/ 72 h 73"/>
                <a:gd name="T82" fmla="*/ 42 w 119"/>
                <a:gd name="T83" fmla="*/ 73 h 73"/>
                <a:gd name="T84" fmla="*/ 0 w 119"/>
                <a:gd name="T85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73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4"/>
                    <a:pt x="1" y="63"/>
                  </a:cubicBezTo>
                  <a:cubicBezTo>
                    <a:pt x="1" y="63"/>
                    <a:pt x="1" y="62"/>
                    <a:pt x="2" y="61"/>
                  </a:cubicBezTo>
                  <a:cubicBezTo>
                    <a:pt x="2" y="60"/>
                    <a:pt x="2" y="59"/>
                    <a:pt x="3" y="58"/>
                  </a:cubicBezTo>
                  <a:cubicBezTo>
                    <a:pt x="4" y="56"/>
                    <a:pt x="5" y="53"/>
                    <a:pt x="6" y="51"/>
                  </a:cubicBezTo>
                  <a:cubicBezTo>
                    <a:pt x="8" y="48"/>
                    <a:pt x="10" y="45"/>
                    <a:pt x="12" y="42"/>
                  </a:cubicBezTo>
                  <a:cubicBezTo>
                    <a:pt x="14" y="39"/>
                    <a:pt x="16" y="36"/>
                    <a:pt x="19" y="32"/>
                  </a:cubicBezTo>
                  <a:cubicBezTo>
                    <a:pt x="22" y="29"/>
                    <a:pt x="25" y="26"/>
                    <a:pt x="28" y="23"/>
                  </a:cubicBezTo>
                  <a:cubicBezTo>
                    <a:pt x="30" y="22"/>
                    <a:pt x="32" y="20"/>
                    <a:pt x="34" y="19"/>
                  </a:cubicBezTo>
                  <a:cubicBezTo>
                    <a:pt x="35" y="18"/>
                    <a:pt x="37" y="16"/>
                    <a:pt x="39" y="15"/>
                  </a:cubicBezTo>
                  <a:cubicBezTo>
                    <a:pt x="41" y="14"/>
                    <a:pt x="43" y="13"/>
                    <a:pt x="45" y="12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6" y="7"/>
                    <a:pt x="60" y="5"/>
                    <a:pt x="64" y="4"/>
                  </a:cubicBezTo>
                  <a:cubicBezTo>
                    <a:pt x="69" y="3"/>
                    <a:pt x="73" y="2"/>
                    <a:pt x="77" y="1"/>
                  </a:cubicBezTo>
                  <a:cubicBezTo>
                    <a:pt x="81" y="1"/>
                    <a:pt x="85" y="0"/>
                    <a:pt x="88" y="0"/>
                  </a:cubicBezTo>
                  <a:cubicBezTo>
                    <a:pt x="92" y="0"/>
                    <a:pt x="95" y="0"/>
                    <a:pt x="98" y="0"/>
                  </a:cubicBezTo>
                  <a:cubicBezTo>
                    <a:pt x="100" y="0"/>
                    <a:pt x="102" y="0"/>
                    <a:pt x="103" y="0"/>
                  </a:cubicBezTo>
                  <a:cubicBezTo>
                    <a:pt x="104" y="0"/>
                    <a:pt x="106" y="0"/>
                    <a:pt x="107" y="0"/>
                  </a:cubicBezTo>
                  <a:cubicBezTo>
                    <a:pt x="109" y="1"/>
                    <a:pt x="112" y="1"/>
                    <a:pt x="113" y="1"/>
                  </a:cubicBezTo>
                  <a:cubicBezTo>
                    <a:pt x="117" y="2"/>
                    <a:pt x="119" y="2"/>
                    <a:pt x="119" y="2"/>
                  </a:cubicBezTo>
                  <a:cubicBezTo>
                    <a:pt x="119" y="2"/>
                    <a:pt x="117" y="2"/>
                    <a:pt x="113" y="3"/>
                  </a:cubicBezTo>
                  <a:cubicBezTo>
                    <a:pt x="112" y="3"/>
                    <a:pt x="110" y="4"/>
                    <a:pt x="107" y="4"/>
                  </a:cubicBezTo>
                  <a:cubicBezTo>
                    <a:pt x="106" y="5"/>
                    <a:pt x="105" y="5"/>
                    <a:pt x="103" y="5"/>
                  </a:cubicBezTo>
                  <a:cubicBezTo>
                    <a:pt x="102" y="6"/>
                    <a:pt x="101" y="6"/>
                    <a:pt x="99" y="7"/>
                  </a:cubicBezTo>
                  <a:cubicBezTo>
                    <a:pt x="96" y="8"/>
                    <a:pt x="93" y="8"/>
                    <a:pt x="90" y="10"/>
                  </a:cubicBezTo>
                  <a:cubicBezTo>
                    <a:pt x="87" y="11"/>
                    <a:pt x="84" y="13"/>
                    <a:pt x="81" y="14"/>
                  </a:cubicBezTo>
                  <a:cubicBezTo>
                    <a:pt x="78" y="16"/>
                    <a:pt x="75" y="18"/>
                    <a:pt x="71" y="20"/>
                  </a:cubicBezTo>
                  <a:cubicBezTo>
                    <a:pt x="68" y="22"/>
                    <a:pt x="66" y="24"/>
                    <a:pt x="63" y="2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2"/>
                    <a:pt x="57" y="33"/>
                    <a:pt x="56" y="34"/>
                  </a:cubicBezTo>
                  <a:cubicBezTo>
                    <a:pt x="55" y="36"/>
                    <a:pt x="54" y="37"/>
                    <a:pt x="53" y="38"/>
                  </a:cubicBezTo>
                  <a:cubicBezTo>
                    <a:pt x="52" y="40"/>
                    <a:pt x="51" y="41"/>
                    <a:pt x="50" y="43"/>
                  </a:cubicBezTo>
                  <a:cubicBezTo>
                    <a:pt x="49" y="45"/>
                    <a:pt x="48" y="48"/>
                    <a:pt x="46" y="51"/>
                  </a:cubicBezTo>
                  <a:cubicBezTo>
                    <a:pt x="45" y="53"/>
                    <a:pt x="44" y="56"/>
                    <a:pt x="44" y="58"/>
                  </a:cubicBezTo>
                  <a:cubicBezTo>
                    <a:pt x="43" y="60"/>
                    <a:pt x="43" y="63"/>
                    <a:pt x="42" y="65"/>
                  </a:cubicBezTo>
                  <a:cubicBezTo>
                    <a:pt x="42" y="66"/>
                    <a:pt x="42" y="68"/>
                    <a:pt x="42" y="69"/>
                  </a:cubicBezTo>
                  <a:cubicBezTo>
                    <a:pt x="42" y="70"/>
                    <a:pt x="42" y="70"/>
                    <a:pt x="42" y="71"/>
                  </a:cubicBezTo>
                  <a:cubicBezTo>
                    <a:pt x="42" y="71"/>
                    <a:pt x="42" y="71"/>
                    <a:pt x="42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3"/>
                    <a:pt x="42" y="73"/>
                    <a:pt x="42" y="73"/>
                  </a:cubicBezTo>
                  <a:lnTo>
                    <a:pt x="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9" name="Freeform 13"/>
            <p:cNvSpPr/>
            <p:nvPr/>
          </p:nvSpPr>
          <p:spPr bwMode="auto">
            <a:xfrm>
              <a:off x="4701899" y="5693931"/>
              <a:ext cx="498475" cy="323850"/>
            </a:xfrm>
            <a:custGeom>
              <a:avLst/>
              <a:gdLst>
                <a:gd name="T0" fmla="*/ 77 w 119"/>
                <a:gd name="T1" fmla="*/ 73 h 73"/>
                <a:gd name="T2" fmla="*/ 78 w 119"/>
                <a:gd name="T3" fmla="*/ 72 h 73"/>
                <a:gd name="T4" fmla="*/ 78 w 119"/>
                <a:gd name="T5" fmla="*/ 72 h 73"/>
                <a:gd name="T6" fmla="*/ 77 w 119"/>
                <a:gd name="T7" fmla="*/ 72 h 73"/>
                <a:gd name="T8" fmla="*/ 77 w 119"/>
                <a:gd name="T9" fmla="*/ 71 h 73"/>
                <a:gd name="T10" fmla="*/ 77 w 119"/>
                <a:gd name="T11" fmla="*/ 69 h 73"/>
                <a:gd name="T12" fmla="*/ 76 w 119"/>
                <a:gd name="T13" fmla="*/ 65 h 73"/>
                <a:gd name="T14" fmla="*/ 75 w 119"/>
                <a:gd name="T15" fmla="*/ 58 h 73"/>
                <a:gd name="T16" fmla="*/ 73 w 119"/>
                <a:gd name="T17" fmla="*/ 51 h 73"/>
                <a:gd name="T18" fmla="*/ 69 w 119"/>
                <a:gd name="T19" fmla="*/ 43 h 73"/>
                <a:gd name="T20" fmla="*/ 66 w 119"/>
                <a:gd name="T21" fmla="*/ 38 h 73"/>
                <a:gd name="T22" fmla="*/ 63 w 119"/>
                <a:gd name="T23" fmla="*/ 34 h 73"/>
                <a:gd name="T24" fmla="*/ 60 w 119"/>
                <a:gd name="T25" fmla="*/ 30 h 73"/>
                <a:gd name="T26" fmla="*/ 56 w 119"/>
                <a:gd name="T27" fmla="*/ 27 h 73"/>
                <a:gd name="T28" fmla="*/ 47 w 119"/>
                <a:gd name="T29" fmla="*/ 20 h 73"/>
                <a:gd name="T30" fmla="*/ 38 w 119"/>
                <a:gd name="T31" fmla="*/ 14 h 73"/>
                <a:gd name="T32" fmla="*/ 29 w 119"/>
                <a:gd name="T33" fmla="*/ 10 h 73"/>
                <a:gd name="T34" fmla="*/ 19 w 119"/>
                <a:gd name="T35" fmla="*/ 7 h 73"/>
                <a:gd name="T36" fmla="*/ 15 w 119"/>
                <a:gd name="T37" fmla="*/ 5 h 73"/>
                <a:gd name="T38" fmla="*/ 12 w 119"/>
                <a:gd name="T39" fmla="*/ 4 h 73"/>
                <a:gd name="T40" fmla="*/ 5 w 119"/>
                <a:gd name="T41" fmla="*/ 3 h 73"/>
                <a:gd name="T42" fmla="*/ 0 w 119"/>
                <a:gd name="T43" fmla="*/ 2 h 73"/>
                <a:gd name="T44" fmla="*/ 5 w 119"/>
                <a:gd name="T45" fmla="*/ 1 h 73"/>
                <a:gd name="T46" fmla="*/ 12 w 119"/>
                <a:gd name="T47" fmla="*/ 0 h 73"/>
                <a:gd name="T48" fmla="*/ 16 w 119"/>
                <a:gd name="T49" fmla="*/ 0 h 73"/>
                <a:gd name="T50" fmla="*/ 20 w 119"/>
                <a:gd name="T51" fmla="*/ 0 h 73"/>
                <a:gd name="T52" fmla="*/ 31 w 119"/>
                <a:gd name="T53" fmla="*/ 0 h 73"/>
                <a:gd name="T54" fmla="*/ 42 w 119"/>
                <a:gd name="T55" fmla="*/ 1 h 73"/>
                <a:gd name="T56" fmla="*/ 55 w 119"/>
                <a:gd name="T57" fmla="*/ 4 h 73"/>
                <a:gd name="T58" fmla="*/ 67 w 119"/>
                <a:gd name="T59" fmla="*/ 8 h 73"/>
                <a:gd name="T60" fmla="*/ 73 w 119"/>
                <a:gd name="T61" fmla="*/ 12 h 73"/>
                <a:gd name="T62" fmla="*/ 80 w 119"/>
                <a:gd name="T63" fmla="*/ 15 h 73"/>
                <a:gd name="T64" fmla="*/ 85 w 119"/>
                <a:gd name="T65" fmla="*/ 19 h 73"/>
                <a:gd name="T66" fmla="*/ 91 w 119"/>
                <a:gd name="T67" fmla="*/ 23 h 73"/>
                <a:gd name="T68" fmla="*/ 100 w 119"/>
                <a:gd name="T69" fmla="*/ 32 h 73"/>
                <a:gd name="T70" fmla="*/ 107 w 119"/>
                <a:gd name="T71" fmla="*/ 42 h 73"/>
                <a:gd name="T72" fmla="*/ 113 w 119"/>
                <a:gd name="T73" fmla="*/ 51 h 73"/>
                <a:gd name="T74" fmla="*/ 116 w 119"/>
                <a:gd name="T75" fmla="*/ 58 h 73"/>
                <a:gd name="T76" fmla="*/ 117 w 119"/>
                <a:gd name="T77" fmla="*/ 61 h 73"/>
                <a:gd name="T78" fmla="*/ 118 w 119"/>
                <a:gd name="T79" fmla="*/ 63 h 73"/>
                <a:gd name="T80" fmla="*/ 119 w 119"/>
                <a:gd name="T81" fmla="*/ 65 h 73"/>
                <a:gd name="T82" fmla="*/ 119 w 119"/>
                <a:gd name="T83" fmla="*/ 65 h 73"/>
                <a:gd name="T84" fmla="*/ 77 w 119"/>
                <a:gd name="T8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73">
                  <a:moveTo>
                    <a:pt x="77" y="73"/>
                  </a:moveTo>
                  <a:cubicBezTo>
                    <a:pt x="78" y="72"/>
                    <a:pt x="78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0"/>
                    <a:pt x="77" y="70"/>
                    <a:pt x="77" y="69"/>
                  </a:cubicBezTo>
                  <a:cubicBezTo>
                    <a:pt x="77" y="68"/>
                    <a:pt x="77" y="66"/>
                    <a:pt x="76" y="65"/>
                  </a:cubicBezTo>
                  <a:cubicBezTo>
                    <a:pt x="76" y="63"/>
                    <a:pt x="76" y="60"/>
                    <a:pt x="75" y="58"/>
                  </a:cubicBezTo>
                  <a:cubicBezTo>
                    <a:pt x="75" y="56"/>
                    <a:pt x="73" y="53"/>
                    <a:pt x="73" y="51"/>
                  </a:cubicBezTo>
                  <a:cubicBezTo>
                    <a:pt x="71" y="48"/>
                    <a:pt x="70" y="45"/>
                    <a:pt x="69" y="43"/>
                  </a:cubicBezTo>
                  <a:cubicBezTo>
                    <a:pt x="68" y="41"/>
                    <a:pt x="67" y="40"/>
                    <a:pt x="66" y="38"/>
                  </a:cubicBezTo>
                  <a:cubicBezTo>
                    <a:pt x="65" y="37"/>
                    <a:pt x="64" y="36"/>
                    <a:pt x="63" y="34"/>
                  </a:cubicBezTo>
                  <a:cubicBezTo>
                    <a:pt x="62" y="33"/>
                    <a:pt x="61" y="32"/>
                    <a:pt x="60" y="30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0" y="22"/>
                    <a:pt x="47" y="20"/>
                  </a:cubicBezTo>
                  <a:cubicBezTo>
                    <a:pt x="44" y="18"/>
                    <a:pt x="41" y="16"/>
                    <a:pt x="38" y="14"/>
                  </a:cubicBezTo>
                  <a:cubicBezTo>
                    <a:pt x="35" y="13"/>
                    <a:pt x="32" y="11"/>
                    <a:pt x="29" y="10"/>
                  </a:cubicBezTo>
                  <a:cubicBezTo>
                    <a:pt x="25" y="8"/>
                    <a:pt x="22" y="8"/>
                    <a:pt x="19" y="7"/>
                  </a:cubicBezTo>
                  <a:cubicBezTo>
                    <a:pt x="18" y="6"/>
                    <a:pt x="17" y="6"/>
                    <a:pt x="15" y="5"/>
                  </a:cubicBezTo>
                  <a:cubicBezTo>
                    <a:pt x="14" y="5"/>
                    <a:pt x="13" y="5"/>
                    <a:pt x="12" y="4"/>
                  </a:cubicBezTo>
                  <a:cubicBezTo>
                    <a:pt x="9" y="4"/>
                    <a:pt x="7" y="3"/>
                    <a:pt x="5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2"/>
                    <a:pt x="2" y="2"/>
                    <a:pt x="5" y="1"/>
                  </a:cubicBezTo>
                  <a:cubicBezTo>
                    <a:pt x="7" y="1"/>
                    <a:pt x="9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4" y="0"/>
                    <a:pt x="27" y="0"/>
                    <a:pt x="31" y="0"/>
                  </a:cubicBezTo>
                  <a:cubicBezTo>
                    <a:pt x="34" y="0"/>
                    <a:pt x="38" y="1"/>
                    <a:pt x="42" y="1"/>
                  </a:cubicBezTo>
                  <a:cubicBezTo>
                    <a:pt x="46" y="2"/>
                    <a:pt x="50" y="3"/>
                    <a:pt x="55" y="4"/>
                  </a:cubicBezTo>
                  <a:cubicBezTo>
                    <a:pt x="59" y="5"/>
                    <a:pt x="63" y="7"/>
                    <a:pt x="67" y="8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13"/>
                    <a:pt x="78" y="14"/>
                    <a:pt x="80" y="15"/>
                  </a:cubicBezTo>
                  <a:cubicBezTo>
                    <a:pt x="81" y="16"/>
                    <a:pt x="83" y="18"/>
                    <a:pt x="85" y="19"/>
                  </a:cubicBezTo>
                  <a:cubicBezTo>
                    <a:pt x="87" y="20"/>
                    <a:pt x="89" y="22"/>
                    <a:pt x="91" y="23"/>
                  </a:cubicBezTo>
                  <a:cubicBezTo>
                    <a:pt x="94" y="26"/>
                    <a:pt x="97" y="29"/>
                    <a:pt x="100" y="32"/>
                  </a:cubicBezTo>
                  <a:cubicBezTo>
                    <a:pt x="102" y="36"/>
                    <a:pt x="105" y="39"/>
                    <a:pt x="107" y="42"/>
                  </a:cubicBezTo>
                  <a:cubicBezTo>
                    <a:pt x="109" y="45"/>
                    <a:pt x="111" y="48"/>
                    <a:pt x="113" y="51"/>
                  </a:cubicBezTo>
                  <a:cubicBezTo>
                    <a:pt x="114" y="53"/>
                    <a:pt x="115" y="56"/>
                    <a:pt x="116" y="58"/>
                  </a:cubicBezTo>
                  <a:cubicBezTo>
                    <a:pt x="117" y="59"/>
                    <a:pt x="117" y="60"/>
                    <a:pt x="117" y="61"/>
                  </a:cubicBezTo>
                  <a:cubicBezTo>
                    <a:pt x="118" y="62"/>
                    <a:pt x="118" y="63"/>
                    <a:pt x="118" y="63"/>
                  </a:cubicBezTo>
                  <a:cubicBezTo>
                    <a:pt x="118" y="64"/>
                    <a:pt x="119" y="65"/>
                    <a:pt x="119" y="65"/>
                  </a:cubicBezTo>
                  <a:cubicBezTo>
                    <a:pt x="119" y="65"/>
                    <a:pt x="119" y="65"/>
                    <a:pt x="119" y="65"/>
                  </a:cubicBezTo>
                  <a:cubicBezTo>
                    <a:pt x="77" y="73"/>
                    <a:pt x="77" y="73"/>
                    <a:pt x="77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0" name="Freeform 14"/>
            <p:cNvSpPr/>
            <p:nvPr/>
          </p:nvSpPr>
          <p:spPr bwMode="auto">
            <a:xfrm>
              <a:off x="5032099" y="5390718"/>
              <a:ext cx="176213" cy="538163"/>
            </a:xfrm>
            <a:custGeom>
              <a:avLst/>
              <a:gdLst>
                <a:gd name="T0" fmla="*/ 0 w 42"/>
                <a:gd name="T1" fmla="*/ 121 h 121"/>
                <a:gd name="T2" fmla="*/ 0 w 42"/>
                <a:gd name="T3" fmla="*/ 119 h 121"/>
                <a:gd name="T4" fmla="*/ 0 w 42"/>
                <a:gd name="T5" fmla="*/ 115 h 121"/>
                <a:gd name="T6" fmla="*/ 1 w 42"/>
                <a:gd name="T7" fmla="*/ 100 h 121"/>
                <a:gd name="T8" fmla="*/ 9 w 42"/>
                <a:gd name="T9" fmla="*/ 56 h 121"/>
                <a:gd name="T10" fmla="*/ 16 w 42"/>
                <a:gd name="T11" fmla="*/ 33 h 121"/>
                <a:gd name="T12" fmla="*/ 25 w 42"/>
                <a:gd name="T13" fmla="*/ 15 h 121"/>
                <a:gd name="T14" fmla="*/ 30 w 42"/>
                <a:gd name="T15" fmla="*/ 8 h 121"/>
                <a:gd name="T16" fmla="*/ 34 w 42"/>
                <a:gd name="T17" fmla="*/ 3 h 121"/>
                <a:gd name="T18" fmla="*/ 37 w 42"/>
                <a:gd name="T19" fmla="*/ 1 h 121"/>
                <a:gd name="T20" fmla="*/ 38 w 42"/>
                <a:gd name="T21" fmla="*/ 0 h 121"/>
                <a:gd name="T22" fmla="*/ 37 w 42"/>
                <a:gd name="T23" fmla="*/ 1 h 121"/>
                <a:gd name="T24" fmla="*/ 35 w 42"/>
                <a:gd name="T25" fmla="*/ 4 h 121"/>
                <a:gd name="T26" fmla="*/ 33 w 42"/>
                <a:gd name="T27" fmla="*/ 10 h 121"/>
                <a:gd name="T28" fmla="*/ 31 w 42"/>
                <a:gd name="T29" fmla="*/ 17 h 121"/>
                <a:gd name="T30" fmla="*/ 29 w 42"/>
                <a:gd name="T31" fmla="*/ 36 h 121"/>
                <a:gd name="T32" fmla="*/ 30 w 42"/>
                <a:gd name="T33" fmla="*/ 58 h 121"/>
                <a:gd name="T34" fmla="*/ 37 w 42"/>
                <a:gd name="T35" fmla="*/ 98 h 121"/>
                <a:gd name="T36" fmla="*/ 41 w 42"/>
                <a:gd name="T37" fmla="*/ 111 h 121"/>
                <a:gd name="T38" fmla="*/ 42 w 42"/>
                <a:gd name="T39" fmla="*/ 114 h 121"/>
                <a:gd name="T40" fmla="*/ 42 w 42"/>
                <a:gd name="T41" fmla="*/ 116 h 121"/>
                <a:gd name="T42" fmla="*/ 0 w 42"/>
                <a:gd name="T4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121">
                  <a:moveTo>
                    <a:pt x="0" y="121"/>
                  </a:moveTo>
                  <a:cubicBezTo>
                    <a:pt x="0" y="121"/>
                    <a:pt x="0" y="120"/>
                    <a:pt x="0" y="119"/>
                  </a:cubicBezTo>
                  <a:cubicBezTo>
                    <a:pt x="0" y="118"/>
                    <a:pt x="0" y="116"/>
                    <a:pt x="0" y="115"/>
                  </a:cubicBezTo>
                  <a:cubicBezTo>
                    <a:pt x="0" y="111"/>
                    <a:pt x="1" y="106"/>
                    <a:pt x="1" y="100"/>
                  </a:cubicBezTo>
                  <a:cubicBezTo>
                    <a:pt x="3" y="88"/>
                    <a:pt x="5" y="72"/>
                    <a:pt x="9" y="56"/>
                  </a:cubicBezTo>
                  <a:cubicBezTo>
                    <a:pt x="11" y="48"/>
                    <a:pt x="13" y="40"/>
                    <a:pt x="16" y="33"/>
                  </a:cubicBezTo>
                  <a:cubicBezTo>
                    <a:pt x="19" y="26"/>
                    <a:pt x="22" y="20"/>
                    <a:pt x="25" y="15"/>
                  </a:cubicBezTo>
                  <a:cubicBezTo>
                    <a:pt x="26" y="12"/>
                    <a:pt x="28" y="10"/>
                    <a:pt x="30" y="8"/>
                  </a:cubicBezTo>
                  <a:cubicBezTo>
                    <a:pt x="31" y="6"/>
                    <a:pt x="33" y="4"/>
                    <a:pt x="34" y="3"/>
                  </a:cubicBezTo>
                  <a:cubicBezTo>
                    <a:pt x="35" y="2"/>
                    <a:pt x="36" y="1"/>
                    <a:pt x="37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7" y="1"/>
                  </a:cubicBezTo>
                  <a:cubicBezTo>
                    <a:pt x="37" y="2"/>
                    <a:pt x="36" y="3"/>
                    <a:pt x="35" y="4"/>
                  </a:cubicBezTo>
                  <a:cubicBezTo>
                    <a:pt x="35" y="6"/>
                    <a:pt x="34" y="8"/>
                    <a:pt x="33" y="10"/>
                  </a:cubicBezTo>
                  <a:cubicBezTo>
                    <a:pt x="32" y="12"/>
                    <a:pt x="32" y="14"/>
                    <a:pt x="31" y="17"/>
                  </a:cubicBezTo>
                  <a:cubicBezTo>
                    <a:pt x="30" y="23"/>
                    <a:pt x="29" y="29"/>
                    <a:pt x="29" y="36"/>
                  </a:cubicBezTo>
                  <a:cubicBezTo>
                    <a:pt x="29" y="43"/>
                    <a:pt x="29" y="50"/>
                    <a:pt x="30" y="58"/>
                  </a:cubicBezTo>
                  <a:cubicBezTo>
                    <a:pt x="32" y="73"/>
                    <a:pt x="35" y="87"/>
                    <a:pt x="37" y="98"/>
                  </a:cubicBezTo>
                  <a:cubicBezTo>
                    <a:pt x="39" y="103"/>
                    <a:pt x="40" y="108"/>
                    <a:pt x="41" y="111"/>
                  </a:cubicBezTo>
                  <a:cubicBezTo>
                    <a:pt x="41" y="112"/>
                    <a:pt x="41" y="114"/>
                    <a:pt x="42" y="114"/>
                  </a:cubicBezTo>
                  <a:cubicBezTo>
                    <a:pt x="42" y="115"/>
                    <a:pt x="42" y="116"/>
                    <a:pt x="42" y="116"/>
                  </a:cubicBezTo>
                  <a:lnTo>
                    <a:pt x="0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4" name="Freeform 23"/>
          <p:cNvSpPr/>
          <p:nvPr/>
        </p:nvSpPr>
        <p:spPr bwMode="auto">
          <a:xfrm>
            <a:off x="6307116" y="6530331"/>
            <a:ext cx="360363" cy="231775"/>
          </a:xfrm>
          <a:custGeom>
            <a:avLst/>
            <a:gdLst>
              <a:gd name="T0" fmla="*/ 0 w 86"/>
              <a:gd name="T1" fmla="*/ 47 h 52"/>
              <a:gd name="T2" fmla="*/ 1 w 86"/>
              <a:gd name="T3" fmla="*/ 46 h 52"/>
              <a:gd name="T4" fmla="*/ 1 w 86"/>
              <a:gd name="T5" fmla="*/ 44 h 52"/>
              <a:gd name="T6" fmla="*/ 2 w 86"/>
              <a:gd name="T7" fmla="*/ 42 h 52"/>
              <a:gd name="T8" fmla="*/ 8 w 86"/>
              <a:gd name="T9" fmla="*/ 30 h 52"/>
              <a:gd name="T10" fmla="*/ 14 w 86"/>
              <a:gd name="T11" fmla="*/ 24 h 52"/>
              <a:gd name="T12" fmla="*/ 20 w 86"/>
              <a:gd name="T13" fmla="*/ 17 h 52"/>
              <a:gd name="T14" fmla="*/ 24 w 86"/>
              <a:gd name="T15" fmla="*/ 14 h 52"/>
              <a:gd name="T16" fmla="*/ 28 w 86"/>
              <a:gd name="T17" fmla="*/ 11 h 52"/>
              <a:gd name="T18" fmla="*/ 37 w 86"/>
              <a:gd name="T19" fmla="*/ 6 h 52"/>
              <a:gd name="T20" fmla="*/ 46 w 86"/>
              <a:gd name="T21" fmla="*/ 3 h 52"/>
              <a:gd name="T22" fmla="*/ 55 w 86"/>
              <a:gd name="T23" fmla="*/ 1 h 52"/>
              <a:gd name="T24" fmla="*/ 64 w 86"/>
              <a:gd name="T25" fmla="*/ 0 h 52"/>
              <a:gd name="T26" fmla="*/ 71 w 86"/>
              <a:gd name="T27" fmla="*/ 0 h 52"/>
              <a:gd name="T28" fmla="*/ 74 w 86"/>
              <a:gd name="T29" fmla="*/ 0 h 52"/>
              <a:gd name="T30" fmla="*/ 77 w 86"/>
              <a:gd name="T31" fmla="*/ 0 h 52"/>
              <a:gd name="T32" fmla="*/ 82 w 86"/>
              <a:gd name="T33" fmla="*/ 1 h 52"/>
              <a:gd name="T34" fmla="*/ 86 w 86"/>
              <a:gd name="T35" fmla="*/ 1 h 52"/>
              <a:gd name="T36" fmla="*/ 82 w 86"/>
              <a:gd name="T37" fmla="*/ 2 h 52"/>
              <a:gd name="T38" fmla="*/ 77 w 86"/>
              <a:gd name="T39" fmla="*/ 3 h 52"/>
              <a:gd name="T40" fmla="*/ 75 w 86"/>
              <a:gd name="T41" fmla="*/ 4 h 52"/>
              <a:gd name="T42" fmla="*/ 72 w 86"/>
              <a:gd name="T43" fmla="*/ 5 h 52"/>
              <a:gd name="T44" fmla="*/ 65 w 86"/>
              <a:gd name="T45" fmla="*/ 7 h 52"/>
              <a:gd name="T46" fmla="*/ 58 w 86"/>
              <a:gd name="T47" fmla="*/ 10 h 52"/>
              <a:gd name="T48" fmla="*/ 52 w 86"/>
              <a:gd name="T49" fmla="*/ 14 h 52"/>
              <a:gd name="T50" fmla="*/ 45 w 86"/>
              <a:gd name="T51" fmla="*/ 19 h 52"/>
              <a:gd name="T52" fmla="*/ 40 w 86"/>
              <a:gd name="T53" fmla="*/ 25 h 52"/>
              <a:gd name="T54" fmla="*/ 38 w 86"/>
              <a:gd name="T55" fmla="*/ 28 h 52"/>
              <a:gd name="T56" fmla="*/ 36 w 86"/>
              <a:gd name="T57" fmla="*/ 31 h 52"/>
              <a:gd name="T58" fmla="*/ 33 w 86"/>
              <a:gd name="T59" fmla="*/ 37 h 52"/>
              <a:gd name="T60" fmla="*/ 32 w 86"/>
              <a:gd name="T61" fmla="*/ 42 h 52"/>
              <a:gd name="T62" fmla="*/ 30 w 86"/>
              <a:gd name="T63" fmla="*/ 50 h 52"/>
              <a:gd name="T64" fmla="*/ 30 w 86"/>
              <a:gd name="T65" fmla="*/ 51 h 52"/>
              <a:gd name="T66" fmla="*/ 30 w 86"/>
              <a:gd name="T67" fmla="*/ 52 h 52"/>
              <a:gd name="T68" fmla="*/ 30 w 86"/>
              <a:gd name="T69" fmla="*/ 52 h 52"/>
              <a:gd name="T70" fmla="*/ 0 w 86"/>
              <a:gd name="T71" fmla="*/ 4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" h="52">
                <a:moveTo>
                  <a:pt x="0" y="47"/>
                </a:moveTo>
                <a:cubicBezTo>
                  <a:pt x="0" y="47"/>
                  <a:pt x="0" y="47"/>
                  <a:pt x="1" y="46"/>
                </a:cubicBezTo>
                <a:cubicBezTo>
                  <a:pt x="1" y="45"/>
                  <a:pt x="1" y="45"/>
                  <a:pt x="1" y="44"/>
                </a:cubicBezTo>
                <a:cubicBezTo>
                  <a:pt x="1" y="43"/>
                  <a:pt x="2" y="43"/>
                  <a:pt x="2" y="42"/>
                </a:cubicBezTo>
                <a:cubicBezTo>
                  <a:pt x="3" y="39"/>
                  <a:pt x="5" y="35"/>
                  <a:pt x="8" y="30"/>
                </a:cubicBezTo>
                <a:cubicBezTo>
                  <a:pt x="10" y="28"/>
                  <a:pt x="12" y="26"/>
                  <a:pt x="14" y="24"/>
                </a:cubicBezTo>
                <a:cubicBezTo>
                  <a:pt x="16" y="21"/>
                  <a:pt x="18" y="19"/>
                  <a:pt x="20" y="17"/>
                </a:cubicBezTo>
                <a:cubicBezTo>
                  <a:pt x="22" y="16"/>
                  <a:pt x="23" y="15"/>
                  <a:pt x="24" y="14"/>
                </a:cubicBezTo>
                <a:cubicBezTo>
                  <a:pt x="26" y="13"/>
                  <a:pt x="27" y="12"/>
                  <a:pt x="28" y="11"/>
                </a:cubicBezTo>
                <a:cubicBezTo>
                  <a:pt x="31" y="9"/>
                  <a:pt x="34" y="8"/>
                  <a:pt x="37" y="6"/>
                </a:cubicBezTo>
                <a:cubicBezTo>
                  <a:pt x="40" y="5"/>
                  <a:pt x="43" y="4"/>
                  <a:pt x="46" y="3"/>
                </a:cubicBezTo>
                <a:cubicBezTo>
                  <a:pt x="49" y="2"/>
                  <a:pt x="52" y="1"/>
                  <a:pt x="55" y="1"/>
                </a:cubicBezTo>
                <a:cubicBezTo>
                  <a:pt x="58" y="1"/>
                  <a:pt x="61" y="0"/>
                  <a:pt x="64" y="0"/>
                </a:cubicBezTo>
                <a:cubicBezTo>
                  <a:pt x="66" y="0"/>
                  <a:pt x="69" y="0"/>
                  <a:pt x="71" y="0"/>
                </a:cubicBezTo>
                <a:cubicBezTo>
                  <a:pt x="72" y="0"/>
                  <a:pt x="73" y="0"/>
                  <a:pt x="74" y="0"/>
                </a:cubicBezTo>
                <a:cubicBezTo>
                  <a:pt x="75" y="0"/>
                  <a:pt x="76" y="0"/>
                  <a:pt x="77" y="0"/>
                </a:cubicBezTo>
                <a:cubicBezTo>
                  <a:pt x="79" y="1"/>
                  <a:pt x="81" y="1"/>
                  <a:pt x="82" y="1"/>
                </a:cubicBezTo>
                <a:cubicBezTo>
                  <a:pt x="84" y="1"/>
                  <a:pt x="86" y="1"/>
                  <a:pt x="86" y="1"/>
                </a:cubicBezTo>
                <a:cubicBezTo>
                  <a:pt x="86" y="1"/>
                  <a:pt x="84" y="2"/>
                  <a:pt x="82" y="2"/>
                </a:cubicBezTo>
                <a:cubicBezTo>
                  <a:pt x="81" y="3"/>
                  <a:pt x="79" y="3"/>
                  <a:pt x="77" y="3"/>
                </a:cubicBezTo>
                <a:cubicBezTo>
                  <a:pt x="76" y="3"/>
                  <a:pt x="76" y="4"/>
                  <a:pt x="75" y="4"/>
                </a:cubicBezTo>
                <a:cubicBezTo>
                  <a:pt x="74" y="4"/>
                  <a:pt x="73" y="5"/>
                  <a:pt x="72" y="5"/>
                </a:cubicBezTo>
                <a:cubicBezTo>
                  <a:pt x="70" y="6"/>
                  <a:pt x="67" y="6"/>
                  <a:pt x="65" y="7"/>
                </a:cubicBezTo>
                <a:cubicBezTo>
                  <a:pt x="63" y="8"/>
                  <a:pt x="61" y="9"/>
                  <a:pt x="58" y="10"/>
                </a:cubicBezTo>
                <a:cubicBezTo>
                  <a:pt x="56" y="11"/>
                  <a:pt x="54" y="13"/>
                  <a:pt x="52" y="14"/>
                </a:cubicBezTo>
                <a:cubicBezTo>
                  <a:pt x="49" y="16"/>
                  <a:pt x="47" y="18"/>
                  <a:pt x="45" y="19"/>
                </a:cubicBezTo>
                <a:cubicBezTo>
                  <a:pt x="44" y="21"/>
                  <a:pt x="42" y="23"/>
                  <a:pt x="40" y="25"/>
                </a:cubicBezTo>
                <a:cubicBezTo>
                  <a:pt x="40" y="26"/>
                  <a:pt x="39" y="27"/>
                  <a:pt x="38" y="28"/>
                </a:cubicBezTo>
                <a:cubicBezTo>
                  <a:pt x="37" y="29"/>
                  <a:pt x="37" y="30"/>
                  <a:pt x="36" y="31"/>
                </a:cubicBezTo>
                <a:cubicBezTo>
                  <a:pt x="35" y="33"/>
                  <a:pt x="34" y="35"/>
                  <a:pt x="33" y="37"/>
                </a:cubicBezTo>
                <a:cubicBezTo>
                  <a:pt x="33" y="39"/>
                  <a:pt x="32" y="40"/>
                  <a:pt x="32" y="42"/>
                </a:cubicBezTo>
                <a:cubicBezTo>
                  <a:pt x="31" y="45"/>
                  <a:pt x="30" y="48"/>
                  <a:pt x="30" y="50"/>
                </a:cubicBezTo>
                <a:cubicBezTo>
                  <a:pt x="30" y="50"/>
                  <a:pt x="30" y="51"/>
                  <a:pt x="30" y="51"/>
                </a:cubicBez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30" y="52"/>
                  <a:pt x="30" y="52"/>
                </a:cubicBezTo>
                <a:lnTo>
                  <a:pt x="0" y="47"/>
                </a:lnTo>
                <a:close/>
              </a:path>
            </a:pathLst>
          </a:custGeom>
          <a:solidFill>
            <a:srgbClr val="2D5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7" name="Freeform 187"/>
          <p:cNvSpPr/>
          <p:nvPr/>
        </p:nvSpPr>
        <p:spPr bwMode="auto">
          <a:xfrm>
            <a:off x="5410179" y="5363518"/>
            <a:ext cx="666750" cy="1484313"/>
          </a:xfrm>
          <a:custGeom>
            <a:avLst/>
            <a:gdLst>
              <a:gd name="T0" fmla="*/ 420 w 420"/>
              <a:gd name="T1" fmla="*/ 577 h 935"/>
              <a:gd name="T2" fmla="*/ 256 w 420"/>
              <a:gd name="T3" fmla="*/ 636 h 935"/>
              <a:gd name="T4" fmla="*/ 245 w 420"/>
              <a:gd name="T5" fmla="*/ 510 h 935"/>
              <a:gd name="T6" fmla="*/ 367 w 420"/>
              <a:gd name="T7" fmla="*/ 415 h 935"/>
              <a:gd name="T8" fmla="*/ 243 w 420"/>
              <a:gd name="T9" fmla="*/ 456 h 935"/>
              <a:gd name="T10" fmla="*/ 235 w 420"/>
              <a:gd name="T11" fmla="*/ 333 h 935"/>
              <a:gd name="T12" fmla="*/ 322 w 420"/>
              <a:gd name="T13" fmla="*/ 263 h 935"/>
              <a:gd name="T14" fmla="*/ 232 w 420"/>
              <a:gd name="T15" fmla="*/ 294 h 935"/>
              <a:gd name="T16" fmla="*/ 211 w 420"/>
              <a:gd name="T17" fmla="*/ 0 h 935"/>
              <a:gd name="T18" fmla="*/ 190 w 420"/>
              <a:gd name="T19" fmla="*/ 294 h 935"/>
              <a:gd name="T20" fmla="*/ 100 w 420"/>
              <a:gd name="T21" fmla="*/ 263 h 935"/>
              <a:gd name="T22" fmla="*/ 187 w 420"/>
              <a:gd name="T23" fmla="*/ 333 h 935"/>
              <a:gd name="T24" fmla="*/ 179 w 420"/>
              <a:gd name="T25" fmla="*/ 456 h 935"/>
              <a:gd name="T26" fmla="*/ 55 w 420"/>
              <a:gd name="T27" fmla="*/ 415 h 935"/>
              <a:gd name="T28" fmla="*/ 174 w 420"/>
              <a:gd name="T29" fmla="*/ 510 h 935"/>
              <a:gd name="T30" fmla="*/ 166 w 420"/>
              <a:gd name="T31" fmla="*/ 636 h 935"/>
              <a:gd name="T32" fmla="*/ 0 w 420"/>
              <a:gd name="T33" fmla="*/ 577 h 935"/>
              <a:gd name="T34" fmla="*/ 161 w 420"/>
              <a:gd name="T35" fmla="*/ 703 h 935"/>
              <a:gd name="T36" fmla="*/ 145 w 420"/>
              <a:gd name="T37" fmla="*/ 935 h 935"/>
              <a:gd name="T38" fmla="*/ 277 w 420"/>
              <a:gd name="T39" fmla="*/ 935 h 935"/>
              <a:gd name="T40" fmla="*/ 261 w 420"/>
              <a:gd name="T41" fmla="*/ 703 h 935"/>
              <a:gd name="T42" fmla="*/ 420 w 420"/>
              <a:gd name="T43" fmla="*/ 57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0" h="935">
                <a:moveTo>
                  <a:pt x="420" y="577"/>
                </a:moveTo>
                <a:lnTo>
                  <a:pt x="256" y="636"/>
                </a:lnTo>
                <a:lnTo>
                  <a:pt x="245" y="510"/>
                </a:lnTo>
                <a:lnTo>
                  <a:pt x="367" y="415"/>
                </a:lnTo>
                <a:lnTo>
                  <a:pt x="243" y="456"/>
                </a:lnTo>
                <a:lnTo>
                  <a:pt x="235" y="333"/>
                </a:lnTo>
                <a:lnTo>
                  <a:pt x="322" y="263"/>
                </a:lnTo>
                <a:lnTo>
                  <a:pt x="232" y="294"/>
                </a:lnTo>
                <a:lnTo>
                  <a:pt x="211" y="0"/>
                </a:lnTo>
                <a:lnTo>
                  <a:pt x="190" y="294"/>
                </a:lnTo>
                <a:lnTo>
                  <a:pt x="100" y="263"/>
                </a:lnTo>
                <a:lnTo>
                  <a:pt x="187" y="333"/>
                </a:lnTo>
                <a:lnTo>
                  <a:pt x="179" y="456"/>
                </a:lnTo>
                <a:lnTo>
                  <a:pt x="55" y="415"/>
                </a:lnTo>
                <a:lnTo>
                  <a:pt x="174" y="510"/>
                </a:lnTo>
                <a:lnTo>
                  <a:pt x="166" y="636"/>
                </a:lnTo>
                <a:lnTo>
                  <a:pt x="0" y="577"/>
                </a:lnTo>
                <a:lnTo>
                  <a:pt x="161" y="703"/>
                </a:lnTo>
                <a:lnTo>
                  <a:pt x="145" y="935"/>
                </a:lnTo>
                <a:lnTo>
                  <a:pt x="277" y="935"/>
                </a:lnTo>
                <a:lnTo>
                  <a:pt x="261" y="703"/>
                </a:lnTo>
                <a:lnTo>
                  <a:pt x="420" y="57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0" name="Freeform 191"/>
          <p:cNvSpPr/>
          <p:nvPr/>
        </p:nvSpPr>
        <p:spPr bwMode="auto">
          <a:xfrm>
            <a:off x="5095854" y="4622156"/>
            <a:ext cx="1295400" cy="1550988"/>
          </a:xfrm>
          <a:custGeom>
            <a:avLst/>
            <a:gdLst>
              <a:gd name="T0" fmla="*/ 406 w 816"/>
              <a:gd name="T1" fmla="*/ 0 h 977"/>
              <a:gd name="T2" fmla="*/ 0 w 816"/>
              <a:gd name="T3" fmla="*/ 977 h 977"/>
              <a:gd name="T4" fmla="*/ 398 w 816"/>
              <a:gd name="T5" fmla="*/ 977 h 977"/>
              <a:gd name="T6" fmla="*/ 417 w 816"/>
              <a:gd name="T7" fmla="*/ 977 h 977"/>
              <a:gd name="T8" fmla="*/ 816 w 816"/>
              <a:gd name="T9" fmla="*/ 977 h 977"/>
              <a:gd name="T10" fmla="*/ 406 w 816"/>
              <a:gd name="T11" fmla="*/ 0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6" h="977">
                <a:moveTo>
                  <a:pt x="406" y="0"/>
                </a:moveTo>
                <a:lnTo>
                  <a:pt x="0" y="977"/>
                </a:lnTo>
                <a:lnTo>
                  <a:pt x="398" y="977"/>
                </a:lnTo>
                <a:lnTo>
                  <a:pt x="417" y="977"/>
                </a:lnTo>
                <a:lnTo>
                  <a:pt x="816" y="977"/>
                </a:lnTo>
                <a:lnTo>
                  <a:pt x="40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2" name="Freeform 193"/>
          <p:cNvSpPr/>
          <p:nvPr/>
        </p:nvSpPr>
        <p:spPr bwMode="auto">
          <a:xfrm>
            <a:off x="5165704" y="4653906"/>
            <a:ext cx="1154113" cy="1216025"/>
          </a:xfrm>
          <a:custGeom>
            <a:avLst/>
            <a:gdLst>
              <a:gd name="T0" fmla="*/ 362 w 727"/>
              <a:gd name="T1" fmla="*/ 0 h 766"/>
              <a:gd name="T2" fmla="*/ 0 w 727"/>
              <a:gd name="T3" fmla="*/ 766 h 766"/>
              <a:gd name="T4" fmla="*/ 357 w 727"/>
              <a:gd name="T5" fmla="*/ 766 h 766"/>
              <a:gd name="T6" fmla="*/ 373 w 727"/>
              <a:gd name="T7" fmla="*/ 766 h 766"/>
              <a:gd name="T8" fmla="*/ 727 w 727"/>
              <a:gd name="T9" fmla="*/ 766 h 766"/>
              <a:gd name="T10" fmla="*/ 362 w 727"/>
              <a:gd name="T11" fmla="*/ 0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7" h="766">
                <a:moveTo>
                  <a:pt x="362" y="0"/>
                </a:moveTo>
                <a:lnTo>
                  <a:pt x="0" y="766"/>
                </a:lnTo>
                <a:lnTo>
                  <a:pt x="357" y="766"/>
                </a:lnTo>
                <a:lnTo>
                  <a:pt x="373" y="766"/>
                </a:lnTo>
                <a:lnTo>
                  <a:pt x="727" y="766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14" name="组合 1413"/>
          <p:cNvGrpSpPr/>
          <p:nvPr/>
        </p:nvGrpSpPr>
        <p:grpSpPr>
          <a:xfrm>
            <a:off x="6063944" y="6287443"/>
            <a:ext cx="539750" cy="449263"/>
            <a:chOff x="6063944" y="6287443"/>
            <a:chExt cx="539750" cy="449263"/>
          </a:xfrm>
        </p:grpSpPr>
        <p:sp>
          <p:nvSpPr>
            <p:cNvPr id="1382" name="Freeform 21"/>
            <p:cNvSpPr/>
            <p:nvPr/>
          </p:nvSpPr>
          <p:spPr bwMode="auto">
            <a:xfrm>
              <a:off x="6252856" y="6327131"/>
              <a:ext cx="350838" cy="409575"/>
            </a:xfrm>
            <a:custGeom>
              <a:avLst/>
              <a:gdLst>
                <a:gd name="T0" fmla="*/ 0 w 84"/>
                <a:gd name="T1" fmla="*/ 90 h 92"/>
                <a:gd name="T2" fmla="*/ 1 w 84"/>
                <a:gd name="T3" fmla="*/ 88 h 92"/>
                <a:gd name="T4" fmla="*/ 2 w 84"/>
                <a:gd name="T5" fmla="*/ 84 h 92"/>
                <a:gd name="T6" fmla="*/ 6 w 84"/>
                <a:gd name="T7" fmla="*/ 69 h 92"/>
                <a:gd name="T8" fmla="*/ 29 w 84"/>
                <a:gd name="T9" fmla="*/ 30 h 92"/>
                <a:gd name="T10" fmla="*/ 38 w 84"/>
                <a:gd name="T11" fmla="*/ 21 h 92"/>
                <a:gd name="T12" fmla="*/ 47 w 84"/>
                <a:gd name="T13" fmla="*/ 14 h 92"/>
                <a:gd name="T14" fmla="*/ 52 w 84"/>
                <a:gd name="T15" fmla="*/ 11 h 92"/>
                <a:gd name="T16" fmla="*/ 56 w 84"/>
                <a:gd name="T17" fmla="*/ 8 h 92"/>
                <a:gd name="T18" fmla="*/ 65 w 84"/>
                <a:gd name="T19" fmla="*/ 4 h 92"/>
                <a:gd name="T20" fmla="*/ 73 w 84"/>
                <a:gd name="T21" fmla="*/ 2 h 92"/>
                <a:gd name="T22" fmla="*/ 79 w 84"/>
                <a:gd name="T23" fmla="*/ 1 h 92"/>
                <a:gd name="T24" fmla="*/ 84 w 84"/>
                <a:gd name="T25" fmla="*/ 0 h 92"/>
                <a:gd name="T26" fmla="*/ 79 w 84"/>
                <a:gd name="T27" fmla="*/ 2 h 92"/>
                <a:gd name="T28" fmla="*/ 74 w 84"/>
                <a:gd name="T29" fmla="*/ 5 h 92"/>
                <a:gd name="T30" fmla="*/ 67 w 84"/>
                <a:gd name="T31" fmla="*/ 9 h 92"/>
                <a:gd name="T32" fmla="*/ 60 w 84"/>
                <a:gd name="T33" fmla="*/ 14 h 92"/>
                <a:gd name="T34" fmla="*/ 57 w 84"/>
                <a:gd name="T35" fmla="*/ 17 h 92"/>
                <a:gd name="T36" fmla="*/ 53 w 84"/>
                <a:gd name="T37" fmla="*/ 21 h 92"/>
                <a:gd name="T38" fmla="*/ 47 w 84"/>
                <a:gd name="T39" fmla="*/ 29 h 92"/>
                <a:gd name="T40" fmla="*/ 42 w 84"/>
                <a:gd name="T41" fmla="*/ 38 h 92"/>
                <a:gd name="T42" fmla="*/ 32 w 84"/>
                <a:gd name="T43" fmla="*/ 75 h 92"/>
                <a:gd name="T44" fmla="*/ 31 w 84"/>
                <a:gd name="T45" fmla="*/ 88 h 92"/>
                <a:gd name="T46" fmla="*/ 31 w 84"/>
                <a:gd name="T47" fmla="*/ 91 h 92"/>
                <a:gd name="T48" fmla="*/ 31 w 84"/>
                <a:gd name="T49" fmla="*/ 92 h 92"/>
                <a:gd name="T50" fmla="*/ 0 w 84"/>
                <a:gd name="T51" fmla="*/ 9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92">
                  <a:moveTo>
                    <a:pt x="0" y="90"/>
                  </a:moveTo>
                  <a:cubicBezTo>
                    <a:pt x="0" y="90"/>
                    <a:pt x="0" y="89"/>
                    <a:pt x="1" y="88"/>
                  </a:cubicBezTo>
                  <a:cubicBezTo>
                    <a:pt x="1" y="87"/>
                    <a:pt x="1" y="86"/>
                    <a:pt x="2" y="84"/>
                  </a:cubicBezTo>
                  <a:cubicBezTo>
                    <a:pt x="3" y="80"/>
                    <a:pt x="4" y="75"/>
                    <a:pt x="6" y="69"/>
                  </a:cubicBezTo>
                  <a:cubicBezTo>
                    <a:pt x="11" y="57"/>
                    <a:pt x="18" y="42"/>
                    <a:pt x="29" y="30"/>
                  </a:cubicBezTo>
                  <a:cubicBezTo>
                    <a:pt x="32" y="27"/>
                    <a:pt x="35" y="24"/>
                    <a:pt x="38" y="21"/>
                  </a:cubicBezTo>
                  <a:cubicBezTo>
                    <a:pt x="41" y="18"/>
                    <a:pt x="44" y="16"/>
                    <a:pt x="47" y="14"/>
                  </a:cubicBezTo>
                  <a:cubicBezTo>
                    <a:pt x="49" y="13"/>
                    <a:pt x="50" y="12"/>
                    <a:pt x="52" y="11"/>
                  </a:cubicBezTo>
                  <a:cubicBezTo>
                    <a:pt x="53" y="10"/>
                    <a:pt x="55" y="9"/>
                    <a:pt x="56" y="8"/>
                  </a:cubicBezTo>
                  <a:cubicBezTo>
                    <a:pt x="60" y="7"/>
                    <a:pt x="63" y="5"/>
                    <a:pt x="65" y="4"/>
                  </a:cubicBezTo>
                  <a:cubicBezTo>
                    <a:pt x="68" y="3"/>
                    <a:pt x="71" y="3"/>
                    <a:pt x="73" y="2"/>
                  </a:cubicBezTo>
                  <a:cubicBezTo>
                    <a:pt x="75" y="2"/>
                    <a:pt x="77" y="1"/>
                    <a:pt x="79" y="1"/>
                  </a:cubicBezTo>
                  <a:cubicBezTo>
                    <a:pt x="82" y="1"/>
                    <a:pt x="84" y="0"/>
                    <a:pt x="84" y="0"/>
                  </a:cubicBezTo>
                  <a:cubicBezTo>
                    <a:pt x="84" y="0"/>
                    <a:pt x="83" y="1"/>
                    <a:pt x="79" y="2"/>
                  </a:cubicBezTo>
                  <a:cubicBezTo>
                    <a:pt x="78" y="3"/>
                    <a:pt x="76" y="4"/>
                    <a:pt x="74" y="5"/>
                  </a:cubicBezTo>
                  <a:cubicBezTo>
                    <a:pt x="72" y="6"/>
                    <a:pt x="70" y="7"/>
                    <a:pt x="67" y="9"/>
                  </a:cubicBezTo>
                  <a:cubicBezTo>
                    <a:pt x="65" y="10"/>
                    <a:pt x="63" y="12"/>
                    <a:pt x="60" y="14"/>
                  </a:cubicBezTo>
                  <a:cubicBezTo>
                    <a:pt x="59" y="15"/>
                    <a:pt x="58" y="16"/>
                    <a:pt x="57" y="17"/>
                  </a:cubicBezTo>
                  <a:cubicBezTo>
                    <a:pt x="56" y="19"/>
                    <a:pt x="54" y="20"/>
                    <a:pt x="53" y="21"/>
                  </a:cubicBezTo>
                  <a:cubicBezTo>
                    <a:pt x="51" y="24"/>
                    <a:pt x="49" y="26"/>
                    <a:pt x="47" y="29"/>
                  </a:cubicBezTo>
                  <a:cubicBezTo>
                    <a:pt x="45" y="32"/>
                    <a:pt x="43" y="35"/>
                    <a:pt x="42" y="38"/>
                  </a:cubicBezTo>
                  <a:cubicBezTo>
                    <a:pt x="36" y="51"/>
                    <a:pt x="33" y="65"/>
                    <a:pt x="32" y="75"/>
                  </a:cubicBezTo>
                  <a:cubicBezTo>
                    <a:pt x="31" y="81"/>
                    <a:pt x="31" y="85"/>
                    <a:pt x="31" y="88"/>
                  </a:cubicBezTo>
                  <a:cubicBezTo>
                    <a:pt x="31" y="89"/>
                    <a:pt x="31" y="91"/>
                    <a:pt x="31" y="91"/>
                  </a:cubicBezTo>
                  <a:cubicBezTo>
                    <a:pt x="31" y="92"/>
                    <a:pt x="31" y="92"/>
                    <a:pt x="31" y="9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3" name="Freeform 22"/>
            <p:cNvSpPr/>
            <p:nvPr/>
          </p:nvSpPr>
          <p:spPr bwMode="auto">
            <a:xfrm>
              <a:off x="6063944" y="6327131"/>
              <a:ext cx="352425" cy="409575"/>
            </a:xfrm>
            <a:custGeom>
              <a:avLst/>
              <a:gdLst>
                <a:gd name="T0" fmla="*/ 53 w 84"/>
                <a:gd name="T1" fmla="*/ 92 h 92"/>
                <a:gd name="T2" fmla="*/ 53 w 84"/>
                <a:gd name="T3" fmla="*/ 91 h 92"/>
                <a:gd name="T4" fmla="*/ 53 w 84"/>
                <a:gd name="T5" fmla="*/ 88 h 92"/>
                <a:gd name="T6" fmla="*/ 52 w 84"/>
                <a:gd name="T7" fmla="*/ 75 h 92"/>
                <a:gd name="T8" fmla="*/ 42 w 84"/>
                <a:gd name="T9" fmla="*/ 38 h 92"/>
                <a:gd name="T10" fmla="*/ 37 w 84"/>
                <a:gd name="T11" fmla="*/ 29 h 92"/>
                <a:gd name="T12" fmla="*/ 30 w 84"/>
                <a:gd name="T13" fmla="*/ 21 h 92"/>
                <a:gd name="T14" fmla="*/ 27 w 84"/>
                <a:gd name="T15" fmla="*/ 17 h 92"/>
                <a:gd name="T16" fmla="*/ 24 w 84"/>
                <a:gd name="T17" fmla="*/ 14 h 92"/>
                <a:gd name="T18" fmla="*/ 16 w 84"/>
                <a:gd name="T19" fmla="*/ 9 h 92"/>
                <a:gd name="T20" fmla="*/ 10 w 84"/>
                <a:gd name="T21" fmla="*/ 5 h 92"/>
                <a:gd name="T22" fmla="*/ 4 w 84"/>
                <a:gd name="T23" fmla="*/ 2 h 92"/>
                <a:gd name="T24" fmla="*/ 0 w 84"/>
                <a:gd name="T25" fmla="*/ 0 h 92"/>
                <a:gd name="T26" fmla="*/ 5 w 84"/>
                <a:gd name="T27" fmla="*/ 1 h 92"/>
                <a:gd name="T28" fmla="*/ 11 w 84"/>
                <a:gd name="T29" fmla="*/ 2 h 92"/>
                <a:gd name="T30" fmla="*/ 19 w 84"/>
                <a:gd name="T31" fmla="*/ 4 h 92"/>
                <a:gd name="T32" fmla="*/ 27 w 84"/>
                <a:gd name="T33" fmla="*/ 8 h 92"/>
                <a:gd name="T34" fmla="*/ 32 w 84"/>
                <a:gd name="T35" fmla="*/ 11 h 92"/>
                <a:gd name="T36" fmla="*/ 37 w 84"/>
                <a:gd name="T37" fmla="*/ 14 h 92"/>
                <a:gd name="T38" fmla="*/ 46 w 84"/>
                <a:gd name="T39" fmla="*/ 21 h 92"/>
                <a:gd name="T40" fmla="*/ 55 w 84"/>
                <a:gd name="T41" fmla="*/ 30 h 92"/>
                <a:gd name="T42" fmla="*/ 78 w 84"/>
                <a:gd name="T43" fmla="*/ 69 h 92"/>
                <a:gd name="T44" fmla="*/ 82 w 84"/>
                <a:gd name="T45" fmla="*/ 84 h 92"/>
                <a:gd name="T46" fmla="*/ 83 w 84"/>
                <a:gd name="T47" fmla="*/ 88 h 92"/>
                <a:gd name="T48" fmla="*/ 84 w 84"/>
                <a:gd name="T49" fmla="*/ 90 h 92"/>
                <a:gd name="T50" fmla="*/ 53 w 84"/>
                <a:gd name="T5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92">
                  <a:moveTo>
                    <a:pt x="53" y="92"/>
                  </a:moveTo>
                  <a:cubicBezTo>
                    <a:pt x="53" y="92"/>
                    <a:pt x="53" y="92"/>
                    <a:pt x="53" y="91"/>
                  </a:cubicBezTo>
                  <a:cubicBezTo>
                    <a:pt x="53" y="91"/>
                    <a:pt x="53" y="89"/>
                    <a:pt x="53" y="88"/>
                  </a:cubicBezTo>
                  <a:cubicBezTo>
                    <a:pt x="53" y="85"/>
                    <a:pt x="53" y="81"/>
                    <a:pt x="52" y="75"/>
                  </a:cubicBezTo>
                  <a:cubicBezTo>
                    <a:pt x="51" y="65"/>
                    <a:pt x="48" y="51"/>
                    <a:pt x="42" y="38"/>
                  </a:cubicBezTo>
                  <a:cubicBezTo>
                    <a:pt x="40" y="35"/>
                    <a:pt x="39" y="32"/>
                    <a:pt x="37" y="29"/>
                  </a:cubicBezTo>
                  <a:cubicBezTo>
                    <a:pt x="35" y="26"/>
                    <a:pt x="33" y="24"/>
                    <a:pt x="30" y="21"/>
                  </a:cubicBezTo>
                  <a:cubicBezTo>
                    <a:pt x="29" y="20"/>
                    <a:pt x="28" y="19"/>
                    <a:pt x="27" y="17"/>
                  </a:cubicBezTo>
                  <a:cubicBezTo>
                    <a:pt x="26" y="16"/>
                    <a:pt x="25" y="15"/>
                    <a:pt x="24" y="14"/>
                  </a:cubicBezTo>
                  <a:cubicBezTo>
                    <a:pt x="21" y="12"/>
                    <a:pt x="19" y="10"/>
                    <a:pt x="16" y="9"/>
                  </a:cubicBezTo>
                  <a:cubicBezTo>
                    <a:pt x="14" y="7"/>
                    <a:pt x="12" y="6"/>
                    <a:pt x="10" y="5"/>
                  </a:cubicBezTo>
                  <a:cubicBezTo>
                    <a:pt x="8" y="4"/>
                    <a:pt x="6" y="3"/>
                    <a:pt x="4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5" y="1"/>
                  </a:cubicBezTo>
                  <a:cubicBezTo>
                    <a:pt x="6" y="1"/>
                    <a:pt x="8" y="2"/>
                    <a:pt x="11" y="2"/>
                  </a:cubicBezTo>
                  <a:cubicBezTo>
                    <a:pt x="13" y="3"/>
                    <a:pt x="16" y="3"/>
                    <a:pt x="19" y="4"/>
                  </a:cubicBezTo>
                  <a:cubicBezTo>
                    <a:pt x="21" y="5"/>
                    <a:pt x="24" y="7"/>
                    <a:pt x="27" y="8"/>
                  </a:cubicBezTo>
                  <a:cubicBezTo>
                    <a:pt x="29" y="9"/>
                    <a:pt x="31" y="10"/>
                    <a:pt x="32" y="11"/>
                  </a:cubicBezTo>
                  <a:cubicBezTo>
                    <a:pt x="34" y="12"/>
                    <a:pt x="35" y="13"/>
                    <a:pt x="37" y="14"/>
                  </a:cubicBezTo>
                  <a:cubicBezTo>
                    <a:pt x="40" y="16"/>
                    <a:pt x="43" y="18"/>
                    <a:pt x="46" y="21"/>
                  </a:cubicBezTo>
                  <a:cubicBezTo>
                    <a:pt x="49" y="24"/>
                    <a:pt x="52" y="27"/>
                    <a:pt x="55" y="30"/>
                  </a:cubicBezTo>
                  <a:cubicBezTo>
                    <a:pt x="66" y="42"/>
                    <a:pt x="73" y="57"/>
                    <a:pt x="78" y="69"/>
                  </a:cubicBezTo>
                  <a:cubicBezTo>
                    <a:pt x="80" y="75"/>
                    <a:pt x="81" y="80"/>
                    <a:pt x="82" y="84"/>
                  </a:cubicBezTo>
                  <a:cubicBezTo>
                    <a:pt x="83" y="86"/>
                    <a:pt x="83" y="87"/>
                    <a:pt x="83" y="88"/>
                  </a:cubicBezTo>
                  <a:cubicBezTo>
                    <a:pt x="83" y="89"/>
                    <a:pt x="84" y="90"/>
                    <a:pt x="84" y="90"/>
                  </a:cubicBezTo>
                  <a:cubicBezTo>
                    <a:pt x="53" y="92"/>
                    <a:pt x="53" y="92"/>
                    <a:pt x="53" y="92"/>
                  </a:cubicBezTo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6" name="Freeform 25"/>
            <p:cNvSpPr/>
            <p:nvPr/>
          </p:nvSpPr>
          <p:spPr bwMode="auto">
            <a:xfrm>
              <a:off x="6263969" y="6287443"/>
              <a:ext cx="130175" cy="385763"/>
            </a:xfrm>
            <a:custGeom>
              <a:avLst/>
              <a:gdLst>
                <a:gd name="T0" fmla="*/ 0 w 31"/>
                <a:gd name="T1" fmla="*/ 87 h 87"/>
                <a:gd name="T2" fmla="*/ 0 w 31"/>
                <a:gd name="T3" fmla="*/ 83 h 87"/>
                <a:gd name="T4" fmla="*/ 1 w 31"/>
                <a:gd name="T5" fmla="*/ 72 h 87"/>
                <a:gd name="T6" fmla="*/ 7 w 31"/>
                <a:gd name="T7" fmla="*/ 41 h 87"/>
                <a:gd name="T8" fmla="*/ 9 w 31"/>
                <a:gd name="T9" fmla="*/ 32 h 87"/>
                <a:gd name="T10" fmla="*/ 12 w 31"/>
                <a:gd name="T11" fmla="*/ 24 h 87"/>
                <a:gd name="T12" fmla="*/ 15 w 31"/>
                <a:gd name="T13" fmla="*/ 17 h 87"/>
                <a:gd name="T14" fmla="*/ 18 w 31"/>
                <a:gd name="T15" fmla="*/ 11 h 87"/>
                <a:gd name="T16" fmla="*/ 22 w 31"/>
                <a:gd name="T17" fmla="*/ 6 h 87"/>
                <a:gd name="T18" fmla="*/ 25 w 31"/>
                <a:gd name="T19" fmla="*/ 2 h 87"/>
                <a:gd name="T20" fmla="*/ 28 w 31"/>
                <a:gd name="T21" fmla="*/ 0 h 87"/>
                <a:gd name="T22" fmla="*/ 26 w 31"/>
                <a:gd name="T23" fmla="*/ 3 h 87"/>
                <a:gd name="T24" fmla="*/ 24 w 31"/>
                <a:gd name="T25" fmla="*/ 7 h 87"/>
                <a:gd name="T26" fmla="*/ 23 w 31"/>
                <a:gd name="T27" fmla="*/ 12 h 87"/>
                <a:gd name="T28" fmla="*/ 22 w 31"/>
                <a:gd name="T29" fmla="*/ 19 h 87"/>
                <a:gd name="T30" fmla="*/ 21 w 31"/>
                <a:gd name="T31" fmla="*/ 26 h 87"/>
                <a:gd name="T32" fmla="*/ 22 w 31"/>
                <a:gd name="T33" fmla="*/ 34 h 87"/>
                <a:gd name="T34" fmla="*/ 22 w 31"/>
                <a:gd name="T35" fmla="*/ 42 h 87"/>
                <a:gd name="T36" fmla="*/ 27 w 31"/>
                <a:gd name="T37" fmla="*/ 71 h 87"/>
                <a:gd name="T38" fmla="*/ 30 w 31"/>
                <a:gd name="T39" fmla="*/ 80 h 87"/>
                <a:gd name="T40" fmla="*/ 31 w 31"/>
                <a:gd name="T41" fmla="*/ 83 h 87"/>
                <a:gd name="T42" fmla="*/ 0 w 31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87">
                  <a:moveTo>
                    <a:pt x="0" y="87"/>
                  </a:moveTo>
                  <a:cubicBezTo>
                    <a:pt x="0" y="87"/>
                    <a:pt x="0" y="85"/>
                    <a:pt x="0" y="83"/>
                  </a:cubicBezTo>
                  <a:cubicBezTo>
                    <a:pt x="0" y="80"/>
                    <a:pt x="1" y="76"/>
                    <a:pt x="1" y="72"/>
                  </a:cubicBezTo>
                  <a:cubicBezTo>
                    <a:pt x="2" y="63"/>
                    <a:pt x="4" y="52"/>
                    <a:pt x="7" y="41"/>
                  </a:cubicBezTo>
                  <a:cubicBezTo>
                    <a:pt x="8" y="38"/>
                    <a:pt x="8" y="35"/>
                    <a:pt x="9" y="32"/>
                  </a:cubicBezTo>
                  <a:cubicBezTo>
                    <a:pt x="10" y="29"/>
                    <a:pt x="11" y="27"/>
                    <a:pt x="12" y="24"/>
                  </a:cubicBezTo>
                  <a:cubicBezTo>
                    <a:pt x="13" y="22"/>
                    <a:pt x="14" y="19"/>
                    <a:pt x="15" y="17"/>
                  </a:cubicBezTo>
                  <a:cubicBezTo>
                    <a:pt x="16" y="15"/>
                    <a:pt x="17" y="12"/>
                    <a:pt x="18" y="11"/>
                  </a:cubicBezTo>
                  <a:cubicBezTo>
                    <a:pt x="19" y="9"/>
                    <a:pt x="21" y="7"/>
                    <a:pt x="22" y="6"/>
                  </a:cubicBezTo>
                  <a:cubicBezTo>
                    <a:pt x="23" y="4"/>
                    <a:pt x="24" y="3"/>
                    <a:pt x="25" y="2"/>
                  </a:cubicBezTo>
                  <a:cubicBezTo>
                    <a:pt x="27" y="1"/>
                    <a:pt x="28" y="0"/>
                    <a:pt x="28" y="0"/>
                  </a:cubicBezTo>
                  <a:cubicBezTo>
                    <a:pt x="28" y="0"/>
                    <a:pt x="27" y="1"/>
                    <a:pt x="26" y="3"/>
                  </a:cubicBezTo>
                  <a:cubicBezTo>
                    <a:pt x="25" y="4"/>
                    <a:pt x="25" y="6"/>
                    <a:pt x="24" y="7"/>
                  </a:cubicBezTo>
                  <a:cubicBezTo>
                    <a:pt x="24" y="9"/>
                    <a:pt x="23" y="10"/>
                    <a:pt x="23" y="12"/>
                  </a:cubicBezTo>
                  <a:cubicBezTo>
                    <a:pt x="22" y="14"/>
                    <a:pt x="22" y="17"/>
                    <a:pt x="22" y="19"/>
                  </a:cubicBezTo>
                  <a:cubicBezTo>
                    <a:pt x="22" y="21"/>
                    <a:pt x="21" y="24"/>
                    <a:pt x="21" y="26"/>
                  </a:cubicBezTo>
                  <a:cubicBezTo>
                    <a:pt x="21" y="29"/>
                    <a:pt x="21" y="31"/>
                    <a:pt x="22" y="34"/>
                  </a:cubicBezTo>
                  <a:cubicBezTo>
                    <a:pt x="22" y="36"/>
                    <a:pt x="22" y="39"/>
                    <a:pt x="22" y="42"/>
                  </a:cubicBezTo>
                  <a:cubicBezTo>
                    <a:pt x="23" y="52"/>
                    <a:pt x="25" y="63"/>
                    <a:pt x="27" y="71"/>
                  </a:cubicBezTo>
                  <a:cubicBezTo>
                    <a:pt x="28" y="75"/>
                    <a:pt x="29" y="78"/>
                    <a:pt x="30" y="80"/>
                  </a:cubicBezTo>
                  <a:cubicBezTo>
                    <a:pt x="30" y="82"/>
                    <a:pt x="31" y="83"/>
                    <a:pt x="31" y="83"/>
                  </a:cubicBezTo>
                  <a:cubicBezTo>
                    <a:pt x="0" y="87"/>
                    <a:pt x="0" y="87"/>
                    <a:pt x="0" y="87"/>
                  </a:cubicBezTo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0" name="Freeform 202"/>
            <p:cNvSpPr/>
            <p:nvPr/>
          </p:nvSpPr>
          <p:spPr bwMode="auto">
            <a:xfrm>
              <a:off x="6340169" y="6327131"/>
              <a:ext cx="25400" cy="9525"/>
            </a:xfrm>
            <a:custGeom>
              <a:avLst/>
              <a:gdLst>
                <a:gd name="T0" fmla="*/ 6 w 6"/>
                <a:gd name="T1" fmla="*/ 0 h 2"/>
                <a:gd name="T2" fmla="*/ 1 w 6"/>
                <a:gd name="T3" fmla="*/ 0 h 2"/>
                <a:gd name="T4" fmla="*/ 0 w 6"/>
                <a:gd name="T5" fmla="*/ 2 h 2"/>
                <a:gd name="T6" fmla="*/ 0 w 6"/>
                <a:gd name="T7" fmla="*/ 2 h 2"/>
                <a:gd name="T8" fmla="*/ 5 w 6"/>
                <a:gd name="T9" fmla="*/ 2 h 2"/>
                <a:gd name="T10" fmla="*/ 6 w 6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6" y="0"/>
                  </a:cubicBezTo>
                </a:path>
              </a:pathLst>
            </a:custGeom>
            <a:solidFill>
              <a:srgbClr val="577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13" name="Freeform 492"/>
          <p:cNvSpPr/>
          <p:nvPr/>
        </p:nvSpPr>
        <p:spPr bwMode="auto">
          <a:xfrm>
            <a:off x="4142509" y="919918"/>
            <a:ext cx="774700" cy="519113"/>
          </a:xfrm>
          <a:custGeom>
            <a:avLst/>
            <a:gdLst>
              <a:gd name="T0" fmla="*/ 137 w 185"/>
              <a:gd name="T1" fmla="*/ 25 h 117"/>
              <a:gd name="T2" fmla="*/ 119 w 185"/>
              <a:gd name="T3" fmla="*/ 29 h 117"/>
              <a:gd name="T4" fmla="*/ 82 w 185"/>
              <a:gd name="T5" fmla="*/ 0 h 117"/>
              <a:gd name="T6" fmla="*/ 47 w 185"/>
              <a:gd name="T7" fmla="*/ 40 h 117"/>
              <a:gd name="T8" fmla="*/ 34 w 185"/>
              <a:gd name="T9" fmla="*/ 37 h 117"/>
              <a:gd name="T10" fmla="*/ 0 w 185"/>
              <a:gd name="T11" fmla="*/ 71 h 117"/>
              <a:gd name="T12" fmla="*/ 35 w 185"/>
              <a:gd name="T13" fmla="*/ 105 h 117"/>
              <a:gd name="T14" fmla="*/ 59 w 185"/>
              <a:gd name="T15" fmla="*/ 95 h 117"/>
              <a:gd name="T16" fmla="*/ 93 w 185"/>
              <a:gd name="T17" fmla="*/ 117 h 117"/>
              <a:gd name="T18" fmla="*/ 124 w 185"/>
              <a:gd name="T19" fmla="*/ 98 h 117"/>
              <a:gd name="T20" fmla="*/ 137 w 185"/>
              <a:gd name="T21" fmla="*/ 100 h 117"/>
              <a:gd name="T22" fmla="*/ 137 w 185"/>
              <a:gd name="T23" fmla="*/ 2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5" h="117">
                <a:moveTo>
                  <a:pt x="137" y="25"/>
                </a:moveTo>
                <a:cubicBezTo>
                  <a:pt x="133" y="25"/>
                  <a:pt x="124" y="27"/>
                  <a:pt x="119" y="29"/>
                </a:cubicBezTo>
                <a:cubicBezTo>
                  <a:pt x="116" y="13"/>
                  <a:pt x="104" y="0"/>
                  <a:pt x="82" y="0"/>
                </a:cubicBezTo>
                <a:cubicBezTo>
                  <a:pt x="60" y="0"/>
                  <a:pt x="46" y="20"/>
                  <a:pt x="47" y="40"/>
                </a:cubicBezTo>
                <a:cubicBezTo>
                  <a:pt x="43" y="38"/>
                  <a:pt x="39" y="37"/>
                  <a:pt x="34" y="37"/>
                </a:cubicBezTo>
                <a:cubicBezTo>
                  <a:pt x="16" y="37"/>
                  <a:pt x="0" y="53"/>
                  <a:pt x="0" y="71"/>
                </a:cubicBezTo>
                <a:cubicBezTo>
                  <a:pt x="0" y="90"/>
                  <a:pt x="16" y="105"/>
                  <a:pt x="35" y="105"/>
                </a:cubicBezTo>
                <a:cubicBezTo>
                  <a:pt x="44" y="105"/>
                  <a:pt x="53" y="101"/>
                  <a:pt x="59" y="95"/>
                </a:cubicBezTo>
                <a:cubicBezTo>
                  <a:pt x="64" y="107"/>
                  <a:pt x="75" y="117"/>
                  <a:pt x="93" y="117"/>
                </a:cubicBezTo>
                <a:cubicBezTo>
                  <a:pt x="109" y="117"/>
                  <a:pt x="119" y="109"/>
                  <a:pt x="124" y="98"/>
                </a:cubicBezTo>
                <a:cubicBezTo>
                  <a:pt x="128" y="100"/>
                  <a:pt x="133" y="100"/>
                  <a:pt x="137" y="100"/>
                </a:cubicBezTo>
                <a:cubicBezTo>
                  <a:pt x="185" y="100"/>
                  <a:pt x="185" y="25"/>
                  <a:pt x="137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49785" y="3237688"/>
            <a:ext cx="5221816" cy="3808289"/>
            <a:chOff x="548726" y="3110979"/>
            <a:chExt cx="5221816" cy="3808289"/>
          </a:xfrm>
        </p:grpSpPr>
        <p:sp>
          <p:nvSpPr>
            <p:cNvPr id="24" name="Freeform 14"/>
            <p:cNvSpPr/>
            <p:nvPr/>
          </p:nvSpPr>
          <p:spPr bwMode="auto">
            <a:xfrm>
              <a:off x="3562350" y="56626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88898" y="3870042"/>
              <a:ext cx="3393391" cy="2870894"/>
            </a:xfrm>
            <a:prstGeom prst="rect">
              <a:avLst/>
            </a:prstGeom>
          </p:spPr>
        </p:pic>
        <p:grpSp>
          <p:nvGrpSpPr>
            <p:cNvPr id="1095" name="组合 1094"/>
            <p:cNvGrpSpPr/>
            <p:nvPr/>
          </p:nvGrpSpPr>
          <p:grpSpPr>
            <a:xfrm>
              <a:off x="548726" y="5492683"/>
              <a:ext cx="475025" cy="514690"/>
              <a:chOff x="2268419" y="2297727"/>
              <a:chExt cx="1064886" cy="1155351"/>
            </a:xfrm>
          </p:grpSpPr>
          <p:sp>
            <p:nvSpPr>
              <p:cNvPr id="514" name="Freeform 13"/>
              <p:cNvSpPr/>
              <p:nvPr/>
            </p:nvSpPr>
            <p:spPr bwMode="auto">
              <a:xfrm rot="19870194">
                <a:off x="2374941" y="2543066"/>
                <a:ext cx="924512" cy="910012"/>
              </a:xfrm>
              <a:custGeom>
                <a:avLst/>
                <a:gdLst>
                  <a:gd name="T0" fmla="*/ 744 w 788"/>
                  <a:gd name="T1" fmla="*/ 263 h 775"/>
                  <a:gd name="T2" fmla="*/ 620 w 788"/>
                  <a:gd name="T3" fmla="*/ 66 h 775"/>
                  <a:gd name="T4" fmla="*/ 365 w 788"/>
                  <a:gd name="T5" fmla="*/ 4 h 775"/>
                  <a:gd name="T6" fmla="*/ 102 w 788"/>
                  <a:gd name="T7" fmla="*/ 119 h 775"/>
                  <a:gd name="T8" fmla="*/ 3 w 788"/>
                  <a:gd name="T9" fmla="*/ 369 h 775"/>
                  <a:gd name="T10" fmla="*/ 80 w 788"/>
                  <a:gd name="T11" fmla="*/ 626 h 775"/>
                  <a:gd name="T12" fmla="*/ 312 w 788"/>
                  <a:gd name="T13" fmla="*/ 753 h 775"/>
                  <a:gd name="T14" fmla="*/ 603 w 788"/>
                  <a:gd name="T15" fmla="*/ 714 h 775"/>
                  <a:gd name="T16" fmla="*/ 773 w 788"/>
                  <a:gd name="T17" fmla="*/ 502 h 775"/>
                  <a:gd name="T18" fmla="*/ 785 w 788"/>
                  <a:gd name="T19" fmla="*/ 400 h 775"/>
                  <a:gd name="T20" fmla="*/ 779 w 788"/>
                  <a:gd name="T21" fmla="*/ 353 h 775"/>
                  <a:gd name="T22" fmla="*/ 771 w 788"/>
                  <a:gd name="T23" fmla="*/ 327 h 775"/>
                  <a:gd name="T24" fmla="*/ 762 w 788"/>
                  <a:gd name="T25" fmla="*/ 312 h 775"/>
                  <a:gd name="T26" fmla="*/ 732 w 788"/>
                  <a:gd name="T27" fmla="*/ 322 h 775"/>
                  <a:gd name="T28" fmla="*/ 732 w 788"/>
                  <a:gd name="T29" fmla="*/ 345 h 775"/>
                  <a:gd name="T30" fmla="*/ 736 w 788"/>
                  <a:gd name="T31" fmla="*/ 377 h 775"/>
                  <a:gd name="T32" fmla="*/ 738 w 788"/>
                  <a:gd name="T33" fmla="*/ 444 h 775"/>
                  <a:gd name="T34" fmla="*/ 684 w 788"/>
                  <a:gd name="T35" fmla="*/ 575 h 775"/>
                  <a:gd name="T36" fmla="*/ 447 w 788"/>
                  <a:gd name="T37" fmla="*/ 715 h 775"/>
                  <a:gd name="T38" fmla="*/ 299 w 788"/>
                  <a:gd name="T39" fmla="*/ 704 h 775"/>
                  <a:gd name="T40" fmla="*/ 175 w 788"/>
                  <a:gd name="T41" fmla="*/ 655 h 775"/>
                  <a:gd name="T42" fmla="*/ 45 w 788"/>
                  <a:gd name="T43" fmla="*/ 427 h 775"/>
                  <a:gd name="T44" fmla="*/ 100 w 788"/>
                  <a:gd name="T45" fmla="*/ 179 h 775"/>
                  <a:gd name="T46" fmla="*/ 342 w 788"/>
                  <a:gd name="T47" fmla="*/ 44 h 775"/>
                  <a:gd name="T48" fmla="*/ 476 w 788"/>
                  <a:gd name="T49" fmla="*/ 49 h 775"/>
                  <a:gd name="T50" fmla="*/ 588 w 788"/>
                  <a:gd name="T51" fmla="*/ 94 h 775"/>
                  <a:gd name="T52" fmla="*/ 667 w 788"/>
                  <a:gd name="T53" fmla="*/ 174 h 775"/>
                  <a:gd name="T54" fmla="*/ 733 w 788"/>
                  <a:gd name="T55" fmla="*/ 269 h 775"/>
                  <a:gd name="T56" fmla="*/ 744 w 788"/>
                  <a:gd name="T57" fmla="*/ 263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88" h="775">
                    <a:moveTo>
                      <a:pt x="744" y="263"/>
                    </a:moveTo>
                    <a:cubicBezTo>
                      <a:pt x="734" y="186"/>
                      <a:pt x="681" y="112"/>
                      <a:pt x="620" y="66"/>
                    </a:cubicBezTo>
                    <a:cubicBezTo>
                      <a:pt x="546" y="9"/>
                      <a:pt x="454" y="0"/>
                      <a:pt x="365" y="4"/>
                    </a:cubicBezTo>
                    <a:cubicBezTo>
                      <a:pt x="267" y="8"/>
                      <a:pt x="171" y="49"/>
                      <a:pt x="102" y="119"/>
                    </a:cubicBezTo>
                    <a:cubicBezTo>
                      <a:pt x="37" y="185"/>
                      <a:pt x="5" y="277"/>
                      <a:pt x="3" y="369"/>
                    </a:cubicBezTo>
                    <a:cubicBezTo>
                      <a:pt x="0" y="460"/>
                      <a:pt x="28" y="551"/>
                      <a:pt x="80" y="626"/>
                    </a:cubicBezTo>
                    <a:cubicBezTo>
                      <a:pt x="132" y="699"/>
                      <a:pt x="228" y="735"/>
                      <a:pt x="312" y="753"/>
                    </a:cubicBezTo>
                    <a:cubicBezTo>
                      <a:pt x="410" y="775"/>
                      <a:pt x="515" y="762"/>
                      <a:pt x="603" y="714"/>
                    </a:cubicBezTo>
                    <a:cubicBezTo>
                      <a:pt x="685" y="667"/>
                      <a:pt x="743" y="591"/>
                      <a:pt x="773" y="502"/>
                    </a:cubicBezTo>
                    <a:cubicBezTo>
                      <a:pt x="785" y="468"/>
                      <a:pt x="788" y="435"/>
                      <a:pt x="785" y="400"/>
                    </a:cubicBezTo>
                    <a:cubicBezTo>
                      <a:pt x="784" y="384"/>
                      <a:pt x="782" y="368"/>
                      <a:pt x="779" y="353"/>
                    </a:cubicBezTo>
                    <a:cubicBezTo>
                      <a:pt x="777" y="344"/>
                      <a:pt x="776" y="334"/>
                      <a:pt x="771" y="327"/>
                    </a:cubicBezTo>
                    <a:cubicBezTo>
                      <a:pt x="767" y="323"/>
                      <a:pt x="767" y="320"/>
                      <a:pt x="762" y="312"/>
                    </a:cubicBezTo>
                    <a:cubicBezTo>
                      <a:pt x="754" y="296"/>
                      <a:pt x="728" y="303"/>
                      <a:pt x="732" y="322"/>
                    </a:cubicBezTo>
                    <a:cubicBezTo>
                      <a:pt x="734" y="333"/>
                      <a:pt x="731" y="335"/>
                      <a:pt x="732" y="345"/>
                    </a:cubicBezTo>
                    <a:cubicBezTo>
                      <a:pt x="734" y="356"/>
                      <a:pt x="735" y="366"/>
                      <a:pt x="736" y="377"/>
                    </a:cubicBezTo>
                    <a:cubicBezTo>
                      <a:pt x="739" y="399"/>
                      <a:pt x="741" y="421"/>
                      <a:pt x="738" y="444"/>
                    </a:cubicBezTo>
                    <a:cubicBezTo>
                      <a:pt x="733" y="490"/>
                      <a:pt x="710" y="537"/>
                      <a:pt x="684" y="575"/>
                    </a:cubicBezTo>
                    <a:cubicBezTo>
                      <a:pt x="630" y="656"/>
                      <a:pt x="542" y="703"/>
                      <a:pt x="447" y="715"/>
                    </a:cubicBezTo>
                    <a:cubicBezTo>
                      <a:pt x="398" y="722"/>
                      <a:pt x="347" y="717"/>
                      <a:pt x="299" y="704"/>
                    </a:cubicBezTo>
                    <a:cubicBezTo>
                      <a:pt x="257" y="692"/>
                      <a:pt x="214" y="678"/>
                      <a:pt x="175" y="655"/>
                    </a:cubicBezTo>
                    <a:cubicBezTo>
                      <a:pt x="96" y="609"/>
                      <a:pt x="57" y="515"/>
                      <a:pt x="45" y="427"/>
                    </a:cubicBezTo>
                    <a:cubicBezTo>
                      <a:pt x="33" y="342"/>
                      <a:pt x="50" y="250"/>
                      <a:pt x="100" y="179"/>
                    </a:cubicBezTo>
                    <a:cubicBezTo>
                      <a:pt x="155" y="99"/>
                      <a:pt x="248" y="54"/>
                      <a:pt x="342" y="44"/>
                    </a:cubicBezTo>
                    <a:cubicBezTo>
                      <a:pt x="386" y="39"/>
                      <a:pt x="433" y="43"/>
                      <a:pt x="476" y="49"/>
                    </a:cubicBezTo>
                    <a:cubicBezTo>
                      <a:pt x="516" y="54"/>
                      <a:pt x="555" y="71"/>
                      <a:pt x="588" y="94"/>
                    </a:cubicBezTo>
                    <a:cubicBezTo>
                      <a:pt x="619" y="115"/>
                      <a:pt x="645" y="144"/>
                      <a:pt x="667" y="174"/>
                    </a:cubicBezTo>
                    <a:cubicBezTo>
                      <a:pt x="690" y="205"/>
                      <a:pt x="709" y="239"/>
                      <a:pt x="733" y="269"/>
                    </a:cubicBezTo>
                    <a:cubicBezTo>
                      <a:pt x="737" y="274"/>
                      <a:pt x="745" y="269"/>
                      <a:pt x="744" y="263"/>
                    </a:cubicBezTo>
                    <a:close/>
                  </a:path>
                </a:pathLst>
              </a:custGeom>
              <a:solidFill>
                <a:srgbClr val="D2D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94" name="组合 1093"/>
              <p:cNvGrpSpPr/>
              <p:nvPr/>
            </p:nvGrpSpPr>
            <p:grpSpPr>
              <a:xfrm>
                <a:off x="2268419" y="2297727"/>
                <a:ext cx="1064886" cy="1069464"/>
                <a:chOff x="1897905" y="2491623"/>
                <a:chExt cx="1064886" cy="1069464"/>
              </a:xfrm>
            </p:grpSpPr>
            <p:sp>
              <p:nvSpPr>
                <p:cNvPr id="515" name="Freeform 14"/>
                <p:cNvSpPr>
                  <a:spLocks noEditPoints="1"/>
                </p:cNvSpPr>
                <p:nvPr/>
              </p:nvSpPr>
              <p:spPr bwMode="auto">
                <a:xfrm rot="19870194">
                  <a:off x="1954587" y="2811816"/>
                  <a:ext cx="808509" cy="398981"/>
                </a:xfrm>
                <a:custGeom>
                  <a:avLst/>
                  <a:gdLst>
                    <a:gd name="T0" fmla="*/ 153 w 689"/>
                    <a:gd name="T1" fmla="*/ 338 h 340"/>
                    <a:gd name="T2" fmla="*/ 316 w 689"/>
                    <a:gd name="T3" fmla="*/ 339 h 340"/>
                    <a:gd name="T4" fmla="*/ 332 w 689"/>
                    <a:gd name="T5" fmla="*/ 281 h 340"/>
                    <a:gd name="T6" fmla="*/ 356 w 689"/>
                    <a:gd name="T7" fmla="*/ 323 h 340"/>
                    <a:gd name="T8" fmla="*/ 443 w 689"/>
                    <a:gd name="T9" fmla="*/ 337 h 340"/>
                    <a:gd name="T10" fmla="*/ 657 w 689"/>
                    <a:gd name="T11" fmla="*/ 333 h 340"/>
                    <a:gd name="T12" fmla="*/ 511 w 689"/>
                    <a:gd name="T13" fmla="*/ 299 h 340"/>
                    <a:gd name="T14" fmla="*/ 398 w 689"/>
                    <a:gd name="T15" fmla="*/ 296 h 340"/>
                    <a:gd name="T16" fmla="*/ 387 w 689"/>
                    <a:gd name="T17" fmla="*/ 281 h 340"/>
                    <a:gd name="T18" fmla="*/ 407 w 689"/>
                    <a:gd name="T19" fmla="*/ 281 h 340"/>
                    <a:gd name="T20" fmla="*/ 625 w 689"/>
                    <a:gd name="T21" fmla="*/ 275 h 340"/>
                    <a:gd name="T22" fmla="*/ 580 w 689"/>
                    <a:gd name="T23" fmla="*/ 128 h 340"/>
                    <a:gd name="T24" fmla="*/ 417 w 689"/>
                    <a:gd name="T25" fmla="*/ 68 h 340"/>
                    <a:gd name="T26" fmla="*/ 394 w 689"/>
                    <a:gd name="T27" fmla="*/ 114 h 340"/>
                    <a:gd name="T28" fmla="*/ 387 w 689"/>
                    <a:gd name="T29" fmla="*/ 40 h 340"/>
                    <a:gd name="T30" fmla="*/ 363 w 689"/>
                    <a:gd name="T31" fmla="*/ 6 h 340"/>
                    <a:gd name="T32" fmla="*/ 349 w 689"/>
                    <a:gd name="T33" fmla="*/ 18 h 340"/>
                    <a:gd name="T34" fmla="*/ 355 w 689"/>
                    <a:gd name="T35" fmla="*/ 163 h 340"/>
                    <a:gd name="T36" fmla="*/ 337 w 689"/>
                    <a:gd name="T37" fmla="*/ 245 h 340"/>
                    <a:gd name="T38" fmla="*/ 332 w 689"/>
                    <a:gd name="T39" fmla="*/ 174 h 340"/>
                    <a:gd name="T40" fmla="*/ 329 w 689"/>
                    <a:gd name="T41" fmla="*/ 25 h 340"/>
                    <a:gd name="T42" fmla="*/ 290 w 689"/>
                    <a:gd name="T43" fmla="*/ 101 h 340"/>
                    <a:gd name="T44" fmla="*/ 267 w 689"/>
                    <a:gd name="T45" fmla="*/ 115 h 340"/>
                    <a:gd name="T46" fmla="*/ 251 w 689"/>
                    <a:gd name="T47" fmla="*/ 100 h 340"/>
                    <a:gd name="T48" fmla="*/ 255 w 689"/>
                    <a:gd name="T49" fmla="*/ 78 h 340"/>
                    <a:gd name="T50" fmla="*/ 163 w 689"/>
                    <a:gd name="T51" fmla="*/ 72 h 340"/>
                    <a:gd name="T52" fmla="*/ 51 w 689"/>
                    <a:gd name="T53" fmla="*/ 205 h 340"/>
                    <a:gd name="T54" fmla="*/ 31 w 689"/>
                    <a:gd name="T55" fmla="*/ 249 h 340"/>
                    <a:gd name="T56" fmla="*/ 28 w 689"/>
                    <a:gd name="T57" fmla="*/ 254 h 340"/>
                    <a:gd name="T58" fmla="*/ 182 w 689"/>
                    <a:gd name="T59" fmla="*/ 287 h 340"/>
                    <a:gd name="T60" fmla="*/ 302 w 689"/>
                    <a:gd name="T61" fmla="*/ 312 h 340"/>
                    <a:gd name="T62" fmla="*/ 155 w 689"/>
                    <a:gd name="T63" fmla="*/ 309 h 340"/>
                    <a:gd name="T64" fmla="*/ 12 w 689"/>
                    <a:gd name="T65" fmla="*/ 305 h 340"/>
                    <a:gd name="T66" fmla="*/ 78 w 689"/>
                    <a:gd name="T67" fmla="*/ 335 h 340"/>
                    <a:gd name="T68" fmla="*/ 421 w 689"/>
                    <a:gd name="T69" fmla="*/ 205 h 340"/>
                    <a:gd name="T70" fmla="*/ 478 w 689"/>
                    <a:gd name="T71" fmla="*/ 210 h 340"/>
                    <a:gd name="T72" fmla="*/ 502 w 689"/>
                    <a:gd name="T73" fmla="*/ 212 h 340"/>
                    <a:gd name="T74" fmla="*/ 533 w 689"/>
                    <a:gd name="T75" fmla="*/ 180 h 340"/>
                    <a:gd name="T76" fmla="*/ 529 w 689"/>
                    <a:gd name="T77" fmla="*/ 164 h 340"/>
                    <a:gd name="T78" fmla="*/ 483 w 689"/>
                    <a:gd name="T79" fmla="*/ 167 h 340"/>
                    <a:gd name="T80" fmla="*/ 456 w 689"/>
                    <a:gd name="T81" fmla="*/ 127 h 340"/>
                    <a:gd name="T82" fmla="*/ 549 w 689"/>
                    <a:gd name="T83" fmla="*/ 152 h 340"/>
                    <a:gd name="T84" fmla="*/ 486 w 689"/>
                    <a:gd name="T85" fmla="*/ 243 h 340"/>
                    <a:gd name="T86" fmla="*/ 390 w 689"/>
                    <a:gd name="T87" fmla="*/ 244 h 340"/>
                    <a:gd name="T88" fmla="*/ 395 w 689"/>
                    <a:gd name="T89" fmla="*/ 149 h 340"/>
                    <a:gd name="T90" fmla="*/ 413 w 689"/>
                    <a:gd name="T91" fmla="*/ 149 h 340"/>
                    <a:gd name="T92" fmla="*/ 28 w 689"/>
                    <a:gd name="T93" fmla="*/ 254 h 340"/>
                    <a:gd name="T94" fmla="*/ 31 w 689"/>
                    <a:gd name="T95" fmla="*/ 253 h 340"/>
                    <a:gd name="T96" fmla="*/ 186 w 689"/>
                    <a:gd name="T97" fmla="*/ 247 h 340"/>
                    <a:gd name="T98" fmla="*/ 70 w 689"/>
                    <a:gd name="T99" fmla="*/ 243 h 340"/>
                    <a:gd name="T100" fmla="*/ 167 w 689"/>
                    <a:gd name="T101" fmla="*/ 105 h 340"/>
                    <a:gd name="T102" fmla="*/ 220 w 689"/>
                    <a:gd name="T103" fmla="*/ 118 h 340"/>
                    <a:gd name="T104" fmla="*/ 173 w 689"/>
                    <a:gd name="T105" fmla="*/ 186 h 340"/>
                    <a:gd name="T106" fmla="*/ 168 w 689"/>
                    <a:gd name="T107" fmla="*/ 179 h 340"/>
                    <a:gd name="T108" fmla="*/ 107 w 689"/>
                    <a:gd name="T109" fmla="*/ 210 h 340"/>
                    <a:gd name="T110" fmla="*/ 155 w 689"/>
                    <a:gd name="T111" fmla="*/ 228 h 340"/>
                    <a:gd name="T112" fmla="*/ 238 w 689"/>
                    <a:gd name="T113" fmla="*/ 227 h 340"/>
                    <a:gd name="T114" fmla="*/ 252 w 689"/>
                    <a:gd name="T115" fmla="*/ 155 h 340"/>
                    <a:gd name="T116" fmla="*/ 289 w 689"/>
                    <a:gd name="T117" fmla="*/ 149 h 340"/>
                    <a:gd name="T118" fmla="*/ 293 w 689"/>
                    <a:gd name="T119" fmla="*/ 249 h 340"/>
                    <a:gd name="T120" fmla="*/ 186 w 689"/>
                    <a:gd name="T121" fmla="*/ 24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89" h="340">
                      <a:moveTo>
                        <a:pt x="78" y="335"/>
                      </a:moveTo>
                      <a:cubicBezTo>
                        <a:pt x="104" y="335"/>
                        <a:pt x="128" y="336"/>
                        <a:pt x="153" y="338"/>
                      </a:cubicBezTo>
                      <a:cubicBezTo>
                        <a:pt x="178" y="339"/>
                        <a:pt x="204" y="338"/>
                        <a:pt x="230" y="338"/>
                      </a:cubicBezTo>
                      <a:cubicBezTo>
                        <a:pt x="258" y="337"/>
                        <a:pt x="289" y="334"/>
                        <a:pt x="316" y="339"/>
                      </a:cubicBezTo>
                      <a:cubicBezTo>
                        <a:pt x="322" y="340"/>
                        <a:pt x="329" y="335"/>
                        <a:pt x="331" y="329"/>
                      </a:cubicBezTo>
                      <a:cubicBezTo>
                        <a:pt x="336" y="313"/>
                        <a:pt x="334" y="297"/>
                        <a:pt x="332" y="281"/>
                      </a:cubicBezTo>
                      <a:cubicBezTo>
                        <a:pt x="339" y="280"/>
                        <a:pt x="347" y="279"/>
                        <a:pt x="354" y="279"/>
                      </a:cubicBezTo>
                      <a:cubicBezTo>
                        <a:pt x="352" y="294"/>
                        <a:pt x="351" y="308"/>
                        <a:pt x="356" y="323"/>
                      </a:cubicBezTo>
                      <a:cubicBezTo>
                        <a:pt x="359" y="330"/>
                        <a:pt x="367" y="334"/>
                        <a:pt x="374" y="332"/>
                      </a:cubicBezTo>
                      <a:cubicBezTo>
                        <a:pt x="396" y="328"/>
                        <a:pt x="420" y="339"/>
                        <a:pt x="443" y="337"/>
                      </a:cubicBezTo>
                      <a:cubicBezTo>
                        <a:pt x="467" y="335"/>
                        <a:pt x="490" y="334"/>
                        <a:pt x="514" y="333"/>
                      </a:cubicBezTo>
                      <a:cubicBezTo>
                        <a:pt x="561" y="332"/>
                        <a:pt x="610" y="324"/>
                        <a:pt x="657" y="333"/>
                      </a:cubicBezTo>
                      <a:cubicBezTo>
                        <a:pt x="684" y="338"/>
                        <a:pt x="689" y="291"/>
                        <a:pt x="661" y="291"/>
                      </a:cubicBezTo>
                      <a:cubicBezTo>
                        <a:pt x="611" y="290"/>
                        <a:pt x="561" y="299"/>
                        <a:pt x="511" y="299"/>
                      </a:cubicBezTo>
                      <a:cubicBezTo>
                        <a:pt x="486" y="299"/>
                        <a:pt x="460" y="301"/>
                        <a:pt x="435" y="301"/>
                      </a:cubicBezTo>
                      <a:cubicBezTo>
                        <a:pt x="423" y="301"/>
                        <a:pt x="410" y="298"/>
                        <a:pt x="398" y="296"/>
                      </a:cubicBezTo>
                      <a:cubicBezTo>
                        <a:pt x="393" y="296"/>
                        <a:pt x="389" y="296"/>
                        <a:pt x="384" y="297"/>
                      </a:cubicBezTo>
                      <a:cubicBezTo>
                        <a:pt x="385" y="291"/>
                        <a:pt x="386" y="285"/>
                        <a:pt x="387" y="281"/>
                      </a:cubicBezTo>
                      <a:cubicBezTo>
                        <a:pt x="387" y="281"/>
                        <a:pt x="387" y="280"/>
                        <a:pt x="387" y="280"/>
                      </a:cubicBezTo>
                      <a:cubicBezTo>
                        <a:pt x="394" y="281"/>
                        <a:pt x="401" y="281"/>
                        <a:pt x="407" y="281"/>
                      </a:cubicBezTo>
                      <a:cubicBezTo>
                        <a:pt x="431" y="282"/>
                        <a:pt x="455" y="281"/>
                        <a:pt x="479" y="280"/>
                      </a:cubicBezTo>
                      <a:cubicBezTo>
                        <a:pt x="527" y="278"/>
                        <a:pt x="576" y="273"/>
                        <a:pt x="625" y="275"/>
                      </a:cubicBezTo>
                      <a:cubicBezTo>
                        <a:pt x="636" y="276"/>
                        <a:pt x="648" y="266"/>
                        <a:pt x="644" y="254"/>
                      </a:cubicBezTo>
                      <a:cubicBezTo>
                        <a:pt x="632" y="208"/>
                        <a:pt x="617" y="160"/>
                        <a:pt x="580" y="128"/>
                      </a:cubicBezTo>
                      <a:cubicBezTo>
                        <a:pt x="539" y="93"/>
                        <a:pt x="493" y="67"/>
                        <a:pt x="445" y="45"/>
                      </a:cubicBezTo>
                      <a:cubicBezTo>
                        <a:pt x="429" y="37"/>
                        <a:pt x="416" y="54"/>
                        <a:pt x="417" y="68"/>
                      </a:cubicBezTo>
                      <a:cubicBezTo>
                        <a:pt x="419" y="82"/>
                        <a:pt x="418" y="97"/>
                        <a:pt x="416" y="111"/>
                      </a:cubicBezTo>
                      <a:cubicBezTo>
                        <a:pt x="409" y="111"/>
                        <a:pt x="401" y="112"/>
                        <a:pt x="394" y="114"/>
                      </a:cubicBezTo>
                      <a:cubicBezTo>
                        <a:pt x="393" y="99"/>
                        <a:pt x="392" y="85"/>
                        <a:pt x="391" y="70"/>
                      </a:cubicBezTo>
                      <a:cubicBezTo>
                        <a:pt x="390" y="59"/>
                        <a:pt x="390" y="50"/>
                        <a:pt x="387" y="40"/>
                      </a:cubicBezTo>
                      <a:cubicBezTo>
                        <a:pt x="386" y="35"/>
                        <a:pt x="387" y="29"/>
                        <a:pt x="386" y="24"/>
                      </a:cubicBezTo>
                      <a:cubicBezTo>
                        <a:pt x="389" y="12"/>
                        <a:pt x="376" y="0"/>
                        <a:pt x="363" y="6"/>
                      </a:cubicBezTo>
                      <a:cubicBezTo>
                        <a:pt x="364" y="6"/>
                        <a:pt x="365" y="6"/>
                        <a:pt x="365" y="6"/>
                      </a:cubicBezTo>
                      <a:cubicBezTo>
                        <a:pt x="358" y="7"/>
                        <a:pt x="352" y="10"/>
                        <a:pt x="349" y="18"/>
                      </a:cubicBezTo>
                      <a:cubicBezTo>
                        <a:pt x="341" y="36"/>
                        <a:pt x="345" y="58"/>
                        <a:pt x="346" y="78"/>
                      </a:cubicBezTo>
                      <a:cubicBezTo>
                        <a:pt x="347" y="106"/>
                        <a:pt x="353" y="134"/>
                        <a:pt x="355" y="163"/>
                      </a:cubicBezTo>
                      <a:cubicBezTo>
                        <a:pt x="358" y="190"/>
                        <a:pt x="358" y="217"/>
                        <a:pt x="357" y="244"/>
                      </a:cubicBezTo>
                      <a:cubicBezTo>
                        <a:pt x="350" y="244"/>
                        <a:pt x="343" y="245"/>
                        <a:pt x="337" y="245"/>
                      </a:cubicBezTo>
                      <a:cubicBezTo>
                        <a:pt x="335" y="245"/>
                        <a:pt x="333" y="245"/>
                        <a:pt x="331" y="245"/>
                      </a:cubicBezTo>
                      <a:cubicBezTo>
                        <a:pt x="331" y="222"/>
                        <a:pt x="333" y="198"/>
                        <a:pt x="332" y="174"/>
                      </a:cubicBezTo>
                      <a:cubicBezTo>
                        <a:pt x="331" y="148"/>
                        <a:pt x="329" y="121"/>
                        <a:pt x="334" y="95"/>
                      </a:cubicBezTo>
                      <a:cubicBezTo>
                        <a:pt x="338" y="71"/>
                        <a:pt x="342" y="46"/>
                        <a:pt x="329" y="25"/>
                      </a:cubicBezTo>
                      <a:cubicBezTo>
                        <a:pt x="315" y="2"/>
                        <a:pt x="277" y="18"/>
                        <a:pt x="290" y="43"/>
                      </a:cubicBezTo>
                      <a:cubicBezTo>
                        <a:pt x="300" y="61"/>
                        <a:pt x="293" y="82"/>
                        <a:pt x="290" y="101"/>
                      </a:cubicBezTo>
                      <a:cubicBezTo>
                        <a:pt x="289" y="105"/>
                        <a:pt x="289" y="109"/>
                        <a:pt x="288" y="113"/>
                      </a:cubicBezTo>
                      <a:cubicBezTo>
                        <a:pt x="281" y="115"/>
                        <a:pt x="275" y="115"/>
                        <a:pt x="267" y="115"/>
                      </a:cubicBezTo>
                      <a:cubicBezTo>
                        <a:pt x="262" y="116"/>
                        <a:pt x="256" y="116"/>
                        <a:pt x="250" y="117"/>
                      </a:cubicBezTo>
                      <a:cubicBezTo>
                        <a:pt x="251" y="111"/>
                        <a:pt x="251" y="106"/>
                        <a:pt x="251" y="100"/>
                      </a:cubicBezTo>
                      <a:cubicBezTo>
                        <a:pt x="252" y="95"/>
                        <a:pt x="253" y="89"/>
                        <a:pt x="254" y="84"/>
                      </a:cubicBezTo>
                      <a:cubicBezTo>
                        <a:pt x="255" y="82"/>
                        <a:pt x="258" y="77"/>
                        <a:pt x="255" y="78"/>
                      </a:cubicBezTo>
                      <a:cubicBezTo>
                        <a:pt x="274" y="73"/>
                        <a:pt x="270" y="45"/>
                        <a:pt x="250" y="48"/>
                      </a:cubicBezTo>
                      <a:cubicBezTo>
                        <a:pt x="220" y="53"/>
                        <a:pt x="191" y="60"/>
                        <a:pt x="163" y="72"/>
                      </a:cubicBezTo>
                      <a:cubicBezTo>
                        <a:pt x="133" y="86"/>
                        <a:pt x="115" y="110"/>
                        <a:pt x="95" y="136"/>
                      </a:cubicBezTo>
                      <a:cubicBezTo>
                        <a:pt x="78" y="158"/>
                        <a:pt x="62" y="180"/>
                        <a:pt x="51" y="205"/>
                      </a:cubicBezTo>
                      <a:cubicBezTo>
                        <a:pt x="47" y="215"/>
                        <a:pt x="42" y="225"/>
                        <a:pt x="38" y="235"/>
                      </a:cubicBezTo>
                      <a:cubicBezTo>
                        <a:pt x="36" y="240"/>
                        <a:pt x="34" y="245"/>
                        <a:pt x="31" y="249"/>
                      </a:cubicBezTo>
                      <a:cubicBezTo>
                        <a:pt x="30" y="251"/>
                        <a:pt x="30" y="252"/>
                        <a:pt x="29" y="254"/>
                      </a:cubicBezTo>
                      <a:cubicBezTo>
                        <a:pt x="29" y="254"/>
                        <a:pt x="28" y="254"/>
                        <a:pt x="28" y="254"/>
                      </a:cubicBezTo>
                      <a:cubicBezTo>
                        <a:pt x="16" y="262"/>
                        <a:pt x="21" y="285"/>
                        <a:pt x="36" y="285"/>
                      </a:cubicBezTo>
                      <a:cubicBezTo>
                        <a:pt x="85" y="284"/>
                        <a:pt x="133" y="286"/>
                        <a:pt x="182" y="287"/>
                      </a:cubicBezTo>
                      <a:cubicBezTo>
                        <a:pt x="221" y="287"/>
                        <a:pt x="259" y="288"/>
                        <a:pt x="298" y="285"/>
                      </a:cubicBezTo>
                      <a:cubicBezTo>
                        <a:pt x="300" y="294"/>
                        <a:pt x="302" y="303"/>
                        <a:pt x="302" y="312"/>
                      </a:cubicBezTo>
                      <a:cubicBezTo>
                        <a:pt x="280" y="315"/>
                        <a:pt x="254" y="312"/>
                        <a:pt x="232" y="312"/>
                      </a:cubicBezTo>
                      <a:cubicBezTo>
                        <a:pt x="207" y="311"/>
                        <a:pt x="181" y="311"/>
                        <a:pt x="155" y="309"/>
                      </a:cubicBezTo>
                      <a:cubicBezTo>
                        <a:pt x="131" y="307"/>
                        <a:pt x="107" y="298"/>
                        <a:pt x="82" y="296"/>
                      </a:cubicBezTo>
                      <a:cubicBezTo>
                        <a:pt x="57" y="293"/>
                        <a:pt x="36" y="297"/>
                        <a:pt x="12" y="305"/>
                      </a:cubicBezTo>
                      <a:cubicBezTo>
                        <a:pt x="0" y="309"/>
                        <a:pt x="2" y="328"/>
                        <a:pt x="13" y="331"/>
                      </a:cubicBezTo>
                      <a:cubicBezTo>
                        <a:pt x="34" y="337"/>
                        <a:pt x="57" y="336"/>
                        <a:pt x="78" y="335"/>
                      </a:cubicBezTo>
                      <a:close/>
                      <a:moveTo>
                        <a:pt x="413" y="149"/>
                      </a:moveTo>
                      <a:cubicBezTo>
                        <a:pt x="412" y="168"/>
                        <a:pt x="414" y="186"/>
                        <a:pt x="421" y="205"/>
                      </a:cubicBezTo>
                      <a:cubicBezTo>
                        <a:pt x="425" y="215"/>
                        <a:pt x="440" y="220"/>
                        <a:pt x="450" y="215"/>
                      </a:cubicBezTo>
                      <a:cubicBezTo>
                        <a:pt x="459" y="211"/>
                        <a:pt x="468" y="210"/>
                        <a:pt x="478" y="210"/>
                      </a:cubicBezTo>
                      <a:cubicBezTo>
                        <a:pt x="483" y="210"/>
                        <a:pt x="488" y="210"/>
                        <a:pt x="493" y="211"/>
                      </a:cubicBezTo>
                      <a:cubicBezTo>
                        <a:pt x="496" y="211"/>
                        <a:pt x="499" y="212"/>
                        <a:pt x="502" y="212"/>
                      </a:cubicBezTo>
                      <a:cubicBezTo>
                        <a:pt x="504" y="213"/>
                        <a:pt x="505" y="213"/>
                        <a:pt x="506" y="213"/>
                      </a:cubicBezTo>
                      <a:cubicBezTo>
                        <a:pt x="526" y="226"/>
                        <a:pt x="546" y="199"/>
                        <a:pt x="533" y="180"/>
                      </a:cubicBezTo>
                      <a:cubicBezTo>
                        <a:pt x="532" y="179"/>
                        <a:pt x="531" y="178"/>
                        <a:pt x="530" y="177"/>
                      </a:cubicBezTo>
                      <a:cubicBezTo>
                        <a:pt x="534" y="178"/>
                        <a:pt x="529" y="167"/>
                        <a:pt x="529" y="164"/>
                      </a:cubicBezTo>
                      <a:cubicBezTo>
                        <a:pt x="527" y="156"/>
                        <a:pt x="523" y="149"/>
                        <a:pt x="518" y="143"/>
                      </a:cubicBezTo>
                      <a:cubicBezTo>
                        <a:pt x="502" y="122"/>
                        <a:pt x="472" y="146"/>
                        <a:pt x="483" y="167"/>
                      </a:cubicBezTo>
                      <a:cubicBezTo>
                        <a:pt x="474" y="167"/>
                        <a:pt x="465" y="167"/>
                        <a:pt x="456" y="169"/>
                      </a:cubicBezTo>
                      <a:cubicBezTo>
                        <a:pt x="454" y="155"/>
                        <a:pt x="455" y="141"/>
                        <a:pt x="456" y="127"/>
                      </a:cubicBezTo>
                      <a:cubicBezTo>
                        <a:pt x="457" y="117"/>
                        <a:pt x="458" y="107"/>
                        <a:pt x="459" y="97"/>
                      </a:cubicBezTo>
                      <a:cubicBezTo>
                        <a:pt x="490" y="113"/>
                        <a:pt x="521" y="131"/>
                        <a:pt x="549" y="152"/>
                      </a:cubicBezTo>
                      <a:cubicBezTo>
                        <a:pt x="578" y="174"/>
                        <a:pt x="592" y="205"/>
                        <a:pt x="602" y="238"/>
                      </a:cubicBezTo>
                      <a:cubicBezTo>
                        <a:pt x="563" y="238"/>
                        <a:pt x="524" y="241"/>
                        <a:pt x="486" y="243"/>
                      </a:cubicBezTo>
                      <a:cubicBezTo>
                        <a:pt x="454" y="245"/>
                        <a:pt x="422" y="244"/>
                        <a:pt x="390" y="244"/>
                      </a:cubicBezTo>
                      <a:cubicBezTo>
                        <a:pt x="390" y="244"/>
                        <a:pt x="390" y="244"/>
                        <a:pt x="390" y="244"/>
                      </a:cubicBezTo>
                      <a:cubicBezTo>
                        <a:pt x="392" y="214"/>
                        <a:pt x="395" y="185"/>
                        <a:pt x="395" y="155"/>
                      </a:cubicBezTo>
                      <a:cubicBezTo>
                        <a:pt x="395" y="153"/>
                        <a:pt x="395" y="151"/>
                        <a:pt x="395" y="149"/>
                      </a:cubicBezTo>
                      <a:cubicBezTo>
                        <a:pt x="397" y="149"/>
                        <a:pt x="398" y="149"/>
                        <a:pt x="399" y="149"/>
                      </a:cubicBezTo>
                      <a:cubicBezTo>
                        <a:pt x="403" y="149"/>
                        <a:pt x="408" y="149"/>
                        <a:pt x="413" y="149"/>
                      </a:cubicBezTo>
                      <a:close/>
                      <a:moveTo>
                        <a:pt x="28" y="254"/>
                      </a:moveTo>
                      <a:cubicBezTo>
                        <a:pt x="26" y="257"/>
                        <a:pt x="26" y="256"/>
                        <a:pt x="28" y="254"/>
                      </a:cubicBezTo>
                      <a:close/>
                      <a:moveTo>
                        <a:pt x="29" y="254"/>
                      </a:moveTo>
                      <a:cubicBezTo>
                        <a:pt x="29" y="254"/>
                        <a:pt x="30" y="253"/>
                        <a:pt x="31" y="253"/>
                      </a:cubicBezTo>
                      <a:cubicBezTo>
                        <a:pt x="30" y="253"/>
                        <a:pt x="29" y="254"/>
                        <a:pt x="29" y="254"/>
                      </a:cubicBezTo>
                      <a:close/>
                      <a:moveTo>
                        <a:pt x="186" y="247"/>
                      </a:moveTo>
                      <a:cubicBezTo>
                        <a:pt x="147" y="244"/>
                        <a:pt x="107" y="248"/>
                        <a:pt x="67" y="250"/>
                      </a:cubicBezTo>
                      <a:cubicBezTo>
                        <a:pt x="68" y="248"/>
                        <a:pt x="69" y="245"/>
                        <a:pt x="70" y="243"/>
                      </a:cubicBezTo>
                      <a:cubicBezTo>
                        <a:pt x="79" y="223"/>
                        <a:pt x="86" y="203"/>
                        <a:pt x="98" y="184"/>
                      </a:cubicBezTo>
                      <a:cubicBezTo>
                        <a:pt x="116" y="155"/>
                        <a:pt x="138" y="122"/>
                        <a:pt x="167" y="105"/>
                      </a:cubicBezTo>
                      <a:cubicBezTo>
                        <a:pt x="184" y="95"/>
                        <a:pt x="203" y="89"/>
                        <a:pt x="223" y="84"/>
                      </a:cubicBezTo>
                      <a:cubicBezTo>
                        <a:pt x="221" y="96"/>
                        <a:pt x="220" y="108"/>
                        <a:pt x="220" y="118"/>
                      </a:cubicBezTo>
                      <a:cubicBezTo>
                        <a:pt x="220" y="142"/>
                        <a:pt x="224" y="166"/>
                        <a:pt x="223" y="190"/>
                      </a:cubicBezTo>
                      <a:cubicBezTo>
                        <a:pt x="207" y="188"/>
                        <a:pt x="190" y="187"/>
                        <a:pt x="173" y="186"/>
                      </a:cubicBezTo>
                      <a:cubicBezTo>
                        <a:pt x="170" y="185"/>
                        <a:pt x="167" y="185"/>
                        <a:pt x="164" y="185"/>
                      </a:cubicBezTo>
                      <a:cubicBezTo>
                        <a:pt x="165" y="183"/>
                        <a:pt x="166" y="181"/>
                        <a:pt x="168" y="179"/>
                      </a:cubicBezTo>
                      <a:cubicBezTo>
                        <a:pt x="177" y="164"/>
                        <a:pt x="159" y="147"/>
                        <a:pt x="145" y="158"/>
                      </a:cubicBezTo>
                      <a:cubicBezTo>
                        <a:pt x="126" y="173"/>
                        <a:pt x="111" y="185"/>
                        <a:pt x="107" y="210"/>
                      </a:cubicBezTo>
                      <a:cubicBezTo>
                        <a:pt x="103" y="231"/>
                        <a:pt x="129" y="240"/>
                        <a:pt x="143" y="229"/>
                      </a:cubicBezTo>
                      <a:cubicBezTo>
                        <a:pt x="147" y="229"/>
                        <a:pt x="151" y="228"/>
                        <a:pt x="155" y="228"/>
                      </a:cubicBezTo>
                      <a:cubicBezTo>
                        <a:pt x="165" y="227"/>
                        <a:pt x="176" y="227"/>
                        <a:pt x="187" y="226"/>
                      </a:cubicBezTo>
                      <a:cubicBezTo>
                        <a:pt x="204" y="226"/>
                        <a:pt x="221" y="227"/>
                        <a:pt x="238" y="227"/>
                      </a:cubicBezTo>
                      <a:cubicBezTo>
                        <a:pt x="246" y="227"/>
                        <a:pt x="257" y="222"/>
                        <a:pt x="257" y="211"/>
                      </a:cubicBezTo>
                      <a:cubicBezTo>
                        <a:pt x="256" y="193"/>
                        <a:pt x="254" y="174"/>
                        <a:pt x="252" y="155"/>
                      </a:cubicBezTo>
                      <a:cubicBezTo>
                        <a:pt x="259" y="155"/>
                        <a:pt x="266" y="153"/>
                        <a:pt x="274" y="152"/>
                      </a:cubicBezTo>
                      <a:cubicBezTo>
                        <a:pt x="279" y="151"/>
                        <a:pt x="284" y="150"/>
                        <a:pt x="289" y="149"/>
                      </a:cubicBezTo>
                      <a:cubicBezTo>
                        <a:pt x="290" y="158"/>
                        <a:pt x="291" y="167"/>
                        <a:pt x="291" y="176"/>
                      </a:cubicBezTo>
                      <a:cubicBezTo>
                        <a:pt x="293" y="200"/>
                        <a:pt x="292" y="225"/>
                        <a:pt x="293" y="249"/>
                      </a:cubicBezTo>
                      <a:cubicBezTo>
                        <a:pt x="282" y="250"/>
                        <a:pt x="271" y="251"/>
                        <a:pt x="260" y="252"/>
                      </a:cubicBezTo>
                      <a:cubicBezTo>
                        <a:pt x="235" y="252"/>
                        <a:pt x="211" y="248"/>
                        <a:pt x="186" y="247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6" name="Freeform 15"/>
                <p:cNvSpPr>
                  <a:spLocks noEditPoints="1"/>
                </p:cNvSpPr>
                <p:nvPr/>
              </p:nvSpPr>
              <p:spPr bwMode="auto">
                <a:xfrm rot="19870194">
                  <a:off x="2149888" y="3170015"/>
                  <a:ext cx="812903" cy="391072"/>
                </a:xfrm>
                <a:custGeom>
                  <a:avLst/>
                  <a:gdLst>
                    <a:gd name="T0" fmla="*/ 528 w 693"/>
                    <a:gd name="T1" fmla="*/ 13 h 333"/>
                    <a:gd name="T2" fmla="*/ 361 w 693"/>
                    <a:gd name="T3" fmla="*/ 23 h 333"/>
                    <a:gd name="T4" fmla="*/ 339 w 693"/>
                    <a:gd name="T5" fmla="*/ 61 h 333"/>
                    <a:gd name="T6" fmla="*/ 317 w 693"/>
                    <a:gd name="T7" fmla="*/ 6 h 333"/>
                    <a:gd name="T8" fmla="*/ 280 w 693"/>
                    <a:gd name="T9" fmla="*/ 5 h 333"/>
                    <a:gd name="T10" fmla="*/ 32 w 693"/>
                    <a:gd name="T11" fmla="*/ 7 h 333"/>
                    <a:gd name="T12" fmla="*/ 131 w 693"/>
                    <a:gd name="T13" fmla="*/ 44 h 333"/>
                    <a:gd name="T14" fmla="*/ 291 w 693"/>
                    <a:gd name="T15" fmla="*/ 40 h 333"/>
                    <a:gd name="T16" fmla="*/ 194 w 693"/>
                    <a:gd name="T17" fmla="*/ 60 h 333"/>
                    <a:gd name="T18" fmla="*/ 46 w 693"/>
                    <a:gd name="T19" fmla="*/ 107 h 333"/>
                    <a:gd name="T20" fmla="*/ 259 w 693"/>
                    <a:gd name="T21" fmla="*/ 289 h 333"/>
                    <a:gd name="T22" fmla="*/ 298 w 693"/>
                    <a:gd name="T23" fmla="*/ 226 h 333"/>
                    <a:gd name="T24" fmla="*/ 328 w 693"/>
                    <a:gd name="T25" fmla="*/ 316 h 333"/>
                    <a:gd name="T26" fmla="*/ 336 w 693"/>
                    <a:gd name="T27" fmla="*/ 96 h 333"/>
                    <a:gd name="T28" fmla="*/ 355 w 693"/>
                    <a:gd name="T29" fmla="*/ 212 h 333"/>
                    <a:gd name="T30" fmla="*/ 409 w 693"/>
                    <a:gd name="T31" fmla="*/ 289 h 333"/>
                    <a:gd name="T32" fmla="*/ 399 w 693"/>
                    <a:gd name="T33" fmla="*/ 222 h 333"/>
                    <a:gd name="T34" fmla="*/ 436 w 693"/>
                    <a:gd name="T35" fmla="*/ 295 h 333"/>
                    <a:gd name="T36" fmla="*/ 641 w 693"/>
                    <a:gd name="T37" fmla="*/ 135 h 333"/>
                    <a:gd name="T38" fmla="*/ 664 w 693"/>
                    <a:gd name="T39" fmla="*/ 86 h 333"/>
                    <a:gd name="T40" fmla="*/ 509 w 693"/>
                    <a:gd name="T41" fmla="*/ 54 h 333"/>
                    <a:gd name="T42" fmla="*/ 392 w 693"/>
                    <a:gd name="T43" fmla="*/ 43 h 333"/>
                    <a:gd name="T44" fmla="*/ 609 w 693"/>
                    <a:gd name="T45" fmla="*/ 45 h 333"/>
                    <a:gd name="T46" fmla="*/ 292 w 693"/>
                    <a:gd name="T47" fmla="*/ 192 h 333"/>
                    <a:gd name="T48" fmla="*/ 242 w 693"/>
                    <a:gd name="T49" fmla="*/ 124 h 333"/>
                    <a:gd name="T50" fmla="*/ 164 w 693"/>
                    <a:gd name="T51" fmla="*/ 122 h 333"/>
                    <a:gd name="T52" fmla="*/ 202 w 693"/>
                    <a:gd name="T53" fmla="*/ 196 h 333"/>
                    <a:gd name="T54" fmla="*/ 241 w 693"/>
                    <a:gd name="T55" fmla="*/ 168 h 333"/>
                    <a:gd name="T56" fmla="*/ 133 w 693"/>
                    <a:gd name="T57" fmla="*/ 194 h 333"/>
                    <a:gd name="T58" fmla="*/ 116 w 693"/>
                    <a:gd name="T59" fmla="*/ 100 h 333"/>
                    <a:gd name="T60" fmla="*/ 296 w 693"/>
                    <a:gd name="T61" fmla="*/ 176 h 333"/>
                    <a:gd name="T62" fmla="*/ 519 w 693"/>
                    <a:gd name="T63" fmla="*/ 94 h 333"/>
                    <a:gd name="T64" fmla="*/ 590 w 693"/>
                    <a:gd name="T65" fmla="*/ 162 h 333"/>
                    <a:gd name="T66" fmla="*/ 445 w 693"/>
                    <a:gd name="T67" fmla="*/ 216 h 333"/>
                    <a:gd name="T68" fmla="*/ 467 w 693"/>
                    <a:gd name="T69" fmla="*/ 150 h 333"/>
                    <a:gd name="T70" fmla="*/ 487 w 693"/>
                    <a:gd name="T71" fmla="*/ 175 h 333"/>
                    <a:gd name="T72" fmla="*/ 511 w 693"/>
                    <a:gd name="T73" fmla="*/ 201 h 333"/>
                    <a:gd name="T74" fmla="*/ 554 w 693"/>
                    <a:gd name="T75" fmla="*/ 136 h 333"/>
                    <a:gd name="T76" fmla="*/ 451 w 693"/>
                    <a:gd name="T77" fmla="*/ 113 h 333"/>
                    <a:gd name="T78" fmla="*/ 442 w 693"/>
                    <a:gd name="T79" fmla="*/ 121 h 333"/>
                    <a:gd name="T80" fmla="*/ 431 w 693"/>
                    <a:gd name="T81" fmla="*/ 112 h 333"/>
                    <a:gd name="T82" fmla="*/ 410 w 693"/>
                    <a:gd name="T83" fmla="*/ 185 h 333"/>
                    <a:gd name="T84" fmla="*/ 396 w 693"/>
                    <a:gd name="T85" fmla="*/ 91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693" h="333">
                      <a:moveTo>
                        <a:pt x="680" y="7"/>
                      </a:moveTo>
                      <a:cubicBezTo>
                        <a:pt x="658" y="1"/>
                        <a:pt x="636" y="5"/>
                        <a:pt x="613" y="6"/>
                      </a:cubicBezTo>
                      <a:cubicBezTo>
                        <a:pt x="584" y="8"/>
                        <a:pt x="556" y="12"/>
                        <a:pt x="528" y="13"/>
                      </a:cubicBezTo>
                      <a:cubicBezTo>
                        <a:pt x="501" y="14"/>
                        <a:pt x="475" y="14"/>
                        <a:pt x="448" y="16"/>
                      </a:cubicBezTo>
                      <a:cubicBezTo>
                        <a:pt x="428" y="18"/>
                        <a:pt x="404" y="22"/>
                        <a:pt x="385" y="12"/>
                      </a:cubicBezTo>
                      <a:cubicBezTo>
                        <a:pt x="375" y="6"/>
                        <a:pt x="362" y="10"/>
                        <a:pt x="361" y="23"/>
                      </a:cubicBezTo>
                      <a:cubicBezTo>
                        <a:pt x="359" y="35"/>
                        <a:pt x="359" y="47"/>
                        <a:pt x="359" y="60"/>
                      </a:cubicBezTo>
                      <a:cubicBezTo>
                        <a:pt x="358" y="60"/>
                        <a:pt x="357" y="60"/>
                        <a:pt x="356" y="60"/>
                      </a:cubicBezTo>
                      <a:cubicBezTo>
                        <a:pt x="350" y="60"/>
                        <a:pt x="344" y="61"/>
                        <a:pt x="339" y="61"/>
                      </a:cubicBezTo>
                      <a:cubicBezTo>
                        <a:pt x="341" y="47"/>
                        <a:pt x="343" y="32"/>
                        <a:pt x="340" y="18"/>
                      </a:cubicBezTo>
                      <a:cubicBezTo>
                        <a:pt x="337" y="3"/>
                        <a:pt x="319" y="0"/>
                        <a:pt x="310" y="12"/>
                      </a:cubicBezTo>
                      <a:cubicBezTo>
                        <a:pt x="312" y="8"/>
                        <a:pt x="315" y="7"/>
                        <a:pt x="317" y="6"/>
                      </a:cubicBezTo>
                      <a:cubicBezTo>
                        <a:pt x="317" y="6"/>
                        <a:pt x="317" y="6"/>
                        <a:pt x="316" y="6"/>
                      </a:cubicBezTo>
                      <a:cubicBezTo>
                        <a:pt x="319" y="5"/>
                        <a:pt x="312" y="6"/>
                        <a:pt x="310" y="6"/>
                      </a:cubicBezTo>
                      <a:cubicBezTo>
                        <a:pt x="300" y="6"/>
                        <a:pt x="290" y="5"/>
                        <a:pt x="280" y="5"/>
                      </a:cubicBezTo>
                      <a:cubicBezTo>
                        <a:pt x="256" y="5"/>
                        <a:pt x="231" y="6"/>
                        <a:pt x="207" y="7"/>
                      </a:cubicBezTo>
                      <a:cubicBezTo>
                        <a:pt x="188" y="7"/>
                        <a:pt x="169" y="8"/>
                        <a:pt x="151" y="9"/>
                      </a:cubicBezTo>
                      <a:cubicBezTo>
                        <a:pt x="112" y="11"/>
                        <a:pt x="70" y="14"/>
                        <a:pt x="32" y="7"/>
                      </a:cubicBezTo>
                      <a:cubicBezTo>
                        <a:pt x="5" y="2"/>
                        <a:pt x="0" y="49"/>
                        <a:pt x="28" y="49"/>
                      </a:cubicBezTo>
                      <a:cubicBezTo>
                        <a:pt x="51" y="49"/>
                        <a:pt x="75" y="46"/>
                        <a:pt x="99" y="45"/>
                      </a:cubicBezTo>
                      <a:cubicBezTo>
                        <a:pt x="110" y="45"/>
                        <a:pt x="121" y="45"/>
                        <a:pt x="131" y="44"/>
                      </a:cubicBezTo>
                      <a:cubicBezTo>
                        <a:pt x="138" y="44"/>
                        <a:pt x="145" y="43"/>
                        <a:pt x="152" y="42"/>
                      </a:cubicBezTo>
                      <a:cubicBezTo>
                        <a:pt x="171" y="42"/>
                        <a:pt x="191" y="42"/>
                        <a:pt x="210" y="42"/>
                      </a:cubicBezTo>
                      <a:cubicBezTo>
                        <a:pt x="237" y="42"/>
                        <a:pt x="265" y="43"/>
                        <a:pt x="291" y="40"/>
                      </a:cubicBezTo>
                      <a:cubicBezTo>
                        <a:pt x="297" y="40"/>
                        <a:pt x="302" y="39"/>
                        <a:pt x="308" y="39"/>
                      </a:cubicBezTo>
                      <a:cubicBezTo>
                        <a:pt x="308" y="46"/>
                        <a:pt x="306" y="54"/>
                        <a:pt x="305" y="61"/>
                      </a:cubicBezTo>
                      <a:cubicBezTo>
                        <a:pt x="268" y="61"/>
                        <a:pt x="231" y="59"/>
                        <a:pt x="194" y="60"/>
                      </a:cubicBezTo>
                      <a:cubicBezTo>
                        <a:pt x="155" y="62"/>
                        <a:pt x="117" y="62"/>
                        <a:pt x="79" y="63"/>
                      </a:cubicBezTo>
                      <a:cubicBezTo>
                        <a:pt x="67" y="64"/>
                        <a:pt x="52" y="66"/>
                        <a:pt x="45" y="77"/>
                      </a:cubicBezTo>
                      <a:cubicBezTo>
                        <a:pt x="38" y="86"/>
                        <a:pt x="42" y="97"/>
                        <a:pt x="46" y="107"/>
                      </a:cubicBezTo>
                      <a:cubicBezTo>
                        <a:pt x="54" y="129"/>
                        <a:pt x="67" y="150"/>
                        <a:pt x="76" y="172"/>
                      </a:cubicBezTo>
                      <a:cubicBezTo>
                        <a:pt x="92" y="209"/>
                        <a:pt x="116" y="233"/>
                        <a:pt x="152" y="250"/>
                      </a:cubicBezTo>
                      <a:cubicBezTo>
                        <a:pt x="186" y="267"/>
                        <a:pt x="222" y="284"/>
                        <a:pt x="259" y="289"/>
                      </a:cubicBezTo>
                      <a:cubicBezTo>
                        <a:pt x="269" y="291"/>
                        <a:pt x="282" y="282"/>
                        <a:pt x="282" y="271"/>
                      </a:cubicBezTo>
                      <a:cubicBezTo>
                        <a:pt x="281" y="257"/>
                        <a:pt x="281" y="243"/>
                        <a:pt x="282" y="229"/>
                      </a:cubicBezTo>
                      <a:cubicBezTo>
                        <a:pt x="287" y="229"/>
                        <a:pt x="293" y="228"/>
                        <a:pt x="298" y="226"/>
                      </a:cubicBezTo>
                      <a:cubicBezTo>
                        <a:pt x="299" y="236"/>
                        <a:pt x="300" y="245"/>
                        <a:pt x="301" y="254"/>
                      </a:cubicBezTo>
                      <a:cubicBezTo>
                        <a:pt x="302" y="267"/>
                        <a:pt x="302" y="283"/>
                        <a:pt x="305" y="296"/>
                      </a:cubicBezTo>
                      <a:cubicBezTo>
                        <a:pt x="301" y="309"/>
                        <a:pt x="315" y="322"/>
                        <a:pt x="328" y="316"/>
                      </a:cubicBezTo>
                      <a:cubicBezTo>
                        <a:pt x="347" y="308"/>
                        <a:pt x="347" y="289"/>
                        <a:pt x="346" y="270"/>
                      </a:cubicBezTo>
                      <a:cubicBezTo>
                        <a:pt x="345" y="244"/>
                        <a:pt x="343" y="216"/>
                        <a:pt x="339" y="188"/>
                      </a:cubicBezTo>
                      <a:cubicBezTo>
                        <a:pt x="335" y="158"/>
                        <a:pt x="336" y="127"/>
                        <a:pt x="336" y="96"/>
                      </a:cubicBezTo>
                      <a:cubicBezTo>
                        <a:pt x="344" y="96"/>
                        <a:pt x="351" y="96"/>
                        <a:pt x="359" y="95"/>
                      </a:cubicBezTo>
                      <a:cubicBezTo>
                        <a:pt x="359" y="102"/>
                        <a:pt x="359" y="110"/>
                        <a:pt x="359" y="117"/>
                      </a:cubicBezTo>
                      <a:cubicBezTo>
                        <a:pt x="359" y="148"/>
                        <a:pt x="354" y="180"/>
                        <a:pt x="355" y="212"/>
                      </a:cubicBezTo>
                      <a:cubicBezTo>
                        <a:pt x="356" y="231"/>
                        <a:pt x="359" y="250"/>
                        <a:pt x="362" y="270"/>
                      </a:cubicBezTo>
                      <a:cubicBezTo>
                        <a:pt x="363" y="283"/>
                        <a:pt x="364" y="305"/>
                        <a:pt x="375" y="315"/>
                      </a:cubicBezTo>
                      <a:cubicBezTo>
                        <a:pt x="394" y="333"/>
                        <a:pt x="425" y="309"/>
                        <a:pt x="409" y="289"/>
                      </a:cubicBezTo>
                      <a:cubicBezTo>
                        <a:pt x="408" y="286"/>
                        <a:pt x="408" y="283"/>
                        <a:pt x="407" y="281"/>
                      </a:cubicBezTo>
                      <a:cubicBezTo>
                        <a:pt x="405" y="272"/>
                        <a:pt x="404" y="263"/>
                        <a:pt x="403" y="254"/>
                      </a:cubicBezTo>
                      <a:cubicBezTo>
                        <a:pt x="402" y="244"/>
                        <a:pt x="400" y="233"/>
                        <a:pt x="399" y="222"/>
                      </a:cubicBezTo>
                      <a:cubicBezTo>
                        <a:pt x="405" y="223"/>
                        <a:pt x="410" y="224"/>
                        <a:pt x="416" y="224"/>
                      </a:cubicBezTo>
                      <a:cubicBezTo>
                        <a:pt x="417" y="242"/>
                        <a:pt x="418" y="260"/>
                        <a:pt x="418" y="278"/>
                      </a:cubicBezTo>
                      <a:cubicBezTo>
                        <a:pt x="418" y="287"/>
                        <a:pt x="425" y="297"/>
                        <a:pt x="436" y="295"/>
                      </a:cubicBezTo>
                      <a:cubicBezTo>
                        <a:pt x="465" y="287"/>
                        <a:pt x="495" y="282"/>
                        <a:pt x="523" y="270"/>
                      </a:cubicBezTo>
                      <a:cubicBezTo>
                        <a:pt x="556" y="257"/>
                        <a:pt x="576" y="233"/>
                        <a:pt x="597" y="205"/>
                      </a:cubicBezTo>
                      <a:cubicBezTo>
                        <a:pt x="613" y="183"/>
                        <a:pt x="630" y="161"/>
                        <a:pt x="641" y="135"/>
                      </a:cubicBezTo>
                      <a:cubicBezTo>
                        <a:pt x="645" y="125"/>
                        <a:pt x="649" y="115"/>
                        <a:pt x="654" y="105"/>
                      </a:cubicBezTo>
                      <a:cubicBezTo>
                        <a:pt x="656" y="100"/>
                        <a:pt x="658" y="95"/>
                        <a:pt x="661" y="90"/>
                      </a:cubicBezTo>
                      <a:cubicBezTo>
                        <a:pt x="662" y="88"/>
                        <a:pt x="663" y="87"/>
                        <a:pt x="664" y="86"/>
                      </a:cubicBezTo>
                      <a:cubicBezTo>
                        <a:pt x="663" y="86"/>
                        <a:pt x="662" y="87"/>
                        <a:pt x="661" y="87"/>
                      </a:cubicBezTo>
                      <a:cubicBezTo>
                        <a:pt x="676" y="82"/>
                        <a:pt x="671" y="56"/>
                        <a:pt x="655" y="56"/>
                      </a:cubicBezTo>
                      <a:cubicBezTo>
                        <a:pt x="607" y="56"/>
                        <a:pt x="558" y="57"/>
                        <a:pt x="509" y="54"/>
                      </a:cubicBezTo>
                      <a:cubicBezTo>
                        <a:pt x="485" y="52"/>
                        <a:pt x="460" y="52"/>
                        <a:pt x="435" y="53"/>
                      </a:cubicBezTo>
                      <a:cubicBezTo>
                        <a:pt x="421" y="53"/>
                        <a:pt x="407" y="55"/>
                        <a:pt x="393" y="56"/>
                      </a:cubicBezTo>
                      <a:cubicBezTo>
                        <a:pt x="393" y="52"/>
                        <a:pt x="392" y="48"/>
                        <a:pt x="392" y="43"/>
                      </a:cubicBezTo>
                      <a:cubicBezTo>
                        <a:pt x="406" y="45"/>
                        <a:pt x="421" y="43"/>
                        <a:pt x="433" y="42"/>
                      </a:cubicBezTo>
                      <a:cubicBezTo>
                        <a:pt x="461" y="40"/>
                        <a:pt x="488" y="41"/>
                        <a:pt x="516" y="41"/>
                      </a:cubicBezTo>
                      <a:cubicBezTo>
                        <a:pt x="547" y="41"/>
                        <a:pt x="578" y="43"/>
                        <a:pt x="609" y="45"/>
                      </a:cubicBezTo>
                      <a:cubicBezTo>
                        <a:pt x="635" y="47"/>
                        <a:pt x="658" y="43"/>
                        <a:pt x="682" y="34"/>
                      </a:cubicBezTo>
                      <a:cubicBezTo>
                        <a:pt x="693" y="30"/>
                        <a:pt x="692" y="11"/>
                        <a:pt x="680" y="7"/>
                      </a:cubicBezTo>
                      <a:close/>
                      <a:moveTo>
                        <a:pt x="292" y="192"/>
                      </a:moveTo>
                      <a:cubicBezTo>
                        <a:pt x="289" y="192"/>
                        <a:pt x="286" y="191"/>
                        <a:pt x="283" y="191"/>
                      </a:cubicBezTo>
                      <a:cubicBezTo>
                        <a:pt x="283" y="171"/>
                        <a:pt x="284" y="150"/>
                        <a:pt x="282" y="130"/>
                      </a:cubicBezTo>
                      <a:cubicBezTo>
                        <a:pt x="281" y="109"/>
                        <a:pt x="249" y="107"/>
                        <a:pt x="242" y="124"/>
                      </a:cubicBezTo>
                      <a:cubicBezTo>
                        <a:pt x="241" y="125"/>
                        <a:pt x="240" y="125"/>
                        <a:pt x="239" y="125"/>
                      </a:cubicBezTo>
                      <a:cubicBezTo>
                        <a:pt x="230" y="126"/>
                        <a:pt x="222" y="125"/>
                        <a:pt x="213" y="125"/>
                      </a:cubicBezTo>
                      <a:cubicBezTo>
                        <a:pt x="197" y="125"/>
                        <a:pt x="180" y="124"/>
                        <a:pt x="164" y="122"/>
                      </a:cubicBezTo>
                      <a:cubicBezTo>
                        <a:pt x="149" y="121"/>
                        <a:pt x="134" y="138"/>
                        <a:pt x="142" y="153"/>
                      </a:cubicBezTo>
                      <a:cubicBezTo>
                        <a:pt x="153" y="170"/>
                        <a:pt x="156" y="187"/>
                        <a:pt x="172" y="201"/>
                      </a:cubicBezTo>
                      <a:cubicBezTo>
                        <a:pt x="181" y="209"/>
                        <a:pt x="196" y="205"/>
                        <a:pt x="202" y="196"/>
                      </a:cubicBezTo>
                      <a:cubicBezTo>
                        <a:pt x="209" y="186"/>
                        <a:pt x="206" y="175"/>
                        <a:pt x="198" y="168"/>
                      </a:cubicBezTo>
                      <a:cubicBezTo>
                        <a:pt x="207" y="168"/>
                        <a:pt x="215" y="168"/>
                        <a:pt x="224" y="168"/>
                      </a:cubicBezTo>
                      <a:cubicBezTo>
                        <a:pt x="230" y="168"/>
                        <a:pt x="235" y="168"/>
                        <a:pt x="241" y="168"/>
                      </a:cubicBezTo>
                      <a:cubicBezTo>
                        <a:pt x="241" y="193"/>
                        <a:pt x="240" y="218"/>
                        <a:pt x="240" y="244"/>
                      </a:cubicBezTo>
                      <a:cubicBezTo>
                        <a:pt x="218" y="238"/>
                        <a:pt x="195" y="227"/>
                        <a:pt x="174" y="218"/>
                      </a:cubicBezTo>
                      <a:cubicBezTo>
                        <a:pt x="159" y="211"/>
                        <a:pt x="144" y="205"/>
                        <a:pt x="133" y="194"/>
                      </a:cubicBezTo>
                      <a:cubicBezTo>
                        <a:pt x="121" y="182"/>
                        <a:pt x="114" y="167"/>
                        <a:pt x="108" y="151"/>
                      </a:cubicBezTo>
                      <a:cubicBezTo>
                        <a:pt x="100" y="134"/>
                        <a:pt x="91" y="117"/>
                        <a:pt x="83" y="100"/>
                      </a:cubicBezTo>
                      <a:cubicBezTo>
                        <a:pt x="94" y="99"/>
                        <a:pt x="105" y="100"/>
                        <a:pt x="116" y="100"/>
                      </a:cubicBezTo>
                      <a:cubicBezTo>
                        <a:pt x="159" y="101"/>
                        <a:pt x="203" y="96"/>
                        <a:pt x="246" y="95"/>
                      </a:cubicBezTo>
                      <a:cubicBezTo>
                        <a:pt x="265" y="95"/>
                        <a:pt x="283" y="96"/>
                        <a:pt x="302" y="96"/>
                      </a:cubicBezTo>
                      <a:cubicBezTo>
                        <a:pt x="301" y="123"/>
                        <a:pt x="297" y="149"/>
                        <a:pt x="296" y="176"/>
                      </a:cubicBezTo>
                      <a:cubicBezTo>
                        <a:pt x="296" y="182"/>
                        <a:pt x="296" y="187"/>
                        <a:pt x="296" y="192"/>
                      </a:cubicBezTo>
                      <a:cubicBezTo>
                        <a:pt x="295" y="192"/>
                        <a:pt x="294" y="192"/>
                        <a:pt x="292" y="192"/>
                      </a:cubicBezTo>
                      <a:close/>
                      <a:moveTo>
                        <a:pt x="519" y="94"/>
                      </a:moveTo>
                      <a:cubicBezTo>
                        <a:pt x="554" y="93"/>
                        <a:pt x="589" y="91"/>
                        <a:pt x="624" y="90"/>
                      </a:cubicBezTo>
                      <a:cubicBezTo>
                        <a:pt x="623" y="94"/>
                        <a:pt x="621" y="98"/>
                        <a:pt x="620" y="101"/>
                      </a:cubicBezTo>
                      <a:cubicBezTo>
                        <a:pt x="611" y="122"/>
                        <a:pt x="603" y="142"/>
                        <a:pt x="590" y="162"/>
                      </a:cubicBezTo>
                      <a:cubicBezTo>
                        <a:pt x="571" y="191"/>
                        <a:pt x="550" y="222"/>
                        <a:pt x="519" y="238"/>
                      </a:cubicBezTo>
                      <a:cubicBezTo>
                        <a:pt x="497" y="250"/>
                        <a:pt x="472" y="255"/>
                        <a:pt x="448" y="261"/>
                      </a:cubicBezTo>
                      <a:cubicBezTo>
                        <a:pt x="447" y="246"/>
                        <a:pt x="446" y="231"/>
                        <a:pt x="445" y="216"/>
                      </a:cubicBezTo>
                      <a:cubicBezTo>
                        <a:pt x="451" y="209"/>
                        <a:pt x="452" y="198"/>
                        <a:pt x="444" y="192"/>
                      </a:cubicBezTo>
                      <a:cubicBezTo>
                        <a:pt x="443" y="178"/>
                        <a:pt x="443" y="164"/>
                        <a:pt x="443" y="149"/>
                      </a:cubicBezTo>
                      <a:cubicBezTo>
                        <a:pt x="452" y="150"/>
                        <a:pt x="462" y="149"/>
                        <a:pt x="467" y="150"/>
                      </a:cubicBezTo>
                      <a:cubicBezTo>
                        <a:pt x="479" y="150"/>
                        <a:pt x="490" y="150"/>
                        <a:pt x="502" y="150"/>
                      </a:cubicBezTo>
                      <a:cubicBezTo>
                        <a:pt x="499" y="157"/>
                        <a:pt x="493" y="165"/>
                        <a:pt x="491" y="174"/>
                      </a:cubicBezTo>
                      <a:cubicBezTo>
                        <a:pt x="490" y="174"/>
                        <a:pt x="489" y="175"/>
                        <a:pt x="487" y="175"/>
                      </a:cubicBezTo>
                      <a:cubicBezTo>
                        <a:pt x="469" y="182"/>
                        <a:pt x="481" y="205"/>
                        <a:pt x="497" y="205"/>
                      </a:cubicBezTo>
                      <a:cubicBezTo>
                        <a:pt x="501" y="204"/>
                        <a:pt x="504" y="204"/>
                        <a:pt x="508" y="202"/>
                      </a:cubicBezTo>
                      <a:cubicBezTo>
                        <a:pt x="509" y="202"/>
                        <a:pt x="510" y="201"/>
                        <a:pt x="511" y="201"/>
                      </a:cubicBezTo>
                      <a:cubicBezTo>
                        <a:pt x="511" y="201"/>
                        <a:pt x="512" y="201"/>
                        <a:pt x="512" y="201"/>
                      </a:cubicBezTo>
                      <a:cubicBezTo>
                        <a:pt x="522" y="199"/>
                        <a:pt x="528" y="191"/>
                        <a:pt x="533" y="184"/>
                      </a:cubicBezTo>
                      <a:cubicBezTo>
                        <a:pt x="543" y="169"/>
                        <a:pt x="547" y="152"/>
                        <a:pt x="554" y="136"/>
                      </a:cubicBezTo>
                      <a:cubicBezTo>
                        <a:pt x="559" y="124"/>
                        <a:pt x="549" y="107"/>
                        <a:pt x="536" y="107"/>
                      </a:cubicBezTo>
                      <a:cubicBezTo>
                        <a:pt x="518" y="107"/>
                        <a:pt x="501" y="110"/>
                        <a:pt x="483" y="111"/>
                      </a:cubicBezTo>
                      <a:cubicBezTo>
                        <a:pt x="473" y="112"/>
                        <a:pt x="462" y="113"/>
                        <a:pt x="451" y="113"/>
                      </a:cubicBezTo>
                      <a:cubicBezTo>
                        <a:pt x="447" y="113"/>
                        <a:pt x="442" y="113"/>
                        <a:pt x="438" y="114"/>
                      </a:cubicBezTo>
                      <a:cubicBezTo>
                        <a:pt x="437" y="114"/>
                        <a:pt x="437" y="113"/>
                        <a:pt x="436" y="113"/>
                      </a:cubicBezTo>
                      <a:cubicBezTo>
                        <a:pt x="438" y="115"/>
                        <a:pt x="441" y="117"/>
                        <a:pt x="442" y="121"/>
                      </a:cubicBezTo>
                      <a:cubicBezTo>
                        <a:pt x="441" y="117"/>
                        <a:pt x="438" y="115"/>
                        <a:pt x="435" y="113"/>
                      </a:cubicBezTo>
                      <a:cubicBezTo>
                        <a:pt x="434" y="113"/>
                        <a:pt x="434" y="113"/>
                        <a:pt x="433" y="113"/>
                      </a:cubicBezTo>
                      <a:cubicBezTo>
                        <a:pt x="430" y="113"/>
                        <a:pt x="430" y="112"/>
                        <a:pt x="431" y="112"/>
                      </a:cubicBezTo>
                      <a:cubicBezTo>
                        <a:pt x="422" y="111"/>
                        <a:pt x="412" y="117"/>
                        <a:pt x="411" y="127"/>
                      </a:cubicBezTo>
                      <a:cubicBezTo>
                        <a:pt x="411" y="146"/>
                        <a:pt x="412" y="166"/>
                        <a:pt x="413" y="186"/>
                      </a:cubicBezTo>
                      <a:cubicBezTo>
                        <a:pt x="412" y="186"/>
                        <a:pt x="411" y="185"/>
                        <a:pt x="410" y="185"/>
                      </a:cubicBezTo>
                      <a:cubicBezTo>
                        <a:pt x="406" y="185"/>
                        <a:pt x="402" y="185"/>
                        <a:pt x="397" y="185"/>
                      </a:cubicBezTo>
                      <a:cubicBezTo>
                        <a:pt x="398" y="162"/>
                        <a:pt x="399" y="139"/>
                        <a:pt x="398" y="115"/>
                      </a:cubicBezTo>
                      <a:cubicBezTo>
                        <a:pt x="398" y="107"/>
                        <a:pt x="397" y="99"/>
                        <a:pt x="396" y="91"/>
                      </a:cubicBezTo>
                      <a:cubicBezTo>
                        <a:pt x="438" y="88"/>
                        <a:pt x="478" y="94"/>
                        <a:pt x="519" y="94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7" name="Freeform 16"/>
                <p:cNvSpPr/>
                <p:nvPr/>
              </p:nvSpPr>
              <p:spPr bwMode="auto">
                <a:xfrm rot="19870194">
                  <a:off x="2434611" y="3213817"/>
                  <a:ext cx="4394" cy="2197"/>
                </a:xfrm>
                <a:custGeom>
                  <a:avLst/>
                  <a:gdLst>
                    <a:gd name="T0" fmla="*/ 0 w 4"/>
                    <a:gd name="T1" fmla="*/ 2 h 2"/>
                    <a:gd name="T2" fmla="*/ 0 w 4"/>
                    <a:gd name="T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" h="2">
                      <a:moveTo>
                        <a:pt x="0" y="2"/>
                      </a:moveTo>
                      <a:cubicBezTo>
                        <a:pt x="4" y="1"/>
                        <a:pt x="3" y="0"/>
                        <a:pt x="0" y="2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8" name="Freeform 17"/>
                <p:cNvSpPr/>
                <p:nvPr/>
              </p:nvSpPr>
              <p:spPr bwMode="auto">
                <a:xfrm rot="19870194">
                  <a:off x="2612470" y="3260415"/>
                  <a:ext cx="5712" cy="879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1 h 1"/>
                    <a:gd name="T4" fmla="*/ 5 w 5"/>
                    <a:gd name="T5" fmla="*/ 1 h 1"/>
                    <a:gd name="T6" fmla="*/ 0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cubicBezTo>
                        <a:pt x="2" y="1"/>
                        <a:pt x="3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9" name="Freeform 18"/>
                <p:cNvSpPr/>
                <p:nvPr/>
              </p:nvSpPr>
              <p:spPr bwMode="auto">
                <a:xfrm rot="19870194">
                  <a:off x="2836816" y="3101552"/>
                  <a:ext cx="1318" cy="1318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1" name="Freeform 20"/>
                <p:cNvSpPr/>
                <p:nvPr/>
              </p:nvSpPr>
              <p:spPr bwMode="auto">
                <a:xfrm rot="19870194">
                  <a:off x="2302105" y="2911217"/>
                  <a:ext cx="0" cy="1318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2" name="Freeform 21"/>
                <p:cNvSpPr/>
                <p:nvPr/>
              </p:nvSpPr>
              <p:spPr bwMode="auto">
                <a:xfrm rot="19870194">
                  <a:off x="2744311" y="2749232"/>
                  <a:ext cx="879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3" name="Freeform 22"/>
                <p:cNvSpPr/>
                <p:nvPr/>
              </p:nvSpPr>
              <p:spPr bwMode="auto">
                <a:xfrm rot="19870194">
                  <a:off x="2699150" y="2574436"/>
                  <a:ext cx="1318" cy="1318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4" name="Freeform 23"/>
                <p:cNvSpPr/>
                <p:nvPr/>
              </p:nvSpPr>
              <p:spPr bwMode="auto">
                <a:xfrm rot="19870194">
                  <a:off x="2763436" y="2713097"/>
                  <a:ext cx="1318" cy="1318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5" name="Freeform 24"/>
                <p:cNvSpPr>
                  <a:spLocks noEditPoints="1"/>
                </p:cNvSpPr>
                <p:nvPr/>
              </p:nvSpPr>
              <p:spPr bwMode="auto">
                <a:xfrm rot="19870194">
                  <a:off x="2253178" y="2491623"/>
                  <a:ext cx="536076" cy="603306"/>
                </a:xfrm>
                <a:custGeom>
                  <a:avLst/>
                  <a:gdLst>
                    <a:gd name="T0" fmla="*/ 456 w 457"/>
                    <a:gd name="T1" fmla="*/ 134 h 514"/>
                    <a:gd name="T2" fmla="*/ 395 w 457"/>
                    <a:gd name="T3" fmla="*/ 74 h 514"/>
                    <a:gd name="T4" fmla="*/ 377 w 457"/>
                    <a:gd name="T5" fmla="*/ 87 h 514"/>
                    <a:gd name="T6" fmla="*/ 347 w 457"/>
                    <a:gd name="T7" fmla="*/ 153 h 514"/>
                    <a:gd name="T8" fmla="*/ 325 w 457"/>
                    <a:gd name="T9" fmla="*/ 177 h 514"/>
                    <a:gd name="T10" fmla="*/ 298 w 457"/>
                    <a:gd name="T11" fmla="*/ 128 h 514"/>
                    <a:gd name="T12" fmla="*/ 260 w 457"/>
                    <a:gd name="T13" fmla="*/ 156 h 514"/>
                    <a:gd name="T14" fmla="*/ 236 w 457"/>
                    <a:gd name="T15" fmla="*/ 140 h 514"/>
                    <a:gd name="T16" fmla="*/ 266 w 457"/>
                    <a:gd name="T17" fmla="*/ 111 h 514"/>
                    <a:gd name="T18" fmla="*/ 290 w 457"/>
                    <a:gd name="T19" fmla="*/ 91 h 514"/>
                    <a:gd name="T20" fmla="*/ 281 w 457"/>
                    <a:gd name="T21" fmla="*/ 31 h 514"/>
                    <a:gd name="T22" fmla="*/ 230 w 457"/>
                    <a:gd name="T23" fmla="*/ 3 h 514"/>
                    <a:gd name="T24" fmla="*/ 210 w 457"/>
                    <a:gd name="T25" fmla="*/ 30 h 514"/>
                    <a:gd name="T26" fmla="*/ 203 w 457"/>
                    <a:gd name="T27" fmla="*/ 55 h 514"/>
                    <a:gd name="T28" fmla="*/ 160 w 457"/>
                    <a:gd name="T29" fmla="*/ 109 h 514"/>
                    <a:gd name="T30" fmla="*/ 134 w 457"/>
                    <a:gd name="T31" fmla="*/ 93 h 514"/>
                    <a:gd name="T32" fmla="*/ 92 w 457"/>
                    <a:gd name="T33" fmla="*/ 112 h 514"/>
                    <a:gd name="T34" fmla="*/ 120 w 457"/>
                    <a:gd name="T35" fmla="*/ 159 h 514"/>
                    <a:gd name="T36" fmla="*/ 71 w 457"/>
                    <a:gd name="T37" fmla="*/ 185 h 514"/>
                    <a:gd name="T38" fmla="*/ 44 w 457"/>
                    <a:gd name="T39" fmla="*/ 172 h 514"/>
                    <a:gd name="T40" fmla="*/ 7 w 457"/>
                    <a:gd name="T41" fmla="*/ 178 h 514"/>
                    <a:gd name="T42" fmla="*/ 16 w 457"/>
                    <a:gd name="T43" fmla="*/ 255 h 514"/>
                    <a:gd name="T44" fmla="*/ 67 w 457"/>
                    <a:gd name="T45" fmla="*/ 266 h 514"/>
                    <a:gd name="T46" fmla="*/ 111 w 457"/>
                    <a:gd name="T47" fmla="*/ 268 h 514"/>
                    <a:gd name="T48" fmla="*/ 165 w 457"/>
                    <a:gd name="T49" fmla="*/ 274 h 514"/>
                    <a:gd name="T50" fmla="*/ 222 w 457"/>
                    <a:gd name="T51" fmla="*/ 459 h 514"/>
                    <a:gd name="T52" fmla="*/ 347 w 457"/>
                    <a:gd name="T53" fmla="*/ 509 h 514"/>
                    <a:gd name="T54" fmla="*/ 371 w 457"/>
                    <a:gd name="T55" fmla="*/ 494 h 514"/>
                    <a:gd name="T56" fmla="*/ 379 w 457"/>
                    <a:gd name="T57" fmla="*/ 474 h 514"/>
                    <a:gd name="T58" fmla="*/ 402 w 457"/>
                    <a:gd name="T59" fmla="*/ 428 h 514"/>
                    <a:gd name="T60" fmla="*/ 413 w 457"/>
                    <a:gd name="T61" fmla="*/ 400 h 514"/>
                    <a:gd name="T62" fmla="*/ 360 w 457"/>
                    <a:gd name="T63" fmla="*/ 395 h 514"/>
                    <a:gd name="T64" fmla="*/ 214 w 457"/>
                    <a:gd name="T65" fmla="*/ 348 h 514"/>
                    <a:gd name="T66" fmla="*/ 263 w 457"/>
                    <a:gd name="T67" fmla="*/ 351 h 514"/>
                    <a:gd name="T68" fmla="*/ 263 w 457"/>
                    <a:gd name="T69" fmla="*/ 358 h 514"/>
                    <a:gd name="T70" fmla="*/ 344 w 457"/>
                    <a:gd name="T71" fmla="*/ 373 h 514"/>
                    <a:gd name="T72" fmla="*/ 406 w 457"/>
                    <a:gd name="T73" fmla="*/ 318 h 514"/>
                    <a:gd name="T74" fmla="*/ 440 w 457"/>
                    <a:gd name="T75" fmla="*/ 301 h 514"/>
                    <a:gd name="T76" fmla="*/ 433 w 457"/>
                    <a:gd name="T77" fmla="*/ 250 h 514"/>
                    <a:gd name="T78" fmla="*/ 408 w 457"/>
                    <a:gd name="T79" fmla="*/ 228 h 514"/>
                    <a:gd name="T80" fmla="*/ 420 w 457"/>
                    <a:gd name="T81" fmla="*/ 192 h 514"/>
                    <a:gd name="T82" fmla="*/ 433 w 457"/>
                    <a:gd name="T83" fmla="*/ 182 h 514"/>
                    <a:gd name="T84" fmla="*/ 451 w 457"/>
                    <a:gd name="T85" fmla="*/ 167 h 514"/>
                    <a:gd name="T86" fmla="*/ 329 w 457"/>
                    <a:gd name="T87" fmla="*/ 290 h 514"/>
                    <a:gd name="T88" fmla="*/ 329 w 457"/>
                    <a:gd name="T89" fmla="*/ 284 h 514"/>
                    <a:gd name="T90" fmla="*/ 329 w 457"/>
                    <a:gd name="T91" fmla="*/ 290 h 5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57" h="514">
                      <a:moveTo>
                        <a:pt x="457" y="135"/>
                      </a:moveTo>
                      <a:cubicBezTo>
                        <a:pt x="457" y="135"/>
                        <a:pt x="457" y="135"/>
                        <a:pt x="457" y="135"/>
                      </a:cubicBezTo>
                      <a:cubicBezTo>
                        <a:pt x="456" y="134"/>
                        <a:pt x="456" y="134"/>
                        <a:pt x="456" y="134"/>
                      </a:cubicBezTo>
                      <a:cubicBezTo>
                        <a:pt x="454" y="124"/>
                        <a:pt x="450" y="114"/>
                        <a:pt x="442" y="104"/>
                      </a:cubicBezTo>
                      <a:cubicBezTo>
                        <a:pt x="435" y="93"/>
                        <a:pt x="428" y="86"/>
                        <a:pt x="420" y="81"/>
                      </a:cubicBezTo>
                      <a:cubicBezTo>
                        <a:pt x="410" y="74"/>
                        <a:pt x="400" y="73"/>
                        <a:pt x="395" y="74"/>
                      </a:cubicBezTo>
                      <a:cubicBezTo>
                        <a:pt x="390" y="75"/>
                        <a:pt x="390" y="75"/>
                        <a:pt x="390" y="75"/>
                      </a:cubicBezTo>
                      <a:cubicBezTo>
                        <a:pt x="379" y="84"/>
                        <a:pt x="379" y="84"/>
                        <a:pt x="379" y="84"/>
                      </a:cubicBezTo>
                      <a:cubicBezTo>
                        <a:pt x="377" y="87"/>
                        <a:pt x="377" y="87"/>
                        <a:pt x="377" y="87"/>
                      </a:cubicBezTo>
                      <a:cubicBezTo>
                        <a:pt x="374" y="92"/>
                        <a:pt x="372" y="99"/>
                        <a:pt x="371" y="110"/>
                      </a:cubicBezTo>
                      <a:cubicBezTo>
                        <a:pt x="371" y="116"/>
                        <a:pt x="371" y="116"/>
                        <a:pt x="371" y="116"/>
                      </a:cubicBezTo>
                      <a:cubicBezTo>
                        <a:pt x="370" y="116"/>
                        <a:pt x="369" y="125"/>
                        <a:pt x="347" y="153"/>
                      </a:cubicBezTo>
                      <a:cubicBezTo>
                        <a:pt x="344" y="158"/>
                        <a:pt x="344" y="158"/>
                        <a:pt x="344" y="158"/>
                      </a:cubicBezTo>
                      <a:cubicBezTo>
                        <a:pt x="339" y="164"/>
                        <a:pt x="333" y="171"/>
                        <a:pt x="325" y="180"/>
                      </a:cubicBezTo>
                      <a:cubicBezTo>
                        <a:pt x="325" y="179"/>
                        <a:pt x="325" y="178"/>
                        <a:pt x="325" y="177"/>
                      </a:cubicBezTo>
                      <a:cubicBezTo>
                        <a:pt x="325" y="175"/>
                        <a:pt x="325" y="173"/>
                        <a:pt x="325" y="171"/>
                      </a:cubicBezTo>
                      <a:cubicBezTo>
                        <a:pt x="323" y="162"/>
                        <a:pt x="322" y="155"/>
                        <a:pt x="319" y="149"/>
                      </a:cubicBezTo>
                      <a:cubicBezTo>
                        <a:pt x="314" y="135"/>
                        <a:pt x="304" y="130"/>
                        <a:pt x="298" y="128"/>
                      </a:cubicBezTo>
                      <a:cubicBezTo>
                        <a:pt x="284" y="122"/>
                        <a:pt x="273" y="127"/>
                        <a:pt x="267" y="134"/>
                      </a:cubicBezTo>
                      <a:cubicBezTo>
                        <a:pt x="262" y="140"/>
                        <a:pt x="261" y="146"/>
                        <a:pt x="260" y="152"/>
                      </a:cubicBezTo>
                      <a:cubicBezTo>
                        <a:pt x="260" y="153"/>
                        <a:pt x="260" y="154"/>
                        <a:pt x="260" y="156"/>
                      </a:cubicBezTo>
                      <a:cubicBezTo>
                        <a:pt x="259" y="157"/>
                        <a:pt x="257" y="160"/>
                        <a:pt x="254" y="165"/>
                      </a:cubicBezTo>
                      <a:cubicBezTo>
                        <a:pt x="253" y="162"/>
                        <a:pt x="251" y="159"/>
                        <a:pt x="249" y="156"/>
                      </a:cubicBezTo>
                      <a:cubicBezTo>
                        <a:pt x="244" y="149"/>
                        <a:pt x="240" y="144"/>
                        <a:pt x="236" y="140"/>
                      </a:cubicBezTo>
                      <a:cubicBezTo>
                        <a:pt x="237" y="140"/>
                        <a:pt x="238" y="138"/>
                        <a:pt x="238" y="138"/>
                      </a:cubicBezTo>
                      <a:cubicBezTo>
                        <a:pt x="239" y="137"/>
                        <a:pt x="258" y="118"/>
                        <a:pt x="259" y="117"/>
                      </a:cubicBezTo>
                      <a:cubicBezTo>
                        <a:pt x="259" y="117"/>
                        <a:pt x="265" y="112"/>
                        <a:pt x="266" y="111"/>
                      </a:cubicBezTo>
                      <a:cubicBezTo>
                        <a:pt x="268" y="109"/>
                        <a:pt x="271" y="108"/>
                        <a:pt x="271" y="108"/>
                      </a:cubicBezTo>
                      <a:cubicBezTo>
                        <a:pt x="279" y="103"/>
                        <a:pt x="284" y="99"/>
                        <a:pt x="288" y="94"/>
                      </a:cubicBezTo>
                      <a:cubicBezTo>
                        <a:pt x="290" y="91"/>
                        <a:pt x="290" y="91"/>
                        <a:pt x="290" y="91"/>
                      </a:cubicBezTo>
                      <a:cubicBezTo>
                        <a:pt x="294" y="85"/>
                        <a:pt x="296" y="79"/>
                        <a:pt x="296" y="72"/>
                      </a:cubicBezTo>
                      <a:cubicBezTo>
                        <a:pt x="296" y="67"/>
                        <a:pt x="295" y="62"/>
                        <a:pt x="293" y="56"/>
                      </a:cubicBezTo>
                      <a:cubicBezTo>
                        <a:pt x="291" y="49"/>
                        <a:pt x="287" y="40"/>
                        <a:pt x="281" y="31"/>
                      </a:cubicBezTo>
                      <a:cubicBezTo>
                        <a:pt x="274" y="20"/>
                        <a:pt x="267" y="13"/>
                        <a:pt x="261" y="8"/>
                      </a:cubicBezTo>
                      <a:cubicBezTo>
                        <a:pt x="248" y="0"/>
                        <a:pt x="237" y="0"/>
                        <a:pt x="230" y="2"/>
                      </a:cubicBezTo>
                      <a:cubicBezTo>
                        <a:pt x="230" y="3"/>
                        <a:pt x="230" y="3"/>
                        <a:pt x="230" y="3"/>
                      </a:cubicBezTo>
                      <a:cubicBezTo>
                        <a:pt x="229" y="3"/>
                        <a:pt x="229" y="3"/>
                        <a:pt x="229" y="3"/>
                      </a:cubicBezTo>
                      <a:cubicBezTo>
                        <a:pt x="224" y="5"/>
                        <a:pt x="220" y="8"/>
                        <a:pt x="217" y="12"/>
                      </a:cubicBezTo>
                      <a:cubicBezTo>
                        <a:pt x="213" y="17"/>
                        <a:pt x="210" y="23"/>
                        <a:pt x="210" y="30"/>
                      </a:cubicBezTo>
                      <a:cubicBezTo>
                        <a:pt x="210" y="31"/>
                        <a:pt x="210" y="31"/>
                        <a:pt x="210" y="31"/>
                      </a:cubicBezTo>
                      <a:cubicBezTo>
                        <a:pt x="210" y="31"/>
                        <a:pt x="210" y="31"/>
                        <a:pt x="210" y="31"/>
                      </a:cubicBezTo>
                      <a:cubicBezTo>
                        <a:pt x="210" y="40"/>
                        <a:pt x="207" y="48"/>
                        <a:pt x="203" y="55"/>
                      </a:cubicBezTo>
                      <a:cubicBezTo>
                        <a:pt x="202" y="58"/>
                        <a:pt x="197" y="64"/>
                        <a:pt x="185" y="80"/>
                      </a:cubicBezTo>
                      <a:cubicBezTo>
                        <a:pt x="171" y="97"/>
                        <a:pt x="171" y="97"/>
                        <a:pt x="171" y="97"/>
                      </a:cubicBezTo>
                      <a:cubicBezTo>
                        <a:pt x="171" y="97"/>
                        <a:pt x="165" y="103"/>
                        <a:pt x="160" y="109"/>
                      </a:cubicBezTo>
                      <a:cubicBezTo>
                        <a:pt x="157" y="107"/>
                        <a:pt x="155" y="106"/>
                        <a:pt x="152" y="104"/>
                      </a:cubicBezTo>
                      <a:cubicBezTo>
                        <a:pt x="137" y="94"/>
                        <a:pt x="137" y="94"/>
                        <a:pt x="137" y="94"/>
                      </a:cubicBezTo>
                      <a:cubicBezTo>
                        <a:pt x="134" y="93"/>
                        <a:pt x="134" y="93"/>
                        <a:pt x="134" y="93"/>
                      </a:cubicBezTo>
                      <a:cubicBezTo>
                        <a:pt x="128" y="88"/>
                        <a:pt x="121" y="86"/>
                        <a:pt x="114" y="86"/>
                      </a:cubicBezTo>
                      <a:cubicBezTo>
                        <a:pt x="107" y="87"/>
                        <a:pt x="102" y="90"/>
                        <a:pt x="98" y="95"/>
                      </a:cubicBezTo>
                      <a:cubicBezTo>
                        <a:pt x="93" y="101"/>
                        <a:pt x="92" y="107"/>
                        <a:pt x="92" y="112"/>
                      </a:cubicBezTo>
                      <a:cubicBezTo>
                        <a:pt x="92" y="118"/>
                        <a:pt x="94" y="124"/>
                        <a:pt x="95" y="127"/>
                      </a:cubicBezTo>
                      <a:cubicBezTo>
                        <a:pt x="98" y="136"/>
                        <a:pt x="104" y="144"/>
                        <a:pt x="112" y="152"/>
                      </a:cubicBezTo>
                      <a:cubicBezTo>
                        <a:pt x="114" y="154"/>
                        <a:pt x="117" y="157"/>
                        <a:pt x="120" y="159"/>
                      </a:cubicBezTo>
                      <a:cubicBezTo>
                        <a:pt x="116" y="165"/>
                        <a:pt x="111" y="171"/>
                        <a:pt x="111" y="171"/>
                      </a:cubicBezTo>
                      <a:cubicBezTo>
                        <a:pt x="111" y="171"/>
                        <a:pt x="100" y="183"/>
                        <a:pt x="93" y="192"/>
                      </a:cubicBezTo>
                      <a:cubicBezTo>
                        <a:pt x="84" y="190"/>
                        <a:pt x="77" y="187"/>
                        <a:pt x="71" y="185"/>
                      </a:cubicBezTo>
                      <a:cubicBezTo>
                        <a:pt x="61" y="181"/>
                        <a:pt x="52" y="177"/>
                        <a:pt x="45" y="173"/>
                      </a:cubicBezTo>
                      <a:cubicBezTo>
                        <a:pt x="45" y="172"/>
                        <a:pt x="45" y="172"/>
                        <a:pt x="45" y="172"/>
                      </a:cubicBezTo>
                      <a:cubicBezTo>
                        <a:pt x="44" y="172"/>
                        <a:pt x="44" y="172"/>
                        <a:pt x="44" y="172"/>
                      </a:cubicBezTo>
                      <a:cubicBezTo>
                        <a:pt x="29" y="164"/>
                        <a:pt x="16" y="169"/>
                        <a:pt x="9" y="176"/>
                      </a:cubicBezTo>
                      <a:cubicBezTo>
                        <a:pt x="8" y="177"/>
                        <a:pt x="8" y="177"/>
                        <a:pt x="8" y="177"/>
                      </a:cubicBezTo>
                      <a:cubicBezTo>
                        <a:pt x="7" y="178"/>
                        <a:pt x="7" y="178"/>
                        <a:pt x="7" y="178"/>
                      </a:cubicBezTo>
                      <a:cubicBezTo>
                        <a:pt x="1" y="185"/>
                        <a:pt x="0" y="194"/>
                        <a:pt x="0" y="202"/>
                      </a:cubicBezTo>
                      <a:cubicBezTo>
                        <a:pt x="0" y="204"/>
                        <a:pt x="0" y="207"/>
                        <a:pt x="0" y="209"/>
                      </a:cubicBezTo>
                      <a:cubicBezTo>
                        <a:pt x="3" y="234"/>
                        <a:pt x="8" y="247"/>
                        <a:pt x="16" y="255"/>
                      </a:cubicBezTo>
                      <a:cubicBezTo>
                        <a:pt x="26" y="266"/>
                        <a:pt x="43" y="267"/>
                        <a:pt x="54" y="266"/>
                      </a:cubicBezTo>
                      <a:cubicBezTo>
                        <a:pt x="54" y="266"/>
                        <a:pt x="54" y="266"/>
                        <a:pt x="54" y="266"/>
                      </a:cubicBezTo>
                      <a:cubicBezTo>
                        <a:pt x="67" y="266"/>
                        <a:pt x="67" y="266"/>
                        <a:pt x="67" y="266"/>
                      </a:cubicBezTo>
                      <a:cubicBezTo>
                        <a:pt x="67" y="266"/>
                        <a:pt x="67" y="266"/>
                        <a:pt x="67" y="266"/>
                      </a:cubicBezTo>
                      <a:cubicBezTo>
                        <a:pt x="69" y="266"/>
                        <a:pt x="71" y="266"/>
                        <a:pt x="72" y="266"/>
                      </a:cubicBezTo>
                      <a:cubicBezTo>
                        <a:pt x="111" y="268"/>
                        <a:pt x="111" y="268"/>
                        <a:pt x="111" y="268"/>
                      </a:cubicBezTo>
                      <a:cubicBezTo>
                        <a:pt x="128" y="270"/>
                        <a:pt x="145" y="272"/>
                        <a:pt x="162" y="274"/>
                      </a:cubicBezTo>
                      <a:cubicBezTo>
                        <a:pt x="163" y="274"/>
                        <a:pt x="163" y="274"/>
                        <a:pt x="163" y="274"/>
                      </a:cubicBezTo>
                      <a:cubicBezTo>
                        <a:pt x="164" y="274"/>
                        <a:pt x="164" y="274"/>
                        <a:pt x="165" y="274"/>
                      </a:cubicBezTo>
                      <a:cubicBezTo>
                        <a:pt x="150" y="295"/>
                        <a:pt x="142" y="316"/>
                        <a:pt x="142" y="337"/>
                      </a:cubicBezTo>
                      <a:cubicBezTo>
                        <a:pt x="142" y="343"/>
                        <a:pt x="143" y="349"/>
                        <a:pt x="144" y="355"/>
                      </a:cubicBezTo>
                      <a:cubicBezTo>
                        <a:pt x="151" y="386"/>
                        <a:pt x="176" y="419"/>
                        <a:pt x="222" y="459"/>
                      </a:cubicBezTo>
                      <a:cubicBezTo>
                        <a:pt x="241" y="475"/>
                        <a:pt x="260" y="488"/>
                        <a:pt x="279" y="497"/>
                      </a:cubicBezTo>
                      <a:cubicBezTo>
                        <a:pt x="304" y="510"/>
                        <a:pt x="327" y="514"/>
                        <a:pt x="347" y="509"/>
                      </a:cubicBezTo>
                      <a:cubicBezTo>
                        <a:pt x="347" y="509"/>
                        <a:pt x="347" y="509"/>
                        <a:pt x="347" y="509"/>
                      </a:cubicBezTo>
                      <a:cubicBezTo>
                        <a:pt x="348" y="509"/>
                        <a:pt x="348" y="509"/>
                        <a:pt x="348" y="509"/>
                      </a:cubicBezTo>
                      <a:cubicBezTo>
                        <a:pt x="357" y="507"/>
                        <a:pt x="365" y="502"/>
                        <a:pt x="370" y="495"/>
                      </a:cubicBezTo>
                      <a:cubicBezTo>
                        <a:pt x="371" y="494"/>
                        <a:pt x="371" y="494"/>
                        <a:pt x="371" y="494"/>
                      </a:cubicBezTo>
                      <a:cubicBezTo>
                        <a:pt x="372" y="493"/>
                        <a:pt x="372" y="493"/>
                        <a:pt x="372" y="493"/>
                      </a:cubicBezTo>
                      <a:cubicBezTo>
                        <a:pt x="375" y="489"/>
                        <a:pt x="377" y="483"/>
                        <a:pt x="380" y="474"/>
                      </a:cubicBezTo>
                      <a:cubicBezTo>
                        <a:pt x="379" y="474"/>
                        <a:pt x="379" y="474"/>
                        <a:pt x="379" y="474"/>
                      </a:cubicBezTo>
                      <a:cubicBezTo>
                        <a:pt x="381" y="471"/>
                        <a:pt x="382" y="468"/>
                        <a:pt x="383" y="465"/>
                      </a:cubicBezTo>
                      <a:cubicBezTo>
                        <a:pt x="383" y="465"/>
                        <a:pt x="386" y="456"/>
                        <a:pt x="387" y="455"/>
                      </a:cubicBezTo>
                      <a:cubicBezTo>
                        <a:pt x="390" y="447"/>
                        <a:pt x="395" y="438"/>
                        <a:pt x="402" y="428"/>
                      </a:cubicBezTo>
                      <a:cubicBezTo>
                        <a:pt x="402" y="428"/>
                        <a:pt x="402" y="428"/>
                        <a:pt x="402" y="428"/>
                      </a:cubicBezTo>
                      <a:cubicBezTo>
                        <a:pt x="402" y="427"/>
                        <a:pt x="402" y="427"/>
                        <a:pt x="402" y="427"/>
                      </a:cubicBezTo>
                      <a:cubicBezTo>
                        <a:pt x="408" y="417"/>
                        <a:pt x="413" y="409"/>
                        <a:pt x="413" y="400"/>
                      </a:cubicBezTo>
                      <a:cubicBezTo>
                        <a:pt x="413" y="398"/>
                        <a:pt x="412" y="396"/>
                        <a:pt x="412" y="394"/>
                      </a:cubicBezTo>
                      <a:cubicBezTo>
                        <a:pt x="410" y="387"/>
                        <a:pt x="404" y="380"/>
                        <a:pt x="397" y="378"/>
                      </a:cubicBezTo>
                      <a:cubicBezTo>
                        <a:pt x="381" y="373"/>
                        <a:pt x="370" y="385"/>
                        <a:pt x="360" y="395"/>
                      </a:cubicBezTo>
                      <a:cubicBezTo>
                        <a:pt x="335" y="419"/>
                        <a:pt x="320" y="422"/>
                        <a:pt x="314" y="422"/>
                      </a:cubicBezTo>
                      <a:cubicBezTo>
                        <a:pt x="310" y="422"/>
                        <a:pt x="296" y="419"/>
                        <a:pt x="269" y="399"/>
                      </a:cubicBezTo>
                      <a:cubicBezTo>
                        <a:pt x="231" y="372"/>
                        <a:pt x="218" y="356"/>
                        <a:pt x="214" y="348"/>
                      </a:cubicBezTo>
                      <a:cubicBezTo>
                        <a:pt x="216" y="350"/>
                        <a:pt x="217" y="352"/>
                        <a:pt x="219" y="353"/>
                      </a:cubicBezTo>
                      <a:cubicBezTo>
                        <a:pt x="225" y="358"/>
                        <a:pt x="236" y="363"/>
                        <a:pt x="252" y="356"/>
                      </a:cubicBezTo>
                      <a:cubicBezTo>
                        <a:pt x="256" y="355"/>
                        <a:pt x="260" y="353"/>
                        <a:pt x="263" y="351"/>
                      </a:cubicBezTo>
                      <a:cubicBezTo>
                        <a:pt x="263" y="353"/>
                        <a:pt x="263" y="353"/>
                        <a:pt x="263" y="353"/>
                      </a:cubicBezTo>
                      <a:cubicBezTo>
                        <a:pt x="263" y="354"/>
                        <a:pt x="263" y="354"/>
                        <a:pt x="263" y="354"/>
                      </a:cubicBezTo>
                      <a:cubicBezTo>
                        <a:pt x="263" y="355"/>
                        <a:pt x="263" y="357"/>
                        <a:pt x="263" y="358"/>
                      </a:cubicBezTo>
                      <a:cubicBezTo>
                        <a:pt x="263" y="365"/>
                        <a:pt x="264" y="376"/>
                        <a:pt x="273" y="383"/>
                      </a:cubicBezTo>
                      <a:cubicBezTo>
                        <a:pt x="280" y="387"/>
                        <a:pt x="280" y="387"/>
                        <a:pt x="280" y="387"/>
                      </a:cubicBezTo>
                      <a:cubicBezTo>
                        <a:pt x="300" y="393"/>
                        <a:pt x="321" y="388"/>
                        <a:pt x="344" y="373"/>
                      </a:cubicBezTo>
                      <a:cubicBezTo>
                        <a:pt x="356" y="365"/>
                        <a:pt x="371" y="351"/>
                        <a:pt x="392" y="331"/>
                      </a:cubicBezTo>
                      <a:cubicBezTo>
                        <a:pt x="404" y="320"/>
                        <a:pt x="404" y="320"/>
                        <a:pt x="404" y="320"/>
                      </a:cubicBezTo>
                      <a:cubicBezTo>
                        <a:pt x="406" y="318"/>
                        <a:pt x="406" y="318"/>
                        <a:pt x="406" y="318"/>
                      </a:cubicBezTo>
                      <a:cubicBezTo>
                        <a:pt x="406" y="318"/>
                        <a:pt x="406" y="318"/>
                        <a:pt x="406" y="318"/>
                      </a:cubicBezTo>
                      <a:cubicBezTo>
                        <a:pt x="408" y="318"/>
                        <a:pt x="410" y="317"/>
                        <a:pt x="413" y="316"/>
                      </a:cubicBezTo>
                      <a:cubicBezTo>
                        <a:pt x="427" y="312"/>
                        <a:pt x="435" y="308"/>
                        <a:pt x="440" y="301"/>
                      </a:cubicBezTo>
                      <a:cubicBezTo>
                        <a:pt x="440" y="301"/>
                        <a:pt x="442" y="299"/>
                        <a:pt x="443" y="298"/>
                      </a:cubicBezTo>
                      <a:cubicBezTo>
                        <a:pt x="445" y="294"/>
                        <a:pt x="447" y="288"/>
                        <a:pt x="447" y="282"/>
                      </a:cubicBezTo>
                      <a:cubicBezTo>
                        <a:pt x="447" y="273"/>
                        <a:pt x="444" y="263"/>
                        <a:pt x="433" y="250"/>
                      </a:cubicBezTo>
                      <a:cubicBezTo>
                        <a:pt x="423" y="238"/>
                        <a:pt x="415" y="232"/>
                        <a:pt x="408" y="228"/>
                      </a:cubicBezTo>
                      <a:cubicBezTo>
                        <a:pt x="408" y="228"/>
                        <a:pt x="408" y="228"/>
                        <a:pt x="408" y="228"/>
                      </a:cubicBezTo>
                      <a:cubicBezTo>
                        <a:pt x="408" y="228"/>
                        <a:pt x="408" y="228"/>
                        <a:pt x="408" y="228"/>
                      </a:cubicBezTo>
                      <a:cubicBezTo>
                        <a:pt x="402" y="225"/>
                        <a:pt x="395" y="224"/>
                        <a:pt x="386" y="224"/>
                      </a:cubicBezTo>
                      <a:cubicBezTo>
                        <a:pt x="386" y="224"/>
                        <a:pt x="386" y="224"/>
                        <a:pt x="386" y="224"/>
                      </a:cubicBezTo>
                      <a:cubicBezTo>
                        <a:pt x="420" y="192"/>
                        <a:pt x="420" y="192"/>
                        <a:pt x="420" y="192"/>
                      </a:cubicBezTo>
                      <a:cubicBezTo>
                        <a:pt x="420" y="192"/>
                        <a:pt x="426" y="187"/>
                        <a:pt x="427" y="186"/>
                      </a:cubicBezTo>
                      <a:cubicBezTo>
                        <a:pt x="428" y="185"/>
                        <a:pt x="429" y="184"/>
                        <a:pt x="430" y="184"/>
                      </a:cubicBezTo>
                      <a:cubicBezTo>
                        <a:pt x="431" y="183"/>
                        <a:pt x="433" y="182"/>
                        <a:pt x="433" y="182"/>
                      </a:cubicBezTo>
                      <a:cubicBezTo>
                        <a:pt x="434" y="182"/>
                        <a:pt x="434" y="182"/>
                        <a:pt x="434" y="182"/>
                      </a:cubicBezTo>
                      <a:cubicBezTo>
                        <a:pt x="441" y="178"/>
                        <a:pt x="446" y="174"/>
                        <a:pt x="449" y="170"/>
                      </a:cubicBezTo>
                      <a:cubicBezTo>
                        <a:pt x="449" y="170"/>
                        <a:pt x="451" y="168"/>
                        <a:pt x="451" y="167"/>
                      </a:cubicBezTo>
                      <a:cubicBezTo>
                        <a:pt x="455" y="161"/>
                        <a:pt x="457" y="154"/>
                        <a:pt x="457" y="145"/>
                      </a:cubicBezTo>
                      <a:cubicBezTo>
                        <a:pt x="457" y="142"/>
                        <a:pt x="457" y="139"/>
                        <a:pt x="457" y="135"/>
                      </a:cubicBezTo>
                      <a:close/>
                      <a:moveTo>
                        <a:pt x="329" y="290"/>
                      </a:moveTo>
                      <a:cubicBezTo>
                        <a:pt x="326" y="292"/>
                        <a:pt x="321" y="296"/>
                        <a:pt x="316" y="301"/>
                      </a:cubicBezTo>
                      <a:cubicBezTo>
                        <a:pt x="315" y="301"/>
                        <a:pt x="315" y="300"/>
                        <a:pt x="315" y="299"/>
                      </a:cubicBezTo>
                      <a:cubicBezTo>
                        <a:pt x="320" y="294"/>
                        <a:pt x="325" y="288"/>
                        <a:pt x="329" y="284"/>
                      </a:cubicBezTo>
                      <a:cubicBezTo>
                        <a:pt x="331" y="284"/>
                        <a:pt x="332" y="284"/>
                        <a:pt x="334" y="285"/>
                      </a:cubicBezTo>
                      <a:cubicBezTo>
                        <a:pt x="331" y="288"/>
                        <a:pt x="328" y="290"/>
                        <a:pt x="328" y="290"/>
                      </a:cubicBezTo>
                      <a:cubicBezTo>
                        <a:pt x="329" y="290"/>
                        <a:pt x="329" y="290"/>
                        <a:pt x="329" y="290"/>
                      </a:cubicBezTo>
                      <a:close/>
                    </a:path>
                  </a:pathLst>
                </a:custGeom>
                <a:solidFill>
                  <a:srgbClr val="D2E1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6" name="Freeform 25"/>
                <p:cNvSpPr/>
                <p:nvPr/>
              </p:nvSpPr>
              <p:spPr bwMode="auto">
                <a:xfrm rot="19870194">
                  <a:off x="2482421" y="2660351"/>
                  <a:ext cx="21970" cy="28122"/>
                </a:xfrm>
                <a:custGeom>
                  <a:avLst/>
                  <a:gdLst>
                    <a:gd name="T0" fmla="*/ 2 w 19"/>
                    <a:gd name="T1" fmla="*/ 22 h 24"/>
                    <a:gd name="T2" fmla="*/ 2 w 19"/>
                    <a:gd name="T3" fmla="*/ 22 h 24"/>
                    <a:gd name="T4" fmla="*/ 7 w 19"/>
                    <a:gd name="T5" fmla="*/ 24 h 24"/>
                    <a:gd name="T6" fmla="*/ 10 w 19"/>
                    <a:gd name="T7" fmla="*/ 22 h 24"/>
                    <a:gd name="T8" fmla="*/ 11 w 19"/>
                    <a:gd name="T9" fmla="*/ 22 h 24"/>
                    <a:gd name="T10" fmla="*/ 17 w 19"/>
                    <a:gd name="T11" fmla="*/ 14 h 24"/>
                    <a:gd name="T12" fmla="*/ 17 w 19"/>
                    <a:gd name="T13" fmla="*/ 14 h 24"/>
                    <a:gd name="T14" fmla="*/ 17 w 19"/>
                    <a:gd name="T15" fmla="*/ 12 h 24"/>
                    <a:gd name="T16" fmla="*/ 18 w 19"/>
                    <a:gd name="T17" fmla="*/ 12 h 24"/>
                    <a:gd name="T18" fmla="*/ 18 w 19"/>
                    <a:gd name="T19" fmla="*/ 8 h 24"/>
                    <a:gd name="T20" fmla="*/ 18 w 19"/>
                    <a:gd name="T21" fmla="*/ 8 h 24"/>
                    <a:gd name="T22" fmla="*/ 18 w 19"/>
                    <a:gd name="T23" fmla="*/ 8 h 24"/>
                    <a:gd name="T24" fmla="*/ 18 w 19"/>
                    <a:gd name="T25" fmla="*/ 8 h 24"/>
                    <a:gd name="T26" fmla="*/ 19 w 19"/>
                    <a:gd name="T27" fmla="*/ 5 h 24"/>
                    <a:gd name="T28" fmla="*/ 18 w 19"/>
                    <a:gd name="T29" fmla="*/ 5 h 24"/>
                    <a:gd name="T30" fmla="*/ 19 w 19"/>
                    <a:gd name="T31" fmla="*/ 4 h 24"/>
                    <a:gd name="T32" fmla="*/ 14 w 19"/>
                    <a:gd name="T33" fmla="*/ 0 h 24"/>
                    <a:gd name="T34" fmla="*/ 9 w 19"/>
                    <a:gd name="T35" fmla="*/ 4 h 24"/>
                    <a:gd name="T36" fmla="*/ 9 w 19"/>
                    <a:gd name="T37" fmla="*/ 4 h 24"/>
                    <a:gd name="T38" fmla="*/ 9 w 19"/>
                    <a:gd name="T39" fmla="*/ 6 h 24"/>
                    <a:gd name="T40" fmla="*/ 9 w 19"/>
                    <a:gd name="T41" fmla="*/ 6 h 24"/>
                    <a:gd name="T42" fmla="*/ 8 w 19"/>
                    <a:gd name="T43" fmla="*/ 9 h 24"/>
                    <a:gd name="T44" fmla="*/ 7 w 19"/>
                    <a:gd name="T45" fmla="*/ 11 h 24"/>
                    <a:gd name="T46" fmla="*/ 4 w 19"/>
                    <a:gd name="T47" fmla="*/ 10 h 24"/>
                    <a:gd name="T48" fmla="*/ 0 w 19"/>
                    <a:gd name="T49" fmla="*/ 15 h 24"/>
                    <a:gd name="T50" fmla="*/ 0 w 19"/>
                    <a:gd name="T51" fmla="*/ 17 h 24"/>
                    <a:gd name="T52" fmla="*/ 0 w 19"/>
                    <a:gd name="T53" fmla="*/ 17 h 24"/>
                    <a:gd name="T54" fmla="*/ 2 w 19"/>
                    <a:gd name="T55" fmla="*/ 2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" h="24">
                      <a:moveTo>
                        <a:pt x="2" y="22"/>
                      </a:move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3" y="23"/>
                        <a:pt x="5" y="24"/>
                        <a:pt x="7" y="24"/>
                      </a:cubicBezTo>
                      <a:cubicBezTo>
                        <a:pt x="8" y="24"/>
                        <a:pt x="10" y="24"/>
                        <a:pt x="10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3"/>
                        <a:pt x="17" y="12"/>
                        <a:pt x="17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9" y="5"/>
                        <a:pt x="19" y="4"/>
                      </a:cubicBezTo>
                      <a:cubicBezTo>
                        <a:pt x="19" y="2"/>
                        <a:pt x="16" y="0"/>
                        <a:pt x="14" y="0"/>
                      </a:cubicBezTo>
                      <a:cubicBezTo>
                        <a:pt x="11" y="0"/>
                        <a:pt x="10" y="1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6" y="10"/>
                        <a:pt x="5" y="10"/>
                        <a:pt x="4" y="10"/>
                      </a:cubicBezTo>
                      <a:cubicBezTo>
                        <a:pt x="2" y="10"/>
                        <a:pt x="0" y="12"/>
                        <a:pt x="0" y="15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lnTo>
                        <a:pt x="2" y="22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0" name="Freeform 29"/>
                <p:cNvSpPr/>
                <p:nvPr/>
              </p:nvSpPr>
              <p:spPr bwMode="auto">
                <a:xfrm rot="19870194">
                  <a:off x="2485355" y="2622025"/>
                  <a:ext cx="30319" cy="16697"/>
                </a:xfrm>
                <a:custGeom>
                  <a:avLst/>
                  <a:gdLst>
                    <a:gd name="T0" fmla="*/ 7 w 26"/>
                    <a:gd name="T1" fmla="*/ 14 h 14"/>
                    <a:gd name="T2" fmla="*/ 7 w 26"/>
                    <a:gd name="T3" fmla="*/ 14 h 14"/>
                    <a:gd name="T4" fmla="*/ 21 w 26"/>
                    <a:gd name="T5" fmla="*/ 10 h 14"/>
                    <a:gd name="T6" fmla="*/ 21 w 26"/>
                    <a:gd name="T7" fmla="*/ 10 h 14"/>
                    <a:gd name="T8" fmla="*/ 22 w 26"/>
                    <a:gd name="T9" fmla="*/ 10 h 14"/>
                    <a:gd name="T10" fmla="*/ 26 w 26"/>
                    <a:gd name="T11" fmla="*/ 5 h 14"/>
                    <a:gd name="T12" fmla="*/ 22 w 26"/>
                    <a:gd name="T13" fmla="*/ 1 h 14"/>
                    <a:gd name="T14" fmla="*/ 22 w 26"/>
                    <a:gd name="T15" fmla="*/ 1 h 14"/>
                    <a:gd name="T16" fmla="*/ 2 w 26"/>
                    <a:gd name="T17" fmla="*/ 6 h 14"/>
                    <a:gd name="T18" fmla="*/ 2 w 26"/>
                    <a:gd name="T19" fmla="*/ 6 h 14"/>
                    <a:gd name="T20" fmla="*/ 0 w 26"/>
                    <a:gd name="T21" fmla="*/ 10 h 14"/>
                    <a:gd name="T22" fmla="*/ 5 w 26"/>
                    <a:gd name="T23" fmla="*/ 14 h 14"/>
                    <a:gd name="T24" fmla="*/ 7 w 26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14">
                      <a:moveTo>
                        <a:pt x="7" y="14"/>
                      </a:move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1"/>
                        <a:pt x="16" y="9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2" y="10"/>
                      </a:cubicBezTo>
                      <a:cubicBezTo>
                        <a:pt x="24" y="10"/>
                        <a:pt x="26" y="8"/>
                        <a:pt x="26" y="5"/>
                      </a:cubicBezTo>
                      <a:cubicBezTo>
                        <a:pt x="26" y="3"/>
                        <a:pt x="24" y="1"/>
                        <a:pt x="22" y="1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14" y="0"/>
                        <a:pt x="7" y="2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7"/>
                        <a:pt x="0" y="8"/>
                        <a:pt x="0" y="10"/>
                      </a:cubicBezTo>
                      <a:cubicBezTo>
                        <a:pt x="0" y="12"/>
                        <a:pt x="2" y="14"/>
                        <a:pt x="5" y="14"/>
                      </a:cubicBezTo>
                      <a:cubicBezTo>
                        <a:pt x="6" y="14"/>
                        <a:pt x="6" y="14"/>
                        <a:pt x="7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1" name="Freeform 30"/>
                <p:cNvSpPr/>
                <p:nvPr/>
              </p:nvSpPr>
              <p:spPr bwMode="auto">
                <a:xfrm rot="19870194">
                  <a:off x="2468238" y="2603875"/>
                  <a:ext cx="25925" cy="21092"/>
                </a:xfrm>
                <a:custGeom>
                  <a:avLst/>
                  <a:gdLst>
                    <a:gd name="T0" fmla="*/ 1 w 22"/>
                    <a:gd name="T1" fmla="*/ 10 h 18"/>
                    <a:gd name="T2" fmla="*/ 0 w 22"/>
                    <a:gd name="T3" fmla="*/ 13 h 18"/>
                    <a:gd name="T4" fmla="*/ 4 w 22"/>
                    <a:gd name="T5" fmla="*/ 18 h 18"/>
                    <a:gd name="T6" fmla="*/ 7 w 22"/>
                    <a:gd name="T7" fmla="*/ 17 h 18"/>
                    <a:gd name="T8" fmla="*/ 7 w 22"/>
                    <a:gd name="T9" fmla="*/ 17 h 18"/>
                    <a:gd name="T10" fmla="*/ 12 w 22"/>
                    <a:gd name="T11" fmla="*/ 14 h 18"/>
                    <a:gd name="T12" fmla="*/ 12 w 22"/>
                    <a:gd name="T13" fmla="*/ 14 h 18"/>
                    <a:gd name="T14" fmla="*/ 13 w 22"/>
                    <a:gd name="T15" fmla="*/ 14 h 18"/>
                    <a:gd name="T16" fmla="*/ 13 w 22"/>
                    <a:gd name="T17" fmla="*/ 14 h 18"/>
                    <a:gd name="T18" fmla="*/ 20 w 22"/>
                    <a:gd name="T19" fmla="*/ 9 h 18"/>
                    <a:gd name="T20" fmla="*/ 20 w 22"/>
                    <a:gd name="T21" fmla="*/ 9 h 18"/>
                    <a:gd name="T22" fmla="*/ 22 w 22"/>
                    <a:gd name="T23" fmla="*/ 5 h 18"/>
                    <a:gd name="T24" fmla="*/ 18 w 22"/>
                    <a:gd name="T25" fmla="*/ 0 h 18"/>
                    <a:gd name="T26" fmla="*/ 15 w 22"/>
                    <a:gd name="T27" fmla="*/ 1 h 18"/>
                    <a:gd name="T28" fmla="*/ 15 w 22"/>
                    <a:gd name="T29" fmla="*/ 1 h 18"/>
                    <a:gd name="T30" fmla="*/ 8 w 22"/>
                    <a:gd name="T31" fmla="*/ 6 h 18"/>
                    <a:gd name="T32" fmla="*/ 2 w 22"/>
                    <a:gd name="T33" fmla="*/ 9 h 18"/>
                    <a:gd name="T34" fmla="*/ 2 w 22"/>
                    <a:gd name="T35" fmla="*/ 9 h 18"/>
                    <a:gd name="T36" fmla="*/ 1 w 22"/>
                    <a:gd name="T37" fmla="*/ 10 h 18"/>
                    <a:gd name="T38" fmla="*/ 1 w 22"/>
                    <a:gd name="T39" fmla="*/ 10 h 18"/>
                    <a:gd name="T40" fmla="*/ 1 w 22"/>
                    <a:gd name="T41" fmla="*/ 10 h 18"/>
                    <a:gd name="T42" fmla="*/ 1 w 22"/>
                    <a:gd name="T43" fmla="*/ 10 h 18"/>
                    <a:gd name="T44" fmla="*/ 1 w 22"/>
                    <a:gd name="T45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2" h="18">
                      <a:moveTo>
                        <a:pt x="1" y="10"/>
                      </a:move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6" y="18"/>
                        <a:pt x="7" y="17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2" y="8"/>
                        <a:pt x="22" y="6"/>
                        <a:pt x="22" y="5"/>
                      </a:cubicBezTo>
                      <a:cubicBezTo>
                        <a:pt x="22" y="2"/>
                        <a:pt x="20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3" name="Freeform 32"/>
                <p:cNvSpPr/>
                <p:nvPr/>
              </p:nvSpPr>
              <p:spPr bwMode="auto">
                <a:xfrm rot="19870194">
                  <a:off x="2248666" y="2848257"/>
                  <a:ext cx="11864" cy="32077"/>
                </a:xfrm>
                <a:custGeom>
                  <a:avLst/>
                  <a:gdLst>
                    <a:gd name="T0" fmla="*/ 5 w 10"/>
                    <a:gd name="T1" fmla="*/ 27 h 27"/>
                    <a:gd name="T2" fmla="*/ 10 w 10"/>
                    <a:gd name="T3" fmla="*/ 23 h 27"/>
                    <a:gd name="T4" fmla="*/ 10 w 10"/>
                    <a:gd name="T5" fmla="*/ 22 h 27"/>
                    <a:gd name="T6" fmla="*/ 10 w 10"/>
                    <a:gd name="T7" fmla="*/ 22 h 27"/>
                    <a:gd name="T8" fmla="*/ 10 w 10"/>
                    <a:gd name="T9" fmla="*/ 22 h 27"/>
                    <a:gd name="T10" fmla="*/ 10 w 10"/>
                    <a:gd name="T11" fmla="*/ 22 h 27"/>
                    <a:gd name="T12" fmla="*/ 10 w 10"/>
                    <a:gd name="T13" fmla="*/ 22 h 27"/>
                    <a:gd name="T14" fmla="*/ 10 w 10"/>
                    <a:gd name="T15" fmla="*/ 22 h 27"/>
                    <a:gd name="T16" fmla="*/ 10 w 10"/>
                    <a:gd name="T17" fmla="*/ 22 h 27"/>
                    <a:gd name="T18" fmla="*/ 9 w 10"/>
                    <a:gd name="T19" fmla="*/ 15 h 27"/>
                    <a:gd name="T20" fmla="*/ 10 w 10"/>
                    <a:gd name="T21" fmla="*/ 5 h 27"/>
                    <a:gd name="T22" fmla="*/ 10 w 10"/>
                    <a:gd name="T23" fmla="*/ 5 h 27"/>
                    <a:gd name="T24" fmla="*/ 10 w 10"/>
                    <a:gd name="T25" fmla="*/ 4 h 27"/>
                    <a:gd name="T26" fmla="*/ 6 w 10"/>
                    <a:gd name="T27" fmla="*/ 0 h 27"/>
                    <a:gd name="T28" fmla="*/ 1 w 10"/>
                    <a:gd name="T29" fmla="*/ 4 h 27"/>
                    <a:gd name="T30" fmla="*/ 1 w 10"/>
                    <a:gd name="T31" fmla="*/ 4 h 27"/>
                    <a:gd name="T32" fmla="*/ 0 w 10"/>
                    <a:gd name="T33" fmla="*/ 14 h 27"/>
                    <a:gd name="T34" fmla="*/ 0 w 10"/>
                    <a:gd name="T35" fmla="*/ 14 h 27"/>
                    <a:gd name="T36" fmla="*/ 0 w 10"/>
                    <a:gd name="T37" fmla="*/ 15 h 27"/>
                    <a:gd name="T38" fmla="*/ 0 w 10"/>
                    <a:gd name="T39" fmla="*/ 15 h 27"/>
                    <a:gd name="T40" fmla="*/ 0 w 10"/>
                    <a:gd name="T41" fmla="*/ 15 h 27"/>
                    <a:gd name="T42" fmla="*/ 0 w 10"/>
                    <a:gd name="T43" fmla="*/ 23 h 27"/>
                    <a:gd name="T44" fmla="*/ 0 w 10"/>
                    <a:gd name="T45" fmla="*/ 23 h 27"/>
                    <a:gd name="T46" fmla="*/ 0 w 10"/>
                    <a:gd name="T47" fmla="*/ 23 h 27"/>
                    <a:gd name="T48" fmla="*/ 1 w 10"/>
                    <a:gd name="T49" fmla="*/ 23 h 27"/>
                    <a:gd name="T50" fmla="*/ 0 w 10"/>
                    <a:gd name="T51" fmla="*/ 23 h 27"/>
                    <a:gd name="T52" fmla="*/ 1 w 10"/>
                    <a:gd name="T53" fmla="*/ 23 h 27"/>
                    <a:gd name="T54" fmla="*/ 1 w 10"/>
                    <a:gd name="T55" fmla="*/ 23 h 27"/>
                    <a:gd name="T56" fmla="*/ 5 w 10"/>
                    <a:gd name="T57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0" h="27">
                      <a:moveTo>
                        <a:pt x="5" y="27"/>
                      </a:moveTo>
                      <a:cubicBezTo>
                        <a:pt x="8" y="27"/>
                        <a:pt x="10" y="25"/>
                        <a:pt x="10" y="23"/>
                      </a:cubicBezTo>
                      <a:cubicBezTo>
                        <a:pt x="10" y="23"/>
                        <a:pt x="10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4"/>
                      </a:cubicBezTo>
                      <a:cubicBezTo>
                        <a:pt x="10" y="2"/>
                        <a:pt x="8" y="0"/>
                        <a:pt x="6" y="0"/>
                      </a:cubicBezTo>
                      <a:cubicBezTo>
                        <a:pt x="3" y="0"/>
                        <a:pt x="1" y="2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1" y="23"/>
                        <a:pt x="1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6"/>
                        <a:pt x="3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4" name="Freeform 33"/>
                <p:cNvSpPr/>
                <p:nvPr/>
              </p:nvSpPr>
              <p:spPr bwMode="auto">
                <a:xfrm rot="19870194">
                  <a:off x="2334468" y="2739968"/>
                  <a:ext cx="24607" cy="26804"/>
                </a:xfrm>
                <a:custGeom>
                  <a:avLst/>
                  <a:gdLst>
                    <a:gd name="T0" fmla="*/ 11 w 21"/>
                    <a:gd name="T1" fmla="*/ 4 h 23"/>
                    <a:gd name="T2" fmla="*/ 8 w 21"/>
                    <a:gd name="T3" fmla="*/ 1 h 23"/>
                    <a:gd name="T4" fmla="*/ 8 w 21"/>
                    <a:gd name="T5" fmla="*/ 1 h 23"/>
                    <a:gd name="T6" fmla="*/ 5 w 21"/>
                    <a:gd name="T7" fmla="*/ 0 h 23"/>
                    <a:gd name="T8" fmla="*/ 0 w 21"/>
                    <a:gd name="T9" fmla="*/ 5 h 23"/>
                    <a:gd name="T10" fmla="*/ 1 w 21"/>
                    <a:gd name="T11" fmla="*/ 8 h 23"/>
                    <a:gd name="T12" fmla="*/ 1 w 21"/>
                    <a:gd name="T13" fmla="*/ 8 h 23"/>
                    <a:gd name="T14" fmla="*/ 4 w 21"/>
                    <a:gd name="T15" fmla="*/ 11 h 23"/>
                    <a:gd name="T16" fmla="*/ 4 w 21"/>
                    <a:gd name="T17" fmla="*/ 11 h 23"/>
                    <a:gd name="T18" fmla="*/ 5 w 21"/>
                    <a:gd name="T19" fmla="*/ 11 h 23"/>
                    <a:gd name="T20" fmla="*/ 5 w 21"/>
                    <a:gd name="T21" fmla="*/ 11 h 23"/>
                    <a:gd name="T22" fmla="*/ 10 w 21"/>
                    <a:gd name="T23" fmla="*/ 16 h 23"/>
                    <a:gd name="T24" fmla="*/ 9 w 21"/>
                    <a:gd name="T25" fmla="*/ 18 h 23"/>
                    <a:gd name="T26" fmla="*/ 14 w 21"/>
                    <a:gd name="T27" fmla="*/ 23 h 23"/>
                    <a:gd name="T28" fmla="*/ 17 w 21"/>
                    <a:gd name="T29" fmla="*/ 21 h 23"/>
                    <a:gd name="T30" fmla="*/ 17 w 21"/>
                    <a:gd name="T31" fmla="*/ 21 h 23"/>
                    <a:gd name="T32" fmla="*/ 20 w 21"/>
                    <a:gd name="T33" fmla="*/ 18 h 23"/>
                    <a:gd name="T34" fmla="*/ 20 w 21"/>
                    <a:gd name="T35" fmla="*/ 18 h 23"/>
                    <a:gd name="T36" fmla="*/ 21 w 21"/>
                    <a:gd name="T37" fmla="*/ 15 h 23"/>
                    <a:gd name="T38" fmla="*/ 19 w 21"/>
                    <a:gd name="T39" fmla="*/ 12 h 23"/>
                    <a:gd name="T40" fmla="*/ 19 w 21"/>
                    <a:gd name="T41" fmla="*/ 12 h 23"/>
                    <a:gd name="T42" fmla="*/ 11 w 21"/>
                    <a:gd name="T43" fmla="*/ 4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" h="23">
                      <a:moveTo>
                        <a:pt x="11" y="4"/>
                      </a:move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9" y="17"/>
                        <a:pt x="9" y="18"/>
                        <a:pt x="9" y="18"/>
                      </a:cubicBezTo>
                      <a:cubicBezTo>
                        <a:pt x="9" y="21"/>
                        <a:pt x="11" y="23"/>
                        <a:pt x="14" y="23"/>
                      </a:cubicBezTo>
                      <a:cubicBezTo>
                        <a:pt x="15" y="23"/>
                        <a:pt x="16" y="22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7"/>
                        <a:pt x="21" y="16"/>
                        <a:pt x="21" y="15"/>
                      </a:cubicBezTo>
                      <a:cubicBezTo>
                        <a:pt x="21" y="14"/>
                        <a:pt x="20" y="13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lnTo>
                        <a:pt x="11" y="4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5" name="Freeform 34"/>
                <p:cNvSpPr/>
                <p:nvPr/>
              </p:nvSpPr>
              <p:spPr bwMode="auto">
                <a:xfrm rot="19870194">
                  <a:off x="2243644" y="2812390"/>
                  <a:ext cx="31637" cy="16697"/>
                </a:xfrm>
                <a:custGeom>
                  <a:avLst/>
                  <a:gdLst>
                    <a:gd name="T0" fmla="*/ 5 w 27"/>
                    <a:gd name="T1" fmla="*/ 14 h 14"/>
                    <a:gd name="T2" fmla="*/ 7 w 27"/>
                    <a:gd name="T3" fmla="*/ 13 h 14"/>
                    <a:gd name="T4" fmla="*/ 7 w 27"/>
                    <a:gd name="T5" fmla="*/ 14 h 14"/>
                    <a:gd name="T6" fmla="*/ 22 w 27"/>
                    <a:gd name="T7" fmla="*/ 10 h 14"/>
                    <a:gd name="T8" fmla="*/ 22 w 27"/>
                    <a:gd name="T9" fmla="*/ 10 h 14"/>
                    <a:gd name="T10" fmla="*/ 22 w 27"/>
                    <a:gd name="T11" fmla="*/ 10 h 14"/>
                    <a:gd name="T12" fmla="*/ 27 w 27"/>
                    <a:gd name="T13" fmla="*/ 5 h 14"/>
                    <a:gd name="T14" fmla="*/ 23 w 27"/>
                    <a:gd name="T15" fmla="*/ 0 h 14"/>
                    <a:gd name="T16" fmla="*/ 23 w 27"/>
                    <a:gd name="T17" fmla="*/ 0 h 14"/>
                    <a:gd name="T18" fmla="*/ 22 w 27"/>
                    <a:gd name="T19" fmla="*/ 0 h 14"/>
                    <a:gd name="T20" fmla="*/ 22 w 27"/>
                    <a:gd name="T21" fmla="*/ 0 h 14"/>
                    <a:gd name="T22" fmla="*/ 22 w 27"/>
                    <a:gd name="T23" fmla="*/ 0 h 14"/>
                    <a:gd name="T24" fmla="*/ 2 w 27"/>
                    <a:gd name="T25" fmla="*/ 6 h 14"/>
                    <a:gd name="T26" fmla="*/ 2 w 27"/>
                    <a:gd name="T27" fmla="*/ 6 h 14"/>
                    <a:gd name="T28" fmla="*/ 0 w 27"/>
                    <a:gd name="T29" fmla="*/ 10 h 14"/>
                    <a:gd name="T30" fmla="*/ 5 w 27"/>
                    <a:gd name="T3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14">
                      <a:moveTo>
                        <a:pt x="5" y="14"/>
                      </a:move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1"/>
                        <a:pt x="16" y="9"/>
                        <a:pt x="22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5" y="10"/>
                        <a:pt x="27" y="8"/>
                        <a:pt x="27" y="5"/>
                      </a:cubicBezTo>
                      <a:cubicBezTo>
                        <a:pt x="27" y="3"/>
                        <a:pt x="25" y="1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4" y="0"/>
                        <a:pt x="8" y="2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7"/>
                        <a:pt x="0" y="8"/>
                        <a:pt x="0" y="10"/>
                      </a:cubicBezTo>
                      <a:cubicBezTo>
                        <a:pt x="0" y="12"/>
                        <a:pt x="2" y="14"/>
                        <a:pt x="5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6" name="Freeform 35"/>
                <p:cNvSpPr/>
                <p:nvPr/>
              </p:nvSpPr>
              <p:spPr bwMode="auto">
                <a:xfrm rot="19870194">
                  <a:off x="2276118" y="2886260"/>
                  <a:ext cx="18895" cy="30319"/>
                </a:xfrm>
                <a:custGeom>
                  <a:avLst/>
                  <a:gdLst>
                    <a:gd name="T0" fmla="*/ 15 w 16"/>
                    <a:gd name="T1" fmla="*/ 19 h 26"/>
                    <a:gd name="T2" fmla="*/ 9 w 16"/>
                    <a:gd name="T3" fmla="*/ 3 h 26"/>
                    <a:gd name="T4" fmla="*/ 9 w 16"/>
                    <a:gd name="T5" fmla="*/ 3 h 26"/>
                    <a:gd name="T6" fmla="*/ 4 w 16"/>
                    <a:gd name="T7" fmla="*/ 0 h 26"/>
                    <a:gd name="T8" fmla="*/ 0 w 16"/>
                    <a:gd name="T9" fmla="*/ 4 h 26"/>
                    <a:gd name="T10" fmla="*/ 0 w 16"/>
                    <a:gd name="T11" fmla="*/ 5 h 26"/>
                    <a:gd name="T12" fmla="*/ 0 w 16"/>
                    <a:gd name="T13" fmla="*/ 5 h 26"/>
                    <a:gd name="T14" fmla="*/ 7 w 16"/>
                    <a:gd name="T15" fmla="*/ 24 h 26"/>
                    <a:gd name="T16" fmla="*/ 7 w 16"/>
                    <a:gd name="T17" fmla="*/ 24 h 26"/>
                    <a:gd name="T18" fmla="*/ 11 w 16"/>
                    <a:gd name="T19" fmla="*/ 26 h 26"/>
                    <a:gd name="T20" fmla="*/ 16 w 16"/>
                    <a:gd name="T21" fmla="*/ 21 h 26"/>
                    <a:gd name="T22" fmla="*/ 15 w 16"/>
                    <a:gd name="T23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" h="26">
                      <a:moveTo>
                        <a:pt x="15" y="19"/>
                      </a:moveTo>
                      <a:cubicBezTo>
                        <a:pt x="13" y="15"/>
                        <a:pt x="11" y="10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13"/>
                        <a:pt x="4" y="19"/>
                        <a:pt x="7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8" y="25"/>
                        <a:pt x="9" y="26"/>
                        <a:pt x="11" y="26"/>
                      </a:cubicBezTo>
                      <a:cubicBezTo>
                        <a:pt x="14" y="26"/>
                        <a:pt x="16" y="24"/>
                        <a:pt x="16" y="21"/>
                      </a:cubicBezTo>
                      <a:cubicBezTo>
                        <a:pt x="16" y="20"/>
                        <a:pt x="15" y="19"/>
                        <a:pt x="15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7" name="Freeform 36"/>
                <p:cNvSpPr/>
                <p:nvPr/>
              </p:nvSpPr>
              <p:spPr bwMode="auto">
                <a:xfrm rot="19870194">
                  <a:off x="2313550" y="2902267"/>
                  <a:ext cx="32956" cy="14061"/>
                </a:xfrm>
                <a:custGeom>
                  <a:avLst/>
                  <a:gdLst>
                    <a:gd name="T0" fmla="*/ 23 w 28"/>
                    <a:gd name="T1" fmla="*/ 3 h 12"/>
                    <a:gd name="T2" fmla="*/ 23 w 28"/>
                    <a:gd name="T3" fmla="*/ 3 h 12"/>
                    <a:gd name="T4" fmla="*/ 6 w 28"/>
                    <a:gd name="T5" fmla="*/ 0 h 12"/>
                    <a:gd name="T6" fmla="*/ 6 w 28"/>
                    <a:gd name="T7" fmla="*/ 0 h 12"/>
                    <a:gd name="T8" fmla="*/ 5 w 28"/>
                    <a:gd name="T9" fmla="*/ 0 h 12"/>
                    <a:gd name="T10" fmla="*/ 0 w 28"/>
                    <a:gd name="T11" fmla="*/ 4 h 12"/>
                    <a:gd name="T12" fmla="*/ 3 w 28"/>
                    <a:gd name="T13" fmla="*/ 9 h 12"/>
                    <a:gd name="T14" fmla="*/ 3 w 28"/>
                    <a:gd name="T15" fmla="*/ 9 h 12"/>
                    <a:gd name="T16" fmla="*/ 23 w 28"/>
                    <a:gd name="T17" fmla="*/ 12 h 12"/>
                    <a:gd name="T18" fmla="*/ 23 w 28"/>
                    <a:gd name="T19" fmla="*/ 12 h 12"/>
                    <a:gd name="T20" fmla="*/ 23 w 28"/>
                    <a:gd name="T21" fmla="*/ 12 h 12"/>
                    <a:gd name="T22" fmla="*/ 28 w 28"/>
                    <a:gd name="T23" fmla="*/ 7 h 12"/>
                    <a:gd name="T24" fmla="*/ 23 w 28"/>
                    <a:gd name="T25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2">
                      <a:moveTo>
                        <a:pt x="23" y="3"/>
                      </a:move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18" y="3"/>
                        <a:pt x="12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1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7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6" y="12"/>
                        <a:pt x="28" y="10"/>
                        <a:pt x="28" y="7"/>
                      </a:cubicBezTo>
                      <a:cubicBezTo>
                        <a:pt x="28" y="5"/>
                        <a:pt x="26" y="3"/>
                        <a:pt x="23" y="3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8" name="Freeform 37"/>
                <p:cNvSpPr/>
                <p:nvPr/>
              </p:nvSpPr>
              <p:spPr bwMode="auto">
                <a:xfrm rot="19870194">
                  <a:off x="2298145" y="2714249"/>
                  <a:ext cx="14940" cy="30758"/>
                </a:xfrm>
                <a:custGeom>
                  <a:avLst/>
                  <a:gdLst>
                    <a:gd name="T0" fmla="*/ 3 w 13"/>
                    <a:gd name="T1" fmla="*/ 20 h 26"/>
                    <a:gd name="T2" fmla="*/ 3 w 13"/>
                    <a:gd name="T3" fmla="*/ 20 h 26"/>
                    <a:gd name="T4" fmla="*/ 3 w 13"/>
                    <a:gd name="T5" fmla="*/ 20 h 26"/>
                    <a:gd name="T6" fmla="*/ 3 w 13"/>
                    <a:gd name="T7" fmla="*/ 20 h 26"/>
                    <a:gd name="T8" fmla="*/ 4 w 13"/>
                    <a:gd name="T9" fmla="*/ 23 h 26"/>
                    <a:gd name="T10" fmla="*/ 4 w 13"/>
                    <a:gd name="T11" fmla="*/ 23 h 26"/>
                    <a:gd name="T12" fmla="*/ 9 w 13"/>
                    <a:gd name="T13" fmla="*/ 26 h 26"/>
                    <a:gd name="T14" fmla="*/ 13 w 13"/>
                    <a:gd name="T15" fmla="*/ 21 h 26"/>
                    <a:gd name="T16" fmla="*/ 13 w 13"/>
                    <a:gd name="T17" fmla="*/ 19 h 26"/>
                    <a:gd name="T18" fmla="*/ 13 w 13"/>
                    <a:gd name="T19" fmla="*/ 19 h 26"/>
                    <a:gd name="T20" fmla="*/ 12 w 13"/>
                    <a:gd name="T21" fmla="*/ 17 h 26"/>
                    <a:gd name="T22" fmla="*/ 12 w 13"/>
                    <a:gd name="T23" fmla="*/ 17 h 26"/>
                    <a:gd name="T24" fmla="*/ 10 w 13"/>
                    <a:gd name="T25" fmla="*/ 4 h 26"/>
                    <a:gd name="T26" fmla="*/ 9 w 13"/>
                    <a:gd name="T27" fmla="*/ 4 h 26"/>
                    <a:gd name="T28" fmla="*/ 5 w 13"/>
                    <a:gd name="T29" fmla="*/ 0 h 26"/>
                    <a:gd name="T30" fmla="*/ 0 w 13"/>
                    <a:gd name="T31" fmla="*/ 4 h 26"/>
                    <a:gd name="T32" fmla="*/ 0 w 13"/>
                    <a:gd name="T33" fmla="*/ 4 h 26"/>
                    <a:gd name="T34" fmla="*/ 0 w 13"/>
                    <a:gd name="T35" fmla="*/ 4 h 26"/>
                    <a:gd name="T36" fmla="*/ 3 w 13"/>
                    <a:gd name="T37" fmla="*/ 2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" h="26">
                      <a:moveTo>
                        <a:pt x="3" y="20"/>
                      </a:move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5" y="24"/>
                        <a:pt x="7" y="26"/>
                        <a:pt x="9" y="26"/>
                      </a:cubicBezTo>
                      <a:cubicBezTo>
                        <a:pt x="11" y="26"/>
                        <a:pt x="13" y="24"/>
                        <a:pt x="13" y="21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1" y="14"/>
                        <a:pt x="10" y="10"/>
                        <a:pt x="10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2"/>
                        <a:pt x="2" y="18"/>
                        <a:pt x="3" y="2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9" name="Freeform 38"/>
                <p:cNvSpPr/>
                <p:nvPr/>
              </p:nvSpPr>
              <p:spPr bwMode="auto">
                <a:xfrm rot="19870194">
                  <a:off x="2289163" y="2798949"/>
                  <a:ext cx="30319" cy="19773"/>
                </a:xfrm>
                <a:custGeom>
                  <a:avLst/>
                  <a:gdLst>
                    <a:gd name="T0" fmla="*/ 2 w 26"/>
                    <a:gd name="T1" fmla="*/ 9 h 17"/>
                    <a:gd name="T2" fmla="*/ 2 w 26"/>
                    <a:gd name="T3" fmla="*/ 9 h 17"/>
                    <a:gd name="T4" fmla="*/ 19 w 26"/>
                    <a:gd name="T5" fmla="*/ 17 h 17"/>
                    <a:gd name="T6" fmla="*/ 19 w 26"/>
                    <a:gd name="T7" fmla="*/ 17 h 17"/>
                    <a:gd name="T8" fmla="*/ 19 w 26"/>
                    <a:gd name="T9" fmla="*/ 17 h 17"/>
                    <a:gd name="T10" fmla="*/ 19 w 26"/>
                    <a:gd name="T11" fmla="*/ 17 h 17"/>
                    <a:gd name="T12" fmla="*/ 21 w 26"/>
                    <a:gd name="T13" fmla="*/ 17 h 17"/>
                    <a:gd name="T14" fmla="*/ 26 w 26"/>
                    <a:gd name="T15" fmla="*/ 13 h 17"/>
                    <a:gd name="T16" fmla="*/ 23 w 26"/>
                    <a:gd name="T17" fmla="*/ 8 h 17"/>
                    <a:gd name="T18" fmla="*/ 23 w 26"/>
                    <a:gd name="T19" fmla="*/ 8 h 17"/>
                    <a:gd name="T20" fmla="*/ 7 w 26"/>
                    <a:gd name="T21" fmla="*/ 1 h 17"/>
                    <a:gd name="T22" fmla="*/ 6 w 26"/>
                    <a:gd name="T23" fmla="*/ 1 h 17"/>
                    <a:gd name="T24" fmla="*/ 4 w 26"/>
                    <a:gd name="T25" fmla="*/ 0 h 17"/>
                    <a:gd name="T26" fmla="*/ 0 w 26"/>
                    <a:gd name="T27" fmla="*/ 5 h 17"/>
                    <a:gd name="T28" fmla="*/ 2 w 26"/>
                    <a:gd name="T29" fmla="*/ 9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" h="17">
                      <a:moveTo>
                        <a:pt x="2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7" y="12"/>
                        <a:pt x="13" y="15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20" y="17"/>
                        <a:pt x="21" y="17"/>
                        <a:pt x="21" y="17"/>
                      </a:cubicBezTo>
                      <a:cubicBezTo>
                        <a:pt x="24" y="17"/>
                        <a:pt x="26" y="15"/>
                        <a:pt x="26" y="13"/>
                      </a:cubicBezTo>
                      <a:cubicBezTo>
                        <a:pt x="26" y="11"/>
                        <a:pt x="25" y="9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17" y="6"/>
                        <a:pt x="11" y="3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0" name="Freeform 39"/>
                <p:cNvSpPr/>
                <p:nvPr/>
              </p:nvSpPr>
              <p:spPr bwMode="auto">
                <a:xfrm rot="19870194">
                  <a:off x="2288550" y="2679394"/>
                  <a:ext cx="31637" cy="17576"/>
                </a:xfrm>
                <a:custGeom>
                  <a:avLst/>
                  <a:gdLst>
                    <a:gd name="T0" fmla="*/ 5 w 27"/>
                    <a:gd name="T1" fmla="*/ 15 h 15"/>
                    <a:gd name="T2" fmla="*/ 8 w 27"/>
                    <a:gd name="T3" fmla="*/ 14 h 15"/>
                    <a:gd name="T4" fmla="*/ 8 w 27"/>
                    <a:gd name="T5" fmla="*/ 14 h 15"/>
                    <a:gd name="T6" fmla="*/ 18 w 27"/>
                    <a:gd name="T7" fmla="*/ 9 h 15"/>
                    <a:gd name="T8" fmla="*/ 22 w 27"/>
                    <a:gd name="T9" fmla="*/ 9 h 15"/>
                    <a:gd name="T10" fmla="*/ 22 w 27"/>
                    <a:gd name="T11" fmla="*/ 9 h 15"/>
                    <a:gd name="T12" fmla="*/ 27 w 27"/>
                    <a:gd name="T13" fmla="*/ 4 h 15"/>
                    <a:gd name="T14" fmla="*/ 22 w 27"/>
                    <a:gd name="T15" fmla="*/ 0 h 15"/>
                    <a:gd name="T16" fmla="*/ 22 w 27"/>
                    <a:gd name="T17" fmla="*/ 0 h 15"/>
                    <a:gd name="T18" fmla="*/ 22 w 27"/>
                    <a:gd name="T19" fmla="*/ 0 h 15"/>
                    <a:gd name="T20" fmla="*/ 18 w 27"/>
                    <a:gd name="T21" fmla="*/ 0 h 15"/>
                    <a:gd name="T22" fmla="*/ 18 w 27"/>
                    <a:gd name="T23" fmla="*/ 0 h 15"/>
                    <a:gd name="T24" fmla="*/ 17 w 27"/>
                    <a:gd name="T25" fmla="*/ 0 h 15"/>
                    <a:gd name="T26" fmla="*/ 17 w 27"/>
                    <a:gd name="T27" fmla="*/ 0 h 15"/>
                    <a:gd name="T28" fmla="*/ 2 w 27"/>
                    <a:gd name="T29" fmla="*/ 7 h 15"/>
                    <a:gd name="T30" fmla="*/ 2 w 27"/>
                    <a:gd name="T31" fmla="*/ 7 h 15"/>
                    <a:gd name="T32" fmla="*/ 0 w 27"/>
                    <a:gd name="T33" fmla="*/ 10 h 15"/>
                    <a:gd name="T34" fmla="*/ 5 w 27"/>
                    <a:gd name="T3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7" h="15">
                      <a:moveTo>
                        <a:pt x="5" y="15"/>
                      </a:moveTo>
                      <a:cubicBezTo>
                        <a:pt x="6" y="15"/>
                        <a:pt x="7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1" y="11"/>
                        <a:pt x="14" y="10"/>
                        <a:pt x="18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5" y="9"/>
                        <a:pt x="27" y="7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1" y="0"/>
                        <a:pt x="6" y="3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0" y="9"/>
                        <a:pt x="0" y="10"/>
                      </a:cubicBezTo>
                      <a:cubicBezTo>
                        <a:pt x="0" y="13"/>
                        <a:pt x="2" y="15"/>
                        <a:pt x="5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1" name="Freeform 40"/>
                <p:cNvSpPr/>
                <p:nvPr/>
              </p:nvSpPr>
              <p:spPr bwMode="auto">
                <a:xfrm rot="19870194">
                  <a:off x="2693946" y="2652064"/>
                  <a:ext cx="27243" cy="24607"/>
                </a:xfrm>
                <a:custGeom>
                  <a:avLst/>
                  <a:gdLst>
                    <a:gd name="T0" fmla="*/ 14 w 23"/>
                    <a:gd name="T1" fmla="*/ 20 h 21"/>
                    <a:gd name="T2" fmla="*/ 14 w 23"/>
                    <a:gd name="T3" fmla="*/ 20 h 21"/>
                    <a:gd name="T4" fmla="*/ 18 w 23"/>
                    <a:gd name="T5" fmla="*/ 21 h 21"/>
                    <a:gd name="T6" fmla="*/ 23 w 23"/>
                    <a:gd name="T7" fmla="*/ 17 h 21"/>
                    <a:gd name="T8" fmla="*/ 21 w 23"/>
                    <a:gd name="T9" fmla="*/ 13 h 21"/>
                    <a:gd name="T10" fmla="*/ 21 w 23"/>
                    <a:gd name="T11" fmla="*/ 13 h 21"/>
                    <a:gd name="T12" fmla="*/ 21 w 23"/>
                    <a:gd name="T13" fmla="*/ 13 h 21"/>
                    <a:gd name="T14" fmla="*/ 21 w 23"/>
                    <a:gd name="T15" fmla="*/ 13 h 21"/>
                    <a:gd name="T16" fmla="*/ 8 w 23"/>
                    <a:gd name="T17" fmla="*/ 1 h 21"/>
                    <a:gd name="T18" fmla="*/ 8 w 23"/>
                    <a:gd name="T19" fmla="*/ 1 h 21"/>
                    <a:gd name="T20" fmla="*/ 5 w 23"/>
                    <a:gd name="T21" fmla="*/ 0 h 21"/>
                    <a:gd name="T22" fmla="*/ 0 w 23"/>
                    <a:gd name="T23" fmla="*/ 5 h 21"/>
                    <a:gd name="T24" fmla="*/ 2 w 23"/>
                    <a:gd name="T25" fmla="*/ 8 h 21"/>
                    <a:gd name="T26" fmla="*/ 2 w 23"/>
                    <a:gd name="T27" fmla="*/ 9 h 21"/>
                    <a:gd name="T28" fmla="*/ 14 w 23"/>
                    <a:gd name="T29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3" h="21"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5" y="21"/>
                        <a:pt x="17" y="21"/>
                        <a:pt x="18" y="21"/>
                      </a:cubicBezTo>
                      <a:cubicBezTo>
                        <a:pt x="20" y="21"/>
                        <a:pt x="23" y="19"/>
                        <a:pt x="23" y="17"/>
                      </a:cubicBezTo>
                      <a:cubicBezTo>
                        <a:pt x="23" y="15"/>
                        <a:pt x="22" y="14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16" y="8"/>
                        <a:pt x="12" y="4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6" y="11"/>
                        <a:pt x="10" y="15"/>
                        <a:pt x="14" y="2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2" name="Freeform 41"/>
                <p:cNvSpPr/>
                <p:nvPr/>
              </p:nvSpPr>
              <p:spPr bwMode="auto">
                <a:xfrm rot="19870194">
                  <a:off x="2604698" y="2864205"/>
                  <a:ext cx="15379" cy="28122"/>
                </a:xfrm>
                <a:custGeom>
                  <a:avLst/>
                  <a:gdLst>
                    <a:gd name="T0" fmla="*/ 4 w 13"/>
                    <a:gd name="T1" fmla="*/ 20 h 24"/>
                    <a:gd name="T2" fmla="*/ 4 w 13"/>
                    <a:gd name="T3" fmla="*/ 20 h 24"/>
                    <a:gd name="T4" fmla="*/ 8 w 13"/>
                    <a:gd name="T5" fmla="*/ 24 h 24"/>
                    <a:gd name="T6" fmla="*/ 13 w 13"/>
                    <a:gd name="T7" fmla="*/ 20 h 24"/>
                    <a:gd name="T8" fmla="*/ 13 w 13"/>
                    <a:gd name="T9" fmla="*/ 19 h 24"/>
                    <a:gd name="T10" fmla="*/ 13 w 13"/>
                    <a:gd name="T11" fmla="*/ 19 h 24"/>
                    <a:gd name="T12" fmla="*/ 13 w 13"/>
                    <a:gd name="T13" fmla="*/ 12 h 24"/>
                    <a:gd name="T14" fmla="*/ 13 w 13"/>
                    <a:gd name="T15" fmla="*/ 8 h 24"/>
                    <a:gd name="T16" fmla="*/ 13 w 13"/>
                    <a:gd name="T17" fmla="*/ 8 h 24"/>
                    <a:gd name="T18" fmla="*/ 13 w 13"/>
                    <a:gd name="T19" fmla="*/ 8 h 24"/>
                    <a:gd name="T20" fmla="*/ 13 w 13"/>
                    <a:gd name="T21" fmla="*/ 5 h 24"/>
                    <a:gd name="T22" fmla="*/ 13 w 13"/>
                    <a:gd name="T23" fmla="*/ 5 h 24"/>
                    <a:gd name="T24" fmla="*/ 13 w 13"/>
                    <a:gd name="T25" fmla="*/ 5 h 24"/>
                    <a:gd name="T26" fmla="*/ 8 w 13"/>
                    <a:gd name="T27" fmla="*/ 0 h 24"/>
                    <a:gd name="T28" fmla="*/ 6 w 13"/>
                    <a:gd name="T29" fmla="*/ 1 h 24"/>
                    <a:gd name="T30" fmla="*/ 6 w 13"/>
                    <a:gd name="T31" fmla="*/ 1 h 24"/>
                    <a:gd name="T32" fmla="*/ 2 w 13"/>
                    <a:gd name="T33" fmla="*/ 3 h 24"/>
                    <a:gd name="T34" fmla="*/ 2 w 13"/>
                    <a:gd name="T35" fmla="*/ 3 h 24"/>
                    <a:gd name="T36" fmla="*/ 0 w 13"/>
                    <a:gd name="T37" fmla="*/ 7 h 24"/>
                    <a:gd name="T38" fmla="*/ 3 w 13"/>
                    <a:gd name="T39" fmla="*/ 12 h 24"/>
                    <a:gd name="T40" fmla="*/ 3 w 13"/>
                    <a:gd name="T41" fmla="*/ 12 h 24"/>
                    <a:gd name="T42" fmla="*/ 3 w 13"/>
                    <a:gd name="T43" fmla="*/ 12 h 24"/>
                    <a:gd name="T44" fmla="*/ 3 w 13"/>
                    <a:gd name="T45" fmla="*/ 12 h 24"/>
                    <a:gd name="T46" fmla="*/ 3 w 13"/>
                    <a:gd name="T47" fmla="*/ 13 h 24"/>
                    <a:gd name="T48" fmla="*/ 3 w 13"/>
                    <a:gd name="T49" fmla="*/ 13 h 24"/>
                    <a:gd name="T50" fmla="*/ 4 w 13"/>
                    <a:gd name="T51" fmla="*/ 2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" h="24">
                      <a:moveTo>
                        <a:pt x="4" y="20"/>
                      </a:move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3"/>
                        <a:pt x="6" y="24"/>
                        <a:pt x="8" y="24"/>
                      </a:cubicBezTo>
                      <a:cubicBezTo>
                        <a:pt x="11" y="24"/>
                        <a:pt x="13" y="22"/>
                        <a:pt x="13" y="20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2"/>
                        <a:pt x="11" y="0"/>
                        <a:pt x="8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4"/>
                        <a:pt x="0" y="5"/>
                        <a:pt x="0" y="7"/>
                      </a:cubicBezTo>
                      <a:cubicBezTo>
                        <a:pt x="0" y="9"/>
                        <a:pt x="1" y="11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3"/>
                        <a:pt x="3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lnTo>
                        <a:pt x="4" y="20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3" name="Freeform 42"/>
                <p:cNvSpPr/>
                <p:nvPr/>
              </p:nvSpPr>
              <p:spPr bwMode="auto">
                <a:xfrm rot="19870194">
                  <a:off x="2719007" y="2759426"/>
                  <a:ext cx="26804" cy="26804"/>
                </a:xfrm>
                <a:custGeom>
                  <a:avLst/>
                  <a:gdLst>
                    <a:gd name="T0" fmla="*/ 23 w 23"/>
                    <a:gd name="T1" fmla="*/ 5 h 23"/>
                    <a:gd name="T2" fmla="*/ 18 w 23"/>
                    <a:gd name="T3" fmla="*/ 0 h 23"/>
                    <a:gd name="T4" fmla="*/ 15 w 23"/>
                    <a:gd name="T5" fmla="*/ 2 h 23"/>
                    <a:gd name="T6" fmla="*/ 15 w 23"/>
                    <a:gd name="T7" fmla="*/ 1 h 23"/>
                    <a:gd name="T8" fmla="*/ 5 w 23"/>
                    <a:gd name="T9" fmla="*/ 10 h 23"/>
                    <a:gd name="T10" fmla="*/ 6 w 23"/>
                    <a:gd name="T11" fmla="*/ 10 h 23"/>
                    <a:gd name="T12" fmla="*/ 5 w 23"/>
                    <a:gd name="T13" fmla="*/ 10 h 23"/>
                    <a:gd name="T14" fmla="*/ 5 w 23"/>
                    <a:gd name="T15" fmla="*/ 10 h 23"/>
                    <a:gd name="T16" fmla="*/ 5 w 23"/>
                    <a:gd name="T17" fmla="*/ 10 h 23"/>
                    <a:gd name="T18" fmla="*/ 5 w 23"/>
                    <a:gd name="T19" fmla="*/ 10 h 23"/>
                    <a:gd name="T20" fmla="*/ 1 w 23"/>
                    <a:gd name="T21" fmla="*/ 15 h 23"/>
                    <a:gd name="T22" fmla="*/ 1 w 23"/>
                    <a:gd name="T23" fmla="*/ 15 h 23"/>
                    <a:gd name="T24" fmla="*/ 0 w 23"/>
                    <a:gd name="T25" fmla="*/ 18 h 23"/>
                    <a:gd name="T26" fmla="*/ 4 w 23"/>
                    <a:gd name="T27" fmla="*/ 23 h 23"/>
                    <a:gd name="T28" fmla="*/ 8 w 23"/>
                    <a:gd name="T29" fmla="*/ 21 h 23"/>
                    <a:gd name="T30" fmla="*/ 8 w 23"/>
                    <a:gd name="T31" fmla="*/ 21 h 23"/>
                    <a:gd name="T32" fmla="*/ 12 w 23"/>
                    <a:gd name="T33" fmla="*/ 17 h 23"/>
                    <a:gd name="T34" fmla="*/ 21 w 23"/>
                    <a:gd name="T35" fmla="*/ 8 h 23"/>
                    <a:gd name="T36" fmla="*/ 21 w 23"/>
                    <a:gd name="T37" fmla="*/ 8 h 23"/>
                    <a:gd name="T38" fmla="*/ 23 w 23"/>
                    <a:gd name="T39" fmla="*/ 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3" h="23">
                      <a:moveTo>
                        <a:pt x="23" y="5"/>
                      </a:move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1"/>
                        <a:pt x="15" y="2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0" y="16"/>
                        <a:pt x="0" y="17"/>
                        <a:pt x="0" y="18"/>
                      </a:cubicBezTo>
                      <a:cubicBezTo>
                        <a:pt x="0" y="21"/>
                        <a:pt x="2" y="23"/>
                        <a:pt x="4" y="23"/>
                      </a:cubicBezTo>
                      <a:cubicBezTo>
                        <a:pt x="6" y="23"/>
                        <a:pt x="7" y="22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8"/>
                        <a:pt x="23" y="6"/>
                        <a:pt x="23" y="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4" name="Freeform 43"/>
                <p:cNvSpPr/>
                <p:nvPr/>
              </p:nvSpPr>
              <p:spPr bwMode="auto">
                <a:xfrm rot="19870194">
                  <a:off x="2655310" y="2651935"/>
                  <a:ext cx="22410" cy="22410"/>
                </a:xfrm>
                <a:custGeom>
                  <a:avLst/>
                  <a:gdLst>
                    <a:gd name="T0" fmla="*/ 4 w 19"/>
                    <a:gd name="T1" fmla="*/ 19 h 19"/>
                    <a:gd name="T2" fmla="*/ 4 w 19"/>
                    <a:gd name="T3" fmla="*/ 19 h 19"/>
                    <a:gd name="T4" fmla="*/ 10 w 19"/>
                    <a:gd name="T5" fmla="*/ 19 h 19"/>
                    <a:gd name="T6" fmla="*/ 10 w 19"/>
                    <a:gd name="T7" fmla="*/ 19 h 19"/>
                    <a:gd name="T8" fmla="*/ 10 w 19"/>
                    <a:gd name="T9" fmla="*/ 19 h 19"/>
                    <a:gd name="T10" fmla="*/ 15 w 19"/>
                    <a:gd name="T11" fmla="*/ 14 h 19"/>
                    <a:gd name="T12" fmla="*/ 14 w 19"/>
                    <a:gd name="T13" fmla="*/ 12 h 19"/>
                    <a:gd name="T14" fmla="*/ 18 w 19"/>
                    <a:gd name="T15" fmla="*/ 8 h 19"/>
                    <a:gd name="T16" fmla="*/ 18 w 19"/>
                    <a:gd name="T17" fmla="*/ 8 h 19"/>
                    <a:gd name="T18" fmla="*/ 19 w 19"/>
                    <a:gd name="T19" fmla="*/ 5 h 19"/>
                    <a:gd name="T20" fmla="*/ 15 w 19"/>
                    <a:gd name="T21" fmla="*/ 0 h 19"/>
                    <a:gd name="T22" fmla="*/ 11 w 19"/>
                    <a:gd name="T23" fmla="*/ 1 h 19"/>
                    <a:gd name="T24" fmla="*/ 11 w 19"/>
                    <a:gd name="T25" fmla="*/ 1 h 19"/>
                    <a:gd name="T26" fmla="*/ 2 w 19"/>
                    <a:gd name="T27" fmla="*/ 10 h 19"/>
                    <a:gd name="T28" fmla="*/ 2 w 19"/>
                    <a:gd name="T29" fmla="*/ 10 h 19"/>
                    <a:gd name="T30" fmla="*/ 2 w 19"/>
                    <a:gd name="T31" fmla="*/ 11 h 19"/>
                    <a:gd name="T32" fmla="*/ 1 w 19"/>
                    <a:gd name="T33" fmla="*/ 11 h 19"/>
                    <a:gd name="T34" fmla="*/ 0 w 19"/>
                    <a:gd name="T35" fmla="*/ 14 h 19"/>
                    <a:gd name="T36" fmla="*/ 4 w 19"/>
                    <a:gd name="T37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" h="19">
                      <a:moveTo>
                        <a:pt x="4" y="19"/>
                      </a:move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5" y="17"/>
                        <a:pt x="15" y="14"/>
                      </a:cubicBezTo>
                      <a:cubicBezTo>
                        <a:pt x="15" y="13"/>
                        <a:pt x="15" y="12"/>
                        <a:pt x="14" y="12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5" y="0"/>
                      </a:cubicBezTo>
                      <a:cubicBezTo>
                        <a:pt x="13" y="0"/>
                        <a:pt x="12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12"/>
                        <a:pt x="0" y="13"/>
                        <a:pt x="0" y="14"/>
                      </a:cubicBezTo>
                      <a:cubicBezTo>
                        <a:pt x="0" y="17"/>
                        <a:pt x="2" y="19"/>
                        <a:pt x="4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5" name="Freeform 44"/>
                <p:cNvSpPr/>
                <p:nvPr/>
              </p:nvSpPr>
              <p:spPr bwMode="auto">
                <a:xfrm rot="19870194">
                  <a:off x="2669618" y="2514723"/>
                  <a:ext cx="17576" cy="32956"/>
                </a:xfrm>
                <a:custGeom>
                  <a:avLst/>
                  <a:gdLst>
                    <a:gd name="T0" fmla="*/ 0 w 15"/>
                    <a:gd name="T1" fmla="*/ 7 h 28"/>
                    <a:gd name="T2" fmla="*/ 6 w 15"/>
                    <a:gd name="T3" fmla="*/ 23 h 28"/>
                    <a:gd name="T4" fmla="*/ 6 w 15"/>
                    <a:gd name="T5" fmla="*/ 23 h 28"/>
                    <a:gd name="T6" fmla="*/ 6 w 15"/>
                    <a:gd name="T7" fmla="*/ 23 h 28"/>
                    <a:gd name="T8" fmla="*/ 6 w 15"/>
                    <a:gd name="T9" fmla="*/ 23 h 28"/>
                    <a:gd name="T10" fmla="*/ 6 w 15"/>
                    <a:gd name="T11" fmla="*/ 24 h 28"/>
                    <a:gd name="T12" fmla="*/ 6 w 15"/>
                    <a:gd name="T13" fmla="*/ 24 h 28"/>
                    <a:gd name="T14" fmla="*/ 11 w 15"/>
                    <a:gd name="T15" fmla="*/ 28 h 28"/>
                    <a:gd name="T16" fmla="*/ 15 w 15"/>
                    <a:gd name="T17" fmla="*/ 23 h 28"/>
                    <a:gd name="T18" fmla="*/ 15 w 15"/>
                    <a:gd name="T19" fmla="*/ 23 h 28"/>
                    <a:gd name="T20" fmla="*/ 15 w 15"/>
                    <a:gd name="T21" fmla="*/ 23 h 28"/>
                    <a:gd name="T22" fmla="*/ 15 w 15"/>
                    <a:gd name="T23" fmla="*/ 22 h 28"/>
                    <a:gd name="T24" fmla="*/ 15 w 15"/>
                    <a:gd name="T25" fmla="*/ 22 h 28"/>
                    <a:gd name="T26" fmla="*/ 15 w 15"/>
                    <a:gd name="T27" fmla="*/ 22 h 28"/>
                    <a:gd name="T28" fmla="*/ 15 w 15"/>
                    <a:gd name="T29" fmla="*/ 22 h 28"/>
                    <a:gd name="T30" fmla="*/ 15 w 15"/>
                    <a:gd name="T31" fmla="*/ 22 h 28"/>
                    <a:gd name="T32" fmla="*/ 15 w 15"/>
                    <a:gd name="T33" fmla="*/ 22 h 28"/>
                    <a:gd name="T34" fmla="*/ 15 w 15"/>
                    <a:gd name="T35" fmla="*/ 21 h 28"/>
                    <a:gd name="T36" fmla="*/ 15 w 15"/>
                    <a:gd name="T37" fmla="*/ 21 h 28"/>
                    <a:gd name="T38" fmla="*/ 15 w 15"/>
                    <a:gd name="T39" fmla="*/ 21 h 28"/>
                    <a:gd name="T40" fmla="*/ 15 w 15"/>
                    <a:gd name="T41" fmla="*/ 21 h 28"/>
                    <a:gd name="T42" fmla="*/ 9 w 15"/>
                    <a:gd name="T43" fmla="*/ 3 h 28"/>
                    <a:gd name="T44" fmla="*/ 9 w 15"/>
                    <a:gd name="T45" fmla="*/ 3 h 28"/>
                    <a:gd name="T46" fmla="*/ 9 w 15"/>
                    <a:gd name="T47" fmla="*/ 3 h 28"/>
                    <a:gd name="T48" fmla="*/ 8 w 15"/>
                    <a:gd name="T49" fmla="*/ 3 h 28"/>
                    <a:gd name="T50" fmla="*/ 4 w 15"/>
                    <a:gd name="T51" fmla="*/ 0 h 28"/>
                    <a:gd name="T52" fmla="*/ 0 w 15"/>
                    <a:gd name="T53" fmla="*/ 5 h 28"/>
                    <a:gd name="T54" fmla="*/ 0 w 15"/>
                    <a:gd name="T55" fmla="*/ 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" h="28">
                      <a:moveTo>
                        <a:pt x="0" y="7"/>
                      </a:moveTo>
                      <a:cubicBezTo>
                        <a:pt x="3" y="13"/>
                        <a:pt x="5" y="18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6"/>
                        <a:pt x="8" y="28"/>
                        <a:pt x="11" y="28"/>
                      </a:cubicBezTo>
                      <a:cubicBezTo>
                        <a:pt x="13" y="28"/>
                        <a:pt x="15" y="26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4" y="15"/>
                        <a:pt x="12" y="9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6"/>
                        <a:pt x="0" y="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6" name="Freeform 45"/>
                <p:cNvSpPr/>
                <p:nvPr/>
              </p:nvSpPr>
              <p:spPr bwMode="auto">
                <a:xfrm rot="19870194">
                  <a:off x="2622437" y="2493942"/>
                  <a:ext cx="25486" cy="26804"/>
                </a:xfrm>
                <a:custGeom>
                  <a:avLst/>
                  <a:gdLst>
                    <a:gd name="T0" fmla="*/ 2 w 22"/>
                    <a:gd name="T1" fmla="*/ 9 h 23"/>
                    <a:gd name="T2" fmla="*/ 2 w 22"/>
                    <a:gd name="T3" fmla="*/ 9 h 23"/>
                    <a:gd name="T4" fmla="*/ 14 w 22"/>
                    <a:gd name="T5" fmla="*/ 21 h 23"/>
                    <a:gd name="T6" fmla="*/ 14 w 22"/>
                    <a:gd name="T7" fmla="*/ 21 h 23"/>
                    <a:gd name="T8" fmla="*/ 17 w 22"/>
                    <a:gd name="T9" fmla="*/ 23 h 23"/>
                    <a:gd name="T10" fmla="*/ 22 w 22"/>
                    <a:gd name="T11" fmla="*/ 18 h 23"/>
                    <a:gd name="T12" fmla="*/ 21 w 22"/>
                    <a:gd name="T13" fmla="*/ 15 h 23"/>
                    <a:gd name="T14" fmla="*/ 21 w 22"/>
                    <a:gd name="T15" fmla="*/ 15 h 23"/>
                    <a:gd name="T16" fmla="*/ 7 w 22"/>
                    <a:gd name="T17" fmla="*/ 1 h 23"/>
                    <a:gd name="T18" fmla="*/ 7 w 22"/>
                    <a:gd name="T19" fmla="*/ 1 h 23"/>
                    <a:gd name="T20" fmla="*/ 5 w 22"/>
                    <a:gd name="T21" fmla="*/ 0 h 23"/>
                    <a:gd name="T22" fmla="*/ 0 w 22"/>
                    <a:gd name="T23" fmla="*/ 5 h 23"/>
                    <a:gd name="T24" fmla="*/ 2 w 22"/>
                    <a:gd name="T2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23">
                      <a:moveTo>
                        <a:pt x="2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6" y="12"/>
                        <a:pt x="10" y="16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5" y="22"/>
                        <a:pt x="16" y="23"/>
                        <a:pt x="17" y="23"/>
                      </a:cubicBezTo>
                      <a:cubicBezTo>
                        <a:pt x="20" y="23"/>
                        <a:pt x="22" y="21"/>
                        <a:pt x="22" y="18"/>
                      </a:cubicBezTo>
                      <a:cubicBezTo>
                        <a:pt x="22" y="17"/>
                        <a:pt x="22" y="16"/>
                        <a:pt x="21" y="15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17" y="9"/>
                        <a:pt x="12" y="5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7" name="Freeform 46"/>
                <p:cNvSpPr/>
                <p:nvPr/>
              </p:nvSpPr>
              <p:spPr bwMode="auto">
                <a:xfrm rot="19870194">
                  <a:off x="2666699" y="2603916"/>
                  <a:ext cx="29440" cy="26804"/>
                </a:xfrm>
                <a:custGeom>
                  <a:avLst/>
                  <a:gdLst>
                    <a:gd name="T0" fmla="*/ 0 w 25"/>
                    <a:gd name="T1" fmla="*/ 19 h 23"/>
                    <a:gd name="T2" fmla="*/ 5 w 25"/>
                    <a:gd name="T3" fmla="*/ 23 h 23"/>
                    <a:gd name="T4" fmla="*/ 8 w 25"/>
                    <a:gd name="T5" fmla="*/ 22 h 23"/>
                    <a:gd name="T6" fmla="*/ 8 w 25"/>
                    <a:gd name="T7" fmla="*/ 22 h 23"/>
                    <a:gd name="T8" fmla="*/ 15 w 25"/>
                    <a:gd name="T9" fmla="*/ 16 h 23"/>
                    <a:gd name="T10" fmla="*/ 22 w 25"/>
                    <a:gd name="T11" fmla="*/ 9 h 23"/>
                    <a:gd name="T12" fmla="*/ 23 w 25"/>
                    <a:gd name="T13" fmla="*/ 9 h 23"/>
                    <a:gd name="T14" fmla="*/ 23 w 25"/>
                    <a:gd name="T15" fmla="*/ 9 h 23"/>
                    <a:gd name="T16" fmla="*/ 25 w 25"/>
                    <a:gd name="T17" fmla="*/ 5 h 23"/>
                    <a:gd name="T18" fmla="*/ 20 w 25"/>
                    <a:gd name="T19" fmla="*/ 0 h 23"/>
                    <a:gd name="T20" fmla="*/ 17 w 25"/>
                    <a:gd name="T21" fmla="*/ 1 h 23"/>
                    <a:gd name="T22" fmla="*/ 17 w 25"/>
                    <a:gd name="T23" fmla="*/ 1 h 23"/>
                    <a:gd name="T24" fmla="*/ 17 w 25"/>
                    <a:gd name="T25" fmla="*/ 2 h 23"/>
                    <a:gd name="T26" fmla="*/ 17 w 25"/>
                    <a:gd name="T27" fmla="*/ 2 h 23"/>
                    <a:gd name="T28" fmla="*/ 16 w 25"/>
                    <a:gd name="T29" fmla="*/ 2 h 23"/>
                    <a:gd name="T30" fmla="*/ 16 w 25"/>
                    <a:gd name="T31" fmla="*/ 2 h 23"/>
                    <a:gd name="T32" fmla="*/ 9 w 25"/>
                    <a:gd name="T33" fmla="*/ 9 h 23"/>
                    <a:gd name="T34" fmla="*/ 9 w 25"/>
                    <a:gd name="T35" fmla="*/ 9 h 23"/>
                    <a:gd name="T36" fmla="*/ 9 w 25"/>
                    <a:gd name="T37" fmla="*/ 9 h 23"/>
                    <a:gd name="T38" fmla="*/ 9 w 25"/>
                    <a:gd name="T39" fmla="*/ 9 h 23"/>
                    <a:gd name="T40" fmla="*/ 2 w 25"/>
                    <a:gd name="T41" fmla="*/ 15 h 23"/>
                    <a:gd name="T42" fmla="*/ 2 w 25"/>
                    <a:gd name="T43" fmla="*/ 15 h 23"/>
                    <a:gd name="T44" fmla="*/ 0 w 25"/>
                    <a:gd name="T45" fmla="*/ 1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5" h="23">
                      <a:moveTo>
                        <a:pt x="0" y="19"/>
                      </a:moveTo>
                      <a:cubicBezTo>
                        <a:pt x="0" y="21"/>
                        <a:pt x="2" y="23"/>
                        <a:pt x="5" y="23"/>
                      </a:cubicBezTo>
                      <a:cubicBezTo>
                        <a:pt x="6" y="23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0" y="17"/>
                        <a:pt x="0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8" name="Freeform 47"/>
                <p:cNvSpPr/>
                <p:nvPr/>
              </p:nvSpPr>
              <p:spPr bwMode="auto">
                <a:xfrm rot="19870194">
                  <a:off x="2575871" y="2505305"/>
                  <a:ext cx="30319" cy="14061"/>
                </a:xfrm>
                <a:custGeom>
                  <a:avLst/>
                  <a:gdLst>
                    <a:gd name="T0" fmla="*/ 4 w 26"/>
                    <a:gd name="T1" fmla="*/ 12 h 12"/>
                    <a:gd name="T2" fmla="*/ 7 w 26"/>
                    <a:gd name="T3" fmla="*/ 11 h 12"/>
                    <a:gd name="T4" fmla="*/ 7 w 26"/>
                    <a:gd name="T5" fmla="*/ 11 h 12"/>
                    <a:gd name="T6" fmla="*/ 9 w 26"/>
                    <a:gd name="T7" fmla="*/ 10 h 12"/>
                    <a:gd name="T8" fmla="*/ 12 w 26"/>
                    <a:gd name="T9" fmla="*/ 9 h 12"/>
                    <a:gd name="T10" fmla="*/ 22 w 26"/>
                    <a:gd name="T11" fmla="*/ 9 h 12"/>
                    <a:gd name="T12" fmla="*/ 22 w 26"/>
                    <a:gd name="T13" fmla="*/ 9 h 12"/>
                    <a:gd name="T14" fmla="*/ 26 w 26"/>
                    <a:gd name="T15" fmla="*/ 4 h 12"/>
                    <a:gd name="T16" fmla="*/ 22 w 26"/>
                    <a:gd name="T17" fmla="*/ 0 h 12"/>
                    <a:gd name="T18" fmla="*/ 22 w 26"/>
                    <a:gd name="T19" fmla="*/ 0 h 12"/>
                    <a:gd name="T20" fmla="*/ 22 w 26"/>
                    <a:gd name="T21" fmla="*/ 0 h 12"/>
                    <a:gd name="T22" fmla="*/ 12 w 26"/>
                    <a:gd name="T23" fmla="*/ 0 h 12"/>
                    <a:gd name="T24" fmla="*/ 12 w 26"/>
                    <a:gd name="T25" fmla="*/ 0 h 12"/>
                    <a:gd name="T26" fmla="*/ 11 w 26"/>
                    <a:gd name="T27" fmla="*/ 0 h 12"/>
                    <a:gd name="T28" fmla="*/ 11 w 26"/>
                    <a:gd name="T29" fmla="*/ 0 h 12"/>
                    <a:gd name="T30" fmla="*/ 7 w 26"/>
                    <a:gd name="T31" fmla="*/ 1 h 12"/>
                    <a:gd name="T32" fmla="*/ 7 w 26"/>
                    <a:gd name="T33" fmla="*/ 1 h 12"/>
                    <a:gd name="T34" fmla="*/ 5 w 26"/>
                    <a:gd name="T35" fmla="*/ 1 h 12"/>
                    <a:gd name="T36" fmla="*/ 5 w 26"/>
                    <a:gd name="T37" fmla="*/ 1 h 12"/>
                    <a:gd name="T38" fmla="*/ 2 w 26"/>
                    <a:gd name="T39" fmla="*/ 4 h 12"/>
                    <a:gd name="T40" fmla="*/ 2 w 26"/>
                    <a:gd name="T41" fmla="*/ 4 h 12"/>
                    <a:gd name="T42" fmla="*/ 0 w 26"/>
                    <a:gd name="T43" fmla="*/ 7 h 12"/>
                    <a:gd name="T44" fmla="*/ 4 w 26"/>
                    <a:gd name="T4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6" h="12">
                      <a:moveTo>
                        <a:pt x="4" y="12"/>
                      </a:moveTo>
                      <a:cubicBezTo>
                        <a:pt x="6" y="12"/>
                        <a:pt x="6" y="12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4" y="9"/>
                        <a:pt x="26" y="7"/>
                        <a:pt x="26" y="4"/>
                      </a:cubicBezTo>
                      <a:cubicBezTo>
                        <a:pt x="26" y="2"/>
                        <a:pt x="24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5"/>
                        <a:pt x="0" y="6"/>
                        <a:pt x="0" y="7"/>
                      </a:cubicBezTo>
                      <a:cubicBezTo>
                        <a:pt x="0" y="10"/>
                        <a:pt x="2" y="12"/>
                        <a:pt x="4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9" name="Freeform 48"/>
                <p:cNvSpPr/>
                <p:nvPr/>
              </p:nvSpPr>
              <p:spPr bwMode="auto">
                <a:xfrm rot="19870194">
                  <a:off x="2479632" y="2554560"/>
                  <a:ext cx="14061" cy="32956"/>
                </a:xfrm>
                <a:custGeom>
                  <a:avLst/>
                  <a:gdLst>
                    <a:gd name="T0" fmla="*/ 3 w 12"/>
                    <a:gd name="T1" fmla="*/ 4 h 28"/>
                    <a:gd name="T2" fmla="*/ 3 w 12"/>
                    <a:gd name="T3" fmla="*/ 4 h 28"/>
                    <a:gd name="T4" fmla="*/ 3 w 12"/>
                    <a:gd name="T5" fmla="*/ 4 h 28"/>
                    <a:gd name="T6" fmla="*/ 3 w 12"/>
                    <a:gd name="T7" fmla="*/ 9 h 28"/>
                    <a:gd name="T8" fmla="*/ 1 w 12"/>
                    <a:gd name="T9" fmla="*/ 21 h 28"/>
                    <a:gd name="T10" fmla="*/ 1 w 12"/>
                    <a:gd name="T11" fmla="*/ 21 h 28"/>
                    <a:gd name="T12" fmla="*/ 0 w 12"/>
                    <a:gd name="T13" fmla="*/ 23 h 28"/>
                    <a:gd name="T14" fmla="*/ 5 w 12"/>
                    <a:gd name="T15" fmla="*/ 28 h 28"/>
                    <a:gd name="T16" fmla="*/ 9 w 12"/>
                    <a:gd name="T17" fmla="*/ 25 h 28"/>
                    <a:gd name="T18" fmla="*/ 9 w 12"/>
                    <a:gd name="T19" fmla="*/ 25 h 28"/>
                    <a:gd name="T20" fmla="*/ 12 w 12"/>
                    <a:gd name="T21" fmla="*/ 9 h 28"/>
                    <a:gd name="T22" fmla="*/ 12 w 12"/>
                    <a:gd name="T23" fmla="*/ 8 h 28"/>
                    <a:gd name="T24" fmla="*/ 12 w 12"/>
                    <a:gd name="T25" fmla="*/ 8 h 28"/>
                    <a:gd name="T26" fmla="*/ 12 w 12"/>
                    <a:gd name="T27" fmla="*/ 4 h 28"/>
                    <a:gd name="T28" fmla="*/ 12 w 12"/>
                    <a:gd name="T29" fmla="*/ 4 h 28"/>
                    <a:gd name="T30" fmla="*/ 7 w 12"/>
                    <a:gd name="T31" fmla="*/ 0 h 28"/>
                    <a:gd name="T32" fmla="*/ 3 w 12"/>
                    <a:gd name="T3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" h="28">
                      <a:moveTo>
                        <a:pt x="3" y="4"/>
                      </a:move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3"/>
                        <a:pt x="2" y="17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ubicBezTo>
                        <a:pt x="7" y="28"/>
                        <a:pt x="9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1" y="20"/>
                        <a:pt x="12" y="14"/>
                        <a:pt x="12" y="9"/>
                      </a:cubicBezTo>
                      <a:cubicBezTo>
                        <a:pt x="12" y="9"/>
                        <a:pt x="12" y="9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2"/>
                        <a:pt x="10" y="0"/>
                        <a:pt x="7" y="0"/>
                      </a:cubicBezTo>
                      <a:cubicBezTo>
                        <a:pt x="5" y="0"/>
                        <a:pt x="3" y="2"/>
                        <a:pt x="3" y="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0" name="Freeform 49"/>
                <p:cNvSpPr/>
                <p:nvPr/>
              </p:nvSpPr>
              <p:spPr bwMode="auto">
                <a:xfrm rot="19870194">
                  <a:off x="2636927" y="2886645"/>
                  <a:ext cx="32516" cy="17576"/>
                </a:xfrm>
                <a:custGeom>
                  <a:avLst/>
                  <a:gdLst>
                    <a:gd name="T0" fmla="*/ 23 w 28"/>
                    <a:gd name="T1" fmla="*/ 15 h 15"/>
                    <a:gd name="T2" fmla="*/ 23 w 28"/>
                    <a:gd name="T3" fmla="*/ 15 h 15"/>
                    <a:gd name="T4" fmla="*/ 23 w 28"/>
                    <a:gd name="T5" fmla="*/ 15 h 15"/>
                    <a:gd name="T6" fmla="*/ 28 w 28"/>
                    <a:gd name="T7" fmla="*/ 10 h 15"/>
                    <a:gd name="T8" fmla="*/ 23 w 28"/>
                    <a:gd name="T9" fmla="*/ 5 h 15"/>
                    <a:gd name="T10" fmla="*/ 23 w 28"/>
                    <a:gd name="T11" fmla="*/ 5 h 15"/>
                    <a:gd name="T12" fmla="*/ 11 w 28"/>
                    <a:gd name="T13" fmla="*/ 3 h 15"/>
                    <a:gd name="T14" fmla="*/ 7 w 28"/>
                    <a:gd name="T15" fmla="*/ 1 h 15"/>
                    <a:gd name="T16" fmla="*/ 7 w 28"/>
                    <a:gd name="T17" fmla="*/ 1 h 15"/>
                    <a:gd name="T18" fmla="*/ 5 w 28"/>
                    <a:gd name="T19" fmla="*/ 0 h 15"/>
                    <a:gd name="T20" fmla="*/ 0 w 28"/>
                    <a:gd name="T21" fmla="*/ 5 h 15"/>
                    <a:gd name="T22" fmla="*/ 3 w 28"/>
                    <a:gd name="T23" fmla="*/ 9 h 15"/>
                    <a:gd name="T24" fmla="*/ 3 w 28"/>
                    <a:gd name="T25" fmla="*/ 9 h 15"/>
                    <a:gd name="T26" fmla="*/ 7 w 28"/>
                    <a:gd name="T27" fmla="*/ 12 h 15"/>
                    <a:gd name="T28" fmla="*/ 7 w 28"/>
                    <a:gd name="T29" fmla="*/ 12 h 15"/>
                    <a:gd name="T30" fmla="*/ 8 w 28"/>
                    <a:gd name="T31" fmla="*/ 12 h 15"/>
                    <a:gd name="T32" fmla="*/ 8 w 28"/>
                    <a:gd name="T33" fmla="*/ 12 h 15"/>
                    <a:gd name="T34" fmla="*/ 23 w 28"/>
                    <a:gd name="T3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5">
                      <a:moveTo>
                        <a:pt x="23" y="15"/>
                      </a:move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6" y="15"/>
                        <a:pt x="28" y="12"/>
                        <a:pt x="28" y="10"/>
                      </a:cubicBezTo>
                      <a:cubicBezTo>
                        <a:pt x="28" y="7"/>
                        <a:pt x="26" y="5"/>
                        <a:pt x="23" y="5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19" y="5"/>
                        <a:pt x="15" y="4"/>
                        <a:pt x="11" y="3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3" y="13"/>
                        <a:pt x="18" y="14"/>
                        <a:pt x="23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1" name="Freeform 50"/>
                <p:cNvSpPr/>
                <p:nvPr/>
              </p:nvSpPr>
              <p:spPr bwMode="auto">
                <a:xfrm rot="19870194">
                  <a:off x="2531846" y="2611246"/>
                  <a:ext cx="23289" cy="28562"/>
                </a:xfrm>
                <a:custGeom>
                  <a:avLst/>
                  <a:gdLst>
                    <a:gd name="T0" fmla="*/ 2 w 20"/>
                    <a:gd name="T1" fmla="*/ 8 h 24"/>
                    <a:gd name="T2" fmla="*/ 2 w 20"/>
                    <a:gd name="T3" fmla="*/ 8 h 24"/>
                    <a:gd name="T4" fmla="*/ 10 w 20"/>
                    <a:gd name="T5" fmla="*/ 21 h 24"/>
                    <a:gd name="T6" fmla="*/ 10 w 20"/>
                    <a:gd name="T7" fmla="*/ 21 h 24"/>
                    <a:gd name="T8" fmla="*/ 15 w 20"/>
                    <a:gd name="T9" fmla="*/ 24 h 24"/>
                    <a:gd name="T10" fmla="*/ 20 w 20"/>
                    <a:gd name="T11" fmla="*/ 19 h 24"/>
                    <a:gd name="T12" fmla="*/ 19 w 20"/>
                    <a:gd name="T13" fmla="*/ 17 h 24"/>
                    <a:gd name="T14" fmla="*/ 19 w 20"/>
                    <a:gd name="T15" fmla="*/ 17 h 24"/>
                    <a:gd name="T16" fmla="*/ 19 w 20"/>
                    <a:gd name="T17" fmla="*/ 17 h 24"/>
                    <a:gd name="T18" fmla="*/ 19 w 20"/>
                    <a:gd name="T19" fmla="*/ 17 h 24"/>
                    <a:gd name="T20" fmla="*/ 8 w 20"/>
                    <a:gd name="T21" fmla="*/ 1 h 24"/>
                    <a:gd name="T22" fmla="*/ 8 w 20"/>
                    <a:gd name="T23" fmla="*/ 1 h 24"/>
                    <a:gd name="T24" fmla="*/ 8 w 20"/>
                    <a:gd name="T25" fmla="*/ 1 h 24"/>
                    <a:gd name="T26" fmla="*/ 8 w 20"/>
                    <a:gd name="T27" fmla="*/ 1 h 24"/>
                    <a:gd name="T28" fmla="*/ 5 w 20"/>
                    <a:gd name="T29" fmla="*/ 0 h 24"/>
                    <a:gd name="T30" fmla="*/ 0 w 20"/>
                    <a:gd name="T31" fmla="*/ 5 h 24"/>
                    <a:gd name="T32" fmla="*/ 2 w 20"/>
                    <a:gd name="T33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24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5" y="11"/>
                        <a:pt x="8" y="15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1" y="23"/>
                        <a:pt x="13" y="24"/>
                        <a:pt x="15" y="24"/>
                      </a:cubicBezTo>
                      <a:cubicBezTo>
                        <a:pt x="17" y="24"/>
                        <a:pt x="20" y="22"/>
                        <a:pt x="20" y="19"/>
                      </a:cubicBezTo>
                      <a:cubicBezTo>
                        <a:pt x="20" y="18"/>
                        <a:pt x="19" y="18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6" y="10"/>
                        <a:pt x="12" y="5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7"/>
                        <a:pt x="2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2" name="Freeform 51"/>
                <p:cNvSpPr/>
                <p:nvPr/>
              </p:nvSpPr>
              <p:spPr bwMode="auto">
                <a:xfrm rot="19870194">
                  <a:off x="2725034" y="2834431"/>
                  <a:ext cx="28122" cy="25925"/>
                </a:xfrm>
                <a:custGeom>
                  <a:avLst/>
                  <a:gdLst>
                    <a:gd name="T0" fmla="*/ 17 w 24"/>
                    <a:gd name="T1" fmla="*/ 1 h 22"/>
                    <a:gd name="T2" fmla="*/ 17 w 24"/>
                    <a:gd name="T3" fmla="*/ 1 h 22"/>
                    <a:gd name="T4" fmla="*/ 1 w 24"/>
                    <a:gd name="T5" fmla="*/ 14 h 22"/>
                    <a:gd name="T6" fmla="*/ 1 w 24"/>
                    <a:gd name="T7" fmla="*/ 14 h 22"/>
                    <a:gd name="T8" fmla="*/ 0 w 24"/>
                    <a:gd name="T9" fmla="*/ 17 h 22"/>
                    <a:gd name="T10" fmla="*/ 4 w 24"/>
                    <a:gd name="T11" fmla="*/ 22 h 22"/>
                    <a:gd name="T12" fmla="*/ 8 w 24"/>
                    <a:gd name="T13" fmla="*/ 21 h 22"/>
                    <a:gd name="T14" fmla="*/ 8 w 24"/>
                    <a:gd name="T15" fmla="*/ 21 h 22"/>
                    <a:gd name="T16" fmla="*/ 21 w 24"/>
                    <a:gd name="T17" fmla="*/ 9 h 22"/>
                    <a:gd name="T18" fmla="*/ 21 w 24"/>
                    <a:gd name="T19" fmla="*/ 9 h 22"/>
                    <a:gd name="T20" fmla="*/ 24 w 24"/>
                    <a:gd name="T21" fmla="*/ 5 h 22"/>
                    <a:gd name="T22" fmla="*/ 19 w 24"/>
                    <a:gd name="T23" fmla="*/ 0 h 22"/>
                    <a:gd name="T24" fmla="*/ 17 w 24"/>
                    <a:gd name="T25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2">
                      <a:moveTo>
                        <a:pt x="17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5"/>
                        <a:pt x="6" y="9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4" y="22"/>
                      </a:cubicBezTo>
                      <a:cubicBezTo>
                        <a:pt x="6" y="22"/>
                        <a:pt x="7" y="21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6"/>
                        <a:pt x="17" y="12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3" y="8"/>
                        <a:pt x="24" y="7"/>
                        <a:pt x="24" y="5"/>
                      </a:cubicBezTo>
                      <a:cubicBezTo>
                        <a:pt x="24" y="3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7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3" name="Freeform 52"/>
                <p:cNvSpPr/>
                <p:nvPr/>
              </p:nvSpPr>
              <p:spPr bwMode="auto">
                <a:xfrm rot="19870194">
                  <a:off x="2567980" y="2640967"/>
                  <a:ext cx="18455" cy="23289"/>
                </a:xfrm>
                <a:custGeom>
                  <a:avLst/>
                  <a:gdLst>
                    <a:gd name="T0" fmla="*/ 0 w 16"/>
                    <a:gd name="T1" fmla="*/ 5 h 20"/>
                    <a:gd name="T2" fmla="*/ 0 w 16"/>
                    <a:gd name="T3" fmla="*/ 5 h 20"/>
                    <a:gd name="T4" fmla="*/ 0 w 16"/>
                    <a:gd name="T5" fmla="*/ 6 h 20"/>
                    <a:gd name="T6" fmla="*/ 0 w 16"/>
                    <a:gd name="T7" fmla="*/ 6 h 20"/>
                    <a:gd name="T8" fmla="*/ 0 w 16"/>
                    <a:gd name="T9" fmla="*/ 6 h 20"/>
                    <a:gd name="T10" fmla="*/ 0 w 16"/>
                    <a:gd name="T11" fmla="*/ 6 h 20"/>
                    <a:gd name="T12" fmla="*/ 1 w 16"/>
                    <a:gd name="T13" fmla="*/ 12 h 20"/>
                    <a:gd name="T14" fmla="*/ 0 w 16"/>
                    <a:gd name="T15" fmla="*/ 14 h 20"/>
                    <a:gd name="T16" fmla="*/ 1 w 16"/>
                    <a:gd name="T17" fmla="*/ 15 h 20"/>
                    <a:gd name="T18" fmla="*/ 0 w 16"/>
                    <a:gd name="T19" fmla="*/ 15 h 20"/>
                    <a:gd name="T20" fmla="*/ 5 w 16"/>
                    <a:gd name="T21" fmla="*/ 20 h 20"/>
                    <a:gd name="T22" fmla="*/ 9 w 16"/>
                    <a:gd name="T23" fmla="*/ 18 h 20"/>
                    <a:gd name="T24" fmla="*/ 9 w 16"/>
                    <a:gd name="T25" fmla="*/ 18 h 20"/>
                    <a:gd name="T26" fmla="*/ 15 w 16"/>
                    <a:gd name="T27" fmla="*/ 11 h 20"/>
                    <a:gd name="T28" fmla="*/ 15 w 16"/>
                    <a:gd name="T29" fmla="*/ 11 h 20"/>
                    <a:gd name="T30" fmla="*/ 16 w 16"/>
                    <a:gd name="T31" fmla="*/ 8 h 20"/>
                    <a:gd name="T32" fmla="*/ 11 w 16"/>
                    <a:gd name="T33" fmla="*/ 3 h 20"/>
                    <a:gd name="T34" fmla="*/ 9 w 16"/>
                    <a:gd name="T35" fmla="*/ 4 h 20"/>
                    <a:gd name="T36" fmla="*/ 5 w 16"/>
                    <a:gd name="T37" fmla="*/ 0 h 20"/>
                    <a:gd name="T38" fmla="*/ 0 w 16"/>
                    <a:gd name="T39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20">
                      <a:moveTo>
                        <a:pt x="0" y="5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0" y="15"/>
                        <a:pt x="0" y="15"/>
                      </a:cubicBezTo>
                      <a:cubicBezTo>
                        <a:pt x="0" y="17"/>
                        <a:pt x="3" y="20"/>
                        <a:pt x="5" y="20"/>
                      </a:cubicBezTo>
                      <a:cubicBezTo>
                        <a:pt x="7" y="20"/>
                        <a:pt x="8" y="19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6" y="10"/>
                        <a:pt x="16" y="9"/>
                        <a:pt x="16" y="8"/>
                      </a:cubicBezTo>
                      <a:cubicBezTo>
                        <a:pt x="16" y="5"/>
                        <a:pt x="14" y="3"/>
                        <a:pt x="11" y="3"/>
                      </a:cubicBezTo>
                      <a:cubicBezTo>
                        <a:pt x="11" y="3"/>
                        <a:pt x="10" y="3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4" name="Freeform 53"/>
                <p:cNvSpPr/>
                <p:nvPr/>
              </p:nvSpPr>
              <p:spPr bwMode="auto">
                <a:xfrm rot="19870194">
                  <a:off x="2575804" y="2539303"/>
                  <a:ext cx="14061" cy="33834"/>
                </a:xfrm>
                <a:custGeom>
                  <a:avLst/>
                  <a:gdLst>
                    <a:gd name="T0" fmla="*/ 5 w 12"/>
                    <a:gd name="T1" fmla="*/ 29 h 29"/>
                    <a:gd name="T2" fmla="*/ 9 w 12"/>
                    <a:gd name="T3" fmla="*/ 25 h 29"/>
                    <a:gd name="T4" fmla="*/ 9 w 12"/>
                    <a:gd name="T5" fmla="*/ 25 h 29"/>
                    <a:gd name="T6" fmla="*/ 10 w 12"/>
                    <a:gd name="T7" fmla="*/ 19 h 29"/>
                    <a:gd name="T8" fmla="*/ 10 w 12"/>
                    <a:gd name="T9" fmla="*/ 19 h 29"/>
                    <a:gd name="T10" fmla="*/ 10 w 12"/>
                    <a:gd name="T11" fmla="*/ 19 h 29"/>
                    <a:gd name="T12" fmla="*/ 10 w 12"/>
                    <a:gd name="T13" fmla="*/ 19 h 29"/>
                    <a:gd name="T14" fmla="*/ 12 w 12"/>
                    <a:gd name="T15" fmla="*/ 6 h 29"/>
                    <a:gd name="T16" fmla="*/ 12 w 12"/>
                    <a:gd name="T17" fmla="*/ 6 h 29"/>
                    <a:gd name="T18" fmla="*/ 12 w 12"/>
                    <a:gd name="T19" fmla="*/ 5 h 29"/>
                    <a:gd name="T20" fmla="*/ 7 w 12"/>
                    <a:gd name="T21" fmla="*/ 0 h 29"/>
                    <a:gd name="T22" fmla="*/ 3 w 12"/>
                    <a:gd name="T23" fmla="*/ 4 h 29"/>
                    <a:gd name="T24" fmla="*/ 3 w 12"/>
                    <a:gd name="T25" fmla="*/ 4 h 29"/>
                    <a:gd name="T26" fmla="*/ 0 w 12"/>
                    <a:gd name="T27" fmla="*/ 19 h 29"/>
                    <a:gd name="T28" fmla="*/ 0 w 12"/>
                    <a:gd name="T29" fmla="*/ 19 h 29"/>
                    <a:gd name="T30" fmla="*/ 0 w 12"/>
                    <a:gd name="T31" fmla="*/ 24 h 29"/>
                    <a:gd name="T32" fmla="*/ 0 w 12"/>
                    <a:gd name="T33" fmla="*/ 24 h 29"/>
                    <a:gd name="T34" fmla="*/ 0 w 12"/>
                    <a:gd name="T35" fmla="*/ 24 h 29"/>
                    <a:gd name="T36" fmla="*/ 5 w 12"/>
                    <a:gd name="T3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29">
                      <a:moveTo>
                        <a:pt x="5" y="29"/>
                      </a:moveTo>
                      <a:cubicBezTo>
                        <a:pt x="7" y="29"/>
                        <a:pt x="9" y="27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4"/>
                        <a:pt x="11" y="9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5"/>
                      </a:cubicBezTo>
                      <a:cubicBezTo>
                        <a:pt x="12" y="2"/>
                        <a:pt x="10" y="0"/>
                        <a:pt x="7" y="0"/>
                      </a:cubicBezTo>
                      <a:cubicBezTo>
                        <a:pt x="5" y="0"/>
                        <a:pt x="3" y="2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8"/>
                        <a:pt x="1" y="13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7"/>
                        <a:pt x="2" y="29"/>
                        <a:pt x="5" y="2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5" name="Freeform 54"/>
                <p:cNvSpPr/>
                <p:nvPr/>
              </p:nvSpPr>
              <p:spPr bwMode="auto">
                <a:xfrm rot="19870194">
                  <a:off x="2677341" y="2856803"/>
                  <a:ext cx="31637" cy="20213"/>
                </a:xfrm>
                <a:custGeom>
                  <a:avLst/>
                  <a:gdLst>
                    <a:gd name="T0" fmla="*/ 5 w 27"/>
                    <a:gd name="T1" fmla="*/ 17 h 17"/>
                    <a:gd name="T2" fmla="*/ 6 w 27"/>
                    <a:gd name="T3" fmla="*/ 17 h 17"/>
                    <a:gd name="T4" fmla="*/ 6 w 27"/>
                    <a:gd name="T5" fmla="*/ 17 h 17"/>
                    <a:gd name="T6" fmla="*/ 25 w 27"/>
                    <a:gd name="T7" fmla="*/ 8 h 17"/>
                    <a:gd name="T8" fmla="*/ 24 w 27"/>
                    <a:gd name="T9" fmla="*/ 8 h 17"/>
                    <a:gd name="T10" fmla="*/ 27 w 27"/>
                    <a:gd name="T11" fmla="*/ 4 h 17"/>
                    <a:gd name="T12" fmla="*/ 22 w 27"/>
                    <a:gd name="T13" fmla="*/ 0 h 17"/>
                    <a:gd name="T14" fmla="*/ 20 w 27"/>
                    <a:gd name="T15" fmla="*/ 0 h 17"/>
                    <a:gd name="T16" fmla="*/ 20 w 27"/>
                    <a:gd name="T17" fmla="*/ 0 h 17"/>
                    <a:gd name="T18" fmla="*/ 3 w 27"/>
                    <a:gd name="T19" fmla="*/ 8 h 17"/>
                    <a:gd name="T20" fmla="*/ 3 w 27"/>
                    <a:gd name="T21" fmla="*/ 8 h 17"/>
                    <a:gd name="T22" fmla="*/ 0 w 27"/>
                    <a:gd name="T23" fmla="*/ 12 h 17"/>
                    <a:gd name="T24" fmla="*/ 5 w 27"/>
                    <a:gd name="T2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7">
                      <a:moveTo>
                        <a:pt x="5" y="17"/>
                      </a:moveTo>
                      <a:cubicBezTo>
                        <a:pt x="5" y="17"/>
                        <a:pt x="6" y="17"/>
                        <a:pt x="6" y="17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12" y="15"/>
                        <a:pt x="18" y="12"/>
                        <a:pt x="25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6" y="8"/>
                        <a:pt x="27" y="6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1" y="0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4" y="4"/>
                        <a:pt x="9" y="6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1" y="8"/>
                        <a:pt x="0" y="10"/>
                        <a:pt x="0" y="12"/>
                      </a:cubicBezTo>
                      <a:cubicBezTo>
                        <a:pt x="0" y="15"/>
                        <a:pt x="2" y="17"/>
                        <a:pt x="5" y="1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6" name="Freeform 55"/>
                <p:cNvSpPr/>
                <p:nvPr/>
              </p:nvSpPr>
              <p:spPr bwMode="auto">
                <a:xfrm rot="19870194">
                  <a:off x="2573504" y="2593626"/>
                  <a:ext cx="24607" cy="30758"/>
                </a:xfrm>
                <a:custGeom>
                  <a:avLst/>
                  <a:gdLst>
                    <a:gd name="T0" fmla="*/ 9 w 21"/>
                    <a:gd name="T1" fmla="*/ 24 h 26"/>
                    <a:gd name="T2" fmla="*/ 9 w 21"/>
                    <a:gd name="T3" fmla="*/ 23 h 26"/>
                    <a:gd name="T4" fmla="*/ 9 w 21"/>
                    <a:gd name="T5" fmla="*/ 23 h 26"/>
                    <a:gd name="T6" fmla="*/ 9 w 21"/>
                    <a:gd name="T7" fmla="*/ 23 h 26"/>
                    <a:gd name="T8" fmla="*/ 9 w 21"/>
                    <a:gd name="T9" fmla="*/ 23 h 26"/>
                    <a:gd name="T10" fmla="*/ 21 w 21"/>
                    <a:gd name="T11" fmla="*/ 8 h 26"/>
                    <a:gd name="T12" fmla="*/ 21 w 21"/>
                    <a:gd name="T13" fmla="*/ 8 h 26"/>
                    <a:gd name="T14" fmla="*/ 21 w 21"/>
                    <a:gd name="T15" fmla="*/ 5 h 26"/>
                    <a:gd name="T16" fmla="*/ 17 w 21"/>
                    <a:gd name="T17" fmla="*/ 0 h 26"/>
                    <a:gd name="T18" fmla="*/ 13 w 21"/>
                    <a:gd name="T19" fmla="*/ 2 h 26"/>
                    <a:gd name="T20" fmla="*/ 13 w 21"/>
                    <a:gd name="T21" fmla="*/ 2 h 26"/>
                    <a:gd name="T22" fmla="*/ 2 w 21"/>
                    <a:gd name="T23" fmla="*/ 17 h 26"/>
                    <a:gd name="T24" fmla="*/ 2 w 21"/>
                    <a:gd name="T25" fmla="*/ 17 h 26"/>
                    <a:gd name="T26" fmla="*/ 1 w 21"/>
                    <a:gd name="T27" fmla="*/ 18 h 26"/>
                    <a:gd name="T28" fmla="*/ 1 w 21"/>
                    <a:gd name="T29" fmla="*/ 18 h 26"/>
                    <a:gd name="T30" fmla="*/ 0 w 21"/>
                    <a:gd name="T31" fmla="*/ 21 h 26"/>
                    <a:gd name="T32" fmla="*/ 5 w 21"/>
                    <a:gd name="T33" fmla="*/ 26 h 26"/>
                    <a:gd name="T34" fmla="*/ 9 w 21"/>
                    <a:gd name="T35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6">
                      <a:moveTo>
                        <a:pt x="9" y="24"/>
                      </a:move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4" y="17"/>
                        <a:pt x="18" y="12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7" y="0"/>
                      </a:cubicBezTo>
                      <a:cubicBezTo>
                        <a:pt x="15" y="0"/>
                        <a:pt x="14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0" y="7"/>
                        <a:pt x="6" y="12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7" name="Freeform 56"/>
                <p:cNvSpPr/>
                <p:nvPr/>
              </p:nvSpPr>
              <p:spPr bwMode="auto">
                <a:xfrm rot="19870194">
                  <a:off x="2706121" y="2881848"/>
                  <a:ext cx="29440" cy="22410"/>
                </a:xfrm>
                <a:custGeom>
                  <a:avLst/>
                  <a:gdLst>
                    <a:gd name="T0" fmla="*/ 20 w 25"/>
                    <a:gd name="T1" fmla="*/ 0 h 19"/>
                    <a:gd name="T2" fmla="*/ 18 w 25"/>
                    <a:gd name="T3" fmla="*/ 1 h 19"/>
                    <a:gd name="T4" fmla="*/ 18 w 25"/>
                    <a:gd name="T5" fmla="*/ 0 h 19"/>
                    <a:gd name="T6" fmla="*/ 3 w 25"/>
                    <a:gd name="T7" fmla="*/ 10 h 19"/>
                    <a:gd name="T8" fmla="*/ 3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8 h 19"/>
                    <a:gd name="T20" fmla="*/ 23 w 25"/>
                    <a:gd name="T21" fmla="*/ 8 h 19"/>
                    <a:gd name="T22" fmla="*/ 25 w 25"/>
                    <a:gd name="T23" fmla="*/ 4 h 19"/>
                    <a:gd name="T24" fmla="*/ 20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0" y="0"/>
                      </a:move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2" y="5"/>
                        <a:pt x="7" y="8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3" y="19"/>
                        <a:pt x="5" y="19"/>
                      </a:cubicBezTo>
                      <a:cubicBezTo>
                        <a:pt x="6" y="19"/>
                        <a:pt x="7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2" y="16"/>
                        <a:pt x="17" y="13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4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8" name="Freeform 57"/>
                <p:cNvSpPr/>
                <p:nvPr/>
              </p:nvSpPr>
              <p:spPr bwMode="auto">
                <a:xfrm rot="19870194">
                  <a:off x="2785575" y="2951821"/>
                  <a:ext cx="27243" cy="25925"/>
                </a:xfrm>
                <a:custGeom>
                  <a:avLst/>
                  <a:gdLst>
                    <a:gd name="T0" fmla="*/ 18 w 23"/>
                    <a:gd name="T1" fmla="*/ 0 h 22"/>
                    <a:gd name="T2" fmla="*/ 14 w 23"/>
                    <a:gd name="T3" fmla="*/ 2 h 22"/>
                    <a:gd name="T4" fmla="*/ 14 w 23"/>
                    <a:gd name="T5" fmla="*/ 2 h 22"/>
                    <a:gd name="T6" fmla="*/ 14 w 23"/>
                    <a:gd name="T7" fmla="*/ 3 h 22"/>
                    <a:gd name="T8" fmla="*/ 14 w 23"/>
                    <a:gd name="T9" fmla="*/ 3 h 22"/>
                    <a:gd name="T10" fmla="*/ 13 w 23"/>
                    <a:gd name="T11" fmla="*/ 4 h 22"/>
                    <a:gd name="T12" fmla="*/ 13 w 23"/>
                    <a:gd name="T13" fmla="*/ 4 h 22"/>
                    <a:gd name="T14" fmla="*/ 2 w 23"/>
                    <a:gd name="T15" fmla="*/ 13 h 22"/>
                    <a:gd name="T16" fmla="*/ 2 w 23"/>
                    <a:gd name="T17" fmla="*/ 13 h 22"/>
                    <a:gd name="T18" fmla="*/ 0 w 23"/>
                    <a:gd name="T19" fmla="*/ 17 h 22"/>
                    <a:gd name="T20" fmla="*/ 5 w 23"/>
                    <a:gd name="T21" fmla="*/ 22 h 22"/>
                    <a:gd name="T22" fmla="*/ 8 w 23"/>
                    <a:gd name="T23" fmla="*/ 20 h 22"/>
                    <a:gd name="T24" fmla="*/ 8 w 23"/>
                    <a:gd name="T25" fmla="*/ 20 h 22"/>
                    <a:gd name="T26" fmla="*/ 19 w 23"/>
                    <a:gd name="T27" fmla="*/ 11 h 22"/>
                    <a:gd name="T28" fmla="*/ 19 w 23"/>
                    <a:gd name="T29" fmla="*/ 11 h 22"/>
                    <a:gd name="T30" fmla="*/ 20 w 23"/>
                    <a:gd name="T31" fmla="*/ 10 h 22"/>
                    <a:gd name="T32" fmla="*/ 20 w 23"/>
                    <a:gd name="T33" fmla="*/ 10 h 22"/>
                    <a:gd name="T34" fmla="*/ 21 w 23"/>
                    <a:gd name="T35" fmla="*/ 9 h 22"/>
                    <a:gd name="T36" fmla="*/ 21 w 23"/>
                    <a:gd name="T37" fmla="*/ 9 h 22"/>
                    <a:gd name="T38" fmla="*/ 21 w 23"/>
                    <a:gd name="T39" fmla="*/ 9 h 22"/>
                    <a:gd name="T40" fmla="*/ 21 w 23"/>
                    <a:gd name="T41" fmla="*/ 9 h 22"/>
                    <a:gd name="T42" fmla="*/ 22 w 23"/>
                    <a:gd name="T43" fmla="*/ 8 h 22"/>
                    <a:gd name="T44" fmla="*/ 22 w 23"/>
                    <a:gd name="T45" fmla="*/ 8 h 22"/>
                    <a:gd name="T46" fmla="*/ 22 w 23"/>
                    <a:gd name="T47" fmla="*/ 8 h 22"/>
                    <a:gd name="T48" fmla="*/ 22 w 23"/>
                    <a:gd name="T49" fmla="*/ 8 h 22"/>
                    <a:gd name="T50" fmla="*/ 22 w 23"/>
                    <a:gd name="T51" fmla="*/ 7 h 22"/>
                    <a:gd name="T52" fmla="*/ 22 w 23"/>
                    <a:gd name="T53" fmla="*/ 7 h 22"/>
                    <a:gd name="T54" fmla="*/ 23 w 23"/>
                    <a:gd name="T55" fmla="*/ 4 h 22"/>
                    <a:gd name="T56" fmla="*/ 18 w 23"/>
                    <a:gd name="T5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3" h="22">
                      <a:moveTo>
                        <a:pt x="18" y="0"/>
                      </a:moveTo>
                      <a:cubicBezTo>
                        <a:pt x="17" y="0"/>
                        <a:pt x="15" y="1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2"/>
                        <a:pt x="5" y="22"/>
                      </a:cubicBezTo>
                      <a:cubicBezTo>
                        <a:pt x="6" y="22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20" y="11"/>
                        <a:pt x="20" y="10"/>
                        <a:pt x="20" y="10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3" y="2"/>
                        <a:pt x="21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9" name="Freeform 58"/>
                <p:cNvSpPr/>
                <p:nvPr/>
              </p:nvSpPr>
              <p:spPr bwMode="auto">
                <a:xfrm rot="19870194">
                  <a:off x="2701735" y="2808392"/>
                  <a:ext cx="29001" cy="25925"/>
                </a:xfrm>
                <a:custGeom>
                  <a:avLst/>
                  <a:gdLst>
                    <a:gd name="T0" fmla="*/ 8 w 25"/>
                    <a:gd name="T1" fmla="*/ 21 h 22"/>
                    <a:gd name="T2" fmla="*/ 8 w 25"/>
                    <a:gd name="T3" fmla="*/ 21 h 22"/>
                    <a:gd name="T4" fmla="*/ 23 w 25"/>
                    <a:gd name="T5" fmla="*/ 8 h 22"/>
                    <a:gd name="T6" fmla="*/ 23 w 25"/>
                    <a:gd name="T7" fmla="*/ 8 h 22"/>
                    <a:gd name="T8" fmla="*/ 25 w 25"/>
                    <a:gd name="T9" fmla="*/ 5 h 22"/>
                    <a:gd name="T10" fmla="*/ 20 w 25"/>
                    <a:gd name="T11" fmla="*/ 0 h 22"/>
                    <a:gd name="T12" fmla="*/ 17 w 25"/>
                    <a:gd name="T13" fmla="*/ 1 h 22"/>
                    <a:gd name="T14" fmla="*/ 17 w 25"/>
                    <a:gd name="T15" fmla="*/ 1 h 22"/>
                    <a:gd name="T16" fmla="*/ 2 w 25"/>
                    <a:gd name="T17" fmla="*/ 14 h 22"/>
                    <a:gd name="T18" fmla="*/ 2 w 25"/>
                    <a:gd name="T19" fmla="*/ 14 h 22"/>
                    <a:gd name="T20" fmla="*/ 0 w 25"/>
                    <a:gd name="T21" fmla="*/ 18 h 22"/>
                    <a:gd name="T22" fmla="*/ 5 w 25"/>
                    <a:gd name="T23" fmla="*/ 22 h 22"/>
                    <a:gd name="T24" fmla="*/ 8 w 25"/>
                    <a:gd name="T25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2">
                      <a:moveTo>
                        <a:pt x="8" y="21"/>
                      </a:move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8" y="13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5"/>
                      </a:cubicBezTo>
                      <a:cubicBezTo>
                        <a:pt x="25" y="2"/>
                        <a:pt x="22" y="0"/>
                        <a:pt x="20" y="0"/>
                      </a:cubicBezTo>
                      <a:cubicBezTo>
                        <a:pt x="19" y="0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6"/>
                        <a:pt x="7" y="10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8"/>
                      </a:cubicBezTo>
                      <a:cubicBezTo>
                        <a:pt x="0" y="20"/>
                        <a:pt x="3" y="22"/>
                        <a:pt x="5" y="22"/>
                      </a:cubicBezTo>
                      <a:cubicBezTo>
                        <a:pt x="6" y="22"/>
                        <a:pt x="7" y="22"/>
                        <a:pt x="8" y="2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0" name="Freeform 59"/>
                <p:cNvSpPr/>
                <p:nvPr/>
              </p:nvSpPr>
              <p:spPr bwMode="auto">
                <a:xfrm rot="19870194">
                  <a:off x="2702897" y="3000733"/>
                  <a:ext cx="31637" cy="20213"/>
                </a:xfrm>
                <a:custGeom>
                  <a:avLst/>
                  <a:gdLst>
                    <a:gd name="T0" fmla="*/ 24 w 27"/>
                    <a:gd name="T1" fmla="*/ 8 h 17"/>
                    <a:gd name="T2" fmla="*/ 24 w 27"/>
                    <a:gd name="T3" fmla="*/ 8 h 17"/>
                    <a:gd name="T4" fmla="*/ 8 w 27"/>
                    <a:gd name="T5" fmla="*/ 1 h 17"/>
                    <a:gd name="T6" fmla="*/ 8 w 27"/>
                    <a:gd name="T7" fmla="*/ 1 h 17"/>
                    <a:gd name="T8" fmla="*/ 8 w 27"/>
                    <a:gd name="T9" fmla="*/ 1 h 17"/>
                    <a:gd name="T10" fmla="*/ 8 w 27"/>
                    <a:gd name="T11" fmla="*/ 1 h 17"/>
                    <a:gd name="T12" fmla="*/ 7 w 27"/>
                    <a:gd name="T13" fmla="*/ 1 h 17"/>
                    <a:gd name="T14" fmla="*/ 7 w 27"/>
                    <a:gd name="T15" fmla="*/ 1 h 17"/>
                    <a:gd name="T16" fmla="*/ 5 w 27"/>
                    <a:gd name="T17" fmla="*/ 0 h 17"/>
                    <a:gd name="T18" fmla="*/ 0 w 27"/>
                    <a:gd name="T19" fmla="*/ 5 h 17"/>
                    <a:gd name="T20" fmla="*/ 3 w 27"/>
                    <a:gd name="T21" fmla="*/ 9 h 17"/>
                    <a:gd name="T22" fmla="*/ 3 w 27"/>
                    <a:gd name="T23" fmla="*/ 9 h 17"/>
                    <a:gd name="T24" fmla="*/ 4 w 27"/>
                    <a:gd name="T25" fmla="*/ 9 h 17"/>
                    <a:gd name="T26" fmla="*/ 4 w 27"/>
                    <a:gd name="T27" fmla="*/ 9 h 17"/>
                    <a:gd name="T28" fmla="*/ 4 w 27"/>
                    <a:gd name="T29" fmla="*/ 9 h 17"/>
                    <a:gd name="T30" fmla="*/ 4 w 27"/>
                    <a:gd name="T31" fmla="*/ 9 h 17"/>
                    <a:gd name="T32" fmla="*/ 20 w 27"/>
                    <a:gd name="T33" fmla="*/ 16 h 17"/>
                    <a:gd name="T34" fmla="*/ 21 w 27"/>
                    <a:gd name="T35" fmla="*/ 16 h 17"/>
                    <a:gd name="T36" fmla="*/ 21 w 27"/>
                    <a:gd name="T37" fmla="*/ 17 h 17"/>
                    <a:gd name="T38" fmla="*/ 21 w 27"/>
                    <a:gd name="T39" fmla="*/ 17 h 17"/>
                    <a:gd name="T40" fmla="*/ 22 w 27"/>
                    <a:gd name="T41" fmla="*/ 17 h 17"/>
                    <a:gd name="T42" fmla="*/ 27 w 27"/>
                    <a:gd name="T43" fmla="*/ 12 h 17"/>
                    <a:gd name="T44" fmla="*/ 24 w 27"/>
                    <a:gd name="T4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7" h="17">
                      <a:moveTo>
                        <a:pt x="24" y="8"/>
                      </a:move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19" y="6"/>
                        <a:pt x="13" y="4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0" y="12"/>
                        <a:pt x="15" y="15"/>
                        <a:pt x="20" y="16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2" y="17"/>
                        <a:pt x="22" y="17"/>
                      </a:cubicBezTo>
                      <a:cubicBezTo>
                        <a:pt x="25" y="17"/>
                        <a:pt x="27" y="15"/>
                        <a:pt x="27" y="12"/>
                      </a:cubicBezTo>
                      <a:cubicBezTo>
                        <a:pt x="27" y="10"/>
                        <a:pt x="26" y="8"/>
                        <a:pt x="24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1" name="Freeform 60"/>
                <p:cNvSpPr/>
                <p:nvPr/>
              </p:nvSpPr>
              <p:spPr bwMode="auto">
                <a:xfrm rot="19870194">
                  <a:off x="2749725" y="2991652"/>
                  <a:ext cx="32956" cy="13182"/>
                </a:xfrm>
                <a:custGeom>
                  <a:avLst/>
                  <a:gdLst>
                    <a:gd name="T0" fmla="*/ 23 w 28"/>
                    <a:gd name="T1" fmla="*/ 1 h 11"/>
                    <a:gd name="T2" fmla="*/ 23 w 28"/>
                    <a:gd name="T3" fmla="*/ 1 h 11"/>
                    <a:gd name="T4" fmla="*/ 23 w 28"/>
                    <a:gd name="T5" fmla="*/ 1 h 11"/>
                    <a:gd name="T6" fmla="*/ 5 w 28"/>
                    <a:gd name="T7" fmla="*/ 0 h 11"/>
                    <a:gd name="T8" fmla="*/ 5 w 28"/>
                    <a:gd name="T9" fmla="*/ 0 h 11"/>
                    <a:gd name="T10" fmla="*/ 5 w 28"/>
                    <a:gd name="T11" fmla="*/ 0 h 11"/>
                    <a:gd name="T12" fmla="*/ 0 w 28"/>
                    <a:gd name="T13" fmla="*/ 5 h 11"/>
                    <a:gd name="T14" fmla="*/ 4 w 28"/>
                    <a:gd name="T15" fmla="*/ 10 h 11"/>
                    <a:gd name="T16" fmla="*/ 4 w 28"/>
                    <a:gd name="T17" fmla="*/ 10 h 11"/>
                    <a:gd name="T18" fmla="*/ 24 w 28"/>
                    <a:gd name="T19" fmla="*/ 11 h 11"/>
                    <a:gd name="T20" fmla="*/ 24 w 28"/>
                    <a:gd name="T21" fmla="*/ 10 h 11"/>
                    <a:gd name="T22" fmla="*/ 28 w 28"/>
                    <a:gd name="T23" fmla="*/ 6 h 11"/>
                    <a:gd name="T24" fmla="*/ 23 w 28"/>
                    <a:gd name="T2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1">
                      <a:moveTo>
                        <a:pt x="23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8" y="2"/>
                        <a:pt x="12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1" y="11"/>
                        <a:pt x="17" y="11"/>
                        <a:pt x="24" y="11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6" y="10"/>
                        <a:pt x="28" y="8"/>
                        <a:pt x="28" y="6"/>
                      </a:cubicBezTo>
                      <a:cubicBezTo>
                        <a:pt x="28" y="3"/>
                        <a:pt x="26" y="1"/>
                        <a:pt x="23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2" name="Freeform 61"/>
                <p:cNvSpPr/>
                <p:nvPr/>
              </p:nvSpPr>
              <p:spPr bwMode="auto">
                <a:xfrm rot="19870194">
                  <a:off x="2623378" y="2760722"/>
                  <a:ext cx="33834" cy="30319"/>
                </a:xfrm>
                <a:custGeom>
                  <a:avLst/>
                  <a:gdLst>
                    <a:gd name="T0" fmla="*/ 6 w 29"/>
                    <a:gd name="T1" fmla="*/ 26 h 26"/>
                    <a:gd name="T2" fmla="*/ 9 w 29"/>
                    <a:gd name="T3" fmla="*/ 25 h 26"/>
                    <a:gd name="T4" fmla="*/ 9 w 29"/>
                    <a:gd name="T5" fmla="*/ 25 h 26"/>
                    <a:gd name="T6" fmla="*/ 21 w 29"/>
                    <a:gd name="T7" fmla="*/ 14 h 26"/>
                    <a:gd name="T8" fmla="*/ 21 w 29"/>
                    <a:gd name="T9" fmla="*/ 14 h 26"/>
                    <a:gd name="T10" fmla="*/ 22 w 29"/>
                    <a:gd name="T11" fmla="*/ 13 h 26"/>
                    <a:gd name="T12" fmla="*/ 27 w 29"/>
                    <a:gd name="T13" fmla="*/ 8 h 26"/>
                    <a:gd name="T14" fmla="*/ 27 w 29"/>
                    <a:gd name="T15" fmla="*/ 8 h 26"/>
                    <a:gd name="T16" fmla="*/ 29 w 29"/>
                    <a:gd name="T17" fmla="*/ 5 h 26"/>
                    <a:gd name="T18" fmla="*/ 25 w 29"/>
                    <a:gd name="T19" fmla="*/ 0 h 26"/>
                    <a:gd name="T20" fmla="*/ 25 w 29"/>
                    <a:gd name="T21" fmla="*/ 0 h 26"/>
                    <a:gd name="T22" fmla="*/ 23 w 29"/>
                    <a:gd name="T23" fmla="*/ 0 h 26"/>
                    <a:gd name="T24" fmla="*/ 23 w 29"/>
                    <a:gd name="T25" fmla="*/ 0 h 26"/>
                    <a:gd name="T26" fmla="*/ 23 w 29"/>
                    <a:gd name="T27" fmla="*/ 0 h 26"/>
                    <a:gd name="T28" fmla="*/ 18 w 29"/>
                    <a:gd name="T29" fmla="*/ 4 h 26"/>
                    <a:gd name="T30" fmla="*/ 15 w 29"/>
                    <a:gd name="T31" fmla="*/ 7 h 26"/>
                    <a:gd name="T32" fmla="*/ 15 w 29"/>
                    <a:gd name="T33" fmla="*/ 7 h 26"/>
                    <a:gd name="T34" fmla="*/ 14 w 29"/>
                    <a:gd name="T35" fmla="*/ 7 h 26"/>
                    <a:gd name="T36" fmla="*/ 7 w 29"/>
                    <a:gd name="T37" fmla="*/ 14 h 26"/>
                    <a:gd name="T38" fmla="*/ 6 w 29"/>
                    <a:gd name="T39" fmla="*/ 13 h 26"/>
                    <a:gd name="T40" fmla="*/ 2 w 29"/>
                    <a:gd name="T41" fmla="*/ 15 h 26"/>
                    <a:gd name="T42" fmla="*/ 2 w 29"/>
                    <a:gd name="T43" fmla="*/ 15 h 26"/>
                    <a:gd name="T44" fmla="*/ 1 w 29"/>
                    <a:gd name="T45" fmla="*/ 16 h 26"/>
                    <a:gd name="T46" fmla="*/ 1 w 29"/>
                    <a:gd name="T47" fmla="*/ 16 h 26"/>
                    <a:gd name="T48" fmla="*/ 0 w 29"/>
                    <a:gd name="T49" fmla="*/ 19 h 26"/>
                    <a:gd name="T50" fmla="*/ 1 w 29"/>
                    <a:gd name="T51" fmla="*/ 22 h 26"/>
                    <a:gd name="T52" fmla="*/ 1 w 29"/>
                    <a:gd name="T53" fmla="*/ 22 h 26"/>
                    <a:gd name="T54" fmla="*/ 2 w 29"/>
                    <a:gd name="T55" fmla="*/ 24 h 26"/>
                    <a:gd name="T56" fmla="*/ 2 w 29"/>
                    <a:gd name="T57" fmla="*/ 24 h 26"/>
                    <a:gd name="T58" fmla="*/ 6 w 29"/>
                    <a:gd name="T5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9" h="26">
                      <a:moveTo>
                        <a:pt x="6" y="26"/>
                      </a:moveTo>
                      <a:cubicBezTo>
                        <a:pt x="7" y="26"/>
                        <a:pt x="8" y="25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5" y="20"/>
                        <a:pt x="19" y="16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7" y="8"/>
                        <a:pt x="27" y="8"/>
                        <a:pt x="27" y="8"/>
                      </a:cubicBezTo>
                      <a:cubicBezTo>
                        <a:pt x="27" y="8"/>
                        <a:pt x="27" y="8"/>
                        <a:pt x="27" y="8"/>
                      </a:cubicBezTo>
                      <a:cubicBezTo>
                        <a:pt x="28" y="7"/>
                        <a:pt x="29" y="6"/>
                        <a:pt x="29" y="5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0" y="0"/>
                        <a:pt x="18" y="2"/>
                        <a:pt x="18" y="4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4" y="7"/>
                        <a:pt x="14" y="7"/>
                      </a:cubicBezTo>
                      <a:cubicBezTo>
                        <a:pt x="12" y="9"/>
                        <a:pt x="10" y="11"/>
                        <a:pt x="7" y="14"/>
                      </a:cubicBezTo>
                      <a:cubicBezTo>
                        <a:pt x="7" y="14"/>
                        <a:pt x="6" y="13"/>
                        <a:pt x="6" y="13"/>
                      </a:cubicBezTo>
                      <a:cubicBezTo>
                        <a:pt x="5" y="13"/>
                        <a:pt x="3" y="14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0" y="21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3" y="25"/>
                        <a:pt x="4" y="26"/>
                        <a:pt x="6" y="26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3" name="Freeform 62"/>
                <p:cNvSpPr/>
                <p:nvPr/>
              </p:nvSpPr>
              <p:spPr bwMode="auto">
                <a:xfrm rot="19870194">
                  <a:off x="2666409" y="2908070"/>
                  <a:ext cx="32956" cy="19773"/>
                </a:xfrm>
                <a:custGeom>
                  <a:avLst/>
                  <a:gdLst>
                    <a:gd name="T0" fmla="*/ 24 w 28"/>
                    <a:gd name="T1" fmla="*/ 8 h 17"/>
                    <a:gd name="T2" fmla="*/ 24 w 28"/>
                    <a:gd name="T3" fmla="*/ 8 h 17"/>
                    <a:gd name="T4" fmla="*/ 7 w 28"/>
                    <a:gd name="T5" fmla="*/ 0 h 17"/>
                    <a:gd name="T6" fmla="*/ 7 w 28"/>
                    <a:gd name="T7" fmla="*/ 0 h 17"/>
                    <a:gd name="T8" fmla="*/ 5 w 28"/>
                    <a:gd name="T9" fmla="*/ 0 h 17"/>
                    <a:gd name="T10" fmla="*/ 0 w 28"/>
                    <a:gd name="T11" fmla="*/ 4 h 17"/>
                    <a:gd name="T12" fmla="*/ 2 w 28"/>
                    <a:gd name="T13" fmla="*/ 8 h 17"/>
                    <a:gd name="T14" fmla="*/ 2 w 28"/>
                    <a:gd name="T15" fmla="*/ 8 h 17"/>
                    <a:gd name="T16" fmla="*/ 22 w 28"/>
                    <a:gd name="T17" fmla="*/ 17 h 17"/>
                    <a:gd name="T18" fmla="*/ 22 w 28"/>
                    <a:gd name="T19" fmla="*/ 17 h 17"/>
                    <a:gd name="T20" fmla="*/ 23 w 28"/>
                    <a:gd name="T21" fmla="*/ 17 h 17"/>
                    <a:gd name="T22" fmla="*/ 28 w 28"/>
                    <a:gd name="T23" fmla="*/ 13 h 17"/>
                    <a:gd name="T24" fmla="*/ 24 w 28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7">
                      <a:moveTo>
                        <a:pt x="24" y="8"/>
                      </a:move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1" y="7"/>
                        <a:pt x="15" y="5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1" y="13"/>
                        <a:pt x="17" y="16"/>
                        <a:pt x="22" y="17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7"/>
                        <a:pt x="22" y="17"/>
                        <a:pt x="23" y="17"/>
                      </a:cubicBezTo>
                      <a:cubicBezTo>
                        <a:pt x="26" y="17"/>
                        <a:pt x="28" y="15"/>
                        <a:pt x="28" y="13"/>
                      </a:cubicBezTo>
                      <a:cubicBezTo>
                        <a:pt x="28" y="11"/>
                        <a:pt x="26" y="9"/>
                        <a:pt x="24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4" name="Freeform 63"/>
                <p:cNvSpPr/>
                <p:nvPr/>
              </p:nvSpPr>
              <p:spPr bwMode="auto">
                <a:xfrm rot="19870194">
                  <a:off x="2786502" y="2897186"/>
                  <a:ext cx="19773" cy="32956"/>
                </a:xfrm>
                <a:custGeom>
                  <a:avLst/>
                  <a:gdLst>
                    <a:gd name="T0" fmla="*/ 13 w 17"/>
                    <a:gd name="T1" fmla="*/ 0 h 28"/>
                    <a:gd name="T2" fmla="*/ 8 w 17"/>
                    <a:gd name="T3" fmla="*/ 3 h 28"/>
                    <a:gd name="T4" fmla="*/ 8 w 17"/>
                    <a:gd name="T5" fmla="*/ 3 h 28"/>
                    <a:gd name="T6" fmla="*/ 6 w 17"/>
                    <a:gd name="T7" fmla="*/ 7 h 28"/>
                    <a:gd name="T8" fmla="*/ 6 w 17"/>
                    <a:gd name="T9" fmla="*/ 7 h 28"/>
                    <a:gd name="T10" fmla="*/ 6 w 17"/>
                    <a:gd name="T11" fmla="*/ 8 h 28"/>
                    <a:gd name="T12" fmla="*/ 6 w 17"/>
                    <a:gd name="T13" fmla="*/ 8 h 28"/>
                    <a:gd name="T14" fmla="*/ 3 w 17"/>
                    <a:gd name="T15" fmla="*/ 17 h 28"/>
                    <a:gd name="T16" fmla="*/ 3 w 17"/>
                    <a:gd name="T17" fmla="*/ 17 h 28"/>
                    <a:gd name="T18" fmla="*/ 1 w 17"/>
                    <a:gd name="T19" fmla="*/ 22 h 28"/>
                    <a:gd name="T20" fmla="*/ 1 w 17"/>
                    <a:gd name="T21" fmla="*/ 22 h 28"/>
                    <a:gd name="T22" fmla="*/ 0 w 17"/>
                    <a:gd name="T23" fmla="*/ 24 h 28"/>
                    <a:gd name="T24" fmla="*/ 5 w 17"/>
                    <a:gd name="T25" fmla="*/ 28 h 28"/>
                    <a:gd name="T26" fmla="*/ 10 w 17"/>
                    <a:gd name="T27" fmla="*/ 25 h 28"/>
                    <a:gd name="T28" fmla="*/ 10 w 17"/>
                    <a:gd name="T29" fmla="*/ 25 h 28"/>
                    <a:gd name="T30" fmla="*/ 11 w 17"/>
                    <a:gd name="T31" fmla="*/ 21 h 28"/>
                    <a:gd name="T32" fmla="*/ 11 w 17"/>
                    <a:gd name="T33" fmla="*/ 21 h 28"/>
                    <a:gd name="T34" fmla="*/ 11 w 17"/>
                    <a:gd name="T35" fmla="*/ 21 h 28"/>
                    <a:gd name="T36" fmla="*/ 11 w 17"/>
                    <a:gd name="T37" fmla="*/ 21 h 28"/>
                    <a:gd name="T38" fmla="*/ 11 w 17"/>
                    <a:gd name="T39" fmla="*/ 21 h 28"/>
                    <a:gd name="T40" fmla="*/ 11 w 17"/>
                    <a:gd name="T41" fmla="*/ 21 h 28"/>
                    <a:gd name="T42" fmla="*/ 15 w 17"/>
                    <a:gd name="T43" fmla="*/ 11 h 28"/>
                    <a:gd name="T44" fmla="*/ 17 w 17"/>
                    <a:gd name="T45" fmla="*/ 7 h 28"/>
                    <a:gd name="T46" fmla="*/ 17 w 17"/>
                    <a:gd name="T47" fmla="*/ 7 h 28"/>
                    <a:gd name="T48" fmla="*/ 17 w 17"/>
                    <a:gd name="T49" fmla="*/ 5 h 28"/>
                    <a:gd name="T50" fmla="*/ 13 w 17"/>
                    <a:gd name="T5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" h="28">
                      <a:moveTo>
                        <a:pt x="13" y="0"/>
                      </a:moveTo>
                      <a:cubicBezTo>
                        <a:pt x="11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3"/>
                        <a:pt x="0" y="23"/>
                        <a:pt x="0" y="24"/>
                      </a:cubicBezTo>
                      <a:cubicBezTo>
                        <a:pt x="0" y="26"/>
                        <a:pt x="3" y="28"/>
                        <a:pt x="5" y="28"/>
                      </a:cubicBezTo>
                      <a:cubicBezTo>
                        <a:pt x="7" y="28"/>
                        <a:pt x="9" y="27"/>
                        <a:pt x="10" y="25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6"/>
                        <a:pt x="17" y="6"/>
                        <a:pt x="17" y="5"/>
                      </a:cubicBezTo>
                      <a:cubicBezTo>
                        <a:pt x="17" y="2"/>
                        <a:pt x="15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5" name="Freeform 64"/>
                <p:cNvSpPr/>
                <p:nvPr/>
              </p:nvSpPr>
              <p:spPr bwMode="auto">
                <a:xfrm rot="19870194">
                  <a:off x="2743016" y="2669936"/>
                  <a:ext cx="17576" cy="32956"/>
                </a:xfrm>
                <a:custGeom>
                  <a:avLst/>
                  <a:gdLst>
                    <a:gd name="T0" fmla="*/ 9 w 15"/>
                    <a:gd name="T1" fmla="*/ 2 h 28"/>
                    <a:gd name="T2" fmla="*/ 9 w 15"/>
                    <a:gd name="T3" fmla="*/ 2 h 28"/>
                    <a:gd name="T4" fmla="*/ 5 w 15"/>
                    <a:gd name="T5" fmla="*/ 0 h 28"/>
                    <a:gd name="T6" fmla="*/ 0 w 15"/>
                    <a:gd name="T7" fmla="*/ 4 h 28"/>
                    <a:gd name="T8" fmla="*/ 1 w 15"/>
                    <a:gd name="T9" fmla="*/ 7 h 28"/>
                    <a:gd name="T10" fmla="*/ 1 w 15"/>
                    <a:gd name="T11" fmla="*/ 7 h 28"/>
                    <a:gd name="T12" fmla="*/ 6 w 15"/>
                    <a:gd name="T13" fmla="*/ 23 h 28"/>
                    <a:gd name="T14" fmla="*/ 6 w 15"/>
                    <a:gd name="T15" fmla="*/ 23 h 28"/>
                    <a:gd name="T16" fmla="*/ 10 w 15"/>
                    <a:gd name="T17" fmla="*/ 28 h 28"/>
                    <a:gd name="T18" fmla="*/ 15 w 15"/>
                    <a:gd name="T19" fmla="*/ 23 h 28"/>
                    <a:gd name="T20" fmla="*/ 15 w 15"/>
                    <a:gd name="T21" fmla="*/ 23 h 28"/>
                    <a:gd name="T22" fmla="*/ 15 w 15"/>
                    <a:gd name="T23" fmla="*/ 23 h 28"/>
                    <a:gd name="T24" fmla="*/ 9 w 15"/>
                    <a:gd name="T25" fmla="*/ 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" h="28">
                      <a:moveTo>
                        <a:pt x="9" y="2"/>
                      </a:move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4" y="13"/>
                        <a:pt x="6" y="19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6"/>
                        <a:pt x="8" y="28"/>
                        <a:pt x="10" y="28"/>
                      </a:cubicBezTo>
                      <a:cubicBezTo>
                        <a:pt x="13" y="28"/>
                        <a:pt x="15" y="26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17"/>
                        <a:pt x="13" y="10"/>
                        <a:pt x="9" y="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6" name="Freeform 65"/>
                <p:cNvSpPr/>
                <p:nvPr/>
              </p:nvSpPr>
              <p:spPr bwMode="auto">
                <a:xfrm rot="19870194">
                  <a:off x="2686803" y="2556004"/>
                  <a:ext cx="22410" cy="31637"/>
                </a:xfrm>
                <a:custGeom>
                  <a:avLst/>
                  <a:gdLst>
                    <a:gd name="T0" fmla="*/ 14 w 19"/>
                    <a:gd name="T1" fmla="*/ 0 h 27"/>
                    <a:gd name="T2" fmla="*/ 10 w 19"/>
                    <a:gd name="T3" fmla="*/ 3 h 27"/>
                    <a:gd name="T4" fmla="*/ 10 w 19"/>
                    <a:gd name="T5" fmla="*/ 3 h 27"/>
                    <a:gd name="T6" fmla="*/ 10 w 19"/>
                    <a:gd name="T7" fmla="*/ 3 h 27"/>
                    <a:gd name="T8" fmla="*/ 10 w 19"/>
                    <a:gd name="T9" fmla="*/ 3 h 27"/>
                    <a:gd name="T10" fmla="*/ 5 w 19"/>
                    <a:gd name="T11" fmla="*/ 14 h 27"/>
                    <a:gd name="T12" fmla="*/ 4 w 19"/>
                    <a:gd name="T13" fmla="*/ 16 h 27"/>
                    <a:gd name="T14" fmla="*/ 1 w 19"/>
                    <a:gd name="T15" fmla="*/ 19 h 27"/>
                    <a:gd name="T16" fmla="*/ 1 w 19"/>
                    <a:gd name="T17" fmla="*/ 19 h 27"/>
                    <a:gd name="T18" fmla="*/ 0 w 19"/>
                    <a:gd name="T19" fmla="*/ 22 h 27"/>
                    <a:gd name="T20" fmla="*/ 5 w 19"/>
                    <a:gd name="T21" fmla="*/ 27 h 27"/>
                    <a:gd name="T22" fmla="*/ 8 w 19"/>
                    <a:gd name="T23" fmla="*/ 25 h 27"/>
                    <a:gd name="T24" fmla="*/ 8 w 19"/>
                    <a:gd name="T25" fmla="*/ 25 h 27"/>
                    <a:gd name="T26" fmla="*/ 11 w 19"/>
                    <a:gd name="T27" fmla="*/ 22 h 27"/>
                    <a:gd name="T28" fmla="*/ 11 w 19"/>
                    <a:gd name="T29" fmla="*/ 22 h 27"/>
                    <a:gd name="T30" fmla="*/ 11 w 19"/>
                    <a:gd name="T31" fmla="*/ 22 h 27"/>
                    <a:gd name="T32" fmla="*/ 11 w 19"/>
                    <a:gd name="T33" fmla="*/ 22 h 27"/>
                    <a:gd name="T34" fmla="*/ 13 w 19"/>
                    <a:gd name="T35" fmla="*/ 19 h 27"/>
                    <a:gd name="T36" fmla="*/ 13 w 19"/>
                    <a:gd name="T37" fmla="*/ 19 h 27"/>
                    <a:gd name="T38" fmla="*/ 13 w 19"/>
                    <a:gd name="T39" fmla="*/ 18 h 27"/>
                    <a:gd name="T40" fmla="*/ 13 w 19"/>
                    <a:gd name="T41" fmla="*/ 18 h 27"/>
                    <a:gd name="T42" fmla="*/ 13 w 19"/>
                    <a:gd name="T43" fmla="*/ 18 h 27"/>
                    <a:gd name="T44" fmla="*/ 13 w 19"/>
                    <a:gd name="T45" fmla="*/ 18 h 27"/>
                    <a:gd name="T46" fmla="*/ 19 w 19"/>
                    <a:gd name="T47" fmla="*/ 7 h 27"/>
                    <a:gd name="T48" fmla="*/ 19 w 19"/>
                    <a:gd name="T49" fmla="*/ 7 h 27"/>
                    <a:gd name="T50" fmla="*/ 19 w 19"/>
                    <a:gd name="T51" fmla="*/ 5 h 27"/>
                    <a:gd name="T52" fmla="*/ 14 w 19"/>
                    <a:gd name="T5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9" h="27">
                      <a:moveTo>
                        <a:pt x="14" y="0"/>
                      </a:moveTo>
                      <a:cubicBezTo>
                        <a:pt x="12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0" y="24"/>
                        <a:pt x="2" y="27"/>
                        <a:pt x="5" y="27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19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6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7" name="Freeform 66"/>
                <p:cNvSpPr/>
                <p:nvPr/>
              </p:nvSpPr>
              <p:spPr bwMode="auto">
                <a:xfrm rot="19870194">
                  <a:off x="2743601" y="2722049"/>
                  <a:ext cx="28122" cy="21092"/>
                </a:xfrm>
                <a:custGeom>
                  <a:avLst/>
                  <a:gdLst>
                    <a:gd name="T0" fmla="*/ 20 w 24"/>
                    <a:gd name="T1" fmla="*/ 0 h 18"/>
                    <a:gd name="T2" fmla="*/ 16 w 24"/>
                    <a:gd name="T3" fmla="*/ 1 h 18"/>
                    <a:gd name="T4" fmla="*/ 16 w 24"/>
                    <a:gd name="T5" fmla="*/ 1 h 18"/>
                    <a:gd name="T6" fmla="*/ 3 w 24"/>
                    <a:gd name="T7" fmla="*/ 9 h 18"/>
                    <a:gd name="T8" fmla="*/ 3 w 24"/>
                    <a:gd name="T9" fmla="*/ 9 h 18"/>
                    <a:gd name="T10" fmla="*/ 0 w 24"/>
                    <a:gd name="T11" fmla="*/ 13 h 18"/>
                    <a:gd name="T12" fmla="*/ 4 w 24"/>
                    <a:gd name="T13" fmla="*/ 18 h 18"/>
                    <a:gd name="T14" fmla="*/ 6 w 24"/>
                    <a:gd name="T15" fmla="*/ 18 h 18"/>
                    <a:gd name="T16" fmla="*/ 6 w 24"/>
                    <a:gd name="T17" fmla="*/ 18 h 18"/>
                    <a:gd name="T18" fmla="*/ 6 w 24"/>
                    <a:gd name="T19" fmla="*/ 18 h 18"/>
                    <a:gd name="T20" fmla="*/ 6 w 24"/>
                    <a:gd name="T21" fmla="*/ 18 h 18"/>
                    <a:gd name="T22" fmla="*/ 23 w 24"/>
                    <a:gd name="T23" fmla="*/ 8 h 18"/>
                    <a:gd name="T24" fmla="*/ 23 w 24"/>
                    <a:gd name="T25" fmla="*/ 8 h 18"/>
                    <a:gd name="T26" fmla="*/ 24 w 24"/>
                    <a:gd name="T27" fmla="*/ 4 h 18"/>
                    <a:gd name="T28" fmla="*/ 20 w 24"/>
                    <a:gd name="T2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18">
                      <a:moveTo>
                        <a:pt x="20" y="0"/>
                      </a:moveTo>
                      <a:cubicBezTo>
                        <a:pt x="18" y="0"/>
                        <a:pt x="17" y="0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4"/>
                        <a:pt x="9" y="6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" y="10"/>
                        <a:pt x="0" y="11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5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13" y="15"/>
                        <a:pt x="19" y="12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4" y="6"/>
                        <a:pt x="24" y="4"/>
                      </a:cubicBezTo>
                      <a:cubicBezTo>
                        <a:pt x="24" y="2"/>
                        <a:pt x="22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8" name="Freeform 67"/>
                <p:cNvSpPr/>
                <p:nvPr/>
              </p:nvSpPr>
              <p:spPr bwMode="auto">
                <a:xfrm rot="19870194">
                  <a:off x="2785421" y="2848077"/>
                  <a:ext cx="21092" cy="30319"/>
                </a:xfrm>
                <a:custGeom>
                  <a:avLst/>
                  <a:gdLst>
                    <a:gd name="T0" fmla="*/ 13 w 18"/>
                    <a:gd name="T1" fmla="*/ 0 h 26"/>
                    <a:gd name="T2" fmla="*/ 9 w 18"/>
                    <a:gd name="T3" fmla="*/ 3 h 26"/>
                    <a:gd name="T4" fmla="*/ 9 w 18"/>
                    <a:gd name="T5" fmla="*/ 3 h 26"/>
                    <a:gd name="T6" fmla="*/ 2 w 18"/>
                    <a:gd name="T7" fmla="*/ 16 h 26"/>
                    <a:gd name="T8" fmla="*/ 2 w 18"/>
                    <a:gd name="T9" fmla="*/ 16 h 26"/>
                    <a:gd name="T10" fmla="*/ 2 w 18"/>
                    <a:gd name="T11" fmla="*/ 16 h 26"/>
                    <a:gd name="T12" fmla="*/ 2 w 18"/>
                    <a:gd name="T13" fmla="*/ 17 h 26"/>
                    <a:gd name="T14" fmla="*/ 2 w 18"/>
                    <a:gd name="T15" fmla="*/ 17 h 26"/>
                    <a:gd name="T16" fmla="*/ 2 w 18"/>
                    <a:gd name="T17" fmla="*/ 17 h 26"/>
                    <a:gd name="T18" fmla="*/ 2 w 18"/>
                    <a:gd name="T19" fmla="*/ 17 h 26"/>
                    <a:gd name="T20" fmla="*/ 0 w 18"/>
                    <a:gd name="T21" fmla="*/ 18 h 26"/>
                    <a:gd name="T22" fmla="*/ 1 w 18"/>
                    <a:gd name="T23" fmla="*/ 19 h 26"/>
                    <a:gd name="T24" fmla="*/ 0 w 18"/>
                    <a:gd name="T25" fmla="*/ 21 h 26"/>
                    <a:gd name="T26" fmla="*/ 4 w 18"/>
                    <a:gd name="T27" fmla="*/ 26 h 26"/>
                    <a:gd name="T28" fmla="*/ 8 w 18"/>
                    <a:gd name="T29" fmla="*/ 24 h 26"/>
                    <a:gd name="T30" fmla="*/ 8 w 18"/>
                    <a:gd name="T31" fmla="*/ 24 h 26"/>
                    <a:gd name="T32" fmla="*/ 10 w 18"/>
                    <a:gd name="T33" fmla="*/ 22 h 26"/>
                    <a:gd name="T34" fmla="*/ 10 w 18"/>
                    <a:gd name="T35" fmla="*/ 22 h 26"/>
                    <a:gd name="T36" fmla="*/ 10 w 18"/>
                    <a:gd name="T37" fmla="*/ 21 h 26"/>
                    <a:gd name="T38" fmla="*/ 10 w 18"/>
                    <a:gd name="T39" fmla="*/ 21 h 26"/>
                    <a:gd name="T40" fmla="*/ 10 w 18"/>
                    <a:gd name="T41" fmla="*/ 21 h 26"/>
                    <a:gd name="T42" fmla="*/ 10 w 18"/>
                    <a:gd name="T43" fmla="*/ 21 h 26"/>
                    <a:gd name="T44" fmla="*/ 10 w 18"/>
                    <a:gd name="T45" fmla="*/ 21 h 26"/>
                    <a:gd name="T46" fmla="*/ 10 w 18"/>
                    <a:gd name="T47" fmla="*/ 21 h 26"/>
                    <a:gd name="T48" fmla="*/ 10 w 18"/>
                    <a:gd name="T49" fmla="*/ 21 h 26"/>
                    <a:gd name="T50" fmla="*/ 10 w 18"/>
                    <a:gd name="T51" fmla="*/ 21 h 26"/>
                    <a:gd name="T52" fmla="*/ 18 w 18"/>
                    <a:gd name="T53" fmla="*/ 7 h 26"/>
                    <a:gd name="T54" fmla="*/ 18 w 18"/>
                    <a:gd name="T55" fmla="*/ 7 h 26"/>
                    <a:gd name="T56" fmla="*/ 18 w 18"/>
                    <a:gd name="T57" fmla="*/ 5 h 26"/>
                    <a:gd name="T58" fmla="*/ 13 w 18"/>
                    <a:gd name="T5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8" h="26">
                      <a:moveTo>
                        <a:pt x="13" y="0"/>
                      </a:moveTo>
                      <a:cubicBezTo>
                        <a:pt x="11" y="0"/>
                        <a:pt x="10" y="2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7" y="7"/>
                        <a:pt x="5" y="11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7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3" y="16"/>
                        <a:pt x="16" y="11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8" y="6"/>
                        <a:pt x="18" y="5"/>
                      </a:cubicBezTo>
                      <a:cubicBezTo>
                        <a:pt x="18" y="3"/>
                        <a:pt x="16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9" name="Freeform 68"/>
                <p:cNvSpPr/>
                <p:nvPr/>
              </p:nvSpPr>
              <p:spPr bwMode="auto">
                <a:xfrm rot="19870194">
                  <a:off x="2760984" y="2812377"/>
                  <a:ext cx="27243" cy="25925"/>
                </a:xfrm>
                <a:custGeom>
                  <a:avLst/>
                  <a:gdLst>
                    <a:gd name="T0" fmla="*/ 22 w 23"/>
                    <a:gd name="T1" fmla="*/ 16 h 22"/>
                    <a:gd name="T2" fmla="*/ 22 w 23"/>
                    <a:gd name="T3" fmla="*/ 16 h 22"/>
                    <a:gd name="T4" fmla="*/ 22 w 23"/>
                    <a:gd name="T5" fmla="*/ 16 h 22"/>
                    <a:gd name="T6" fmla="*/ 7 w 23"/>
                    <a:gd name="T7" fmla="*/ 0 h 22"/>
                    <a:gd name="T8" fmla="*/ 7 w 23"/>
                    <a:gd name="T9" fmla="*/ 0 h 22"/>
                    <a:gd name="T10" fmla="*/ 7 w 23"/>
                    <a:gd name="T11" fmla="*/ 0 h 22"/>
                    <a:gd name="T12" fmla="*/ 7 w 23"/>
                    <a:gd name="T13" fmla="*/ 0 h 22"/>
                    <a:gd name="T14" fmla="*/ 5 w 23"/>
                    <a:gd name="T15" fmla="*/ 0 h 22"/>
                    <a:gd name="T16" fmla="*/ 0 w 23"/>
                    <a:gd name="T17" fmla="*/ 5 h 22"/>
                    <a:gd name="T18" fmla="*/ 3 w 23"/>
                    <a:gd name="T19" fmla="*/ 9 h 22"/>
                    <a:gd name="T20" fmla="*/ 3 w 23"/>
                    <a:gd name="T21" fmla="*/ 9 h 22"/>
                    <a:gd name="T22" fmla="*/ 14 w 23"/>
                    <a:gd name="T23" fmla="*/ 19 h 22"/>
                    <a:gd name="T24" fmla="*/ 14 w 23"/>
                    <a:gd name="T25" fmla="*/ 19 h 22"/>
                    <a:gd name="T26" fmla="*/ 18 w 23"/>
                    <a:gd name="T27" fmla="*/ 22 h 22"/>
                    <a:gd name="T28" fmla="*/ 23 w 23"/>
                    <a:gd name="T29" fmla="*/ 18 h 22"/>
                    <a:gd name="T30" fmla="*/ 22 w 23"/>
                    <a:gd name="T31" fmla="*/ 16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3" h="22">
                      <a:moveTo>
                        <a:pt x="22" y="16"/>
                      </a:move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0" y="9"/>
                        <a:pt x="14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8" y="11"/>
                        <a:pt x="12" y="15"/>
                        <a:pt x="14" y="19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4" y="21"/>
                        <a:pt x="16" y="22"/>
                        <a:pt x="18" y="22"/>
                      </a:cubicBezTo>
                      <a:cubicBezTo>
                        <a:pt x="21" y="22"/>
                        <a:pt x="23" y="20"/>
                        <a:pt x="23" y="18"/>
                      </a:cubicBezTo>
                      <a:cubicBezTo>
                        <a:pt x="23" y="17"/>
                        <a:pt x="23" y="16"/>
                        <a:pt x="22" y="16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0" name="Freeform 69"/>
                <p:cNvSpPr/>
                <p:nvPr/>
              </p:nvSpPr>
              <p:spPr bwMode="auto">
                <a:xfrm rot="19870194">
                  <a:off x="2559382" y="2975966"/>
                  <a:ext cx="25925" cy="27243"/>
                </a:xfrm>
                <a:custGeom>
                  <a:avLst/>
                  <a:gdLst>
                    <a:gd name="T0" fmla="*/ 21 w 22"/>
                    <a:gd name="T1" fmla="*/ 15 h 23"/>
                    <a:gd name="T2" fmla="*/ 8 w 22"/>
                    <a:gd name="T3" fmla="*/ 1 h 23"/>
                    <a:gd name="T4" fmla="*/ 8 w 22"/>
                    <a:gd name="T5" fmla="*/ 1 h 23"/>
                    <a:gd name="T6" fmla="*/ 4 w 22"/>
                    <a:gd name="T7" fmla="*/ 0 h 23"/>
                    <a:gd name="T8" fmla="*/ 0 w 22"/>
                    <a:gd name="T9" fmla="*/ 4 h 23"/>
                    <a:gd name="T10" fmla="*/ 1 w 22"/>
                    <a:gd name="T11" fmla="*/ 7 h 23"/>
                    <a:gd name="T12" fmla="*/ 1 w 22"/>
                    <a:gd name="T13" fmla="*/ 7 h 23"/>
                    <a:gd name="T14" fmla="*/ 14 w 22"/>
                    <a:gd name="T15" fmla="*/ 22 h 23"/>
                    <a:gd name="T16" fmla="*/ 14 w 22"/>
                    <a:gd name="T17" fmla="*/ 22 h 23"/>
                    <a:gd name="T18" fmla="*/ 17 w 22"/>
                    <a:gd name="T19" fmla="*/ 23 h 23"/>
                    <a:gd name="T20" fmla="*/ 22 w 22"/>
                    <a:gd name="T21" fmla="*/ 18 h 23"/>
                    <a:gd name="T22" fmla="*/ 21 w 22"/>
                    <a:gd name="T23" fmla="*/ 1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" h="23">
                      <a:moveTo>
                        <a:pt x="21" y="15"/>
                      </a:moveTo>
                      <a:cubicBezTo>
                        <a:pt x="16" y="10"/>
                        <a:pt x="12" y="6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5" y="12"/>
                        <a:pt x="9" y="17"/>
                        <a:pt x="14" y="22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5" y="22"/>
                        <a:pt x="16" y="23"/>
                        <a:pt x="17" y="23"/>
                      </a:cubicBezTo>
                      <a:cubicBezTo>
                        <a:pt x="20" y="23"/>
                        <a:pt x="22" y="21"/>
                        <a:pt x="22" y="18"/>
                      </a:cubicBezTo>
                      <a:cubicBezTo>
                        <a:pt x="22" y="17"/>
                        <a:pt x="22" y="16"/>
                        <a:pt x="21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1" name="Freeform 70"/>
                <p:cNvSpPr/>
                <p:nvPr/>
              </p:nvSpPr>
              <p:spPr bwMode="auto">
                <a:xfrm rot="19870194">
                  <a:off x="2457895" y="2877945"/>
                  <a:ext cx="17576" cy="31637"/>
                </a:xfrm>
                <a:custGeom>
                  <a:avLst/>
                  <a:gdLst>
                    <a:gd name="T0" fmla="*/ 5 w 15"/>
                    <a:gd name="T1" fmla="*/ 27 h 27"/>
                    <a:gd name="T2" fmla="*/ 10 w 15"/>
                    <a:gd name="T3" fmla="*/ 23 h 27"/>
                    <a:gd name="T4" fmla="*/ 10 w 15"/>
                    <a:gd name="T5" fmla="*/ 23 h 27"/>
                    <a:gd name="T6" fmla="*/ 15 w 15"/>
                    <a:gd name="T7" fmla="*/ 6 h 27"/>
                    <a:gd name="T8" fmla="*/ 15 w 15"/>
                    <a:gd name="T9" fmla="*/ 4 h 27"/>
                    <a:gd name="T10" fmla="*/ 11 w 15"/>
                    <a:gd name="T11" fmla="*/ 0 h 27"/>
                    <a:gd name="T12" fmla="*/ 6 w 15"/>
                    <a:gd name="T13" fmla="*/ 3 h 27"/>
                    <a:gd name="T14" fmla="*/ 0 w 15"/>
                    <a:gd name="T15" fmla="*/ 21 h 27"/>
                    <a:gd name="T16" fmla="*/ 1 w 15"/>
                    <a:gd name="T17" fmla="*/ 21 h 27"/>
                    <a:gd name="T18" fmla="*/ 0 w 15"/>
                    <a:gd name="T19" fmla="*/ 22 h 27"/>
                    <a:gd name="T20" fmla="*/ 5 w 15"/>
                    <a:gd name="T21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27">
                      <a:moveTo>
                        <a:pt x="5" y="27"/>
                      </a:moveTo>
                      <a:cubicBezTo>
                        <a:pt x="7" y="27"/>
                        <a:pt x="9" y="25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1" y="18"/>
                        <a:pt x="13" y="12"/>
                        <a:pt x="15" y="6"/>
                      </a:cubicBezTo>
                      <a:cubicBezTo>
                        <a:pt x="15" y="6"/>
                        <a:pt x="15" y="5"/>
                        <a:pt x="15" y="4"/>
                      </a:cubicBezTo>
                      <a:cubicBezTo>
                        <a:pt x="15" y="2"/>
                        <a:pt x="13" y="0"/>
                        <a:pt x="11" y="0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9"/>
                        <a:pt x="2" y="15"/>
                        <a:pt x="0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2" name="Freeform 71"/>
                <p:cNvSpPr/>
                <p:nvPr/>
              </p:nvSpPr>
              <p:spPr bwMode="auto">
                <a:xfrm rot="19870194">
                  <a:off x="2479520" y="2921412"/>
                  <a:ext cx="15379" cy="32956"/>
                </a:xfrm>
                <a:custGeom>
                  <a:avLst/>
                  <a:gdLst>
                    <a:gd name="T0" fmla="*/ 13 w 13"/>
                    <a:gd name="T1" fmla="*/ 22 h 28"/>
                    <a:gd name="T2" fmla="*/ 13 w 13"/>
                    <a:gd name="T3" fmla="*/ 22 h 28"/>
                    <a:gd name="T4" fmla="*/ 12 w 13"/>
                    <a:gd name="T5" fmla="*/ 17 h 28"/>
                    <a:gd name="T6" fmla="*/ 10 w 13"/>
                    <a:gd name="T7" fmla="*/ 4 h 28"/>
                    <a:gd name="T8" fmla="*/ 10 w 13"/>
                    <a:gd name="T9" fmla="*/ 4 h 28"/>
                    <a:gd name="T10" fmla="*/ 5 w 13"/>
                    <a:gd name="T11" fmla="*/ 0 h 28"/>
                    <a:gd name="T12" fmla="*/ 0 w 13"/>
                    <a:gd name="T13" fmla="*/ 5 h 28"/>
                    <a:gd name="T14" fmla="*/ 1 w 13"/>
                    <a:gd name="T15" fmla="*/ 5 h 28"/>
                    <a:gd name="T16" fmla="*/ 0 w 13"/>
                    <a:gd name="T17" fmla="*/ 5 h 28"/>
                    <a:gd name="T18" fmla="*/ 2 w 13"/>
                    <a:gd name="T19" fmla="*/ 19 h 28"/>
                    <a:gd name="T20" fmla="*/ 2 w 13"/>
                    <a:gd name="T21" fmla="*/ 19 h 28"/>
                    <a:gd name="T22" fmla="*/ 3 w 13"/>
                    <a:gd name="T23" fmla="*/ 19 h 28"/>
                    <a:gd name="T24" fmla="*/ 2 w 13"/>
                    <a:gd name="T25" fmla="*/ 19 h 28"/>
                    <a:gd name="T26" fmla="*/ 4 w 13"/>
                    <a:gd name="T27" fmla="*/ 24 h 28"/>
                    <a:gd name="T28" fmla="*/ 4 w 13"/>
                    <a:gd name="T29" fmla="*/ 24 h 28"/>
                    <a:gd name="T30" fmla="*/ 8 w 13"/>
                    <a:gd name="T31" fmla="*/ 28 h 28"/>
                    <a:gd name="T32" fmla="*/ 13 w 13"/>
                    <a:gd name="T33" fmla="*/ 23 h 28"/>
                    <a:gd name="T34" fmla="*/ 13 w 13"/>
                    <a:gd name="T35" fmla="*/ 2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" h="28">
                      <a:moveTo>
                        <a:pt x="13" y="22"/>
                      </a:move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6"/>
                        <a:pt x="6" y="28"/>
                        <a:pt x="8" y="28"/>
                      </a:cubicBezTo>
                      <a:cubicBezTo>
                        <a:pt x="11" y="28"/>
                        <a:pt x="13" y="26"/>
                        <a:pt x="13" y="23"/>
                      </a:cubicBezTo>
                      <a:cubicBezTo>
                        <a:pt x="13" y="23"/>
                        <a:pt x="13" y="22"/>
                        <a:pt x="13" y="2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3" name="Freeform 72"/>
                <p:cNvSpPr/>
                <p:nvPr/>
              </p:nvSpPr>
              <p:spPr bwMode="auto">
                <a:xfrm rot="19870194">
                  <a:off x="2514727" y="2953731"/>
                  <a:ext cx="21970" cy="30758"/>
                </a:xfrm>
                <a:custGeom>
                  <a:avLst/>
                  <a:gdLst>
                    <a:gd name="T0" fmla="*/ 18 w 19"/>
                    <a:gd name="T1" fmla="*/ 19 h 26"/>
                    <a:gd name="T2" fmla="*/ 9 w 19"/>
                    <a:gd name="T3" fmla="*/ 3 h 26"/>
                    <a:gd name="T4" fmla="*/ 9 w 19"/>
                    <a:gd name="T5" fmla="*/ 3 h 26"/>
                    <a:gd name="T6" fmla="*/ 5 w 19"/>
                    <a:gd name="T7" fmla="*/ 0 h 26"/>
                    <a:gd name="T8" fmla="*/ 0 w 19"/>
                    <a:gd name="T9" fmla="*/ 5 h 26"/>
                    <a:gd name="T10" fmla="*/ 0 w 19"/>
                    <a:gd name="T11" fmla="*/ 7 h 26"/>
                    <a:gd name="T12" fmla="*/ 0 w 19"/>
                    <a:gd name="T13" fmla="*/ 7 h 26"/>
                    <a:gd name="T14" fmla="*/ 11 w 19"/>
                    <a:gd name="T15" fmla="*/ 24 h 26"/>
                    <a:gd name="T16" fmla="*/ 11 w 19"/>
                    <a:gd name="T17" fmla="*/ 24 h 26"/>
                    <a:gd name="T18" fmla="*/ 15 w 19"/>
                    <a:gd name="T19" fmla="*/ 26 h 26"/>
                    <a:gd name="T20" fmla="*/ 19 w 19"/>
                    <a:gd name="T21" fmla="*/ 21 h 26"/>
                    <a:gd name="T22" fmla="*/ 18 w 19"/>
                    <a:gd name="T23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26">
                      <a:moveTo>
                        <a:pt x="18" y="19"/>
                      </a:moveTo>
                      <a:cubicBezTo>
                        <a:pt x="15" y="13"/>
                        <a:pt x="11" y="8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13"/>
                        <a:pt x="7" y="18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2" y="25"/>
                        <a:pt x="13" y="26"/>
                        <a:pt x="15" y="26"/>
                      </a:cubicBezTo>
                      <a:cubicBezTo>
                        <a:pt x="17" y="26"/>
                        <a:pt x="19" y="24"/>
                        <a:pt x="19" y="21"/>
                      </a:cubicBezTo>
                      <a:cubicBezTo>
                        <a:pt x="19" y="20"/>
                        <a:pt x="19" y="19"/>
                        <a:pt x="18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4" name="Freeform 73"/>
                <p:cNvSpPr/>
                <p:nvPr/>
              </p:nvSpPr>
              <p:spPr bwMode="auto">
                <a:xfrm rot="19870194">
                  <a:off x="2447946" y="2843029"/>
                  <a:ext cx="24607" cy="19773"/>
                </a:xfrm>
                <a:custGeom>
                  <a:avLst/>
                  <a:gdLst>
                    <a:gd name="T0" fmla="*/ 17 w 21"/>
                    <a:gd name="T1" fmla="*/ 1 h 17"/>
                    <a:gd name="T2" fmla="*/ 17 w 21"/>
                    <a:gd name="T3" fmla="*/ 1 h 17"/>
                    <a:gd name="T4" fmla="*/ 15 w 21"/>
                    <a:gd name="T5" fmla="*/ 1 h 17"/>
                    <a:gd name="T6" fmla="*/ 15 w 21"/>
                    <a:gd name="T7" fmla="*/ 1 h 17"/>
                    <a:gd name="T8" fmla="*/ 15 w 21"/>
                    <a:gd name="T9" fmla="*/ 1 h 17"/>
                    <a:gd name="T10" fmla="*/ 6 w 21"/>
                    <a:gd name="T11" fmla="*/ 0 h 17"/>
                    <a:gd name="T12" fmla="*/ 6 w 21"/>
                    <a:gd name="T13" fmla="*/ 0 h 17"/>
                    <a:gd name="T14" fmla="*/ 5 w 21"/>
                    <a:gd name="T15" fmla="*/ 0 h 17"/>
                    <a:gd name="T16" fmla="*/ 0 w 21"/>
                    <a:gd name="T17" fmla="*/ 5 h 17"/>
                    <a:gd name="T18" fmla="*/ 5 w 21"/>
                    <a:gd name="T19" fmla="*/ 9 h 17"/>
                    <a:gd name="T20" fmla="*/ 4 w 21"/>
                    <a:gd name="T21" fmla="*/ 9 h 17"/>
                    <a:gd name="T22" fmla="*/ 9 w 21"/>
                    <a:gd name="T23" fmla="*/ 10 h 17"/>
                    <a:gd name="T24" fmla="*/ 8 w 21"/>
                    <a:gd name="T25" fmla="*/ 12 h 17"/>
                    <a:gd name="T26" fmla="*/ 13 w 21"/>
                    <a:gd name="T27" fmla="*/ 17 h 17"/>
                    <a:gd name="T28" fmla="*/ 17 w 21"/>
                    <a:gd name="T29" fmla="*/ 15 h 17"/>
                    <a:gd name="T30" fmla="*/ 17 w 21"/>
                    <a:gd name="T31" fmla="*/ 15 h 17"/>
                    <a:gd name="T32" fmla="*/ 21 w 21"/>
                    <a:gd name="T33" fmla="*/ 9 h 17"/>
                    <a:gd name="T34" fmla="*/ 21 w 21"/>
                    <a:gd name="T35" fmla="*/ 9 h 17"/>
                    <a:gd name="T36" fmla="*/ 21 w 21"/>
                    <a:gd name="T37" fmla="*/ 6 h 17"/>
                    <a:gd name="T38" fmla="*/ 17 w 21"/>
                    <a:gd name="T39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17">
                      <a:moveTo>
                        <a:pt x="17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8" y="11"/>
                        <a:pt x="8" y="11"/>
                        <a:pt x="8" y="12"/>
                      </a:cubicBezTo>
                      <a:cubicBezTo>
                        <a:pt x="8" y="15"/>
                        <a:pt x="10" y="17"/>
                        <a:pt x="13" y="17"/>
                      </a:cubicBezTo>
                      <a:cubicBezTo>
                        <a:pt x="14" y="17"/>
                        <a:pt x="16" y="16"/>
                        <a:pt x="17" y="15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1" y="7"/>
                        <a:pt x="21" y="6"/>
                      </a:cubicBezTo>
                      <a:cubicBezTo>
                        <a:pt x="21" y="4"/>
                        <a:pt x="19" y="2"/>
                        <a:pt x="17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5" name="Freeform 74"/>
                <p:cNvSpPr/>
                <p:nvPr/>
              </p:nvSpPr>
              <p:spPr bwMode="auto">
                <a:xfrm rot="19870194">
                  <a:off x="2331835" y="2781759"/>
                  <a:ext cx="27243" cy="25925"/>
                </a:xfrm>
                <a:custGeom>
                  <a:avLst/>
                  <a:gdLst>
                    <a:gd name="T0" fmla="*/ 21 w 23"/>
                    <a:gd name="T1" fmla="*/ 8 h 22"/>
                    <a:gd name="T2" fmla="*/ 21 w 23"/>
                    <a:gd name="T3" fmla="*/ 8 h 22"/>
                    <a:gd name="T4" fmla="*/ 23 w 23"/>
                    <a:gd name="T5" fmla="*/ 5 h 22"/>
                    <a:gd name="T6" fmla="*/ 18 w 23"/>
                    <a:gd name="T7" fmla="*/ 0 h 22"/>
                    <a:gd name="T8" fmla="*/ 14 w 23"/>
                    <a:gd name="T9" fmla="*/ 2 h 22"/>
                    <a:gd name="T10" fmla="*/ 14 w 23"/>
                    <a:gd name="T11" fmla="*/ 2 h 22"/>
                    <a:gd name="T12" fmla="*/ 6 w 23"/>
                    <a:gd name="T13" fmla="*/ 12 h 22"/>
                    <a:gd name="T14" fmla="*/ 6 w 23"/>
                    <a:gd name="T15" fmla="*/ 12 h 22"/>
                    <a:gd name="T16" fmla="*/ 6 w 23"/>
                    <a:gd name="T17" fmla="*/ 12 h 22"/>
                    <a:gd name="T18" fmla="*/ 4 w 23"/>
                    <a:gd name="T19" fmla="*/ 12 h 22"/>
                    <a:gd name="T20" fmla="*/ 0 w 23"/>
                    <a:gd name="T21" fmla="*/ 16 h 22"/>
                    <a:gd name="T22" fmla="*/ 3 w 23"/>
                    <a:gd name="T23" fmla="*/ 21 h 22"/>
                    <a:gd name="T24" fmla="*/ 3 w 23"/>
                    <a:gd name="T25" fmla="*/ 21 h 22"/>
                    <a:gd name="T26" fmla="*/ 6 w 23"/>
                    <a:gd name="T27" fmla="*/ 22 h 22"/>
                    <a:gd name="T28" fmla="*/ 6 w 23"/>
                    <a:gd name="T29" fmla="*/ 22 h 22"/>
                    <a:gd name="T30" fmla="*/ 8 w 23"/>
                    <a:gd name="T31" fmla="*/ 22 h 22"/>
                    <a:gd name="T32" fmla="*/ 11 w 23"/>
                    <a:gd name="T33" fmla="*/ 20 h 22"/>
                    <a:gd name="T34" fmla="*/ 11 w 23"/>
                    <a:gd name="T35" fmla="*/ 20 h 22"/>
                    <a:gd name="T36" fmla="*/ 21 w 23"/>
                    <a:gd name="T37" fmla="*/ 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" h="22">
                      <a:moveTo>
                        <a:pt x="21" y="8"/>
                      </a:move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7"/>
                        <a:pt x="23" y="6"/>
                        <a:pt x="23" y="5"/>
                      </a:cubicBezTo>
                      <a:cubicBezTo>
                        <a:pt x="23" y="3"/>
                        <a:pt x="20" y="0"/>
                        <a:pt x="18" y="0"/>
                      </a:cubicBezTo>
                      <a:cubicBezTo>
                        <a:pt x="16" y="0"/>
                        <a:pt x="15" y="1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4" y="12"/>
                      </a:cubicBezTo>
                      <a:cubicBezTo>
                        <a:pt x="2" y="12"/>
                        <a:pt x="0" y="14"/>
                        <a:pt x="0" y="16"/>
                      </a:cubicBezTo>
                      <a:cubicBezTo>
                        <a:pt x="0" y="18"/>
                        <a:pt x="1" y="20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7" y="22"/>
                        <a:pt x="7" y="22"/>
                        <a:pt x="8" y="22"/>
                      </a:cubicBezTo>
                      <a:cubicBezTo>
                        <a:pt x="9" y="22"/>
                        <a:pt x="10" y="21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lnTo>
                        <a:pt x="21" y="8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6" name="Freeform 75"/>
                <p:cNvSpPr/>
                <p:nvPr/>
              </p:nvSpPr>
              <p:spPr bwMode="auto">
                <a:xfrm rot="19870194">
                  <a:off x="2333816" y="2667462"/>
                  <a:ext cx="29440" cy="22410"/>
                </a:xfrm>
                <a:custGeom>
                  <a:avLst/>
                  <a:gdLst>
                    <a:gd name="T0" fmla="*/ 16 w 25"/>
                    <a:gd name="T1" fmla="*/ 17 h 19"/>
                    <a:gd name="T2" fmla="*/ 16 w 25"/>
                    <a:gd name="T3" fmla="*/ 17 h 19"/>
                    <a:gd name="T4" fmla="*/ 16 w 25"/>
                    <a:gd name="T5" fmla="*/ 17 h 19"/>
                    <a:gd name="T6" fmla="*/ 16 w 25"/>
                    <a:gd name="T7" fmla="*/ 17 h 19"/>
                    <a:gd name="T8" fmla="*/ 18 w 25"/>
                    <a:gd name="T9" fmla="*/ 19 h 19"/>
                    <a:gd name="T10" fmla="*/ 18 w 25"/>
                    <a:gd name="T11" fmla="*/ 19 h 19"/>
                    <a:gd name="T12" fmla="*/ 20 w 25"/>
                    <a:gd name="T13" fmla="*/ 19 h 19"/>
                    <a:gd name="T14" fmla="*/ 25 w 25"/>
                    <a:gd name="T15" fmla="*/ 15 h 19"/>
                    <a:gd name="T16" fmla="*/ 23 w 25"/>
                    <a:gd name="T17" fmla="*/ 11 h 19"/>
                    <a:gd name="T18" fmla="*/ 23 w 25"/>
                    <a:gd name="T19" fmla="*/ 11 h 19"/>
                    <a:gd name="T20" fmla="*/ 21 w 25"/>
                    <a:gd name="T21" fmla="*/ 9 h 19"/>
                    <a:gd name="T22" fmla="*/ 7 w 25"/>
                    <a:gd name="T23" fmla="*/ 1 h 19"/>
                    <a:gd name="T24" fmla="*/ 7 w 25"/>
                    <a:gd name="T25" fmla="*/ 1 h 19"/>
                    <a:gd name="T26" fmla="*/ 5 w 25"/>
                    <a:gd name="T27" fmla="*/ 0 h 19"/>
                    <a:gd name="T28" fmla="*/ 0 w 25"/>
                    <a:gd name="T29" fmla="*/ 5 h 19"/>
                    <a:gd name="T30" fmla="*/ 2 w 25"/>
                    <a:gd name="T31" fmla="*/ 9 h 19"/>
                    <a:gd name="T32" fmla="*/ 2 w 25"/>
                    <a:gd name="T33" fmla="*/ 9 h 19"/>
                    <a:gd name="T34" fmla="*/ 16 w 25"/>
                    <a:gd name="T35" fmla="*/ 17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" h="19">
                      <a:moveTo>
                        <a:pt x="16" y="17"/>
                      </a:move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19"/>
                        <a:pt x="19" y="19"/>
                        <a:pt x="20" y="19"/>
                      </a:cubicBezTo>
                      <a:cubicBezTo>
                        <a:pt x="23" y="19"/>
                        <a:pt x="25" y="17"/>
                        <a:pt x="25" y="15"/>
                      </a:cubicBezTo>
                      <a:cubicBezTo>
                        <a:pt x="25" y="13"/>
                        <a:pt x="24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lnTo>
                        <a:pt x="16" y="17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7" name="Freeform 76"/>
                <p:cNvSpPr/>
                <p:nvPr/>
              </p:nvSpPr>
              <p:spPr bwMode="auto">
                <a:xfrm rot="19870194">
                  <a:off x="2400395" y="2860922"/>
                  <a:ext cx="32956" cy="13182"/>
                </a:xfrm>
                <a:custGeom>
                  <a:avLst/>
                  <a:gdLst>
                    <a:gd name="T0" fmla="*/ 24 w 28"/>
                    <a:gd name="T1" fmla="*/ 1 h 11"/>
                    <a:gd name="T2" fmla="*/ 24 w 28"/>
                    <a:gd name="T3" fmla="*/ 1 h 11"/>
                    <a:gd name="T4" fmla="*/ 6 w 28"/>
                    <a:gd name="T5" fmla="*/ 0 h 11"/>
                    <a:gd name="T6" fmla="*/ 6 w 28"/>
                    <a:gd name="T7" fmla="*/ 0 h 11"/>
                    <a:gd name="T8" fmla="*/ 6 w 28"/>
                    <a:gd name="T9" fmla="*/ 0 h 11"/>
                    <a:gd name="T10" fmla="*/ 6 w 28"/>
                    <a:gd name="T11" fmla="*/ 0 h 11"/>
                    <a:gd name="T12" fmla="*/ 5 w 28"/>
                    <a:gd name="T13" fmla="*/ 0 h 11"/>
                    <a:gd name="T14" fmla="*/ 5 w 28"/>
                    <a:gd name="T15" fmla="*/ 0 h 11"/>
                    <a:gd name="T16" fmla="*/ 5 w 28"/>
                    <a:gd name="T17" fmla="*/ 0 h 11"/>
                    <a:gd name="T18" fmla="*/ 0 w 28"/>
                    <a:gd name="T19" fmla="*/ 4 h 11"/>
                    <a:gd name="T20" fmla="*/ 5 w 28"/>
                    <a:gd name="T21" fmla="*/ 9 h 11"/>
                    <a:gd name="T22" fmla="*/ 5 w 28"/>
                    <a:gd name="T23" fmla="*/ 9 h 11"/>
                    <a:gd name="T24" fmla="*/ 5 w 28"/>
                    <a:gd name="T25" fmla="*/ 9 h 11"/>
                    <a:gd name="T26" fmla="*/ 23 w 28"/>
                    <a:gd name="T27" fmla="*/ 11 h 11"/>
                    <a:gd name="T28" fmla="*/ 23 w 28"/>
                    <a:gd name="T29" fmla="*/ 11 h 11"/>
                    <a:gd name="T30" fmla="*/ 24 w 28"/>
                    <a:gd name="T31" fmla="*/ 11 h 11"/>
                    <a:gd name="T32" fmla="*/ 28 w 28"/>
                    <a:gd name="T33" fmla="*/ 6 h 11"/>
                    <a:gd name="T34" fmla="*/ 24 w 28"/>
                    <a:gd name="T3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1">
                      <a:moveTo>
                        <a:pt x="24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18" y="1"/>
                        <a:pt x="12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11" y="9"/>
                        <a:pt x="17" y="10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4" y="11"/>
                      </a:cubicBezTo>
                      <a:cubicBezTo>
                        <a:pt x="26" y="11"/>
                        <a:pt x="28" y="9"/>
                        <a:pt x="28" y="6"/>
                      </a:cubicBezTo>
                      <a:cubicBezTo>
                        <a:pt x="28" y="4"/>
                        <a:pt x="26" y="2"/>
                        <a:pt x="24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8" name="Freeform 77"/>
                <p:cNvSpPr/>
                <p:nvPr/>
              </p:nvSpPr>
              <p:spPr bwMode="auto">
                <a:xfrm rot="19870194">
                  <a:off x="2564698" y="2885255"/>
                  <a:ext cx="31637" cy="35153"/>
                </a:xfrm>
                <a:custGeom>
                  <a:avLst/>
                  <a:gdLst>
                    <a:gd name="T0" fmla="*/ 27 w 27"/>
                    <a:gd name="T1" fmla="*/ 25 h 30"/>
                    <a:gd name="T2" fmla="*/ 25 w 27"/>
                    <a:gd name="T3" fmla="*/ 21 h 30"/>
                    <a:gd name="T4" fmla="*/ 25 w 27"/>
                    <a:gd name="T5" fmla="*/ 21 h 30"/>
                    <a:gd name="T6" fmla="*/ 20 w 27"/>
                    <a:gd name="T7" fmla="*/ 16 h 30"/>
                    <a:gd name="T8" fmla="*/ 22 w 27"/>
                    <a:gd name="T9" fmla="*/ 16 h 30"/>
                    <a:gd name="T10" fmla="*/ 22 w 27"/>
                    <a:gd name="T11" fmla="*/ 16 h 30"/>
                    <a:gd name="T12" fmla="*/ 22 w 27"/>
                    <a:gd name="T13" fmla="*/ 16 h 30"/>
                    <a:gd name="T14" fmla="*/ 27 w 27"/>
                    <a:gd name="T15" fmla="*/ 12 h 30"/>
                    <a:gd name="T16" fmla="*/ 22 w 27"/>
                    <a:gd name="T17" fmla="*/ 7 h 30"/>
                    <a:gd name="T18" fmla="*/ 22 w 27"/>
                    <a:gd name="T19" fmla="*/ 7 h 30"/>
                    <a:gd name="T20" fmla="*/ 8 w 27"/>
                    <a:gd name="T21" fmla="*/ 2 h 30"/>
                    <a:gd name="T22" fmla="*/ 7 w 27"/>
                    <a:gd name="T23" fmla="*/ 1 h 30"/>
                    <a:gd name="T24" fmla="*/ 7 w 27"/>
                    <a:gd name="T25" fmla="*/ 1 h 30"/>
                    <a:gd name="T26" fmla="*/ 4 w 27"/>
                    <a:gd name="T27" fmla="*/ 0 h 30"/>
                    <a:gd name="T28" fmla="*/ 0 w 27"/>
                    <a:gd name="T29" fmla="*/ 5 h 30"/>
                    <a:gd name="T30" fmla="*/ 1 w 27"/>
                    <a:gd name="T31" fmla="*/ 8 h 30"/>
                    <a:gd name="T32" fmla="*/ 1 w 27"/>
                    <a:gd name="T33" fmla="*/ 8 h 30"/>
                    <a:gd name="T34" fmla="*/ 2 w 27"/>
                    <a:gd name="T35" fmla="*/ 9 h 30"/>
                    <a:gd name="T36" fmla="*/ 2 w 27"/>
                    <a:gd name="T37" fmla="*/ 9 h 30"/>
                    <a:gd name="T38" fmla="*/ 2 w 27"/>
                    <a:gd name="T39" fmla="*/ 9 h 30"/>
                    <a:gd name="T40" fmla="*/ 2 w 27"/>
                    <a:gd name="T41" fmla="*/ 9 h 30"/>
                    <a:gd name="T42" fmla="*/ 5 w 27"/>
                    <a:gd name="T43" fmla="*/ 11 h 30"/>
                    <a:gd name="T44" fmla="*/ 4 w 27"/>
                    <a:gd name="T45" fmla="*/ 12 h 30"/>
                    <a:gd name="T46" fmla="*/ 6 w 27"/>
                    <a:gd name="T47" fmla="*/ 15 h 30"/>
                    <a:gd name="T48" fmla="*/ 6 w 27"/>
                    <a:gd name="T49" fmla="*/ 15 h 30"/>
                    <a:gd name="T50" fmla="*/ 19 w 27"/>
                    <a:gd name="T51" fmla="*/ 28 h 30"/>
                    <a:gd name="T52" fmla="*/ 19 w 27"/>
                    <a:gd name="T53" fmla="*/ 28 h 30"/>
                    <a:gd name="T54" fmla="*/ 22 w 27"/>
                    <a:gd name="T55" fmla="*/ 30 h 30"/>
                    <a:gd name="T56" fmla="*/ 27 w 27"/>
                    <a:gd name="T57" fmla="*/ 2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7" h="30">
                      <a:moveTo>
                        <a:pt x="27" y="25"/>
                      </a:moveTo>
                      <a:cubicBezTo>
                        <a:pt x="27" y="23"/>
                        <a:pt x="26" y="22"/>
                        <a:pt x="25" y="21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3" y="20"/>
                        <a:pt x="21" y="18"/>
                        <a:pt x="20" y="16"/>
                      </a:cubicBezTo>
                      <a:cubicBezTo>
                        <a:pt x="20" y="16"/>
                        <a:pt x="21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4" y="16"/>
                        <a:pt x="27" y="14"/>
                        <a:pt x="27" y="12"/>
                      </a:cubicBezTo>
                      <a:cubicBezTo>
                        <a:pt x="27" y="9"/>
                        <a:pt x="24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16" y="7"/>
                        <a:pt x="11" y="4"/>
                        <a:pt x="8" y="2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3" y="10"/>
                        <a:pt x="4" y="10"/>
                        <a:pt x="5" y="11"/>
                      </a:cubicBezTo>
                      <a:cubicBezTo>
                        <a:pt x="5" y="11"/>
                        <a:pt x="4" y="12"/>
                        <a:pt x="4" y="12"/>
                      </a:cubicBezTo>
                      <a:cubicBezTo>
                        <a:pt x="4" y="13"/>
                        <a:pt x="5" y="14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9" y="19"/>
                        <a:pt x="13" y="23"/>
                        <a:pt x="19" y="28"/>
                      </a:cubicBezTo>
                      <a:cubicBezTo>
                        <a:pt x="19" y="28"/>
                        <a:pt x="19" y="28"/>
                        <a:pt x="19" y="28"/>
                      </a:cubicBezTo>
                      <a:cubicBezTo>
                        <a:pt x="20" y="29"/>
                        <a:pt x="21" y="30"/>
                        <a:pt x="22" y="30"/>
                      </a:cubicBezTo>
                      <a:cubicBezTo>
                        <a:pt x="25" y="30"/>
                        <a:pt x="27" y="27"/>
                        <a:pt x="27" y="2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9" name="Freeform 78"/>
                <p:cNvSpPr/>
                <p:nvPr/>
              </p:nvSpPr>
              <p:spPr bwMode="auto">
                <a:xfrm rot="19870194">
                  <a:off x="2607141" y="2989468"/>
                  <a:ext cx="26804" cy="25925"/>
                </a:xfrm>
                <a:custGeom>
                  <a:avLst/>
                  <a:gdLst>
                    <a:gd name="T0" fmla="*/ 22 w 23"/>
                    <a:gd name="T1" fmla="*/ 14 h 22"/>
                    <a:gd name="T2" fmla="*/ 22 w 23"/>
                    <a:gd name="T3" fmla="*/ 14 h 22"/>
                    <a:gd name="T4" fmla="*/ 20 w 23"/>
                    <a:gd name="T5" fmla="*/ 13 h 22"/>
                    <a:gd name="T6" fmla="*/ 8 w 23"/>
                    <a:gd name="T7" fmla="*/ 1 h 22"/>
                    <a:gd name="T8" fmla="*/ 8 w 23"/>
                    <a:gd name="T9" fmla="*/ 1 h 22"/>
                    <a:gd name="T10" fmla="*/ 4 w 23"/>
                    <a:gd name="T11" fmla="*/ 0 h 22"/>
                    <a:gd name="T12" fmla="*/ 0 w 23"/>
                    <a:gd name="T13" fmla="*/ 5 h 22"/>
                    <a:gd name="T14" fmla="*/ 1 w 23"/>
                    <a:gd name="T15" fmla="*/ 8 h 22"/>
                    <a:gd name="T16" fmla="*/ 1 w 23"/>
                    <a:gd name="T17" fmla="*/ 8 h 22"/>
                    <a:gd name="T18" fmla="*/ 14 w 23"/>
                    <a:gd name="T19" fmla="*/ 20 h 22"/>
                    <a:gd name="T20" fmla="*/ 14 w 23"/>
                    <a:gd name="T21" fmla="*/ 20 h 22"/>
                    <a:gd name="T22" fmla="*/ 14 w 23"/>
                    <a:gd name="T23" fmla="*/ 20 h 22"/>
                    <a:gd name="T24" fmla="*/ 14 w 23"/>
                    <a:gd name="T25" fmla="*/ 20 h 22"/>
                    <a:gd name="T26" fmla="*/ 16 w 23"/>
                    <a:gd name="T27" fmla="*/ 21 h 22"/>
                    <a:gd name="T28" fmla="*/ 16 w 23"/>
                    <a:gd name="T29" fmla="*/ 21 h 22"/>
                    <a:gd name="T30" fmla="*/ 19 w 23"/>
                    <a:gd name="T31" fmla="*/ 22 h 22"/>
                    <a:gd name="T32" fmla="*/ 23 w 23"/>
                    <a:gd name="T33" fmla="*/ 18 h 22"/>
                    <a:gd name="T34" fmla="*/ 22 w 23"/>
                    <a:gd name="T35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" h="22">
                      <a:moveTo>
                        <a:pt x="22" y="14"/>
                      </a:move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7" y="22"/>
                        <a:pt x="18" y="22"/>
                        <a:pt x="19" y="22"/>
                      </a:cubicBezTo>
                      <a:cubicBezTo>
                        <a:pt x="21" y="22"/>
                        <a:pt x="23" y="20"/>
                        <a:pt x="23" y="18"/>
                      </a:cubicBezTo>
                      <a:cubicBezTo>
                        <a:pt x="23" y="16"/>
                        <a:pt x="23" y="15"/>
                        <a:pt x="22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0" name="Freeform 79"/>
                <p:cNvSpPr/>
                <p:nvPr/>
              </p:nvSpPr>
              <p:spPr bwMode="auto">
                <a:xfrm rot="19870194">
                  <a:off x="2617666" y="2902905"/>
                  <a:ext cx="28122" cy="23728"/>
                </a:xfrm>
                <a:custGeom>
                  <a:avLst/>
                  <a:gdLst>
                    <a:gd name="T0" fmla="*/ 22 w 24"/>
                    <a:gd name="T1" fmla="*/ 12 h 20"/>
                    <a:gd name="T2" fmla="*/ 22 w 24"/>
                    <a:gd name="T3" fmla="*/ 12 h 20"/>
                    <a:gd name="T4" fmla="*/ 7 w 24"/>
                    <a:gd name="T5" fmla="*/ 1 h 20"/>
                    <a:gd name="T6" fmla="*/ 7 w 24"/>
                    <a:gd name="T7" fmla="*/ 1 h 20"/>
                    <a:gd name="T8" fmla="*/ 5 w 24"/>
                    <a:gd name="T9" fmla="*/ 0 h 20"/>
                    <a:gd name="T10" fmla="*/ 0 w 24"/>
                    <a:gd name="T11" fmla="*/ 5 h 20"/>
                    <a:gd name="T12" fmla="*/ 2 w 24"/>
                    <a:gd name="T13" fmla="*/ 8 h 20"/>
                    <a:gd name="T14" fmla="*/ 2 w 24"/>
                    <a:gd name="T15" fmla="*/ 8 h 20"/>
                    <a:gd name="T16" fmla="*/ 16 w 24"/>
                    <a:gd name="T17" fmla="*/ 19 h 20"/>
                    <a:gd name="T18" fmla="*/ 16 w 24"/>
                    <a:gd name="T19" fmla="*/ 19 h 20"/>
                    <a:gd name="T20" fmla="*/ 19 w 24"/>
                    <a:gd name="T21" fmla="*/ 20 h 20"/>
                    <a:gd name="T22" fmla="*/ 24 w 24"/>
                    <a:gd name="T23" fmla="*/ 16 h 20"/>
                    <a:gd name="T24" fmla="*/ 22 w 24"/>
                    <a:gd name="T25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22" y="12"/>
                      </a:move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17" y="8"/>
                        <a:pt x="12" y="4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6" y="12"/>
                        <a:pt x="11" y="15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7" y="20"/>
                        <a:pt x="18" y="20"/>
                        <a:pt x="19" y="20"/>
                      </a:cubicBezTo>
                      <a:cubicBezTo>
                        <a:pt x="22" y="20"/>
                        <a:pt x="24" y="18"/>
                        <a:pt x="24" y="16"/>
                      </a:cubicBezTo>
                      <a:cubicBezTo>
                        <a:pt x="24" y="14"/>
                        <a:pt x="23" y="13"/>
                        <a:pt x="22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1" name="Freeform 80"/>
                <p:cNvSpPr/>
                <p:nvPr/>
              </p:nvSpPr>
              <p:spPr bwMode="auto">
                <a:xfrm rot="19870194">
                  <a:off x="2654530" y="2999086"/>
                  <a:ext cx="29440" cy="23289"/>
                </a:xfrm>
                <a:custGeom>
                  <a:avLst/>
                  <a:gdLst>
                    <a:gd name="T0" fmla="*/ 23 w 25"/>
                    <a:gd name="T1" fmla="*/ 12 h 20"/>
                    <a:gd name="T2" fmla="*/ 23 w 25"/>
                    <a:gd name="T3" fmla="*/ 12 h 20"/>
                    <a:gd name="T4" fmla="*/ 8 w 25"/>
                    <a:gd name="T5" fmla="*/ 1 h 20"/>
                    <a:gd name="T6" fmla="*/ 8 w 25"/>
                    <a:gd name="T7" fmla="*/ 1 h 20"/>
                    <a:gd name="T8" fmla="*/ 5 w 25"/>
                    <a:gd name="T9" fmla="*/ 0 h 20"/>
                    <a:gd name="T10" fmla="*/ 0 w 25"/>
                    <a:gd name="T11" fmla="*/ 5 h 20"/>
                    <a:gd name="T12" fmla="*/ 2 w 25"/>
                    <a:gd name="T13" fmla="*/ 9 h 20"/>
                    <a:gd name="T14" fmla="*/ 2 w 25"/>
                    <a:gd name="T15" fmla="*/ 9 h 20"/>
                    <a:gd name="T16" fmla="*/ 18 w 25"/>
                    <a:gd name="T17" fmla="*/ 20 h 20"/>
                    <a:gd name="T18" fmla="*/ 18 w 25"/>
                    <a:gd name="T19" fmla="*/ 19 h 20"/>
                    <a:gd name="T20" fmla="*/ 21 w 25"/>
                    <a:gd name="T21" fmla="*/ 20 h 20"/>
                    <a:gd name="T22" fmla="*/ 25 w 25"/>
                    <a:gd name="T23" fmla="*/ 16 h 20"/>
                    <a:gd name="T24" fmla="*/ 23 w 25"/>
                    <a:gd name="T25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0">
                      <a:moveTo>
                        <a:pt x="23" y="12"/>
                      </a:move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18" y="8"/>
                        <a:pt x="13" y="5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8" y="13"/>
                        <a:pt x="13" y="16"/>
                        <a:pt x="18" y="20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20"/>
                        <a:pt x="20" y="20"/>
                        <a:pt x="21" y="20"/>
                      </a:cubicBezTo>
                      <a:cubicBezTo>
                        <a:pt x="23" y="20"/>
                        <a:pt x="25" y="18"/>
                        <a:pt x="25" y="16"/>
                      </a:cubicBezTo>
                      <a:cubicBezTo>
                        <a:pt x="25" y="14"/>
                        <a:pt x="24" y="12"/>
                        <a:pt x="23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4" name="Freeform 83"/>
                <p:cNvSpPr/>
                <p:nvPr/>
              </p:nvSpPr>
              <p:spPr bwMode="auto">
                <a:xfrm rot="19870194">
                  <a:off x="2355586" y="2881574"/>
                  <a:ext cx="32956" cy="13182"/>
                </a:xfrm>
                <a:custGeom>
                  <a:avLst/>
                  <a:gdLst>
                    <a:gd name="T0" fmla="*/ 24 w 28"/>
                    <a:gd name="T1" fmla="*/ 1 h 11"/>
                    <a:gd name="T2" fmla="*/ 24 w 28"/>
                    <a:gd name="T3" fmla="*/ 1 h 11"/>
                    <a:gd name="T4" fmla="*/ 9 w 28"/>
                    <a:gd name="T5" fmla="*/ 0 h 11"/>
                    <a:gd name="T6" fmla="*/ 5 w 28"/>
                    <a:gd name="T7" fmla="*/ 0 h 11"/>
                    <a:gd name="T8" fmla="*/ 5 w 28"/>
                    <a:gd name="T9" fmla="*/ 0 h 11"/>
                    <a:gd name="T10" fmla="*/ 5 w 28"/>
                    <a:gd name="T11" fmla="*/ 0 h 11"/>
                    <a:gd name="T12" fmla="*/ 0 w 28"/>
                    <a:gd name="T13" fmla="*/ 5 h 11"/>
                    <a:gd name="T14" fmla="*/ 4 w 28"/>
                    <a:gd name="T15" fmla="*/ 9 h 11"/>
                    <a:gd name="T16" fmla="*/ 4 w 28"/>
                    <a:gd name="T17" fmla="*/ 10 h 11"/>
                    <a:gd name="T18" fmla="*/ 8 w 28"/>
                    <a:gd name="T19" fmla="*/ 10 h 11"/>
                    <a:gd name="T20" fmla="*/ 8 w 28"/>
                    <a:gd name="T21" fmla="*/ 10 h 11"/>
                    <a:gd name="T22" fmla="*/ 8 w 28"/>
                    <a:gd name="T23" fmla="*/ 10 h 11"/>
                    <a:gd name="T24" fmla="*/ 8 w 28"/>
                    <a:gd name="T25" fmla="*/ 10 h 11"/>
                    <a:gd name="T26" fmla="*/ 23 w 28"/>
                    <a:gd name="T27" fmla="*/ 11 h 11"/>
                    <a:gd name="T28" fmla="*/ 23 w 28"/>
                    <a:gd name="T29" fmla="*/ 11 h 11"/>
                    <a:gd name="T30" fmla="*/ 23 w 28"/>
                    <a:gd name="T31" fmla="*/ 11 h 11"/>
                    <a:gd name="T32" fmla="*/ 28 w 28"/>
                    <a:gd name="T33" fmla="*/ 6 h 11"/>
                    <a:gd name="T34" fmla="*/ 24 w 28"/>
                    <a:gd name="T3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1">
                      <a:moveTo>
                        <a:pt x="24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6" y="11"/>
                        <a:pt x="28" y="9"/>
                        <a:pt x="28" y="6"/>
                      </a:cubicBezTo>
                      <a:cubicBezTo>
                        <a:pt x="28" y="3"/>
                        <a:pt x="26" y="1"/>
                        <a:pt x="24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5" name="Freeform 84"/>
                <p:cNvSpPr/>
                <p:nvPr/>
              </p:nvSpPr>
              <p:spPr bwMode="auto">
                <a:xfrm rot="19870194">
                  <a:off x="2218386" y="2576962"/>
                  <a:ext cx="304948" cy="278145"/>
                </a:xfrm>
                <a:custGeom>
                  <a:avLst/>
                  <a:gdLst>
                    <a:gd name="T0" fmla="*/ 152 w 260"/>
                    <a:gd name="T1" fmla="*/ 218 h 237"/>
                    <a:gd name="T2" fmla="*/ 119 w 260"/>
                    <a:gd name="T3" fmla="*/ 208 h 237"/>
                    <a:gd name="T4" fmla="*/ 138 w 260"/>
                    <a:gd name="T5" fmla="*/ 184 h 237"/>
                    <a:gd name="T6" fmla="*/ 162 w 260"/>
                    <a:gd name="T7" fmla="*/ 156 h 237"/>
                    <a:gd name="T8" fmla="*/ 164 w 260"/>
                    <a:gd name="T9" fmla="*/ 154 h 237"/>
                    <a:gd name="T10" fmla="*/ 181 w 260"/>
                    <a:gd name="T11" fmla="*/ 162 h 237"/>
                    <a:gd name="T12" fmla="*/ 198 w 260"/>
                    <a:gd name="T13" fmla="*/ 169 h 237"/>
                    <a:gd name="T14" fmla="*/ 216 w 260"/>
                    <a:gd name="T15" fmla="*/ 166 h 237"/>
                    <a:gd name="T16" fmla="*/ 216 w 260"/>
                    <a:gd name="T17" fmla="*/ 148 h 237"/>
                    <a:gd name="T18" fmla="*/ 206 w 260"/>
                    <a:gd name="T19" fmla="*/ 136 h 237"/>
                    <a:gd name="T20" fmla="*/ 196 w 260"/>
                    <a:gd name="T21" fmla="*/ 133 h 237"/>
                    <a:gd name="T22" fmla="*/ 191 w 260"/>
                    <a:gd name="T23" fmla="*/ 132 h 237"/>
                    <a:gd name="T24" fmla="*/ 189 w 260"/>
                    <a:gd name="T25" fmla="*/ 131 h 237"/>
                    <a:gd name="T26" fmla="*/ 185 w 260"/>
                    <a:gd name="T27" fmla="*/ 130 h 237"/>
                    <a:gd name="T28" fmla="*/ 207 w 260"/>
                    <a:gd name="T29" fmla="*/ 106 h 237"/>
                    <a:gd name="T30" fmla="*/ 228 w 260"/>
                    <a:gd name="T31" fmla="*/ 84 h 237"/>
                    <a:gd name="T32" fmla="*/ 236 w 260"/>
                    <a:gd name="T33" fmla="*/ 77 h 237"/>
                    <a:gd name="T34" fmla="*/ 243 w 260"/>
                    <a:gd name="T35" fmla="*/ 73 h 237"/>
                    <a:gd name="T36" fmla="*/ 255 w 260"/>
                    <a:gd name="T37" fmla="*/ 63 h 237"/>
                    <a:gd name="T38" fmla="*/ 256 w 260"/>
                    <a:gd name="T39" fmla="*/ 62 h 237"/>
                    <a:gd name="T40" fmla="*/ 257 w 260"/>
                    <a:gd name="T41" fmla="*/ 42 h 237"/>
                    <a:gd name="T42" fmla="*/ 247 w 260"/>
                    <a:gd name="T43" fmla="*/ 22 h 237"/>
                    <a:gd name="T44" fmla="*/ 232 w 260"/>
                    <a:gd name="T45" fmla="*/ 5 h 237"/>
                    <a:gd name="T46" fmla="*/ 218 w 260"/>
                    <a:gd name="T47" fmla="*/ 1 h 237"/>
                    <a:gd name="T48" fmla="*/ 218 w 260"/>
                    <a:gd name="T49" fmla="*/ 2 h 237"/>
                    <a:gd name="T50" fmla="*/ 213 w 260"/>
                    <a:gd name="T51" fmla="*/ 5 h 237"/>
                    <a:gd name="T52" fmla="*/ 211 w 260"/>
                    <a:gd name="T53" fmla="*/ 13 h 237"/>
                    <a:gd name="T54" fmla="*/ 201 w 260"/>
                    <a:gd name="T55" fmla="*/ 46 h 237"/>
                    <a:gd name="T56" fmla="*/ 181 w 260"/>
                    <a:gd name="T57" fmla="*/ 73 h 237"/>
                    <a:gd name="T58" fmla="*/ 167 w 260"/>
                    <a:gd name="T59" fmla="*/ 90 h 237"/>
                    <a:gd name="T60" fmla="*/ 147 w 260"/>
                    <a:gd name="T61" fmla="*/ 113 h 237"/>
                    <a:gd name="T62" fmla="*/ 124 w 260"/>
                    <a:gd name="T63" fmla="*/ 101 h 237"/>
                    <a:gd name="T64" fmla="*/ 109 w 260"/>
                    <a:gd name="T65" fmla="*/ 91 h 237"/>
                    <a:gd name="T66" fmla="*/ 106 w 260"/>
                    <a:gd name="T67" fmla="*/ 90 h 237"/>
                    <a:gd name="T68" fmla="*/ 94 w 260"/>
                    <a:gd name="T69" fmla="*/ 88 h 237"/>
                    <a:gd name="T70" fmla="*/ 95 w 260"/>
                    <a:gd name="T71" fmla="*/ 101 h 237"/>
                    <a:gd name="T72" fmla="*/ 107 w 260"/>
                    <a:gd name="T73" fmla="*/ 119 h 237"/>
                    <a:gd name="T74" fmla="*/ 129 w 260"/>
                    <a:gd name="T75" fmla="*/ 137 h 237"/>
                    <a:gd name="T76" fmla="*/ 107 w 260"/>
                    <a:gd name="T77" fmla="*/ 164 h 237"/>
                    <a:gd name="T78" fmla="*/ 81 w 260"/>
                    <a:gd name="T79" fmla="*/ 195 h 237"/>
                    <a:gd name="T80" fmla="*/ 46 w 260"/>
                    <a:gd name="T81" fmla="*/ 183 h 237"/>
                    <a:gd name="T82" fmla="*/ 17 w 260"/>
                    <a:gd name="T83" fmla="*/ 170 h 237"/>
                    <a:gd name="T84" fmla="*/ 4 w 260"/>
                    <a:gd name="T85" fmla="*/ 170 h 237"/>
                    <a:gd name="T86" fmla="*/ 4 w 260"/>
                    <a:gd name="T87" fmla="*/ 170 h 237"/>
                    <a:gd name="T88" fmla="*/ 1 w 260"/>
                    <a:gd name="T89" fmla="*/ 188 h 237"/>
                    <a:gd name="T90" fmla="*/ 11 w 260"/>
                    <a:gd name="T91" fmla="*/ 223 h 237"/>
                    <a:gd name="T92" fmla="*/ 35 w 260"/>
                    <a:gd name="T93" fmla="*/ 228 h 237"/>
                    <a:gd name="T94" fmla="*/ 48 w 260"/>
                    <a:gd name="T95" fmla="*/ 228 h 237"/>
                    <a:gd name="T96" fmla="*/ 94 w 260"/>
                    <a:gd name="T97" fmla="*/ 230 h 237"/>
                    <a:gd name="T98" fmla="*/ 147 w 260"/>
                    <a:gd name="T99" fmla="*/ 236 h 237"/>
                    <a:gd name="T100" fmla="*/ 164 w 260"/>
                    <a:gd name="T101" fmla="*/ 229 h 237"/>
                    <a:gd name="T102" fmla="*/ 152 w 260"/>
                    <a:gd name="T103" fmla="*/ 218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0" h="237">
                      <a:moveTo>
                        <a:pt x="152" y="218"/>
                      </a:moveTo>
                      <a:cubicBezTo>
                        <a:pt x="152" y="218"/>
                        <a:pt x="127" y="210"/>
                        <a:pt x="119" y="208"/>
                      </a:cubicBezTo>
                      <a:cubicBezTo>
                        <a:pt x="124" y="202"/>
                        <a:pt x="138" y="184"/>
                        <a:pt x="138" y="184"/>
                      </a:cubicBezTo>
                      <a:cubicBezTo>
                        <a:pt x="162" y="156"/>
                        <a:pt x="162" y="156"/>
                        <a:pt x="162" y="156"/>
                      </a:cubicBezTo>
                      <a:cubicBezTo>
                        <a:pt x="162" y="156"/>
                        <a:pt x="163" y="155"/>
                        <a:pt x="164" y="154"/>
                      </a:cubicBezTo>
                      <a:cubicBezTo>
                        <a:pt x="167" y="156"/>
                        <a:pt x="181" y="162"/>
                        <a:pt x="181" y="162"/>
                      </a:cubicBezTo>
                      <a:cubicBezTo>
                        <a:pt x="181" y="162"/>
                        <a:pt x="198" y="169"/>
                        <a:pt x="198" y="169"/>
                      </a:cubicBezTo>
                      <a:cubicBezTo>
                        <a:pt x="206" y="171"/>
                        <a:pt x="212" y="170"/>
                        <a:pt x="216" y="166"/>
                      </a:cubicBezTo>
                      <a:cubicBezTo>
                        <a:pt x="219" y="163"/>
                        <a:pt x="222" y="157"/>
                        <a:pt x="216" y="148"/>
                      </a:cubicBezTo>
                      <a:cubicBezTo>
                        <a:pt x="212" y="142"/>
                        <a:pt x="209" y="138"/>
                        <a:pt x="206" y="136"/>
                      </a:cubicBezTo>
                      <a:cubicBezTo>
                        <a:pt x="204" y="134"/>
                        <a:pt x="200" y="133"/>
                        <a:pt x="196" y="133"/>
                      </a:cubicBezTo>
                      <a:cubicBezTo>
                        <a:pt x="196" y="133"/>
                        <a:pt x="191" y="132"/>
                        <a:pt x="191" y="132"/>
                      </a:cubicBezTo>
                      <a:cubicBezTo>
                        <a:pt x="189" y="131"/>
                        <a:pt x="189" y="131"/>
                        <a:pt x="189" y="131"/>
                      </a:cubicBezTo>
                      <a:cubicBezTo>
                        <a:pt x="189" y="131"/>
                        <a:pt x="188" y="131"/>
                        <a:pt x="185" y="130"/>
                      </a:cubicBezTo>
                      <a:cubicBezTo>
                        <a:pt x="191" y="124"/>
                        <a:pt x="207" y="106"/>
                        <a:pt x="207" y="106"/>
                      </a:cubicBezTo>
                      <a:cubicBezTo>
                        <a:pt x="228" y="84"/>
                        <a:pt x="228" y="84"/>
                        <a:pt x="228" y="84"/>
                      </a:cubicBezTo>
                      <a:cubicBezTo>
                        <a:pt x="228" y="84"/>
                        <a:pt x="236" y="77"/>
                        <a:pt x="236" y="77"/>
                      </a:cubicBezTo>
                      <a:cubicBezTo>
                        <a:pt x="236" y="77"/>
                        <a:pt x="243" y="73"/>
                        <a:pt x="243" y="73"/>
                      </a:cubicBezTo>
                      <a:cubicBezTo>
                        <a:pt x="249" y="69"/>
                        <a:pt x="253" y="66"/>
                        <a:pt x="255" y="63"/>
                      </a:cubicBezTo>
                      <a:cubicBezTo>
                        <a:pt x="256" y="63"/>
                        <a:pt x="256" y="62"/>
                        <a:pt x="256" y="62"/>
                      </a:cubicBezTo>
                      <a:cubicBezTo>
                        <a:pt x="259" y="57"/>
                        <a:pt x="260" y="51"/>
                        <a:pt x="257" y="42"/>
                      </a:cubicBezTo>
                      <a:cubicBezTo>
                        <a:pt x="256" y="37"/>
                        <a:pt x="252" y="30"/>
                        <a:pt x="247" y="22"/>
                      </a:cubicBezTo>
                      <a:cubicBezTo>
                        <a:pt x="241" y="14"/>
                        <a:pt x="236" y="8"/>
                        <a:pt x="232" y="5"/>
                      </a:cubicBezTo>
                      <a:cubicBezTo>
                        <a:pt x="227" y="1"/>
                        <a:pt x="222" y="0"/>
                        <a:pt x="218" y="1"/>
                      </a:cubicBezTo>
                      <a:cubicBezTo>
                        <a:pt x="218" y="1"/>
                        <a:pt x="218" y="1"/>
                        <a:pt x="218" y="2"/>
                      </a:cubicBezTo>
                      <a:cubicBezTo>
                        <a:pt x="216" y="2"/>
                        <a:pt x="215" y="3"/>
                        <a:pt x="213" y="5"/>
                      </a:cubicBezTo>
                      <a:cubicBezTo>
                        <a:pt x="212" y="6"/>
                        <a:pt x="211" y="9"/>
                        <a:pt x="211" y="13"/>
                      </a:cubicBezTo>
                      <a:cubicBezTo>
                        <a:pt x="210" y="25"/>
                        <a:pt x="207" y="36"/>
                        <a:pt x="201" y="46"/>
                      </a:cubicBezTo>
                      <a:cubicBezTo>
                        <a:pt x="198" y="51"/>
                        <a:pt x="192" y="60"/>
                        <a:pt x="181" y="73"/>
                      </a:cubicBezTo>
                      <a:cubicBezTo>
                        <a:pt x="177" y="78"/>
                        <a:pt x="172" y="84"/>
                        <a:pt x="167" y="90"/>
                      </a:cubicBezTo>
                      <a:cubicBezTo>
                        <a:pt x="167" y="90"/>
                        <a:pt x="150" y="110"/>
                        <a:pt x="147" y="113"/>
                      </a:cubicBezTo>
                      <a:cubicBezTo>
                        <a:pt x="139" y="110"/>
                        <a:pt x="131" y="106"/>
                        <a:pt x="124" y="101"/>
                      </a:cubicBezTo>
                      <a:cubicBezTo>
                        <a:pt x="124" y="101"/>
                        <a:pt x="109" y="91"/>
                        <a:pt x="109" y="91"/>
                      </a:cubicBezTo>
                      <a:cubicBezTo>
                        <a:pt x="106" y="90"/>
                        <a:pt x="106" y="90"/>
                        <a:pt x="106" y="90"/>
                      </a:cubicBezTo>
                      <a:cubicBezTo>
                        <a:pt x="99" y="85"/>
                        <a:pt x="96" y="86"/>
                        <a:pt x="94" y="88"/>
                      </a:cubicBezTo>
                      <a:cubicBezTo>
                        <a:pt x="92" y="91"/>
                        <a:pt x="92" y="95"/>
                        <a:pt x="95" y="101"/>
                      </a:cubicBezTo>
                      <a:cubicBezTo>
                        <a:pt x="97" y="108"/>
                        <a:pt x="101" y="114"/>
                        <a:pt x="107" y="119"/>
                      </a:cubicBezTo>
                      <a:cubicBezTo>
                        <a:pt x="111" y="124"/>
                        <a:pt x="119" y="130"/>
                        <a:pt x="129" y="137"/>
                      </a:cubicBezTo>
                      <a:cubicBezTo>
                        <a:pt x="125" y="142"/>
                        <a:pt x="107" y="164"/>
                        <a:pt x="107" y="164"/>
                      </a:cubicBezTo>
                      <a:cubicBezTo>
                        <a:pt x="107" y="164"/>
                        <a:pt x="87" y="188"/>
                        <a:pt x="81" y="195"/>
                      </a:cubicBezTo>
                      <a:cubicBezTo>
                        <a:pt x="68" y="191"/>
                        <a:pt x="56" y="187"/>
                        <a:pt x="46" y="183"/>
                      </a:cubicBezTo>
                      <a:cubicBezTo>
                        <a:pt x="35" y="179"/>
                        <a:pt x="26" y="175"/>
                        <a:pt x="17" y="170"/>
                      </a:cubicBezTo>
                      <a:cubicBezTo>
                        <a:pt x="10" y="166"/>
                        <a:pt x="6" y="168"/>
                        <a:pt x="4" y="170"/>
                      </a:cubicBezTo>
                      <a:cubicBezTo>
                        <a:pt x="4" y="170"/>
                        <a:pt x="4" y="170"/>
                        <a:pt x="4" y="170"/>
                      </a:cubicBezTo>
                      <a:cubicBezTo>
                        <a:pt x="1" y="174"/>
                        <a:pt x="0" y="180"/>
                        <a:pt x="1" y="188"/>
                      </a:cubicBezTo>
                      <a:cubicBezTo>
                        <a:pt x="3" y="207"/>
                        <a:pt x="7" y="219"/>
                        <a:pt x="11" y="223"/>
                      </a:cubicBezTo>
                      <a:cubicBezTo>
                        <a:pt x="15" y="227"/>
                        <a:pt x="23" y="229"/>
                        <a:pt x="35" y="228"/>
                      </a:cubicBezTo>
                      <a:cubicBezTo>
                        <a:pt x="48" y="228"/>
                        <a:pt x="48" y="228"/>
                        <a:pt x="48" y="228"/>
                      </a:cubicBezTo>
                      <a:cubicBezTo>
                        <a:pt x="48" y="228"/>
                        <a:pt x="94" y="230"/>
                        <a:pt x="94" y="230"/>
                      </a:cubicBezTo>
                      <a:cubicBezTo>
                        <a:pt x="112" y="232"/>
                        <a:pt x="129" y="234"/>
                        <a:pt x="147" y="236"/>
                      </a:cubicBezTo>
                      <a:cubicBezTo>
                        <a:pt x="157" y="237"/>
                        <a:pt x="163" y="235"/>
                        <a:pt x="164" y="229"/>
                      </a:cubicBezTo>
                      <a:cubicBezTo>
                        <a:pt x="165" y="224"/>
                        <a:pt x="161" y="220"/>
                        <a:pt x="152" y="218"/>
                      </a:cubicBezTo>
                      <a:close/>
                    </a:path>
                  </a:pathLst>
                </a:custGeom>
                <a:solidFill>
                  <a:srgbClr val="6A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6" name="Freeform 85"/>
                <p:cNvSpPr/>
                <p:nvPr/>
              </p:nvSpPr>
              <p:spPr bwMode="auto">
                <a:xfrm rot="19870194">
                  <a:off x="2447634" y="2555156"/>
                  <a:ext cx="330873" cy="471923"/>
                </a:xfrm>
                <a:custGeom>
                  <a:avLst/>
                  <a:gdLst>
                    <a:gd name="T0" fmla="*/ 229 w 282"/>
                    <a:gd name="T1" fmla="*/ 326 h 402"/>
                    <a:gd name="T2" fmla="*/ 234 w 282"/>
                    <a:gd name="T3" fmla="*/ 304 h 402"/>
                    <a:gd name="T4" fmla="*/ 156 w 282"/>
                    <a:gd name="T5" fmla="*/ 349 h 402"/>
                    <a:gd name="T6" fmla="*/ 38 w 282"/>
                    <a:gd name="T7" fmla="*/ 261 h 402"/>
                    <a:gd name="T8" fmla="*/ 86 w 282"/>
                    <a:gd name="T9" fmla="*/ 160 h 402"/>
                    <a:gd name="T10" fmla="*/ 121 w 282"/>
                    <a:gd name="T11" fmla="*/ 163 h 402"/>
                    <a:gd name="T12" fmla="*/ 108 w 282"/>
                    <a:gd name="T13" fmla="*/ 186 h 402"/>
                    <a:gd name="T14" fmla="*/ 83 w 282"/>
                    <a:gd name="T15" fmla="*/ 215 h 402"/>
                    <a:gd name="T16" fmla="*/ 74 w 282"/>
                    <a:gd name="T17" fmla="*/ 247 h 402"/>
                    <a:gd name="T18" fmla="*/ 105 w 282"/>
                    <a:gd name="T19" fmla="*/ 236 h 402"/>
                    <a:gd name="T20" fmla="*/ 165 w 282"/>
                    <a:gd name="T21" fmla="*/ 172 h 402"/>
                    <a:gd name="T22" fmla="*/ 215 w 282"/>
                    <a:gd name="T23" fmla="*/ 180 h 402"/>
                    <a:gd name="T24" fmla="*/ 205 w 282"/>
                    <a:gd name="T25" fmla="*/ 193 h 402"/>
                    <a:gd name="T26" fmla="*/ 184 w 282"/>
                    <a:gd name="T27" fmla="*/ 212 h 402"/>
                    <a:gd name="T28" fmla="*/ 164 w 282"/>
                    <a:gd name="T29" fmla="*/ 229 h 402"/>
                    <a:gd name="T30" fmla="*/ 145 w 282"/>
                    <a:gd name="T31" fmla="*/ 225 h 402"/>
                    <a:gd name="T32" fmla="*/ 130 w 282"/>
                    <a:gd name="T33" fmla="*/ 224 h 402"/>
                    <a:gd name="T34" fmla="*/ 125 w 282"/>
                    <a:gd name="T35" fmla="*/ 263 h 402"/>
                    <a:gd name="T36" fmla="*/ 129 w 282"/>
                    <a:gd name="T37" fmla="*/ 277 h 402"/>
                    <a:gd name="T38" fmla="*/ 222 w 282"/>
                    <a:gd name="T39" fmla="*/ 225 h 402"/>
                    <a:gd name="T40" fmla="*/ 241 w 282"/>
                    <a:gd name="T41" fmla="*/ 209 h 402"/>
                    <a:gd name="T42" fmla="*/ 269 w 282"/>
                    <a:gd name="T43" fmla="*/ 197 h 402"/>
                    <a:gd name="T44" fmla="*/ 262 w 282"/>
                    <a:gd name="T45" fmla="*/ 171 h 402"/>
                    <a:gd name="T46" fmla="*/ 225 w 282"/>
                    <a:gd name="T47" fmla="*/ 151 h 402"/>
                    <a:gd name="T48" fmla="*/ 185 w 282"/>
                    <a:gd name="T49" fmla="*/ 149 h 402"/>
                    <a:gd name="T50" fmla="*/ 250 w 282"/>
                    <a:gd name="T51" fmla="*/ 86 h 402"/>
                    <a:gd name="T52" fmla="*/ 263 w 282"/>
                    <a:gd name="T53" fmla="*/ 75 h 402"/>
                    <a:gd name="T54" fmla="*/ 278 w 282"/>
                    <a:gd name="T55" fmla="*/ 66 h 402"/>
                    <a:gd name="T56" fmla="*/ 281 w 282"/>
                    <a:gd name="T57" fmla="*/ 46 h 402"/>
                    <a:gd name="T58" fmla="*/ 252 w 282"/>
                    <a:gd name="T59" fmla="*/ 5 h 402"/>
                    <a:gd name="T60" fmla="*/ 236 w 282"/>
                    <a:gd name="T61" fmla="*/ 5 h 402"/>
                    <a:gd name="T62" fmla="*/ 232 w 282"/>
                    <a:gd name="T63" fmla="*/ 26 h 402"/>
                    <a:gd name="T64" fmla="*/ 201 w 282"/>
                    <a:gd name="T65" fmla="*/ 78 h 402"/>
                    <a:gd name="T66" fmla="*/ 145 w 282"/>
                    <a:gd name="T67" fmla="*/ 142 h 402"/>
                    <a:gd name="T68" fmla="*/ 121 w 282"/>
                    <a:gd name="T69" fmla="*/ 139 h 402"/>
                    <a:gd name="T70" fmla="*/ 121 w 282"/>
                    <a:gd name="T71" fmla="*/ 120 h 402"/>
                    <a:gd name="T72" fmla="*/ 147 w 282"/>
                    <a:gd name="T73" fmla="*/ 95 h 402"/>
                    <a:gd name="T74" fmla="*/ 145 w 282"/>
                    <a:gd name="T75" fmla="*/ 64 h 402"/>
                    <a:gd name="T76" fmla="*/ 135 w 282"/>
                    <a:gd name="T77" fmla="*/ 54 h 402"/>
                    <a:gd name="T78" fmla="*/ 122 w 282"/>
                    <a:gd name="T79" fmla="*/ 63 h 402"/>
                    <a:gd name="T80" fmla="*/ 102 w 282"/>
                    <a:gd name="T81" fmla="*/ 97 h 402"/>
                    <a:gd name="T82" fmla="*/ 52 w 282"/>
                    <a:gd name="T83" fmla="*/ 127 h 402"/>
                    <a:gd name="T84" fmla="*/ 23 w 282"/>
                    <a:gd name="T85" fmla="*/ 122 h 402"/>
                    <a:gd name="T86" fmla="*/ 25 w 282"/>
                    <a:gd name="T87" fmla="*/ 137 h 402"/>
                    <a:gd name="T88" fmla="*/ 53 w 282"/>
                    <a:gd name="T89" fmla="*/ 155 h 402"/>
                    <a:gd name="T90" fmla="*/ 5 w 282"/>
                    <a:gd name="T91" fmla="*/ 259 h 402"/>
                    <a:gd name="T92" fmla="*/ 130 w 282"/>
                    <a:gd name="T93" fmla="*/ 388 h 402"/>
                    <a:gd name="T94" fmla="*/ 199 w 282"/>
                    <a:gd name="T95" fmla="*/ 391 h 402"/>
                    <a:gd name="T96" fmla="*/ 212 w 282"/>
                    <a:gd name="T97" fmla="*/ 356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82" h="402">
                      <a:moveTo>
                        <a:pt x="212" y="356"/>
                      </a:moveTo>
                      <a:cubicBezTo>
                        <a:pt x="216" y="346"/>
                        <a:pt x="222" y="336"/>
                        <a:pt x="229" y="326"/>
                      </a:cubicBezTo>
                      <a:cubicBezTo>
                        <a:pt x="237" y="312"/>
                        <a:pt x="237" y="309"/>
                        <a:pt x="237" y="307"/>
                      </a:cubicBezTo>
                      <a:cubicBezTo>
                        <a:pt x="236" y="306"/>
                        <a:pt x="235" y="304"/>
                        <a:pt x="234" y="304"/>
                      </a:cubicBezTo>
                      <a:cubicBezTo>
                        <a:pt x="231" y="303"/>
                        <a:pt x="228" y="305"/>
                        <a:pt x="216" y="316"/>
                      </a:cubicBezTo>
                      <a:cubicBezTo>
                        <a:pt x="193" y="338"/>
                        <a:pt x="173" y="349"/>
                        <a:pt x="156" y="349"/>
                      </a:cubicBezTo>
                      <a:cubicBezTo>
                        <a:pt x="143" y="348"/>
                        <a:pt x="124" y="340"/>
                        <a:pt x="101" y="322"/>
                      </a:cubicBezTo>
                      <a:cubicBezTo>
                        <a:pt x="67" y="297"/>
                        <a:pt x="46" y="277"/>
                        <a:pt x="38" y="261"/>
                      </a:cubicBezTo>
                      <a:cubicBezTo>
                        <a:pt x="30" y="243"/>
                        <a:pt x="34" y="223"/>
                        <a:pt x="52" y="201"/>
                      </a:cubicBezTo>
                      <a:cubicBezTo>
                        <a:pt x="52" y="201"/>
                        <a:pt x="84" y="162"/>
                        <a:pt x="86" y="160"/>
                      </a:cubicBezTo>
                      <a:cubicBezTo>
                        <a:pt x="89" y="160"/>
                        <a:pt x="103" y="161"/>
                        <a:pt x="103" y="161"/>
                      </a:cubicBezTo>
                      <a:cubicBezTo>
                        <a:pt x="103" y="161"/>
                        <a:pt x="121" y="163"/>
                        <a:pt x="121" y="163"/>
                      </a:cubicBezTo>
                      <a:cubicBezTo>
                        <a:pt x="121" y="163"/>
                        <a:pt x="124" y="163"/>
                        <a:pt x="127" y="164"/>
                      </a:cubicBezTo>
                      <a:cubicBezTo>
                        <a:pt x="121" y="170"/>
                        <a:pt x="108" y="186"/>
                        <a:pt x="108" y="186"/>
                      </a:cubicBezTo>
                      <a:cubicBezTo>
                        <a:pt x="108" y="185"/>
                        <a:pt x="86" y="211"/>
                        <a:pt x="86" y="211"/>
                      </a:cubicBezTo>
                      <a:cubicBezTo>
                        <a:pt x="83" y="215"/>
                        <a:pt x="83" y="215"/>
                        <a:pt x="83" y="215"/>
                      </a:cubicBezTo>
                      <a:cubicBezTo>
                        <a:pt x="76" y="222"/>
                        <a:pt x="72" y="228"/>
                        <a:pt x="71" y="234"/>
                      </a:cubicBezTo>
                      <a:cubicBezTo>
                        <a:pt x="70" y="240"/>
                        <a:pt x="71" y="244"/>
                        <a:pt x="74" y="247"/>
                      </a:cubicBezTo>
                      <a:cubicBezTo>
                        <a:pt x="77" y="249"/>
                        <a:pt x="82" y="249"/>
                        <a:pt x="88" y="247"/>
                      </a:cubicBezTo>
                      <a:cubicBezTo>
                        <a:pt x="94" y="245"/>
                        <a:pt x="100" y="241"/>
                        <a:pt x="105" y="236"/>
                      </a:cubicBezTo>
                      <a:cubicBezTo>
                        <a:pt x="128" y="211"/>
                        <a:pt x="128" y="211"/>
                        <a:pt x="128" y="211"/>
                      </a:cubicBezTo>
                      <a:cubicBezTo>
                        <a:pt x="128" y="211"/>
                        <a:pt x="163" y="174"/>
                        <a:pt x="165" y="172"/>
                      </a:cubicBezTo>
                      <a:cubicBezTo>
                        <a:pt x="169" y="172"/>
                        <a:pt x="209" y="178"/>
                        <a:pt x="209" y="178"/>
                      </a:cubicBezTo>
                      <a:cubicBezTo>
                        <a:pt x="213" y="179"/>
                        <a:pt x="215" y="179"/>
                        <a:pt x="215" y="180"/>
                      </a:cubicBezTo>
                      <a:cubicBezTo>
                        <a:pt x="215" y="180"/>
                        <a:pt x="215" y="182"/>
                        <a:pt x="211" y="186"/>
                      </a:cubicBezTo>
                      <a:cubicBezTo>
                        <a:pt x="210" y="188"/>
                        <a:pt x="208" y="190"/>
                        <a:pt x="205" y="193"/>
                      </a:cubicBezTo>
                      <a:cubicBezTo>
                        <a:pt x="200" y="197"/>
                        <a:pt x="200" y="197"/>
                        <a:pt x="200" y="197"/>
                      </a:cubicBezTo>
                      <a:cubicBezTo>
                        <a:pt x="200" y="197"/>
                        <a:pt x="184" y="212"/>
                        <a:pt x="184" y="212"/>
                      </a:cubicBezTo>
                      <a:cubicBezTo>
                        <a:pt x="184" y="212"/>
                        <a:pt x="167" y="227"/>
                        <a:pt x="167" y="227"/>
                      </a:cubicBezTo>
                      <a:cubicBezTo>
                        <a:pt x="164" y="229"/>
                        <a:pt x="164" y="229"/>
                        <a:pt x="164" y="229"/>
                      </a:cubicBezTo>
                      <a:cubicBezTo>
                        <a:pt x="154" y="235"/>
                        <a:pt x="152" y="236"/>
                        <a:pt x="152" y="236"/>
                      </a:cubicBezTo>
                      <a:cubicBezTo>
                        <a:pt x="151" y="236"/>
                        <a:pt x="149" y="235"/>
                        <a:pt x="145" y="225"/>
                      </a:cubicBezTo>
                      <a:cubicBezTo>
                        <a:pt x="143" y="219"/>
                        <a:pt x="141" y="214"/>
                        <a:pt x="137" y="214"/>
                      </a:cubicBezTo>
                      <a:cubicBezTo>
                        <a:pt x="132" y="215"/>
                        <a:pt x="131" y="221"/>
                        <a:pt x="130" y="224"/>
                      </a:cubicBezTo>
                      <a:cubicBezTo>
                        <a:pt x="128" y="242"/>
                        <a:pt x="128" y="242"/>
                        <a:pt x="128" y="242"/>
                      </a:cubicBezTo>
                      <a:cubicBezTo>
                        <a:pt x="125" y="263"/>
                        <a:pt x="125" y="263"/>
                        <a:pt x="125" y="263"/>
                      </a:cubicBezTo>
                      <a:cubicBezTo>
                        <a:pt x="125" y="271"/>
                        <a:pt x="125" y="275"/>
                        <a:pt x="128" y="277"/>
                      </a:cubicBezTo>
                      <a:cubicBezTo>
                        <a:pt x="128" y="277"/>
                        <a:pt x="129" y="277"/>
                        <a:pt x="129" y="277"/>
                      </a:cubicBezTo>
                      <a:cubicBezTo>
                        <a:pt x="142" y="282"/>
                        <a:pt x="158" y="277"/>
                        <a:pt x="177" y="265"/>
                      </a:cubicBezTo>
                      <a:cubicBezTo>
                        <a:pt x="187" y="258"/>
                        <a:pt x="202" y="245"/>
                        <a:pt x="222" y="225"/>
                      </a:cubicBezTo>
                      <a:cubicBezTo>
                        <a:pt x="234" y="214"/>
                        <a:pt x="234" y="214"/>
                        <a:pt x="234" y="214"/>
                      </a:cubicBezTo>
                      <a:cubicBezTo>
                        <a:pt x="235" y="212"/>
                        <a:pt x="238" y="211"/>
                        <a:pt x="241" y="209"/>
                      </a:cubicBezTo>
                      <a:cubicBezTo>
                        <a:pt x="241" y="209"/>
                        <a:pt x="251" y="206"/>
                        <a:pt x="251" y="206"/>
                      </a:cubicBezTo>
                      <a:cubicBezTo>
                        <a:pt x="260" y="203"/>
                        <a:pt x="266" y="201"/>
                        <a:pt x="269" y="197"/>
                      </a:cubicBezTo>
                      <a:cubicBezTo>
                        <a:pt x="269" y="197"/>
                        <a:pt x="269" y="197"/>
                        <a:pt x="270" y="196"/>
                      </a:cubicBezTo>
                      <a:cubicBezTo>
                        <a:pt x="276" y="187"/>
                        <a:pt x="265" y="175"/>
                        <a:pt x="262" y="171"/>
                      </a:cubicBezTo>
                      <a:cubicBezTo>
                        <a:pt x="253" y="161"/>
                        <a:pt x="247" y="155"/>
                        <a:pt x="243" y="153"/>
                      </a:cubicBezTo>
                      <a:cubicBezTo>
                        <a:pt x="239" y="151"/>
                        <a:pt x="233" y="151"/>
                        <a:pt x="225" y="151"/>
                      </a:cubicBezTo>
                      <a:cubicBezTo>
                        <a:pt x="225" y="151"/>
                        <a:pt x="207" y="151"/>
                        <a:pt x="207" y="151"/>
                      </a:cubicBezTo>
                      <a:cubicBezTo>
                        <a:pt x="201" y="151"/>
                        <a:pt x="193" y="150"/>
                        <a:pt x="185" y="149"/>
                      </a:cubicBezTo>
                      <a:cubicBezTo>
                        <a:pt x="194" y="139"/>
                        <a:pt x="205" y="129"/>
                        <a:pt x="216" y="118"/>
                      </a:cubicBezTo>
                      <a:cubicBezTo>
                        <a:pt x="216" y="118"/>
                        <a:pt x="250" y="86"/>
                        <a:pt x="250" y="86"/>
                      </a:cubicBezTo>
                      <a:cubicBezTo>
                        <a:pt x="259" y="79"/>
                        <a:pt x="259" y="79"/>
                        <a:pt x="259" y="79"/>
                      </a:cubicBezTo>
                      <a:cubicBezTo>
                        <a:pt x="259" y="79"/>
                        <a:pt x="263" y="75"/>
                        <a:pt x="263" y="75"/>
                      </a:cubicBezTo>
                      <a:cubicBezTo>
                        <a:pt x="264" y="75"/>
                        <a:pt x="268" y="73"/>
                        <a:pt x="268" y="73"/>
                      </a:cubicBezTo>
                      <a:cubicBezTo>
                        <a:pt x="273" y="70"/>
                        <a:pt x="276" y="68"/>
                        <a:pt x="278" y="66"/>
                      </a:cubicBezTo>
                      <a:cubicBezTo>
                        <a:pt x="278" y="66"/>
                        <a:pt x="278" y="65"/>
                        <a:pt x="279" y="65"/>
                      </a:cubicBezTo>
                      <a:cubicBezTo>
                        <a:pt x="282" y="61"/>
                        <a:pt x="282" y="54"/>
                        <a:pt x="281" y="46"/>
                      </a:cubicBezTo>
                      <a:cubicBezTo>
                        <a:pt x="280" y="39"/>
                        <a:pt x="276" y="31"/>
                        <a:pt x="270" y="22"/>
                      </a:cubicBezTo>
                      <a:cubicBezTo>
                        <a:pt x="264" y="13"/>
                        <a:pt x="258" y="8"/>
                        <a:pt x="252" y="5"/>
                      </a:cubicBezTo>
                      <a:cubicBezTo>
                        <a:pt x="248" y="2"/>
                        <a:pt x="245" y="0"/>
                        <a:pt x="241" y="1"/>
                      </a:cubicBezTo>
                      <a:cubicBezTo>
                        <a:pt x="236" y="5"/>
                        <a:pt x="236" y="5"/>
                        <a:pt x="236" y="5"/>
                      </a:cubicBezTo>
                      <a:cubicBezTo>
                        <a:pt x="235" y="6"/>
                        <a:pt x="234" y="10"/>
                        <a:pt x="233" y="20"/>
                      </a:cubicBezTo>
                      <a:cubicBezTo>
                        <a:pt x="232" y="26"/>
                        <a:pt x="232" y="26"/>
                        <a:pt x="232" y="26"/>
                      </a:cubicBezTo>
                      <a:cubicBezTo>
                        <a:pt x="231" y="36"/>
                        <a:pt x="222" y="51"/>
                        <a:pt x="205" y="73"/>
                      </a:cubicBezTo>
                      <a:cubicBezTo>
                        <a:pt x="204" y="75"/>
                        <a:pt x="203" y="76"/>
                        <a:pt x="201" y="78"/>
                      </a:cubicBezTo>
                      <a:cubicBezTo>
                        <a:pt x="191" y="91"/>
                        <a:pt x="174" y="110"/>
                        <a:pt x="152" y="135"/>
                      </a:cubicBezTo>
                      <a:cubicBezTo>
                        <a:pt x="152" y="135"/>
                        <a:pt x="147" y="140"/>
                        <a:pt x="145" y="142"/>
                      </a:cubicBezTo>
                      <a:cubicBezTo>
                        <a:pt x="142" y="142"/>
                        <a:pt x="134" y="141"/>
                        <a:pt x="134" y="141"/>
                      </a:cubicBezTo>
                      <a:cubicBezTo>
                        <a:pt x="135" y="141"/>
                        <a:pt x="121" y="139"/>
                        <a:pt x="121" y="139"/>
                      </a:cubicBezTo>
                      <a:cubicBezTo>
                        <a:pt x="121" y="139"/>
                        <a:pt x="112" y="138"/>
                        <a:pt x="106" y="137"/>
                      </a:cubicBezTo>
                      <a:cubicBezTo>
                        <a:pt x="111" y="131"/>
                        <a:pt x="121" y="120"/>
                        <a:pt x="121" y="120"/>
                      </a:cubicBezTo>
                      <a:cubicBezTo>
                        <a:pt x="121" y="120"/>
                        <a:pt x="135" y="106"/>
                        <a:pt x="135" y="106"/>
                      </a:cubicBezTo>
                      <a:cubicBezTo>
                        <a:pt x="141" y="101"/>
                        <a:pt x="145" y="97"/>
                        <a:pt x="147" y="95"/>
                      </a:cubicBezTo>
                      <a:cubicBezTo>
                        <a:pt x="149" y="91"/>
                        <a:pt x="150" y="87"/>
                        <a:pt x="149" y="81"/>
                      </a:cubicBezTo>
                      <a:cubicBezTo>
                        <a:pt x="148" y="74"/>
                        <a:pt x="147" y="69"/>
                        <a:pt x="145" y="64"/>
                      </a:cubicBezTo>
                      <a:cubicBezTo>
                        <a:pt x="142" y="58"/>
                        <a:pt x="139" y="54"/>
                        <a:pt x="134" y="53"/>
                      </a:cubicBezTo>
                      <a:cubicBezTo>
                        <a:pt x="135" y="53"/>
                        <a:pt x="135" y="54"/>
                        <a:pt x="135" y="54"/>
                      </a:cubicBezTo>
                      <a:cubicBezTo>
                        <a:pt x="129" y="50"/>
                        <a:pt x="126" y="52"/>
                        <a:pt x="124" y="54"/>
                      </a:cubicBezTo>
                      <a:cubicBezTo>
                        <a:pt x="124" y="55"/>
                        <a:pt x="123" y="57"/>
                        <a:pt x="122" y="63"/>
                      </a:cubicBezTo>
                      <a:cubicBezTo>
                        <a:pt x="122" y="63"/>
                        <a:pt x="121" y="69"/>
                        <a:pt x="121" y="70"/>
                      </a:cubicBezTo>
                      <a:cubicBezTo>
                        <a:pt x="120" y="73"/>
                        <a:pt x="115" y="80"/>
                        <a:pt x="102" y="97"/>
                      </a:cubicBezTo>
                      <a:cubicBezTo>
                        <a:pt x="102" y="97"/>
                        <a:pt x="75" y="128"/>
                        <a:pt x="73" y="130"/>
                      </a:cubicBezTo>
                      <a:cubicBezTo>
                        <a:pt x="69" y="130"/>
                        <a:pt x="52" y="127"/>
                        <a:pt x="52" y="127"/>
                      </a:cubicBezTo>
                      <a:cubicBezTo>
                        <a:pt x="52" y="127"/>
                        <a:pt x="37" y="123"/>
                        <a:pt x="37" y="123"/>
                      </a:cubicBezTo>
                      <a:cubicBezTo>
                        <a:pt x="30" y="120"/>
                        <a:pt x="26" y="120"/>
                        <a:pt x="23" y="122"/>
                      </a:cubicBezTo>
                      <a:cubicBezTo>
                        <a:pt x="23" y="122"/>
                        <a:pt x="23" y="122"/>
                        <a:pt x="23" y="122"/>
                      </a:cubicBezTo>
                      <a:cubicBezTo>
                        <a:pt x="19" y="127"/>
                        <a:pt x="24" y="134"/>
                        <a:pt x="25" y="137"/>
                      </a:cubicBezTo>
                      <a:cubicBezTo>
                        <a:pt x="31" y="144"/>
                        <a:pt x="36" y="149"/>
                        <a:pt x="41" y="151"/>
                      </a:cubicBezTo>
                      <a:cubicBezTo>
                        <a:pt x="44" y="153"/>
                        <a:pt x="48" y="154"/>
                        <a:pt x="53" y="155"/>
                      </a:cubicBezTo>
                      <a:cubicBezTo>
                        <a:pt x="48" y="162"/>
                        <a:pt x="30" y="185"/>
                        <a:pt x="30" y="185"/>
                      </a:cubicBezTo>
                      <a:cubicBezTo>
                        <a:pt x="8" y="211"/>
                        <a:pt x="0" y="236"/>
                        <a:pt x="5" y="259"/>
                      </a:cubicBezTo>
                      <a:cubicBezTo>
                        <a:pt x="12" y="285"/>
                        <a:pt x="35" y="316"/>
                        <a:pt x="77" y="353"/>
                      </a:cubicBezTo>
                      <a:cubicBezTo>
                        <a:pt x="95" y="368"/>
                        <a:pt x="112" y="380"/>
                        <a:pt x="130" y="388"/>
                      </a:cubicBezTo>
                      <a:cubicBezTo>
                        <a:pt x="152" y="399"/>
                        <a:pt x="170" y="402"/>
                        <a:pt x="186" y="399"/>
                      </a:cubicBezTo>
                      <a:cubicBezTo>
                        <a:pt x="192" y="397"/>
                        <a:pt x="196" y="395"/>
                        <a:pt x="199" y="391"/>
                      </a:cubicBezTo>
                      <a:cubicBezTo>
                        <a:pt x="201" y="388"/>
                        <a:pt x="203" y="384"/>
                        <a:pt x="205" y="377"/>
                      </a:cubicBezTo>
                      <a:cubicBezTo>
                        <a:pt x="205" y="377"/>
                        <a:pt x="212" y="356"/>
                        <a:pt x="212" y="356"/>
                      </a:cubicBezTo>
                      <a:close/>
                    </a:path>
                  </a:pathLst>
                </a:custGeom>
                <a:solidFill>
                  <a:srgbClr val="6A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5" name="Freeform 114"/>
                <p:cNvSpPr/>
                <p:nvPr/>
              </p:nvSpPr>
              <p:spPr bwMode="auto">
                <a:xfrm rot="19870194">
                  <a:off x="1897905" y="2877354"/>
                  <a:ext cx="18895" cy="31637"/>
                </a:xfrm>
                <a:custGeom>
                  <a:avLst/>
                  <a:gdLst>
                    <a:gd name="T0" fmla="*/ 11 w 16"/>
                    <a:gd name="T1" fmla="*/ 0 h 27"/>
                    <a:gd name="T2" fmla="*/ 6 w 16"/>
                    <a:gd name="T3" fmla="*/ 4 h 27"/>
                    <a:gd name="T4" fmla="*/ 6 w 16"/>
                    <a:gd name="T5" fmla="*/ 4 h 27"/>
                    <a:gd name="T6" fmla="*/ 0 w 16"/>
                    <a:gd name="T7" fmla="*/ 21 h 27"/>
                    <a:gd name="T8" fmla="*/ 0 w 16"/>
                    <a:gd name="T9" fmla="*/ 21 h 27"/>
                    <a:gd name="T10" fmla="*/ 0 w 16"/>
                    <a:gd name="T11" fmla="*/ 23 h 27"/>
                    <a:gd name="T12" fmla="*/ 5 w 16"/>
                    <a:gd name="T13" fmla="*/ 27 h 27"/>
                    <a:gd name="T14" fmla="*/ 9 w 16"/>
                    <a:gd name="T15" fmla="*/ 25 h 27"/>
                    <a:gd name="T16" fmla="*/ 9 w 16"/>
                    <a:gd name="T17" fmla="*/ 25 h 27"/>
                    <a:gd name="T18" fmla="*/ 9 w 16"/>
                    <a:gd name="T19" fmla="*/ 24 h 27"/>
                    <a:gd name="T20" fmla="*/ 9 w 16"/>
                    <a:gd name="T21" fmla="*/ 24 h 27"/>
                    <a:gd name="T22" fmla="*/ 16 w 16"/>
                    <a:gd name="T23" fmla="*/ 6 h 27"/>
                    <a:gd name="T24" fmla="*/ 15 w 16"/>
                    <a:gd name="T25" fmla="*/ 6 h 27"/>
                    <a:gd name="T26" fmla="*/ 16 w 16"/>
                    <a:gd name="T27" fmla="*/ 5 h 27"/>
                    <a:gd name="T28" fmla="*/ 11 w 16"/>
                    <a:gd name="T2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" h="27">
                      <a:moveTo>
                        <a:pt x="11" y="0"/>
                      </a:moveTo>
                      <a:cubicBezTo>
                        <a:pt x="9" y="0"/>
                        <a:pt x="7" y="2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10"/>
                        <a:pt x="3" y="15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2"/>
                        <a:pt x="0" y="23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9" y="25"/>
                        <a:pt x="9" y="25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9"/>
                        <a:pt x="14" y="12"/>
                        <a:pt x="16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C2B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93" name="组合 1092"/>
            <p:cNvGrpSpPr/>
            <p:nvPr/>
          </p:nvGrpSpPr>
          <p:grpSpPr>
            <a:xfrm>
              <a:off x="4473604" y="5161762"/>
              <a:ext cx="478067" cy="384904"/>
              <a:chOff x="1791266" y="1545449"/>
              <a:chExt cx="882907" cy="593777"/>
            </a:xfrm>
          </p:grpSpPr>
          <p:sp>
            <p:nvSpPr>
              <p:cNvPr id="520" name="Freeform 19"/>
              <p:cNvSpPr/>
              <p:nvPr/>
            </p:nvSpPr>
            <p:spPr bwMode="auto">
              <a:xfrm rot="19870194">
                <a:off x="2668343" y="2015212"/>
                <a:ext cx="0" cy="1318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26"/>
              <p:cNvSpPr/>
              <p:nvPr/>
            </p:nvSpPr>
            <p:spPr bwMode="auto">
              <a:xfrm rot="19870194">
                <a:off x="2648687" y="2109786"/>
                <a:ext cx="25486" cy="29440"/>
              </a:xfrm>
              <a:custGeom>
                <a:avLst/>
                <a:gdLst>
                  <a:gd name="T0" fmla="*/ 1 w 22"/>
                  <a:gd name="T1" fmla="*/ 22 h 25"/>
                  <a:gd name="T2" fmla="*/ 1 w 22"/>
                  <a:gd name="T3" fmla="*/ 22 h 25"/>
                  <a:gd name="T4" fmla="*/ 3 w 22"/>
                  <a:gd name="T5" fmla="*/ 23 h 25"/>
                  <a:gd name="T6" fmla="*/ 3 w 22"/>
                  <a:gd name="T7" fmla="*/ 23 h 25"/>
                  <a:gd name="T8" fmla="*/ 6 w 22"/>
                  <a:gd name="T9" fmla="*/ 25 h 25"/>
                  <a:gd name="T10" fmla="*/ 11 w 22"/>
                  <a:gd name="T11" fmla="*/ 20 h 25"/>
                  <a:gd name="T12" fmla="*/ 11 w 22"/>
                  <a:gd name="T13" fmla="*/ 18 h 25"/>
                  <a:gd name="T14" fmla="*/ 20 w 22"/>
                  <a:gd name="T15" fmla="*/ 9 h 25"/>
                  <a:gd name="T16" fmla="*/ 20 w 22"/>
                  <a:gd name="T17" fmla="*/ 9 h 25"/>
                  <a:gd name="T18" fmla="*/ 20 w 22"/>
                  <a:gd name="T19" fmla="*/ 8 h 25"/>
                  <a:gd name="T20" fmla="*/ 20 w 22"/>
                  <a:gd name="T21" fmla="*/ 8 h 25"/>
                  <a:gd name="T22" fmla="*/ 22 w 22"/>
                  <a:gd name="T23" fmla="*/ 5 h 25"/>
                  <a:gd name="T24" fmla="*/ 17 w 22"/>
                  <a:gd name="T25" fmla="*/ 0 h 25"/>
                  <a:gd name="T26" fmla="*/ 13 w 22"/>
                  <a:gd name="T27" fmla="*/ 2 h 25"/>
                  <a:gd name="T28" fmla="*/ 13 w 22"/>
                  <a:gd name="T29" fmla="*/ 2 h 25"/>
                  <a:gd name="T30" fmla="*/ 3 w 22"/>
                  <a:gd name="T31" fmla="*/ 12 h 25"/>
                  <a:gd name="T32" fmla="*/ 3 w 22"/>
                  <a:gd name="T33" fmla="*/ 12 h 25"/>
                  <a:gd name="T34" fmla="*/ 3 w 22"/>
                  <a:gd name="T35" fmla="*/ 12 h 25"/>
                  <a:gd name="T36" fmla="*/ 3 w 22"/>
                  <a:gd name="T37" fmla="*/ 12 h 25"/>
                  <a:gd name="T38" fmla="*/ 3 w 22"/>
                  <a:gd name="T39" fmla="*/ 13 h 25"/>
                  <a:gd name="T40" fmla="*/ 3 w 22"/>
                  <a:gd name="T41" fmla="*/ 13 h 25"/>
                  <a:gd name="T42" fmla="*/ 1 w 22"/>
                  <a:gd name="T43" fmla="*/ 15 h 25"/>
                  <a:gd name="T44" fmla="*/ 1 w 22"/>
                  <a:gd name="T45" fmla="*/ 15 h 25"/>
                  <a:gd name="T46" fmla="*/ 0 w 22"/>
                  <a:gd name="T47" fmla="*/ 18 h 25"/>
                  <a:gd name="T48" fmla="*/ 1 w 22"/>
                  <a:gd name="T49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" h="25"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4"/>
                      <a:pt x="5" y="25"/>
                      <a:pt x="6" y="25"/>
                    </a:cubicBezTo>
                    <a:cubicBezTo>
                      <a:pt x="9" y="25"/>
                      <a:pt x="11" y="22"/>
                      <a:pt x="11" y="20"/>
                    </a:cubicBezTo>
                    <a:cubicBezTo>
                      <a:pt x="11" y="19"/>
                      <a:pt x="11" y="19"/>
                      <a:pt x="11" y="18"/>
                    </a:cubicBezTo>
                    <a:cubicBezTo>
                      <a:pt x="12" y="17"/>
                      <a:pt x="16" y="13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8"/>
                      <a:pt x="22" y="6"/>
                      <a:pt x="22" y="5"/>
                    </a:cubicBezTo>
                    <a:cubicBezTo>
                      <a:pt x="22" y="3"/>
                      <a:pt x="19" y="0"/>
                      <a:pt x="17" y="0"/>
                    </a:cubicBezTo>
                    <a:cubicBezTo>
                      <a:pt x="15" y="0"/>
                      <a:pt x="14" y="1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9" y="7"/>
                      <a:pt x="4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0" y="20"/>
                      <a:pt x="0" y="21"/>
                      <a:pt x="1" y="22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27"/>
              <p:cNvSpPr/>
              <p:nvPr/>
            </p:nvSpPr>
            <p:spPr bwMode="auto">
              <a:xfrm rot="19870194">
                <a:off x="2554553" y="1996306"/>
                <a:ext cx="25925" cy="27243"/>
              </a:xfrm>
              <a:custGeom>
                <a:avLst/>
                <a:gdLst>
                  <a:gd name="T0" fmla="*/ 4 w 22"/>
                  <a:gd name="T1" fmla="*/ 23 h 23"/>
                  <a:gd name="T2" fmla="*/ 8 w 22"/>
                  <a:gd name="T3" fmla="*/ 21 h 23"/>
                  <a:gd name="T4" fmla="*/ 8 w 22"/>
                  <a:gd name="T5" fmla="*/ 21 h 23"/>
                  <a:gd name="T6" fmla="*/ 11 w 22"/>
                  <a:gd name="T7" fmla="*/ 16 h 23"/>
                  <a:gd name="T8" fmla="*/ 20 w 22"/>
                  <a:gd name="T9" fmla="*/ 9 h 23"/>
                  <a:gd name="T10" fmla="*/ 20 w 22"/>
                  <a:gd name="T11" fmla="*/ 9 h 23"/>
                  <a:gd name="T12" fmla="*/ 22 w 22"/>
                  <a:gd name="T13" fmla="*/ 5 h 23"/>
                  <a:gd name="T14" fmla="*/ 17 w 22"/>
                  <a:gd name="T15" fmla="*/ 0 h 23"/>
                  <a:gd name="T16" fmla="*/ 14 w 22"/>
                  <a:gd name="T17" fmla="*/ 2 h 23"/>
                  <a:gd name="T18" fmla="*/ 14 w 22"/>
                  <a:gd name="T19" fmla="*/ 1 h 23"/>
                  <a:gd name="T20" fmla="*/ 5 w 22"/>
                  <a:gd name="T21" fmla="*/ 9 h 23"/>
                  <a:gd name="T22" fmla="*/ 5 w 22"/>
                  <a:gd name="T23" fmla="*/ 9 h 23"/>
                  <a:gd name="T24" fmla="*/ 4 w 22"/>
                  <a:gd name="T25" fmla="*/ 10 h 23"/>
                  <a:gd name="T26" fmla="*/ 4 w 22"/>
                  <a:gd name="T27" fmla="*/ 10 h 23"/>
                  <a:gd name="T28" fmla="*/ 0 w 22"/>
                  <a:gd name="T29" fmla="*/ 16 h 23"/>
                  <a:gd name="T30" fmla="*/ 0 w 22"/>
                  <a:gd name="T31" fmla="*/ 16 h 23"/>
                  <a:gd name="T32" fmla="*/ 0 w 22"/>
                  <a:gd name="T33" fmla="*/ 18 h 23"/>
                  <a:gd name="T34" fmla="*/ 4 w 22"/>
                  <a:gd name="T3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4" y="23"/>
                    </a:moveTo>
                    <a:cubicBezTo>
                      <a:pt x="6" y="23"/>
                      <a:pt x="7" y="22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1" y="8"/>
                      <a:pt x="22" y="7"/>
                      <a:pt x="22" y="5"/>
                    </a:cubicBezTo>
                    <a:cubicBezTo>
                      <a:pt x="22" y="3"/>
                      <a:pt x="20" y="0"/>
                      <a:pt x="17" y="0"/>
                    </a:cubicBezTo>
                    <a:cubicBezTo>
                      <a:pt x="16" y="0"/>
                      <a:pt x="15" y="1"/>
                      <a:pt x="14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7"/>
                      <a:pt x="0" y="18"/>
                    </a:cubicBezTo>
                    <a:cubicBezTo>
                      <a:pt x="0" y="21"/>
                      <a:pt x="2" y="23"/>
                      <a:pt x="4" y="23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28"/>
              <p:cNvSpPr/>
              <p:nvPr/>
            </p:nvSpPr>
            <p:spPr bwMode="auto">
              <a:xfrm rot="19870194">
                <a:off x="2636186" y="1984810"/>
                <a:ext cx="21970" cy="30758"/>
              </a:xfrm>
              <a:custGeom>
                <a:avLst/>
                <a:gdLst>
                  <a:gd name="T0" fmla="*/ 1 w 19"/>
                  <a:gd name="T1" fmla="*/ 7 h 26"/>
                  <a:gd name="T2" fmla="*/ 3 w 19"/>
                  <a:gd name="T3" fmla="*/ 10 h 26"/>
                  <a:gd name="T4" fmla="*/ 10 w 19"/>
                  <a:gd name="T5" fmla="*/ 23 h 26"/>
                  <a:gd name="T6" fmla="*/ 10 w 19"/>
                  <a:gd name="T7" fmla="*/ 23 h 26"/>
                  <a:gd name="T8" fmla="*/ 14 w 19"/>
                  <a:gd name="T9" fmla="*/ 26 h 26"/>
                  <a:gd name="T10" fmla="*/ 19 w 19"/>
                  <a:gd name="T11" fmla="*/ 21 h 26"/>
                  <a:gd name="T12" fmla="*/ 19 w 19"/>
                  <a:gd name="T13" fmla="*/ 19 h 26"/>
                  <a:gd name="T14" fmla="*/ 19 w 19"/>
                  <a:gd name="T15" fmla="*/ 19 h 26"/>
                  <a:gd name="T16" fmla="*/ 11 w 19"/>
                  <a:gd name="T17" fmla="*/ 5 h 26"/>
                  <a:gd name="T18" fmla="*/ 10 w 19"/>
                  <a:gd name="T19" fmla="*/ 5 h 26"/>
                  <a:gd name="T20" fmla="*/ 10 w 19"/>
                  <a:gd name="T21" fmla="*/ 5 h 26"/>
                  <a:gd name="T22" fmla="*/ 10 w 19"/>
                  <a:gd name="T23" fmla="*/ 5 h 26"/>
                  <a:gd name="T24" fmla="*/ 8 w 19"/>
                  <a:gd name="T25" fmla="*/ 2 h 26"/>
                  <a:gd name="T26" fmla="*/ 8 w 19"/>
                  <a:gd name="T27" fmla="*/ 2 h 26"/>
                  <a:gd name="T28" fmla="*/ 5 w 19"/>
                  <a:gd name="T29" fmla="*/ 0 h 26"/>
                  <a:gd name="T30" fmla="*/ 0 w 19"/>
                  <a:gd name="T31" fmla="*/ 5 h 26"/>
                  <a:gd name="T32" fmla="*/ 1 w 19"/>
                  <a:gd name="T33" fmla="*/ 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26">
                    <a:moveTo>
                      <a:pt x="1" y="7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6" y="15"/>
                      <a:pt x="8" y="19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1" y="25"/>
                      <a:pt x="13" y="26"/>
                      <a:pt x="14" y="26"/>
                    </a:cubicBezTo>
                    <a:cubicBezTo>
                      <a:pt x="17" y="26"/>
                      <a:pt x="19" y="24"/>
                      <a:pt x="19" y="21"/>
                    </a:cubicBezTo>
                    <a:cubicBezTo>
                      <a:pt x="19" y="20"/>
                      <a:pt x="19" y="20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5"/>
                      <a:pt x="14" y="10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1"/>
              <p:cNvSpPr/>
              <p:nvPr/>
            </p:nvSpPr>
            <p:spPr bwMode="auto">
              <a:xfrm rot="19870194">
                <a:off x="2587034" y="1975458"/>
                <a:ext cx="29440" cy="20213"/>
              </a:xfrm>
              <a:custGeom>
                <a:avLst/>
                <a:gdLst>
                  <a:gd name="T0" fmla="*/ 3 w 25"/>
                  <a:gd name="T1" fmla="*/ 8 h 17"/>
                  <a:gd name="T2" fmla="*/ 3 w 25"/>
                  <a:gd name="T3" fmla="*/ 8 h 17"/>
                  <a:gd name="T4" fmla="*/ 15 w 25"/>
                  <a:gd name="T5" fmla="*/ 14 h 17"/>
                  <a:gd name="T6" fmla="*/ 18 w 25"/>
                  <a:gd name="T7" fmla="*/ 16 h 17"/>
                  <a:gd name="T8" fmla="*/ 18 w 25"/>
                  <a:gd name="T9" fmla="*/ 16 h 17"/>
                  <a:gd name="T10" fmla="*/ 21 w 25"/>
                  <a:gd name="T11" fmla="*/ 17 h 17"/>
                  <a:gd name="T12" fmla="*/ 25 w 25"/>
                  <a:gd name="T13" fmla="*/ 13 h 17"/>
                  <a:gd name="T14" fmla="*/ 23 w 25"/>
                  <a:gd name="T15" fmla="*/ 9 h 17"/>
                  <a:gd name="T16" fmla="*/ 23 w 25"/>
                  <a:gd name="T17" fmla="*/ 9 h 17"/>
                  <a:gd name="T18" fmla="*/ 21 w 25"/>
                  <a:gd name="T19" fmla="*/ 7 h 17"/>
                  <a:gd name="T20" fmla="*/ 21 w 25"/>
                  <a:gd name="T21" fmla="*/ 7 h 17"/>
                  <a:gd name="T22" fmla="*/ 20 w 25"/>
                  <a:gd name="T23" fmla="*/ 6 h 17"/>
                  <a:gd name="T24" fmla="*/ 20 w 25"/>
                  <a:gd name="T25" fmla="*/ 6 h 17"/>
                  <a:gd name="T26" fmla="*/ 7 w 25"/>
                  <a:gd name="T27" fmla="*/ 0 h 17"/>
                  <a:gd name="T28" fmla="*/ 7 w 25"/>
                  <a:gd name="T29" fmla="*/ 0 h 17"/>
                  <a:gd name="T30" fmla="*/ 5 w 25"/>
                  <a:gd name="T31" fmla="*/ 0 h 17"/>
                  <a:gd name="T32" fmla="*/ 0 w 25"/>
                  <a:gd name="T33" fmla="*/ 4 h 17"/>
                  <a:gd name="T34" fmla="*/ 3 w 25"/>
                  <a:gd name="T3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17">
                    <a:moveTo>
                      <a:pt x="3" y="8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7"/>
                      <a:pt x="19" y="17"/>
                      <a:pt x="21" y="17"/>
                    </a:cubicBezTo>
                    <a:cubicBezTo>
                      <a:pt x="23" y="17"/>
                      <a:pt x="25" y="15"/>
                      <a:pt x="25" y="13"/>
                    </a:cubicBezTo>
                    <a:cubicBezTo>
                      <a:pt x="25" y="11"/>
                      <a:pt x="25" y="10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81"/>
              <p:cNvSpPr/>
              <p:nvPr/>
            </p:nvSpPr>
            <p:spPr bwMode="auto">
              <a:xfrm rot="19870194">
                <a:off x="2564625" y="2042301"/>
                <a:ext cx="20213" cy="31637"/>
              </a:xfrm>
              <a:custGeom>
                <a:avLst/>
                <a:gdLst>
                  <a:gd name="T0" fmla="*/ 8 w 17"/>
                  <a:gd name="T1" fmla="*/ 24 h 27"/>
                  <a:gd name="T2" fmla="*/ 8 w 17"/>
                  <a:gd name="T3" fmla="*/ 24 h 27"/>
                  <a:gd name="T4" fmla="*/ 10 w 17"/>
                  <a:gd name="T5" fmla="*/ 22 h 27"/>
                  <a:gd name="T6" fmla="*/ 10 w 17"/>
                  <a:gd name="T7" fmla="*/ 22 h 27"/>
                  <a:gd name="T8" fmla="*/ 10 w 17"/>
                  <a:gd name="T9" fmla="*/ 21 h 27"/>
                  <a:gd name="T10" fmla="*/ 10 w 17"/>
                  <a:gd name="T11" fmla="*/ 22 h 27"/>
                  <a:gd name="T12" fmla="*/ 16 w 17"/>
                  <a:gd name="T13" fmla="*/ 5 h 27"/>
                  <a:gd name="T14" fmla="*/ 16 w 17"/>
                  <a:gd name="T15" fmla="*/ 5 h 27"/>
                  <a:gd name="T16" fmla="*/ 17 w 17"/>
                  <a:gd name="T17" fmla="*/ 4 h 27"/>
                  <a:gd name="T18" fmla="*/ 12 w 17"/>
                  <a:gd name="T19" fmla="*/ 0 h 27"/>
                  <a:gd name="T20" fmla="*/ 7 w 17"/>
                  <a:gd name="T21" fmla="*/ 3 h 27"/>
                  <a:gd name="T22" fmla="*/ 7 w 17"/>
                  <a:gd name="T23" fmla="*/ 3 h 27"/>
                  <a:gd name="T24" fmla="*/ 2 w 17"/>
                  <a:gd name="T25" fmla="*/ 17 h 27"/>
                  <a:gd name="T26" fmla="*/ 0 w 17"/>
                  <a:gd name="T27" fmla="*/ 19 h 27"/>
                  <a:gd name="T28" fmla="*/ 1 w 17"/>
                  <a:gd name="T29" fmla="*/ 19 h 27"/>
                  <a:gd name="T30" fmla="*/ 0 w 17"/>
                  <a:gd name="T31" fmla="*/ 22 h 27"/>
                  <a:gd name="T32" fmla="*/ 4 w 17"/>
                  <a:gd name="T33" fmla="*/ 27 h 27"/>
                  <a:gd name="T34" fmla="*/ 8 w 17"/>
                  <a:gd name="T35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" h="27">
                    <a:moveTo>
                      <a:pt x="8" y="24"/>
                    </a:moveTo>
                    <a:cubicBezTo>
                      <a:pt x="8" y="24"/>
                      <a:pt x="8" y="24"/>
                      <a:pt x="8" y="24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3" y="16"/>
                      <a:pt x="15" y="11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7" y="5"/>
                      <a:pt x="17" y="4"/>
                    </a:cubicBezTo>
                    <a:cubicBezTo>
                      <a:pt x="17" y="2"/>
                      <a:pt x="14" y="0"/>
                      <a:pt x="12" y="0"/>
                    </a:cubicBezTo>
                    <a:cubicBezTo>
                      <a:pt x="9" y="0"/>
                      <a:pt x="8" y="1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8"/>
                      <a:pt x="5" y="13"/>
                      <a:pt x="2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6" y="27"/>
                      <a:pt x="8" y="26"/>
                      <a:pt x="8" y="24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82"/>
              <p:cNvSpPr/>
              <p:nvPr/>
            </p:nvSpPr>
            <p:spPr bwMode="auto">
              <a:xfrm rot="19870194">
                <a:off x="2556059" y="2095885"/>
                <a:ext cx="25925" cy="28562"/>
              </a:xfrm>
              <a:custGeom>
                <a:avLst/>
                <a:gdLst>
                  <a:gd name="T0" fmla="*/ 8 w 22"/>
                  <a:gd name="T1" fmla="*/ 22 h 24"/>
                  <a:gd name="T2" fmla="*/ 8 w 22"/>
                  <a:gd name="T3" fmla="*/ 22 h 24"/>
                  <a:gd name="T4" fmla="*/ 19 w 22"/>
                  <a:gd name="T5" fmla="*/ 9 h 24"/>
                  <a:gd name="T6" fmla="*/ 19 w 22"/>
                  <a:gd name="T7" fmla="*/ 9 h 24"/>
                  <a:gd name="T8" fmla="*/ 19 w 22"/>
                  <a:gd name="T9" fmla="*/ 9 h 24"/>
                  <a:gd name="T10" fmla="*/ 19 w 22"/>
                  <a:gd name="T11" fmla="*/ 9 h 24"/>
                  <a:gd name="T12" fmla="*/ 21 w 22"/>
                  <a:gd name="T13" fmla="*/ 7 h 24"/>
                  <a:gd name="T14" fmla="*/ 21 w 22"/>
                  <a:gd name="T15" fmla="*/ 7 h 24"/>
                  <a:gd name="T16" fmla="*/ 22 w 22"/>
                  <a:gd name="T17" fmla="*/ 4 h 24"/>
                  <a:gd name="T18" fmla="*/ 17 w 22"/>
                  <a:gd name="T19" fmla="*/ 0 h 24"/>
                  <a:gd name="T20" fmla="*/ 13 w 22"/>
                  <a:gd name="T21" fmla="*/ 1 h 24"/>
                  <a:gd name="T22" fmla="*/ 13 w 22"/>
                  <a:gd name="T23" fmla="*/ 1 h 24"/>
                  <a:gd name="T24" fmla="*/ 12 w 22"/>
                  <a:gd name="T25" fmla="*/ 3 h 24"/>
                  <a:gd name="T26" fmla="*/ 12 w 22"/>
                  <a:gd name="T27" fmla="*/ 3 h 24"/>
                  <a:gd name="T28" fmla="*/ 1 w 22"/>
                  <a:gd name="T29" fmla="*/ 16 h 24"/>
                  <a:gd name="T30" fmla="*/ 1 w 22"/>
                  <a:gd name="T31" fmla="*/ 16 h 24"/>
                  <a:gd name="T32" fmla="*/ 0 w 22"/>
                  <a:gd name="T33" fmla="*/ 19 h 24"/>
                  <a:gd name="T34" fmla="*/ 5 w 22"/>
                  <a:gd name="T35" fmla="*/ 24 h 24"/>
                  <a:gd name="T36" fmla="*/ 8 w 22"/>
                  <a:gd name="T37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" h="24">
                    <a:moveTo>
                      <a:pt x="8" y="22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2" y="6"/>
                      <a:pt x="22" y="4"/>
                    </a:cubicBezTo>
                    <a:cubicBezTo>
                      <a:pt x="22" y="2"/>
                      <a:pt x="20" y="0"/>
                      <a:pt x="17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0" y="22"/>
                      <a:pt x="2" y="24"/>
                      <a:pt x="5" y="24"/>
                    </a:cubicBezTo>
                    <a:cubicBezTo>
                      <a:pt x="6" y="24"/>
                      <a:pt x="7" y="23"/>
                      <a:pt x="8" y="22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1" name="Freeform 90"/>
              <p:cNvSpPr/>
              <p:nvPr/>
            </p:nvSpPr>
            <p:spPr bwMode="auto">
              <a:xfrm rot="19870194">
                <a:off x="1791266" y="2098955"/>
                <a:ext cx="31637" cy="14061"/>
              </a:xfrm>
              <a:custGeom>
                <a:avLst/>
                <a:gdLst>
                  <a:gd name="T0" fmla="*/ 4 w 27"/>
                  <a:gd name="T1" fmla="*/ 9 h 12"/>
                  <a:gd name="T2" fmla="*/ 4 w 27"/>
                  <a:gd name="T3" fmla="*/ 9 h 12"/>
                  <a:gd name="T4" fmla="*/ 21 w 27"/>
                  <a:gd name="T5" fmla="*/ 12 h 12"/>
                  <a:gd name="T6" fmla="*/ 21 w 27"/>
                  <a:gd name="T7" fmla="*/ 12 h 12"/>
                  <a:gd name="T8" fmla="*/ 22 w 27"/>
                  <a:gd name="T9" fmla="*/ 12 h 12"/>
                  <a:gd name="T10" fmla="*/ 27 w 27"/>
                  <a:gd name="T11" fmla="*/ 7 h 12"/>
                  <a:gd name="T12" fmla="*/ 23 w 27"/>
                  <a:gd name="T13" fmla="*/ 3 h 12"/>
                  <a:gd name="T14" fmla="*/ 23 w 27"/>
                  <a:gd name="T15" fmla="*/ 3 h 12"/>
                  <a:gd name="T16" fmla="*/ 5 w 27"/>
                  <a:gd name="T17" fmla="*/ 0 h 12"/>
                  <a:gd name="T18" fmla="*/ 5 w 27"/>
                  <a:gd name="T19" fmla="*/ 0 h 12"/>
                  <a:gd name="T20" fmla="*/ 5 w 27"/>
                  <a:gd name="T21" fmla="*/ 0 h 12"/>
                  <a:gd name="T22" fmla="*/ 0 w 27"/>
                  <a:gd name="T23" fmla="*/ 4 h 12"/>
                  <a:gd name="T24" fmla="*/ 4 w 27"/>
                  <a:gd name="T2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2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8" y="9"/>
                      <a:pt x="13" y="10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5" y="12"/>
                      <a:pt x="27" y="10"/>
                      <a:pt x="27" y="7"/>
                    </a:cubicBezTo>
                    <a:cubicBezTo>
                      <a:pt x="27" y="5"/>
                      <a:pt x="25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5" y="1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0" name="Freeform 99"/>
              <p:cNvSpPr/>
              <p:nvPr/>
            </p:nvSpPr>
            <p:spPr bwMode="auto">
              <a:xfrm rot="19870194">
                <a:off x="1892587" y="2090747"/>
                <a:ext cx="14940" cy="32956"/>
              </a:xfrm>
              <a:custGeom>
                <a:avLst/>
                <a:gdLst>
                  <a:gd name="T0" fmla="*/ 0 w 13"/>
                  <a:gd name="T1" fmla="*/ 6 h 28"/>
                  <a:gd name="T2" fmla="*/ 3 w 13"/>
                  <a:gd name="T3" fmla="*/ 23 h 28"/>
                  <a:gd name="T4" fmla="*/ 3 w 13"/>
                  <a:gd name="T5" fmla="*/ 23 h 28"/>
                  <a:gd name="T6" fmla="*/ 3 w 13"/>
                  <a:gd name="T7" fmla="*/ 23 h 28"/>
                  <a:gd name="T8" fmla="*/ 7 w 13"/>
                  <a:gd name="T9" fmla="*/ 28 h 28"/>
                  <a:gd name="T10" fmla="*/ 12 w 13"/>
                  <a:gd name="T11" fmla="*/ 23 h 28"/>
                  <a:gd name="T12" fmla="*/ 12 w 13"/>
                  <a:gd name="T13" fmla="*/ 23 h 28"/>
                  <a:gd name="T14" fmla="*/ 9 w 13"/>
                  <a:gd name="T15" fmla="*/ 3 h 28"/>
                  <a:gd name="T16" fmla="*/ 9 w 13"/>
                  <a:gd name="T17" fmla="*/ 2 h 28"/>
                  <a:gd name="T18" fmla="*/ 9 w 13"/>
                  <a:gd name="T19" fmla="*/ 2 h 28"/>
                  <a:gd name="T20" fmla="*/ 9 w 13"/>
                  <a:gd name="T21" fmla="*/ 2 h 28"/>
                  <a:gd name="T22" fmla="*/ 5 w 13"/>
                  <a:gd name="T23" fmla="*/ 0 h 28"/>
                  <a:gd name="T24" fmla="*/ 0 w 13"/>
                  <a:gd name="T25" fmla="*/ 4 h 28"/>
                  <a:gd name="T26" fmla="*/ 0 w 13"/>
                  <a:gd name="T2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8">
                    <a:moveTo>
                      <a:pt x="0" y="6"/>
                    </a:moveTo>
                    <a:cubicBezTo>
                      <a:pt x="3" y="11"/>
                      <a:pt x="3" y="17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3" y="17"/>
                      <a:pt x="12" y="9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3" name="Freeform 102"/>
              <p:cNvSpPr/>
              <p:nvPr/>
            </p:nvSpPr>
            <p:spPr bwMode="auto">
              <a:xfrm rot="19870194">
                <a:off x="1838016" y="2083855"/>
                <a:ext cx="32516" cy="18895"/>
              </a:xfrm>
              <a:custGeom>
                <a:avLst/>
                <a:gdLst>
                  <a:gd name="T0" fmla="*/ 4 w 28"/>
                  <a:gd name="T1" fmla="*/ 9 h 16"/>
                  <a:gd name="T2" fmla="*/ 4 w 28"/>
                  <a:gd name="T3" fmla="*/ 9 h 16"/>
                  <a:gd name="T4" fmla="*/ 21 w 28"/>
                  <a:gd name="T5" fmla="*/ 16 h 16"/>
                  <a:gd name="T6" fmla="*/ 21 w 28"/>
                  <a:gd name="T7" fmla="*/ 15 h 16"/>
                  <a:gd name="T8" fmla="*/ 23 w 28"/>
                  <a:gd name="T9" fmla="*/ 16 h 16"/>
                  <a:gd name="T10" fmla="*/ 28 w 28"/>
                  <a:gd name="T11" fmla="*/ 11 h 16"/>
                  <a:gd name="T12" fmla="*/ 25 w 28"/>
                  <a:gd name="T13" fmla="*/ 7 h 16"/>
                  <a:gd name="T14" fmla="*/ 25 w 28"/>
                  <a:gd name="T15" fmla="*/ 7 h 16"/>
                  <a:gd name="T16" fmla="*/ 25 w 28"/>
                  <a:gd name="T17" fmla="*/ 7 h 16"/>
                  <a:gd name="T18" fmla="*/ 25 w 28"/>
                  <a:gd name="T19" fmla="*/ 7 h 16"/>
                  <a:gd name="T20" fmla="*/ 6 w 28"/>
                  <a:gd name="T21" fmla="*/ 0 h 16"/>
                  <a:gd name="T22" fmla="*/ 6 w 28"/>
                  <a:gd name="T23" fmla="*/ 0 h 16"/>
                  <a:gd name="T24" fmla="*/ 5 w 28"/>
                  <a:gd name="T25" fmla="*/ 0 h 16"/>
                  <a:gd name="T26" fmla="*/ 0 w 28"/>
                  <a:gd name="T27" fmla="*/ 5 h 16"/>
                  <a:gd name="T28" fmla="*/ 4 w 28"/>
                  <a:gd name="T2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6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11" y="11"/>
                      <a:pt x="17" y="13"/>
                      <a:pt x="21" y="16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6"/>
                      <a:pt x="23" y="16"/>
                      <a:pt x="23" y="16"/>
                    </a:cubicBezTo>
                    <a:cubicBezTo>
                      <a:pt x="26" y="16"/>
                      <a:pt x="28" y="14"/>
                      <a:pt x="28" y="11"/>
                    </a:cubicBezTo>
                    <a:cubicBezTo>
                      <a:pt x="28" y="9"/>
                      <a:pt x="27" y="8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0" y="4"/>
                      <a:pt x="14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0" name="Freeform 139"/>
              <p:cNvSpPr/>
              <p:nvPr/>
            </p:nvSpPr>
            <p:spPr bwMode="auto">
              <a:xfrm rot="19870194">
                <a:off x="1992198" y="1568663"/>
                <a:ext cx="471923" cy="495651"/>
              </a:xfrm>
              <a:custGeom>
                <a:avLst/>
                <a:gdLst>
                  <a:gd name="T0" fmla="*/ 393 w 402"/>
                  <a:gd name="T1" fmla="*/ 220 h 422"/>
                  <a:gd name="T2" fmla="*/ 367 w 402"/>
                  <a:gd name="T3" fmla="*/ 191 h 422"/>
                  <a:gd name="T4" fmla="*/ 321 w 402"/>
                  <a:gd name="T5" fmla="*/ 199 h 422"/>
                  <a:gd name="T6" fmla="*/ 317 w 402"/>
                  <a:gd name="T7" fmla="*/ 213 h 422"/>
                  <a:gd name="T8" fmla="*/ 318 w 402"/>
                  <a:gd name="T9" fmla="*/ 222 h 422"/>
                  <a:gd name="T10" fmla="*/ 319 w 402"/>
                  <a:gd name="T11" fmla="*/ 227 h 422"/>
                  <a:gd name="T12" fmla="*/ 317 w 402"/>
                  <a:gd name="T13" fmla="*/ 232 h 422"/>
                  <a:gd name="T14" fmla="*/ 281 w 402"/>
                  <a:gd name="T15" fmla="*/ 288 h 422"/>
                  <a:gd name="T16" fmla="*/ 220 w 402"/>
                  <a:gd name="T17" fmla="*/ 259 h 422"/>
                  <a:gd name="T18" fmla="*/ 301 w 402"/>
                  <a:gd name="T19" fmla="*/ 132 h 422"/>
                  <a:gd name="T20" fmla="*/ 323 w 402"/>
                  <a:gd name="T21" fmla="*/ 107 h 422"/>
                  <a:gd name="T22" fmla="*/ 341 w 402"/>
                  <a:gd name="T23" fmla="*/ 84 h 422"/>
                  <a:gd name="T24" fmla="*/ 333 w 402"/>
                  <a:gd name="T25" fmla="*/ 46 h 422"/>
                  <a:gd name="T26" fmla="*/ 327 w 402"/>
                  <a:gd name="T27" fmla="*/ 39 h 422"/>
                  <a:gd name="T28" fmla="*/ 306 w 402"/>
                  <a:gd name="T29" fmla="*/ 16 h 422"/>
                  <a:gd name="T30" fmla="*/ 305 w 402"/>
                  <a:gd name="T31" fmla="*/ 15 h 422"/>
                  <a:gd name="T32" fmla="*/ 262 w 402"/>
                  <a:gd name="T33" fmla="*/ 10 h 422"/>
                  <a:gd name="T34" fmla="*/ 251 w 402"/>
                  <a:gd name="T35" fmla="*/ 21 h 422"/>
                  <a:gd name="T36" fmla="*/ 248 w 402"/>
                  <a:gd name="T37" fmla="*/ 37 h 422"/>
                  <a:gd name="T38" fmla="*/ 249 w 402"/>
                  <a:gd name="T39" fmla="*/ 46 h 422"/>
                  <a:gd name="T40" fmla="*/ 250 w 402"/>
                  <a:gd name="T41" fmla="*/ 51 h 422"/>
                  <a:gd name="T42" fmla="*/ 250 w 402"/>
                  <a:gd name="T43" fmla="*/ 52 h 422"/>
                  <a:gd name="T44" fmla="*/ 207 w 402"/>
                  <a:gd name="T45" fmla="*/ 138 h 422"/>
                  <a:gd name="T46" fmla="*/ 151 w 402"/>
                  <a:gd name="T47" fmla="*/ 229 h 422"/>
                  <a:gd name="T48" fmla="*/ 115 w 402"/>
                  <a:gd name="T49" fmla="*/ 214 h 422"/>
                  <a:gd name="T50" fmla="*/ 134 w 402"/>
                  <a:gd name="T51" fmla="*/ 170 h 422"/>
                  <a:gd name="T52" fmla="*/ 140 w 402"/>
                  <a:gd name="T53" fmla="*/ 160 h 422"/>
                  <a:gd name="T54" fmla="*/ 149 w 402"/>
                  <a:gd name="T55" fmla="*/ 135 h 422"/>
                  <a:gd name="T56" fmla="*/ 130 w 402"/>
                  <a:gd name="T57" fmla="*/ 99 h 422"/>
                  <a:gd name="T58" fmla="*/ 78 w 402"/>
                  <a:gd name="T59" fmla="*/ 80 h 422"/>
                  <a:gd name="T60" fmla="*/ 63 w 402"/>
                  <a:gd name="T61" fmla="*/ 104 h 422"/>
                  <a:gd name="T62" fmla="*/ 63 w 402"/>
                  <a:gd name="T63" fmla="*/ 107 h 422"/>
                  <a:gd name="T64" fmla="*/ 65 w 402"/>
                  <a:gd name="T65" fmla="*/ 117 h 422"/>
                  <a:gd name="T66" fmla="*/ 67 w 402"/>
                  <a:gd name="T67" fmla="*/ 126 h 422"/>
                  <a:gd name="T68" fmla="*/ 48 w 402"/>
                  <a:gd name="T69" fmla="*/ 173 h 422"/>
                  <a:gd name="T70" fmla="*/ 37 w 402"/>
                  <a:gd name="T71" fmla="*/ 189 h 422"/>
                  <a:gd name="T72" fmla="*/ 36 w 402"/>
                  <a:gd name="T73" fmla="*/ 188 h 422"/>
                  <a:gd name="T74" fmla="*/ 9 w 402"/>
                  <a:gd name="T75" fmla="*/ 196 h 422"/>
                  <a:gd name="T76" fmla="*/ 0 w 402"/>
                  <a:gd name="T77" fmla="*/ 229 h 422"/>
                  <a:gd name="T78" fmla="*/ 0 w 402"/>
                  <a:gd name="T79" fmla="*/ 230 h 422"/>
                  <a:gd name="T80" fmla="*/ 38 w 402"/>
                  <a:gd name="T81" fmla="*/ 275 h 422"/>
                  <a:gd name="T82" fmla="*/ 140 w 402"/>
                  <a:gd name="T83" fmla="*/ 299 h 422"/>
                  <a:gd name="T84" fmla="*/ 229 w 402"/>
                  <a:gd name="T85" fmla="*/ 356 h 422"/>
                  <a:gd name="T86" fmla="*/ 232 w 402"/>
                  <a:gd name="T87" fmla="*/ 405 h 422"/>
                  <a:gd name="T88" fmla="*/ 282 w 402"/>
                  <a:gd name="T89" fmla="*/ 406 h 422"/>
                  <a:gd name="T90" fmla="*/ 314 w 402"/>
                  <a:gd name="T91" fmla="*/ 372 h 422"/>
                  <a:gd name="T92" fmla="*/ 347 w 402"/>
                  <a:gd name="T93" fmla="*/ 327 h 422"/>
                  <a:gd name="T94" fmla="*/ 377 w 402"/>
                  <a:gd name="T95" fmla="*/ 287 h 422"/>
                  <a:gd name="T96" fmla="*/ 384 w 402"/>
                  <a:gd name="T97" fmla="*/ 281 h 422"/>
                  <a:gd name="T98" fmla="*/ 401 w 402"/>
                  <a:gd name="T99" fmla="*/ 258 h 422"/>
                  <a:gd name="T100" fmla="*/ 393 w 402"/>
                  <a:gd name="T101" fmla="*/ 22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2" h="422">
                    <a:moveTo>
                      <a:pt x="393" y="221"/>
                    </a:moveTo>
                    <a:cubicBezTo>
                      <a:pt x="393" y="220"/>
                      <a:pt x="393" y="220"/>
                      <a:pt x="393" y="220"/>
                    </a:cubicBezTo>
                    <a:cubicBezTo>
                      <a:pt x="386" y="207"/>
                      <a:pt x="378" y="197"/>
                      <a:pt x="368" y="191"/>
                    </a:cubicBezTo>
                    <a:cubicBezTo>
                      <a:pt x="367" y="191"/>
                      <a:pt x="367" y="191"/>
                      <a:pt x="367" y="191"/>
                    </a:cubicBezTo>
                    <a:cubicBezTo>
                      <a:pt x="346" y="178"/>
                      <a:pt x="332" y="187"/>
                      <a:pt x="326" y="192"/>
                    </a:cubicBezTo>
                    <a:cubicBezTo>
                      <a:pt x="321" y="199"/>
                      <a:pt x="321" y="199"/>
                      <a:pt x="321" y="199"/>
                    </a:cubicBezTo>
                    <a:cubicBezTo>
                      <a:pt x="318" y="203"/>
                      <a:pt x="317" y="207"/>
                      <a:pt x="317" y="212"/>
                    </a:cubicBezTo>
                    <a:cubicBezTo>
                      <a:pt x="317" y="213"/>
                      <a:pt x="317" y="213"/>
                      <a:pt x="317" y="213"/>
                    </a:cubicBezTo>
                    <a:cubicBezTo>
                      <a:pt x="317" y="213"/>
                      <a:pt x="317" y="213"/>
                      <a:pt x="317" y="213"/>
                    </a:cubicBezTo>
                    <a:cubicBezTo>
                      <a:pt x="318" y="222"/>
                      <a:pt x="318" y="222"/>
                      <a:pt x="318" y="222"/>
                    </a:cubicBezTo>
                    <a:cubicBezTo>
                      <a:pt x="318" y="224"/>
                      <a:pt x="318" y="224"/>
                      <a:pt x="318" y="224"/>
                    </a:cubicBezTo>
                    <a:cubicBezTo>
                      <a:pt x="319" y="227"/>
                      <a:pt x="319" y="227"/>
                      <a:pt x="319" y="227"/>
                    </a:cubicBezTo>
                    <a:cubicBezTo>
                      <a:pt x="319" y="228"/>
                      <a:pt x="319" y="228"/>
                      <a:pt x="319" y="228"/>
                    </a:cubicBezTo>
                    <a:cubicBezTo>
                      <a:pt x="319" y="229"/>
                      <a:pt x="318" y="231"/>
                      <a:pt x="317" y="232"/>
                    </a:cubicBezTo>
                    <a:cubicBezTo>
                      <a:pt x="316" y="233"/>
                      <a:pt x="294" y="269"/>
                      <a:pt x="294" y="269"/>
                    </a:cubicBezTo>
                    <a:cubicBezTo>
                      <a:pt x="293" y="269"/>
                      <a:pt x="287" y="279"/>
                      <a:pt x="281" y="288"/>
                    </a:cubicBezTo>
                    <a:cubicBezTo>
                      <a:pt x="275" y="285"/>
                      <a:pt x="248" y="272"/>
                      <a:pt x="248" y="272"/>
                    </a:cubicBezTo>
                    <a:cubicBezTo>
                      <a:pt x="248" y="272"/>
                      <a:pt x="233" y="265"/>
                      <a:pt x="220" y="259"/>
                    </a:cubicBezTo>
                    <a:cubicBezTo>
                      <a:pt x="238" y="231"/>
                      <a:pt x="301" y="133"/>
                      <a:pt x="301" y="133"/>
                    </a:cubicBezTo>
                    <a:cubicBezTo>
                      <a:pt x="301" y="132"/>
                      <a:pt x="301" y="132"/>
                      <a:pt x="301" y="132"/>
                    </a:cubicBezTo>
                    <a:cubicBezTo>
                      <a:pt x="304" y="127"/>
                      <a:pt x="307" y="122"/>
                      <a:pt x="311" y="118"/>
                    </a:cubicBezTo>
                    <a:cubicBezTo>
                      <a:pt x="312" y="118"/>
                      <a:pt x="322" y="108"/>
                      <a:pt x="323" y="107"/>
                    </a:cubicBezTo>
                    <a:cubicBezTo>
                      <a:pt x="330" y="102"/>
                      <a:pt x="334" y="97"/>
                      <a:pt x="337" y="92"/>
                    </a:cubicBezTo>
                    <a:cubicBezTo>
                      <a:pt x="337" y="92"/>
                      <a:pt x="340" y="85"/>
                      <a:pt x="341" y="84"/>
                    </a:cubicBezTo>
                    <a:cubicBezTo>
                      <a:pt x="342" y="81"/>
                      <a:pt x="342" y="78"/>
                      <a:pt x="342" y="74"/>
                    </a:cubicBezTo>
                    <a:cubicBezTo>
                      <a:pt x="342" y="66"/>
                      <a:pt x="339" y="57"/>
                      <a:pt x="333" y="46"/>
                    </a:cubicBezTo>
                    <a:cubicBezTo>
                      <a:pt x="332" y="46"/>
                      <a:pt x="332" y="46"/>
                      <a:pt x="332" y="46"/>
                    </a:cubicBezTo>
                    <a:cubicBezTo>
                      <a:pt x="327" y="39"/>
                      <a:pt x="327" y="39"/>
                      <a:pt x="327" y="39"/>
                    </a:cubicBezTo>
                    <a:cubicBezTo>
                      <a:pt x="327" y="38"/>
                      <a:pt x="327" y="38"/>
                      <a:pt x="327" y="38"/>
                    </a:cubicBezTo>
                    <a:cubicBezTo>
                      <a:pt x="317" y="27"/>
                      <a:pt x="310" y="20"/>
                      <a:pt x="306" y="16"/>
                    </a:cubicBezTo>
                    <a:cubicBezTo>
                      <a:pt x="305" y="15"/>
                      <a:pt x="305" y="15"/>
                      <a:pt x="305" y="15"/>
                    </a:cubicBezTo>
                    <a:cubicBezTo>
                      <a:pt x="305" y="15"/>
                      <a:pt x="305" y="15"/>
                      <a:pt x="305" y="15"/>
                    </a:cubicBezTo>
                    <a:cubicBezTo>
                      <a:pt x="286" y="0"/>
                      <a:pt x="270" y="5"/>
                      <a:pt x="263" y="9"/>
                    </a:cubicBezTo>
                    <a:cubicBezTo>
                      <a:pt x="262" y="10"/>
                      <a:pt x="262" y="10"/>
                      <a:pt x="262" y="10"/>
                    </a:cubicBezTo>
                    <a:cubicBezTo>
                      <a:pt x="261" y="10"/>
                      <a:pt x="261" y="10"/>
                      <a:pt x="261" y="10"/>
                    </a:cubicBezTo>
                    <a:cubicBezTo>
                      <a:pt x="257" y="14"/>
                      <a:pt x="254" y="17"/>
                      <a:pt x="251" y="21"/>
                    </a:cubicBezTo>
                    <a:cubicBezTo>
                      <a:pt x="248" y="29"/>
                      <a:pt x="248" y="29"/>
                      <a:pt x="248" y="29"/>
                    </a:cubicBezTo>
                    <a:cubicBezTo>
                      <a:pt x="248" y="37"/>
                      <a:pt x="248" y="37"/>
                      <a:pt x="248" y="37"/>
                    </a:cubicBezTo>
                    <a:cubicBezTo>
                      <a:pt x="249" y="44"/>
                      <a:pt x="249" y="44"/>
                      <a:pt x="249" y="44"/>
                    </a:cubicBezTo>
                    <a:cubicBezTo>
                      <a:pt x="249" y="46"/>
                      <a:pt x="249" y="46"/>
                      <a:pt x="249" y="46"/>
                    </a:cubicBezTo>
                    <a:cubicBezTo>
                      <a:pt x="249" y="48"/>
                      <a:pt x="250" y="49"/>
                      <a:pt x="250" y="50"/>
                    </a:cubicBezTo>
                    <a:cubicBezTo>
                      <a:pt x="250" y="51"/>
                      <a:pt x="250" y="51"/>
                      <a:pt x="250" y="51"/>
                    </a:cubicBezTo>
                    <a:cubicBezTo>
                      <a:pt x="250" y="52"/>
                      <a:pt x="250" y="52"/>
                      <a:pt x="250" y="52"/>
                    </a:cubicBezTo>
                    <a:cubicBezTo>
                      <a:pt x="250" y="52"/>
                      <a:pt x="250" y="52"/>
                      <a:pt x="250" y="52"/>
                    </a:cubicBezTo>
                    <a:cubicBezTo>
                      <a:pt x="249" y="56"/>
                      <a:pt x="248" y="62"/>
                      <a:pt x="243" y="73"/>
                    </a:cubicBezTo>
                    <a:cubicBezTo>
                      <a:pt x="234" y="91"/>
                      <a:pt x="222" y="113"/>
                      <a:pt x="207" y="138"/>
                    </a:cubicBezTo>
                    <a:cubicBezTo>
                      <a:pt x="165" y="205"/>
                      <a:pt x="165" y="205"/>
                      <a:pt x="165" y="205"/>
                    </a:cubicBezTo>
                    <a:cubicBezTo>
                      <a:pt x="165" y="205"/>
                      <a:pt x="158" y="218"/>
                      <a:pt x="151" y="229"/>
                    </a:cubicBezTo>
                    <a:cubicBezTo>
                      <a:pt x="149" y="228"/>
                      <a:pt x="146" y="227"/>
                      <a:pt x="146" y="227"/>
                    </a:cubicBezTo>
                    <a:cubicBezTo>
                      <a:pt x="115" y="214"/>
                      <a:pt x="115" y="214"/>
                      <a:pt x="115" y="214"/>
                    </a:cubicBezTo>
                    <a:cubicBezTo>
                      <a:pt x="113" y="213"/>
                      <a:pt x="111" y="213"/>
                      <a:pt x="109" y="212"/>
                    </a:cubicBezTo>
                    <a:cubicBezTo>
                      <a:pt x="120" y="194"/>
                      <a:pt x="134" y="170"/>
                      <a:pt x="134" y="170"/>
                    </a:cubicBezTo>
                    <a:cubicBezTo>
                      <a:pt x="134" y="170"/>
                      <a:pt x="136" y="166"/>
                      <a:pt x="137" y="164"/>
                    </a:cubicBezTo>
                    <a:cubicBezTo>
                      <a:pt x="138" y="163"/>
                      <a:pt x="140" y="160"/>
                      <a:pt x="140" y="160"/>
                    </a:cubicBezTo>
                    <a:cubicBezTo>
                      <a:pt x="142" y="157"/>
                      <a:pt x="142" y="157"/>
                      <a:pt x="142" y="157"/>
                    </a:cubicBezTo>
                    <a:cubicBezTo>
                      <a:pt x="146" y="149"/>
                      <a:pt x="149" y="142"/>
                      <a:pt x="149" y="135"/>
                    </a:cubicBezTo>
                    <a:cubicBezTo>
                      <a:pt x="149" y="135"/>
                      <a:pt x="149" y="134"/>
                      <a:pt x="148" y="134"/>
                    </a:cubicBezTo>
                    <a:cubicBezTo>
                      <a:pt x="148" y="123"/>
                      <a:pt x="142" y="112"/>
                      <a:pt x="130" y="99"/>
                    </a:cubicBezTo>
                    <a:cubicBezTo>
                      <a:pt x="119" y="86"/>
                      <a:pt x="113" y="81"/>
                      <a:pt x="109" y="79"/>
                    </a:cubicBezTo>
                    <a:cubicBezTo>
                      <a:pt x="99" y="73"/>
                      <a:pt x="88" y="74"/>
                      <a:pt x="78" y="80"/>
                    </a:cubicBezTo>
                    <a:cubicBezTo>
                      <a:pt x="73" y="82"/>
                      <a:pt x="69" y="85"/>
                      <a:pt x="67" y="90"/>
                    </a:cubicBezTo>
                    <a:cubicBezTo>
                      <a:pt x="64" y="94"/>
                      <a:pt x="63" y="99"/>
                      <a:pt x="63" y="104"/>
                    </a:cubicBezTo>
                    <a:cubicBezTo>
                      <a:pt x="63" y="105"/>
                      <a:pt x="63" y="105"/>
                      <a:pt x="63" y="106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108"/>
                      <a:pt x="63" y="108"/>
                      <a:pt x="63" y="108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7"/>
                      <a:pt x="66" y="124"/>
                      <a:pt x="67" y="125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1" y="146"/>
                      <a:pt x="54" y="161"/>
                      <a:pt x="48" y="173"/>
                    </a:cubicBezTo>
                    <a:cubicBezTo>
                      <a:pt x="45" y="178"/>
                      <a:pt x="45" y="178"/>
                      <a:pt x="45" y="178"/>
                    </a:cubicBezTo>
                    <a:cubicBezTo>
                      <a:pt x="41" y="184"/>
                      <a:pt x="39" y="187"/>
                      <a:pt x="37" y="189"/>
                    </a:cubicBezTo>
                    <a:cubicBezTo>
                      <a:pt x="36" y="189"/>
                      <a:pt x="36" y="189"/>
                      <a:pt x="36" y="189"/>
                    </a:cubicBezTo>
                    <a:cubicBezTo>
                      <a:pt x="36" y="188"/>
                      <a:pt x="36" y="188"/>
                      <a:pt x="36" y="188"/>
                    </a:cubicBezTo>
                    <a:cubicBezTo>
                      <a:pt x="17" y="186"/>
                      <a:pt x="9" y="195"/>
                      <a:pt x="6" y="201"/>
                    </a:cubicBezTo>
                    <a:cubicBezTo>
                      <a:pt x="9" y="196"/>
                      <a:pt x="9" y="196"/>
                      <a:pt x="9" y="196"/>
                    </a:cubicBezTo>
                    <a:cubicBezTo>
                      <a:pt x="5" y="202"/>
                      <a:pt x="5" y="202"/>
                      <a:pt x="5" y="202"/>
                    </a:cubicBezTo>
                    <a:cubicBezTo>
                      <a:pt x="1" y="208"/>
                      <a:pt x="0" y="216"/>
                      <a:pt x="0" y="229"/>
                    </a:cubicBezTo>
                    <a:cubicBezTo>
                      <a:pt x="0" y="229"/>
                      <a:pt x="0" y="229"/>
                      <a:pt x="0" y="229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1" y="247"/>
                      <a:pt x="4" y="257"/>
                      <a:pt x="10" y="264"/>
                    </a:cubicBezTo>
                    <a:cubicBezTo>
                      <a:pt x="18" y="274"/>
                      <a:pt x="29" y="275"/>
                      <a:pt x="38" y="275"/>
                    </a:cubicBezTo>
                    <a:cubicBezTo>
                      <a:pt x="48" y="276"/>
                      <a:pt x="48" y="276"/>
                      <a:pt x="48" y="276"/>
                    </a:cubicBezTo>
                    <a:cubicBezTo>
                      <a:pt x="71" y="279"/>
                      <a:pt x="102" y="286"/>
                      <a:pt x="140" y="299"/>
                    </a:cubicBezTo>
                    <a:cubicBezTo>
                      <a:pt x="162" y="307"/>
                      <a:pt x="195" y="320"/>
                      <a:pt x="239" y="338"/>
                    </a:cubicBezTo>
                    <a:cubicBezTo>
                      <a:pt x="234" y="344"/>
                      <a:pt x="230" y="350"/>
                      <a:pt x="229" y="356"/>
                    </a:cubicBezTo>
                    <a:cubicBezTo>
                      <a:pt x="226" y="363"/>
                      <a:pt x="224" y="372"/>
                      <a:pt x="224" y="381"/>
                    </a:cubicBezTo>
                    <a:cubicBezTo>
                      <a:pt x="224" y="389"/>
                      <a:pt x="226" y="398"/>
                      <a:pt x="232" y="405"/>
                    </a:cubicBezTo>
                    <a:cubicBezTo>
                      <a:pt x="241" y="416"/>
                      <a:pt x="259" y="422"/>
                      <a:pt x="281" y="406"/>
                    </a:cubicBezTo>
                    <a:cubicBezTo>
                      <a:pt x="282" y="406"/>
                      <a:pt x="282" y="406"/>
                      <a:pt x="282" y="406"/>
                    </a:cubicBezTo>
                    <a:cubicBezTo>
                      <a:pt x="282" y="406"/>
                      <a:pt x="282" y="406"/>
                      <a:pt x="282" y="406"/>
                    </a:cubicBezTo>
                    <a:cubicBezTo>
                      <a:pt x="291" y="398"/>
                      <a:pt x="302" y="387"/>
                      <a:pt x="314" y="372"/>
                    </a:cubicBezTo>
                    <a:cubicBezTo>
                      <a:pt x="314" y="371"/>
                      <a:pt x="314" y="371"/>
                      <a:pt x="314" y="371"/>
                    </a:cubicBezTo>
                    <a:cubicBezTo>
                      <a:pt x="347" y="327"/>
                      <a:pt x="347" y="327"/>
                      <a:pt x="347" y="327"/>
                    </a:cubicBezTo>
                    <a:cubicBezTo>
                      <a:pt x="377" y="288"/>
                      <a:pt x="377" y="288"/>
                      <a:pt x="377" y="288"/>
                    </a:cubicBezTo>
                    <a:cubicBezTo>
                      <a:pt x="377" y="287"/>
                      <a:pt x="377" y="287"/>
                      <a:pt x="377" y="287"/>
                    </a:cubicBezTo>
                    <a:cubicBezTo>
                      <a:pt x="378" y="286"/>
                      <a:pt x="378" y="286"/>
                      <a:pt x="378" y="286"/>
                    </a:cubicBezTo>
                    <a:cubicBezTo>
                      <a:pt x="384" y="281"/>
                      <a:pt x="384" y="281"/>
                      <a:pt x="384" y="281"/>
                    </a:cubicBezTo>
                    <a:cubicBezTo>
                      <a:pt x="383" y="282"/>
                      <a:pt x="383" y="282"/>
                      <a:pt x="383" y="282"/>
                    </a:cubicBezTo>
                    <a:cubicBezTo>
                      <a:pt x="393" y="275"/>
                      <a:pt x="399" y="267"/>
                      <a:pt x="401" y="258"/>
                    </a:cubicBezTo>
                    <a:cubicBezTo>
                      <a:pt x="401" y="255"/>
                      <a:pt x="402" y="253"/>
                      <a:pt x="402" y="250"/>
                    </a:cubicBezTo>
                    <a:cubicBezTo>
                      <a:pt x="402" y="242"/>
                      <a:pt x="399" y="232"/>
                      <a:pt x="393" y="221"/>
                    </a:cubicBezTo>
                    <a:close/>
                  </a:path>
                </a:pathLst>
              </a:custGeom>
              <a:solidFill>
                <a:srgbClr val="F5F2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92" name="组合 1091"/>
              <p:cNvGrpSpPr/>
              <p:nvPr/>
            </p:nvGrpSpPr>
            <p:grpSpPr>
              <a:xfrm>
                <a:off x="2013329" y="1545449"/>
                <a:ext cx="459047" cy="461482"/>
                <a:chOff x="1818840" y="2080079"/>
                <a:chExt cx="459047" cy="461482"/>
              </a:xfrm>
            </p:grpSpPr>
            <p:sp>
              <p:nvSpPr>
                <p:cNvPr id="632" name="Freeform 131"/>
                <p:cNvSpPr/>
                <p:nvPr/>
              </p:nvSpPr>
              <p:spPr bwMode="auto">
                <a:xfrm rot="19870194">
                  <a:off x="1863186" y="2266792"/>
                  <a:ext cx="879" cy="1318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3" name="Freeform 132"/>
                <p:cNvSpPr/>
                <p:nvPr/>
              </p:nvSpPr>
              <p:spPr bwMode="auto">
                <a:xfrm rot="19870194">
                  <a:off x="1830765" y="2285479"/>
                  <a:ext cx="3515" cy="2197"/>
                </a:xfrm>
                <a:custGeom>
                  <a:avLst/>
                  <a:gdLst>
                    <a:gd name="T0" fmla="*/ 0 w 3"/>
                    <a:gd name="T1" fmla="*/ 2 h 2"/>
                    <a:gd name="T2" fmla="*/ 2 w 3"/>
                    <a:gd name="T3" fmla="*/ 1 h 2"/>
                    <a:gd name="T4" fmla="*/ 3 w 3"/>
                    <a:gd name="T5" fmla="*/ 0 h 2"/>
                    <a:gd name="T6" fmla="*/ 0 w 3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3" y="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4" name="Freeform 133"/>
                <p:cNvSpPr/>
                <p:nvPr/>
              </p:nvSpPr>
              <p:spPr bwMode="auto">
                <a:xfrm rot="19870194">
                  <a:off x="1867612" y="2513518"/>
                  <a:ext cx="1318" cy="1318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5" name="Freeform 134"/>
                <p:cNvSpPr/>
                <p:nvPr/>
              </p:nvSpPr>
              <p:spPr bwMode="auto">
                <a:xfrm rot="19870194">
                  <a:off x="2265549" y="2285310"/>
                  <a:ext cx="0" cy="1318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6" name="Freeform 135"/>
                <p:cNvSpPr/>
                <p:nvPr/>
              </p:nvSpPr>
              <p:spPr bwMode="auto">
                <a:xfrm rot="19870194">
                  <a:off x="2105430" y="2140214"/>
                  <a:ext cx="0" cy="1318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7" name="Freeform 136"/>
                <p:cNvSpPr/>
                <p:nvPr/>
              </p:nvSpPr>
              <p:spPr bwMode="auto">
                <a:xfrm rot="19870194">
                  <a:off x="2151319" y="2260578"/>
                  <a:ext cx="879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8" name="Freeform 137"/>
                <p:cNvSpPr/>
                <p:nvPr/>
              </p:nvSpPr>
              <p:spPr bwMode="auto">
                <a:xfrm rot="19870194">
                  <a:off x="1897445" y="2275929"/>
                  <a:ext cx="879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9" name="Freeform 138"/>
                <p:cNvSpPr/>
                <p:nvPr/>
              </p:nvSpPr>
              <p:spPr bwMode="auto">
                <a:xfrm rot="19870194">
                  <a:off x="2150455" y="2261026"/>
                  <a:ext cx="1318" cy="1318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1" name="Freeform 140"/>
                <p:cNvSpPr/>
                <p:nvPr/>
              </p:nvSpPr>
              <p:spPr bwMode="auto">
                <a:xfrm rot="19870194">
                  <a:off x="1930126" y="2337421"/>
                  <a:ext cx="22410" cy="30319"/>
                </a:xfrm>
                <a:custGeom>
                  <a:avLst/>
                  <a:gdLst>
                    <a:gd name="T0" fmla="*/ 14 w 19"/>
                    <a:gd name="T1" fmla="*/ 0 h 26"/>
                    <a:gd name="T2" fmla="*/ 10 w 19"/>
                    <a:gd name="T3" fmla="*/ 2 h 26"/>
                    <a:gd name="T4" fmla="*/ 10 w 19"/>
                    <a:gd name="T5" fmla="*/ 2 h 26"/>
                    <a:gd name="T6" fmla="*/ 8 w 19"/>
                    <a:gd name="T7" fmla="*/ 7 h 26"/>
                    <a:gd name="T8" fmla="*/ 7 w 19"/>
                    <a:gd name="T9" fmla="*/ 7 h 26"/>
                    <a:gd name="T10" fmla="*/ 6 w 19"/>
                    <a:gd name="T11" fmla="*/ 10 h 26"/>
                    <a:gd name="T12" fmla="*/ 0 w 19"/>
                    <a:gd name="T13" fmla="*/ 19 h 26"/>
                    <a:gd name="T14" fmla="*/ 0 w 19"/>
                    <a:gd name="T15" fmla="*/ 19 h 26"/>
                    <a:gd name="T16" fmla="*/ 0 w 19"/>
                    <a:gd name="T17" fmla="*/ 22 h 26"/>
                    <a:gd name="T18" fmla="*/ 4 w 19"/>
                    <a:gd name="T19" fmla="*/ 26 h 26"/>
                    <a:gd name="T20" fmla="*/ 8 w 19"/>
                    <a:gd name="T21" fmla="*/ 24 h 26"/>
                    <a:gd name="T22" fmla="*/ 8 w 19"/>
                    <a:gd name="T23" fmla="*/ 24 h 26"/>
                    <a:gd name="T24" fmla="*/ 14 w 19"/>
                    <a:gd name="T25" fmla="*/ 15 h 26"/>
                    <a:gd name="T26" fmla="*/ 15 w 19"/>
                    <a:gd name="T27" fmla="*/ 12 h 26"/>
                    <a:gd name="T28" fmla="*/ 16 w 19"/>
                    <a:gd name="T29" fmla="*/ 11 h 26"/>
                    <a:gd name="T30" fmla="*/ 16 w 19"/>
                    <a:gd name="T31" fmla="*/ 11 h 26"/>
                    <a:gd name="T32" fmla="*/ 16 w 19"/>
                    <a:gd name="T33" fmla="*/ 11 h 26"/>
                    <a:gd name="T34" fmla="*/ 16 w 19"/>
                    <a:gd name="T35" fmla="*/ 11 h 26"/>
                    <a:gd name="T36" fmla="*/ 18 w 19"/>
                    <a:gd name="T37" fmla="*/ 7 h 26"/>
                    <a:gd name="T38" fmla="*/ 18 w 19"/>
                    <a:gd name="T39" fmla="*/ 7 h 26"/>
                    <a:gd name="T40" fmla="*/ 19 w 19"/>
                    <a:gd name="T41" fmla="*/ 5 h 26"/>
                    <a:gd name="T42" fmla="*/ 14 w 19"/>
                    <a:gd name="T4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9" h="26">
                      <a:moveTo>
                        <a:pt x="14" y="0"/>
                      </a:moveTo>
                      <a:cubicBezTo>
                        <a:pt x="12" y="0"/>
                        <a:pt x="11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7" y="7"/>
                        <a:pt x="7" y="7"/>
                      </a:cubicBezTo>
                      <a:cubicBezTo>
                        <a:pt x="7" y="8"/>
                        <a:pt x="6" y="9"/>
                        <a:pt x="6" y="10"/>
                      </a:cubicBezTo>
                      <a:cubicBezTo>
                        <a:pt x="4" y="12"/>
                        <a:pt x="3" y="15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8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1" y="20"/>
                        <a:pt x="12" y="17"/>
                        <a:pt x="14" y="15"/>
                      </a:cubicBezTo>
                      <a:cubicBezTo>
                        <a:pt x="14" y="14"/>
                        <a:pt x="15" y="13"/>
                        <a:pt x="15" y="12"/>
                      </a:cubicBezTo>
                      <a:cubicBezTo>
                        <a:pt x="16" y="12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6"/>
                        <a:pt x="19" y="5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2" name="Freeform 141"/>
                <p:cNvSpPr/>
                <p:nvPr/>
              </p:nvSpPr>
              <p:spPr bwMode="auto">
                <a:xfrm rot="19870194">
                  <a:off x="1885581" y="2261868"/>
                  <a:ext cx="24607" cy="28122"/>
                </a:xfrm>
                <a:custGeom>
                  <a:avLst/>
                  <a:gdLst>
                    <a:gd name="T0" fmla="*/ 1 w 21"/>
                    <a:gd name="T1" fmla="*/ 8 h 24"/>
                    <a:gd name="T2" fmla="*/ 7 w 21"/>
                    <a:gd name="T3" fmla="*/ 15 h 24"/>
                    <a:gd name="T4" fmla="*/ 7 w 21"/>
                    <a:gd name="T5" fmla="*/ 15 h 24"/>
                    <a:gd name="T6" fmla="*/ 13 w 21"/>
                    <a:gd name="T7" fmla="*/ 22 h 24"/>
                    <a:gd name="T8" fmla="*/ 13 w 21"/>
                    <a:gd name="T9" fmla="*/ 22 h 24"/>
                    <a:gd name="T10" fmla="*/ 17 w 21"/>
                    <a:gd name="T11" fmla="*/ 24 h 24"/>
                    <a:gd name="T12" fmla="*/ 21 w 21"/>
                    <a:gd name="T13" fmla="*/ 19 h 24"/>
                    <a:gd name="T14" fmla="*/ 20 w 21"/>
                    <a:gd name="T15" fmla="*/ 16 h 24"/>
                    <a:gd name="T16" fmla="*/ 20 w 21"/>
                    <a:gd name="T17" fmla="*/ 16 h 24"/>
                    <a:gd name="T18" fmla="*/ 14 w 21"/>
                    <a:gd name="T19" fmla="*/ 9 h 24"/>
                    <a:gd name="T20" fmla="*/ 14 w 21"/>
                    <a:gd name="T21" fmla="*/ 9 h 24"/>
                    <a:gd name="T22" fmla="*/ 14 w 21"/>
                    <a:gd name="T23" fmla="*/ 9 h 24"/>
                    <a:gd name="T24" fmla="*/ 14 w 21"/>
                    <a:gd name="T25" fmla="*/ 9 h 24"/>
                    <a:gd name="T26" fmla="*/ 8 w 21"/>
                    <a:gd name="T27" fmla="*/ 2 h 24"/>
                    <a:gd name="T28" fmla="*/ 8 w 21"/>
                    <a:gd name="T29" fmla="*/ 2 h 24"/>
                    <a:gd name="T30" fmla="*/ 5 w 21"/>
                    <a:gd name="T31" fmla="*/ 0 h 24"/>
                    <a:gd name="T32" fmla="*/ 0 w 21"/>
                    <a:gd name="T33" fmla="*/ 5 h 24"/>
                    <a:gd name="T34" fmla="*/ 1 w 21"/>
                    <a:gd name="T35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4">
                      <a:moveTo>
                        <a:pt x="1" y="8"/>
                      </a:move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4" y="23"/>
                        <a:pt x="15" y="24"/>
                        <a:pt x="17" y="24"/>
                      </a:cubicBezTo>
                      <a:cubicBezTo>
                        <a:pt x="19" y="24"/>
                        <a:pt x="21" y="22"/>
                        <a:pt x="21" y="19"/>
                      </a:cubicBezTo>
                      <a:cubicBezTo>
                        <a:pt x="21" y="18"/>
                        <a:pt x="21" y="17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3" name="Freeform 142"/>
                <p:cNvSpPr/>
                <p:nvPr/>
              </p:nvSpPr>
              <p:spPr bwMode="auto">
                <a:xfrm rot="19870194">
                  <a:off x="1987526" y="2234633"/>
                  <a:ext cx="22410" cy="30758"/>
                </a:xfrm>
                <a:custGeom>
                  <a:avLst/>
                  <a:gdLst>
                    <a:gd name="T0" fmla="*/ 5 w 19"/>
                    <a:gd name="T1" fmla="*/ 26 h 26"/>
                    <a:gd name="T2" fmla="*/ 9 w 19"/>
                    <a:gd name="T3" fmla="*/ 24 h 26"/>
                    <a:gd name="T4" fmla="*/ 9 w 19"/>
                    <a:gd name="T5" fmla="*/ 24 h 26"/>
                    <a:gd name="T6" fmla="*/ 18 w 19"/>
                    <a:gd name="T7" fmla="*/ 7 h 26"/>
                    <a:gd name="T8" fmla="*/ 18 w 19"/>
                    <a:gd name="T9" fmla="*/ 7 h 26"/>
                    <a:gd name="T10" fmla="*/ 19 w 19"/>
                    <a:gd name="T11" fmla="*/ 5 h 26"/>
                    <a:gd name="T12" fmla="*/ 14 w 19"/>
                    <a:gd name="T13" fmla="*/ 0 h 26"/>
                    <a:gd name="T14" fmla="*/ 10 w 19"/>
                    <a:gd name="T15" fmla="*/ 3 h 26"/>
                    <a:gd name="T16" fmla="*/ 10 w 19"/>
                    <a:gd name="T17" fmla="*/ 3 h 26"/>
                    <a:gd name="T18" fmla="*/ 1 w 19"/>
                    <a:gd name="T19" fmla="*/ 19 h 26"/>
                    <a:gd name="T20" fmla="*/ 1 w 19"/>
                    <a:gd name="T21" fmla="*/ 19 h 26"/>
                    <a:gd name="T22" fmla="*/ 0 w 19"/>
                    <a:gd name="T23" fmla="*/ 22 h 26"/>
                    <a:gd name="T24" fmla="*/ 5 w 19"/>
                    <a:gd name="T25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5" y="26"/>
                      </a:moveTo>
                      <a:cubicBezTo>
                        <a:pt x="6" y="26"/>
                        <a:pt x="8" y="25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5" y="13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2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7" y="8"/>
                        <a:pt x="4" y="14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5" y="26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4" name="Freeform 143"/>
                <p:cNvSpPr/>
                <p:nvPr/>
              </p:nvSpPr>
              <p:spPr bwMode="auto">
                <a:xfrm rot="19870194">
                  <a:off x="1930535" y="2288882"/>
                  <a:ext cx="12743" cy="32956"/>
                </a:xfrm>
                <a:custGeom>
                  <a:avLst/>
                  <a:gdLst>
                    <a:gd name="T0" fmla="*/ 5 w 11"/>
                    <a:gd name="T1" fmla="*/ 28 h 28"/>
                    <a:gd name="T2" fmla="*/ 9 w 11"/>
                    <a:gd name="T3" fmla="*/ 24 h 28"/>
                    <a:gd name="T4" fmla="*/ 9 w 11"/>
                    <a:gd name="T5" fmla="*/ 24 h 28"/>
                    <a:gd name="T6" fmla="*/ 11 w 11"/>
                    <a:gd name="T7" fmla="*/ 13 h 28"/>
                    <a:gd name="T8" fmla="*/ 11 w 11"/>
                    <a:gd name="T9" fmla="*/ 13 h 28"/>
                    <a:gd name="T10" fmla="*/ 11 w 11"/>
                    <a:gd name="T11" fmla="*/ 12 h 28"/>
                    <a:gd name="T12" fmla="*/ 11 w 11"/>
                    <a:gd name="T13" fmla="*/ 12 h 28"/>
                    <a:gd name="T14" fmla="*/ 11 w 11"/>
                    <a:gd name="T15" fmla="*/ 12 h 28"/>
                    <a:gd name="T16" fmla="*/ 11 w 11"/>
                    <a:gd name="T17" fmla="*/ 11 h 28"/>
                    <a:gd name="T18" fmla="*/ 11 w 11"/>
                    <a:gd name="T19" fmla="*/ 11 h 28"/>
                    <a:gd name="T20" fmla="*/ 11 w 11"/>
                    <a:gd name="T21" fmla="*/ 10 h 28"/>
                    <a:gd name="T22" fmla="*/ 11 w 11"/>
                    <a:gd name="T23" fmla="*/ 10 h 28"/>
                    <a:gd name="T24" fmla="*/ 10 w 11"/>
                    <a:gd name="T25" fmla="*/ 4 h 28"/>
                    <a:gd name="T26" fmla="*/ 10 w 11"/>
                    <a:gd name="T27" fmla="*/ 4 h 28"/>
                    <a:gd name="T28" fmla="*/ 6 w 11"/>
                    <a:gd name="T29" fmla="*/ 0 h 28"/>
                    <a:gd name="T30" fmla="*/ 1 w 11"/>
                    <a:gd name="T31" fmla="*/ 5 h 28"/>
                    <a:gd name="T32" fmla="*/ 1 w 11"/>
                    <a:gd name="T33" fmla="*/ 5 h 28"/>
                    <a:gd name="T34" fmla="*/ 1 w 11"/>
                    <a:gd name="T35" fmla="*/ 5 h 28"/>
                    <a:gd name="T36" fmla="*/ 2 w 11"/>
                    <a:gd name="T37" fmla="*/ 11 h 28"/>
                    <a:gd name="T38" fmla="*/ 2 w 11"/>
                    <a:gd name="T39" fmla="*/ 12 h 28"/>
                    <a:gd name="T40" fmla="*/ 0 w 11"/>
                    <a:gd name="T41" fmla="*/ 22 h 28"/>
                    <a:gd name="T42" fmla="*/ 0 w 11"/>
                    <a:gd name="T43" fmla="*/ 22 h 28"/>
                    <a:gd name="T44" fmla="*/ 0 w 11"/>
                    <a:gd name="T45" fmla="*/ 23 h 28"/>
                    <a:gd name="T46" fmla="*/ 5 w 11"/>
                    <a:gd name="T4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1" h="28">
                      <a:moveTo>
                        <a:pt x="5" y="28"/>
                      </a:moveTo>
                      <a:cubicBezTo>
                        <a:pt x="7" y="28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2"/>
                        <a:pt x="8" y="0"/>
                        <a:pt x="6" y="0"/>
                      </a:cubicBezTo>
                      <a:cubicBezTo>
                        <a:pt x="3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5" name="Freeform 144"/>
                <p:cNvSpPr/>
                <p:nvPr/>
              </p:nvSpPr>
              <p:spPr bwMode="auto">
                <a:xfrm rot="19870194">
                  <a:off x="1837296" y="2262537"/>
                  <a:ext cx="31637" cy="15379"/>
                </a:xfrm>
                <a:custGeom>
                  <a:avLst/>
                  <a:gdLst>
                    <a:gd name="T0" fmla="*/ 4 w 27"/>
                    <a:gd name="T1" fmla="*/ 10 h 13"/>
                    <a:gd name="T2" fmla="*/ 5 w 27"/>
                    <a:gd name="T3" fmla="*/ 10 h 13"/>
                    <a:gd name="T4" fmla="*/ 5 w 27"/>
                    <a:gd name="T5" fmla="*/ 10 h 13"/>
                    <a:gd name="T6" fmla="*/ 20 w 27"/>
                    <a:gd name="T7" fmla="*/ 13 h 13"/>
                    <a:gd name="T8" fmla="*/ 20 w 27"/>
                    <a:gd name="T9" fmla="*/ 13 h 13"/>
                    <a:gd name="T10" fmla="*/ 22 w 27"/>
                    <a:gd name="T11" fmla="*/ 13 h 13"/>
                    <a:gd name="T12" fmla="*/ 27 w 27"/>
                    <a:gd name="T13" fmla="*/ 9 h 13"/>
                    <a:gd name="T14" fmla="*/ 25 w 27"/>
                    <a:gd name="T15" fmla="*/ 5 h 13"/>
                    <a:gd name="T16" fmla="*/ 25 w 27"/>
                    <a:gd name="T17" fmla="*/ 4 h 13"/>
                    <a:gd name="T18" fmla="*/ 24 w 27"/>
                    <a:gd name="T19" fmla="*/ 4 h 13"/>
                    <a:gd name="T20" fmla="*/ 24 w 27"/>
                    <a:gd name="T21" fmla="*/ 4 h 13"/>
                    <a:gd name="T22" fmla="*/ 4 w 27"/>
                    <a:gd name="T23" fmla="*/ 0 h 13"/>
                    <a:gd name="T24" fmla="*/ 4 w 27"/>
                    <a:gd name="T25" fmla="*/ 0 h 13"/>
                    <a:gd name="T26" fmla="*/ 4 w 27"/>
                    <a:gd name="T27" fmla="*/ 0 h 13"/>
                    <a:gd name="T28" fmla="*/ 4 w 27"/>
                    <a:gd name="T29" fmla="*/ 1 h 13"/>
                    <a:gd name="T30" fmla="*/ 4 w 27"/>
                    <a:gd name="T31" fmla="*/ 1 h 13"/>
                    <a:gd name="T32" fmla="*/ 0 w 27"/>
                    <a:gd name="T33" fmla="*/ 5 h 13"/>
                    <a:gd name="T34" fmla="*/ 4 w 27"/>
                    <a:gd name="T35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7" h="13">
                      <a:moveTo>
                        <a:pt x="4" y="10"/>
                      </a:moveTo>
                      <a:cubicBezTo>
                        <a:pt x="4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0" y="9"/>
                        <a:pt x="15" y="10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1" y="13"/>
                        <a:pt x="21" y="13"/>
                        <a:pt x="22" y="13"/>
                      </a:cubicBezTo>
                      <a:cubicBezTo>
                        <a:pt x="25" y="13"/>
                        <a:pt x="27" y="11"/>
                        <a:pt x="27" y="9"/>
                      </a:cubicBezTo>
                      <a:cubicBezTo>
                        <a:pt x="27" y="7"/>
                        <a:pt x="26" y="5"/>
                        <a:pt x="25" y="5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8" y="1"/>
                        <a:pt x="11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1" y="1"/>
                        <a:pt x="0" y="3"/>
                        <a:pt x="0" y="5"/>
                      </a:cubicBezTo>
                      <a:cubicBezTo>
                        <a:pt x="0" y="8"/>
                        <a:pt x="2" y="10"/>
                        <a:pt x="4" y="1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6" name="Freeform 145"/>
                <p:cNvSpPr/>
                <p:nvPr/>
              </p:nvSpPr>
              <p:spPr bwMode="auto">
                <a:xfrm rot="19870194">
                  <a:off x="1819492" y="2292042"/>
                  <a:ext cx="18895" cy="31637"/>
                </a:xfrm>
                <a:custGeom>
                  <a:avLst/>
                  <a:gdLst>
                    <a:gd name="T0" fmla="*/ 5 w 16"/>
                    <a:gd name="T1" fmla="*/ 27 h 27"/>
                    <a:gd name="T2" fmla="*/ 9 w 16"/>
                    <a:gd name="T3" fmla="*/ 22 h 27"/>
                    <a:gd name="T4" fmla="*/ 10 w 16"/>
                    <a:gd name="T5" fmla="*/ 22 h 27"/>
                    <a:gd name="T6" fmla="*/ 13 w 16"/>
                    <a:gd name="T7" fmla="*/ 11 h 27"/>
                    <a:gd name="T8" fmla="*/ 15 w 16"/>
                    <a:gd name="T9" fmla="*/ 8 h 27"/>
                    <a:gd name="T10" fmla="*/ 15 w 16"/>
                    <a:gd name="T11" fmla="*/ 7 h 27"/>
                    <a:gd name="T12" fmla="*/ 16 w 16"/>
                    <a:gd name="T13" fmla="*/ 5 h 27"/>
                    <a:gd name="T14" fmla="*/ 11 w 16"/>
                    <a:gd name="T15" fmla="*/ 0 h 27"/>
                    <a:gd name="T16" fmla="*/ 8 w 16"/>
                    <a:gd name="T17" fmla="*/ 2 h 27"/>
                    <a:gd name="T18" fmla="*/ 8 w 16"/>
                    <a:gd name="T19" fmla="*/ 2 h 27"/>
                    <a:gd name="T20" fmla="*/ 5 w 16"/>
                    <a:gd name="T21" fmla="*/ 6 h 27"/>
                    <a:gd name="T22" fmla="*/ 5 w 16"/>
                    <a:gd name="T23" fmla="*/ 6 h 27"/>
                    <a:gd name="T24" fmla="*/ 5 w 16"/>
                    <a:gd name="T25" fmla="*/ 6 h 27"/>
                    <a:gd name="T26" fmla="*/ 4 w 16"/>
                    <a:gd name="T27" fmla="*/ 6 h 27"/>
                    <a:gd name="T28" fmla="*/ 4 w 16"/>
                    <a:gd name="T29" fmla="*/ 7 h 27"/>
                    <a:gd name="T30" fmla="*/ 4 w 16"/>
                    <a:gd name="T31" fmla="*/ 7 h 27"/>
                    <a:gd name="T32" fmla="*/ 0 w 16"/>
                    <a:gd name="T33" fmla="*/ 22 h 27"/>
                    <a:gd name="T34" fmla="*/ 0 w 16"/>
                    <a:gd name="T35" fmla="*/ 22 h 27"/>
                    <a:gd name="T36" fmla="*/ 0 w 16"/>
                    <a:gd name="T37" fmla="*/ 22 h 27"/>
                    <a:gd name="T38" fmla="*/ 5 w 16"/>
                    <a:gd name="T3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27">
                      <a:moveTo>
                        <a:pt x="5" y="27"/>
                      </a:moveTo>
                      <a:cubicBezTo>
                        <a:pt x="7" y="27"/>
                        <a:pt x="9" y="25"/>
                        <a:pt x="9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18"/>
                        <a:pt x="11" y="15"/>
                        <a:pt x="13" y="11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6" y="7"/>
                        <a:pt x="16" y="6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ubicBezTo>
                        <a:pt x="10" y="0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2" y="11"/>
                        <a:pt x="0" y="17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7" name="Freeform 146"/>
                <p:cNvSpPr/>
                <p:nvPr/>
              </p:nvSpPr>
              <p:spPr bwMode="auto">
                <a:xfrm rot="19870194">
                  <a:off x="1844192" y="2386026"/>
                  <a:ext cx="21092" cy="29440"/>
                </a:xfrm>
                <a:custGeom>
                  <a:avLst/>
                  <a:gdLst>
                    <a:gd name="T0" fmla="*/ 13 w 18"/>
                    <a:gd name="T1" fmla="*/ 0 h 25"/>
                    <a:gd name="T2" fmla="*/ 9 w 18"/>
                    <a:gd name="T3" fmla="*/ 2 h 25"/>
                    <a:gd name="T4" fmla="*/ 9 w 18"/>
                    <a:gd name="T5" fmla="*/ 2 h 25"/>
                    <a:gd name="T6" fmla="*/ 6 w 18"/>
                    <a:gd name="T7" fmla="*/ 9 h 25"/>
                    <a:gd name="T8" fmla="*/ 3 w 18"/>
                    <a:gd name="T9" fmla="*/ 13 h 25"/>
                    <a:gd name="T10" fmla="*/ 0 w 18"/>
                    <a:gd name="T11" fmla="*/ 18 h 25"/>
                    <a:gd name="T12" fmla="*/ 1 w 18"/>
                    <a:gd name="T13" fmla="*/ 18 h 25"/>
                    <a:gd name="T14" fmla="*/ 0 w 18"/>
                    <a:gd name="T15" fmla="*/ 20 h 25"/>
                    <a:gd name="T16" fmla="*/ 4 w 18"/>
                    <a:gd name="T17" fmla="*/ 25 h 25"/>
                    <a:gd name="T18" fmla="*/ 8 w 18"/>
                    <a:gd name="T19" fmla="*/ 23 h 25"/>
                    <a:gd name="T20" fmla="*/ 8 w 18"/>
                    <a:gd name="T21" fmla="*/ 23 h 25"/>
                    <a:gd name="T22" fmla="*/ 11 w 18"/>
                    <a:gd name="T23" fmla="*/ 18 h 25"/>
                    <a:gd name="T24" fmla="*/ 11 w 18"/>
                    <a:gd name="T25" fmla="*/ 18 h 25"/>
                    <a:gd name="T26" fmla="*/ 11 w 18"/>
                    <a:gd name="T27" fmla="*/ 18 h 25"/>
                    <a:gd name="T28" fmla="*/ 11 w 18"/>
                    <a:gd name="T29" fmla="*/ 18 h 25"/>
                    <a:gd name="T30" fmla="*/ 14 w 18"/>
                    <a:gd name="T31" fmla="*/ 14 h 25"/>
                    <a:gd name="T32" fmla="*/ 14 w 18"/>
                    <a:gd name="T33" fmla="*/ 14 h 25"/>
                    <a:gd name="T34" fmla="*/ 14 w 18"/>
                    <a:gd name="T35" fmla="*/ 13 h 25"/>
                    <a:gd name="T36" fmla="*/ 14 w 18"/>
                    <a:gd name="T37" fmla="*/ 13 h 25"/>
                    <a:gd name="T38" fmla="*/ 17 w 18"/>
                    <a:gd name="T39" fmla="*/ 7 h 25"/>
                    <a:gd name="T40" fmla="*/ 17 w 18"/>
                    <a:gd name="T41" fmla="*/ 7 h 25"/>
                    <a:gd name="T42" fmla="*/ 18 w 18"/>
                    <a:gd name="T43" fmla="*/ 5 h 25"/>
                    <a:gd name="T44" fmla="*/ 13 w 18"/>
                    <a:gd name="T4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8" h="25">
                      <a:moveTo>
                        <a:pt x="13" y="0"/>
                      </a:moveTo>
                      <a:cubicBezTo>
                        <a:pt x="11" y="0"/>
                        <a:pt x="10" y="1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4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8" y="6"/>
                        <a:pt x="18" y="5"/>
                        <a:pt x="18" y="5"/>
                      </a:cubicBezTo>
                      <a:cubicBezTo>
                        <a:pt x="18" y="2"/>
                        <a:pt x="16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8" name="Freeform 147"/>
                <p:cNvSpPr/>
                <p:nvPr/>
              </p:nvSpPr>
              <p:spPr bwMode="auto">
                <a:xfrm rot="19870194">
                  <a:off x="1889530" y="2501700"/>
                  <a:ext cx="32516" cy="12743"/>
                </a:xfrm>
                <a:custGeom>
                  <a:avLst/>
                  <a:gdLst>
                    <a:gd name="T0" fmla="*/ 23 w 28"/>
                    <a:gd name="T1" fmla="*/ 2 h 11"/>
                    <a:gd name="T2" fmla="*/ 23 w 28"/>
                    <a:gd name="T3" fmla="*/ 2 h 11"/>
                    <a:gd name="T4" fmla="*/ 22 w 28"/>
                    <a:gd name="T5" fmla="*/ 2 h 11"/>
                    <a:gd name="T6" fmla="*/ 22 w 28"/>
                    <a:gd name="T7" fmla="*/ 2 h 11"/>
                    <a:gd name="T8" fmla="*/ 21 w 28"/>
                    <a:gd name="T9" fmla="*/ 2 h 11"/>
                    <a:gd name="T10" fmla="*/ 21 w 28"/>
                    <a:gd name="T11" fmla="*/ 2 h 11"/>
                    <a:gd name="T12" fmla="*/ 11 w 28"/>
                    <a:gd name="T13" fmla="*/ 1 h 11"/>
                    <a:gd name="T14" fmla="*/ 11 w 28"/>
                    <a:gd name="T15" fmla="*/ 1 h 11"/>
                    <a:gd name="T16" fmla="*/ 11 w 28"/>
                    <a:gd name="T17" fmla="*/ 1 h 11"/>
                    <a:gd name="T18" fmla="*/ 11 w 28"/>
                    <a:gd name="T19" fmla="*/ 1 h 11"/>
                    <a:gd name="T20" fmla="*/ 5 w 28"/>
                    <a:gd name="T21" fmla="*/ 0 h 11"/>
                    <a:gd name="T22" fmla="*/ 5 w 28"/>
                    <a:gd name="T23" fmla="*/ 0 h 11"/>
                    <a:gd name="T24" fmla="*/ 4 w 28"/>
                    <a:gd name="T25" fmla="*/ 0 h 11"/>
                    <a:gd name="T26" fmla="*/ 0 w 28"/>
                    <a:gd name="T27" fmla="*/ 5 h 11"/>
                    <a:gd name="T28" fmla="*/ 4 w 28"/>
                    <a:gd name="T29" fmla="*/ 10 h 11"/>
                    <a:gd name="T30" fmla="*/ 4 w 28"/>
                    <a:gd name="T31" fmla="*/ 10 h 11"/>
                    <a:gd name="T32" fmla="*/ 10 w 28"/>
                    <a:gd name="T33" fmla="*/ 10 h 11"/>
                    <a:gd name="T34" fmla="*/ 10 w 28"/>
                    <a:gd name="T35" fmla="*/ 10 h 11"/>
                    <a:gd name="T36" fmla="*/ 21 w 28"/>
                    <a:gd name="T37" fmla="*/ 11 h 11"/>
                    <a:gd name="T38" fmla="*/ 21 w 28"/>
                    <a:gd name="T39" fmla="*/ 11 h 11"/>
                    <a:gd name="T40" fmla="*/ 22 w 28"/>
                    <a:gd name="T41" fmla="*/ 11 h 11"/>
                    <a:gd name="T42" fmla="*/ 22 w 28"/>
                    <a:gd name="T43" fmla="*/ 11 h 11"/>
                    <a:gd name="T44" fmla="*/ 23 w 28"/>
                    <a:gd name="T45" fmla="*/ 11 h 11"/>
                    <a:gd name="T46" fmla="*/ 28 w 28"/>
                    <a:gd name="T47" fmla="*/ 6 h 11"/>
                    <a:gd name="T48" fmla="*/ 23 w 28"/>
                    <a:gd name="T4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8" h="11">
                      <a:moveTo>
                        <a:pt x="23" y="2"/>
                      </a:move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5" y="11"/>
                        <a:pt x="28" y="9"/>
                        <a:pt x="28" y="6"/>
                      </a:cubicBezTo>
                      <a:cubicBezTo>
                        <a:pt x="28" y="4"/>
                        <a:pt x="26" y="2"/>
                        <a:pt x="23" y="2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9" name="Freeform 148"/>
                <p:cNvSpPr/>
                <p:nvPr/>
              </p:nvSpPr>
              <p:spPr bwMode="auto">
                <a:xfrm rot="19870194">
                  <a:off x="1849724" y="2492919"/>
                  <a:ext cx="21092" cy="30758"/>
                </a:xfrm>
                <a:custGeom>
                  <a:avLst/>
                  <a:gdLst>
                    <a:gd name="T0" fmla="*/ 17 w 18"/>
                    <a:gd name="T1" fmla="*/ 18 h 26"/>
                    <a:gd name="T2" fmla="*/ 16 w 18"/>
                    <a:gd name="T3" fmla="*/ 17 h 26"/>
                    <a:gd name="T4" fmla="*/ 16 w 18"/>
                    <a:gd name="T5" fmla="*/ 17 h 26"/>
                    <a:gd name="T6" fmla="*/ 16 w 18"/>
                    <a:gd name="T7" fmla="*/ 17 h 26"/>
                    <a:gd name="T8" fmla="*/ 16 w 18"/>
                    <a:gd name="T9" fmla="*/ 17 h 26"/>
                    <a:gd name="T10" fmla="*/ 9 w 18"/>
                    <a:gd name="T11" fmla="*/ 4 h 26"/>
                    <a:gd name="T12" fmla="*/ 9 w 18"/>
                    <a:gd name="T13" fmla="*/ 4 h 26"/>
                    <a:gd name="T14" fmla="*/ 5 w 18"/>
                    <a:gd name="T15" fmla="*/ 0 h 26"/>
                    <a:gd name="T16" fmla="*/ 0 w 18"/>
                    <a:gd name="T17" fmla="*/ 5 h 26"/>
                    <a:gd name="T18" fmla="*/ 0 w 18"/>
                    <a:gd name="T19" fmla="*/ 6 h 26"/>
                    <a:gd name="T20" fmla="*/ 0 w 18"/>
                    <a:gd name="T21" fmla="*/ 6 h 26"/>
                    <a:gd name="T22" fmla="*/ 9 w 18"/>
                    <a:gd name="T23" fmla="*/ 24 h 26"/>
                    <a:gd name="T24" fmla="*/ 9 w 18"/>
                    <a:gd name="T25" fmla="*/ 24 h 26"/>
                    <a:gd name="T26" fmla="*/ 9 w 18"/>
                    <a:gd name="T27" fmla="*/ 24 h 26"/>
                    <a:gd name="T28" fmla="*/ 9 w 18"/>
                    <a:gd name="T29" fmla="*/ 24 h 26"/>
                    <a:gd name="T30" fmla="*/ 13 w 18"/>
                    <a:gd name="T31" fmla="*/ 26 h 26"/>
                    <a:gd name="T32" fmla="*/ 18 w 18"/>
                    <a:gd name="T33" fmla="*/ 21 h 26"/>
                    <a:gd name="T34" fmla="*/ 16 w 18"/>
                    <a:gd name="T35" fmla="*/ 18 h 26"/>
                    <a:gd name="T36" fmla="*/ 17 w 18"/>
                    <a:gd name="T37" fmla="*/ 18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6">
                      <a:moveTo>
                        <a:pt x="17" y="18"/>
                      </a:move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3" y="14"/>
                        <a:pt x="11" y="10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2" y="13"/>
                        <a:pt x="5" y="19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25"/>
                        <a:pt x="12" y="26"/>
                        <a:pt x="13" y="26"/>
                      </a:cubicBezTo>
                      <a:cubicBezTo>
                        <a:pt x="16" y="26"/>
                        <a:pt x="18" y="24"/>
                        <a:pt x="18" y="21"/>
                      </a:cubicBezTo>
                      <a:cubicBezTo>
                        <a:pt x="18" y="20"/>
                        <a:pt x="17" y="19"/>
                        <a:pt x="16" y="18"/>
                      </a:cubicBezTo>
                      <a:lnTo>
                        <a:pt x="17" y="18"/>
                      </a:ln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0" name="Freeform 149"/>
                <p:cNvSpPr/>
                <p:nvPr/>
              </p:nvSpPr>
              <p:spPr bwMode="auto">
                <a:xfrm rot="19870194">
                  <a:off x="1824197" y="2452978"/>
                  <a:ext cx="14061" cy="34274"/>
                </a:xfrm>
                <a:custGeom>
                  <a:avLst/>
                  <a:gdLst>
                    <a:gd name="T0" fmla="*/ 9 w 12"/>
                    <a:gd name="T1" fmla="*/ 25 h 29"/>
                    <a:gd name="T2" fmla="*/ 9 w 12"/>
                    <a:gd name="T3" fmla="*/ 25 h 29"/>
                    <a:gd name="T4" fmla="*/ 12 w 12"/>
                    <a:gd name="T5" fmla="*/ 6 h 29"/>
                    <a:gd name="T6" fmla="*/ 12 w 12"/>
                    <a:gd name="T7" fmla="*/ 6 h 29"/>
                    <a:gd name="T8" fmla="*/ 12 w 12"/>
                    <a:gd name="T9" fmla="*/ 5 h 29"/>
                    <a:gd name="T10" fmla="*/ 8 w 12"/>
                    <a:gd name="T11" fmla="*/ 0 h 29"/>
                    <a:gd name="T12" fmla="*/ 3 w 12"/>
                    <a:gd name="T13" fmla="*/ 3 h 29"/>
                    <a:gd name="T14" fmla="*/ 3 w 12"/>
                    <a:gd name="T15" fmla="*/ 3 h 29"/>
                    <a:gd name="T16" fmla="*/ 0 w 12"/>
                    <a:gd name="T17" fmla="*/ 24 h 29"/>
                    <a:gd name="T18" fmla="*/ 0 w 12"/>
                    <a:gd name="T19" fmla="*/ 24 h 29"/>
                    <a:gd name="T20" fmla="*/ 0 w 12"/>
                    <a:gd name="T21" fmla="*/ 24 h 29"/>
                    <a:gd name="T22" fmla="*/ 5 w 12"/>
                    <a:gd name="T23" fmla="*/ 29 h 29"/>
                    <a:gd name="T24" fmla="*/ 9 w 12"/>
                    <a:gd name="T2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9">
                      <a:moveTo>
                        <a:pt x="9" y="25"/>
                      </a:move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16"/>
                        <a:pt x="11" y="11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5"/>
                      </a:cubicBezTo>
                      <a:cubicBezTo>
                        <a:pt x="12" y="2"/>
                        <a:pt x="10" y="0"/>
                        <a:pt x="8" y="0"/>
                      </a:cubicBezTo>
                      <a:cubicBezTo>
                        <a:pt x="6" y="0"/>
                        <a:pt x="4" y="1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1" y="9"/>
                        <a:pt x="0" y="16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7"/>
                        <a:pt x="2" y="29"/>
                        <a:pt x="5" y="29"/>
                      </a:cubicBezTo>
                      <a:cubicBezTo>
                        <a:pt x="7" y="29"/>
                        <a:pt x="9" y="27"/>
                        <a:pt x="9" y="25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1" name="Freeform 150"/>
                <p:cNvSpPr/>
                <p:nvPr/>
              </p:nvSpPr>
              <p:spPr bwMode="auto">
                <a:xfrm rot="19870194">
                  <a:off x="1818840" y="2426261"/>
                  <a:ext cx="30758" cy="20213"/>
                </a:xfrm>
                <a:custGeom>
                  <a:avLst/>
                  <a:gdLst>
                    <a:gd name="T0" fmla="*/ 26 w 26"/>
                    <a:gd name="T1" fmla="*/ 4 h 17"/>
                    <a:gd name="T2" fmla="*/ 21 w 26"/>
                    <a:gd name="T3" fmla="*/ 0 h 17"/>
                    <a:gd name="T4" fmla="*/ 20 w 26"/>
                    <a:gd name="T5" fmla="*/ 0 h 17"/>
                    <a:gd name="T6" fmla="*/ 20 w 26"/>
                    <a:gd name="T7" fmla="*/ 0 h 17"/>
                    <a:gd name="T8" fmla="*/ 2 w 26"/>
                    <a:gd name="T9" fmla="*/ 9 h 17"/>
                    <a:gd name="T10" fmla="*/ 2 w 26"/>
                    <a:gd name="T11" fmla="*/ 9 h 17"/>
                    <a:gd name="T12" fmla="*/ 2 w 26"/>
                    <a:gd name="T13" fmla="*/ 9 h 17"/>
                    <a:gd name="T14" fmla="*/ 2 w 26"/>
                    <a:gd name="T15" fmla="*/ 9 h 17"/>
                    <a:gd name="T16" fmla="*/ 0 w 26"/>
                    <a:gd name="T17" fmla="*/ 12 h 17"/>
                    <a:gd name="T18" fmla="*/ 5 w 26"/>
                    <a:gd name="T19" fmla="*/ 17 h 17"/>
                    <a:gd name="T20" fmla="*/ 9 w 26"/>
                    <a:gd name="T21" fmla="*/ 15 h 17"/>
                    <a:gd name="T22" fmla="*/ 9 w 26"/>
                    <a:gd name="T23" fmla="*/ 15 h 17"/>
                    <a:gd name="T24" fmla="*/ 21 w 26"/>
                    <a:gd name="T25" fmla="*/ 9 h 17"/>
                    <a:gd name="T26" fmla="*/ 21 w 26"/>
                    <a:gd name="T27" fmla="*/ 9 h 17"/>
                    <a:gd name="T28" fmla="*/ 26 w 26"/>
                    <a:gd name="T29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" h="17">
                      <a:moveTo>
                        <a:pt x="26" y="4"/>
                      </a:moveTo>
                      <a:cubicBezTo>
                        <a:pt x="26" y="2"/>
                        <a:pt x="23" y="0"/>
                        <a:pt x="21" y="0"/>
                      </a:cubicBezTo>
                      <a:cubicBezTo>
                        <a:pt x="21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2" y="1"/>
                        <a:pt x="6" y="5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10"/>
                        <a:pt x="0" y="11"/>
                        <a:pt x="0" y="12"/>
                      </a:cubicBezTo>
                      <a:cubicBezTo>
                        <a:pt x="0" y="15"/>
                        <a:pt x="2" y="17"/>
                        <a:pt x="5" y="17"/>
                      </a:cubicBezTo>
                      <a:cubicBezTo>
                        <a:pt x="6" y="17"/>
                        <a:pt x="8" y="16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11" y="13"/>
                        <a:pt x="15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4" y="9"/>
                        <a:pt x="26" y="7"/>
                        <a:pt x="26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2" name="Freeform 151"/>
                <p:cNvSpPr/>
                <p:nvPr/>
              </p:nvSpPr>
              <p:spPr bwMode="auto">
                <a:xfrm rot="19870194">
                  <a:off x="2060312" y="2092052"/>
                  <a:ext cx="24607" cy="29440"/>
                </a:xfrm>
                <a:custGeom>
                  <a:avLst/>
                  <a:gdLst>
                    <a:gd name="T0" fmla="*/ 2 w 21"/>
                    <a:gd name="T1" fmla="*/ 7 h 25"/>
                    <a:gd name="T2" fmla="*/ 3 w 21"/>
                    <a:gd name="T3" fmla="*/ 9 h 25"/>
                    <a:gd name="T4" fmla="*/ 3 w 21"/>
                    <a:gd name="T5" fmla="*/ 9 h 25"/>
                    <a:gd name="T6" fmla="*/ 3 w 21"/>
                    <a:gd name="T7" fmla="*/ 9 h 25"/>
                    <a:gd name="T8" fmla="*/ 3 w 21"/>
                    <a:gd name="T9" fmla="*/ 9 h 25"/>
                    <a:gd name="T10" fmla="*/ 3 w 21"/>
                    <a:gd name="T11" fmla="*/ 10 h 25"/>
                    <a:gd name="T12" fmla="*/ 8 w 21"/>
                    <a:gd name="T13" fmla="*/ 16 h 25"/>
                    <a:gd name="T14" fmla="*/ 9 w 21"/>
                    <a:gd name="T15" fmla="*/ 17 h 25"/>
                    <a:gd name="T16" fmla="*/ 9 w 21"/>
                    <a:gd name="T17" fmla="*/ 17 h 25"/>
                    <a:gd name="T18" fmla="*/ 12 w 21"/>
                    <a:gd name="T19" fmla="*/ 22 h 25"/>
                    <a:gd name="T20" fmla="*/ 12 w 21"/>
                    <a:gd name="T21" fmla="*/ 22 h 25"/>
                    <a:gd name="T22" fmla="*/ 16 w 21"/>
                    <a:gd name="T23" fmla="*/ 25 h 25"/>
                    <a:gd name="T24" fmla="*/ 21 w 21"/>
                    <a:gd name="T25" fmla="*/ 20 h 25"/>
                    <a:gd name="T26" fmla="*/ 20 w 21"/>
                    <a:gd name="T27" fmla="*/ 18 h 25"/>
                    <a:gd name="T28" fmla="*/ 20 w 21"/>
                    <a:gd name="T29" fmla="*/ 18 h 25"/>
                    <a:gd name="T30" fmla="*/ 17 w 21"/>
                    <a:gd name="T31" fmla="*/ 12 h 25"/>
                    <a:gd name="T32" fmla="*/ 17 w 21"/>
                    <a:gd name="T33" fmla="*/ 12 h 25"/>
                    <a:gd name="T34" fmla="*/ 17 w 21"/>
                    <a:gd name="T35" fmla="*/ 12 h 25"/>
                    <a:gd name="T36" fmla="*/ 17 w 21"/>
                    <a:gd name="T37" fmla="*/ 12 h 25"/>
                    <a:gd name="T38" fmla="*/ 16 w 21"/>
                    <a:gd name="T39" fmla="*/ 11 h 25"/>
                    <a:gd name="T40" fmla="*/ 16 w 21"/>
                    <a:gd name="T41" fmla="*/ 11 h 25"/>
                    <a:gd name="T42" fmla="*/ 16 w 21"/>
                    <a:gd name="T43" fmla="*/ 11 h 25"/>
                    <a:gd name="T44" fmla="*/ 16 w 21"/>
                    <a:gd name="T45" fmla="*/ 11 h 25"/>
                    <a:gd name="T46" fmla="*/ 11 w 21"/>
                    <a:gd name="T47" fmla="*/ 4 h 25"/>
                    <a:gd name="T48" fmla="*/ 11 w 21"/>
                    <a:gd name="T49" fmla="*/ 4 h 25"/>
                    <a:gd name="T50" fmla="*/ 10 w 21"/>
                    <a:gd name="T51" fmla="*/ 4 h 25"/>
                    <a:gd name="T52" fmla="*/ 11 w 21"/>
                    <a:gd name="T53" fmla="*/ 4 h 25"/>
                    <a:gd name="T54" fmla="*/ 10 w 21"/>
                    <a:gd name="T55" fmla="*/ 3 h 25"/>
                    <a:gd name="T56" fmla="*/ 10 w 21"/>
                    <a:gd name="T57" fmla="*/ 3 h 25"/>
                    <a:gd name="T58" fmla="*/ 9 w 21"/>
                    <a:gd name="T59" fmla="*/ 1 h 25"/>
                    <a:gd name="T60" fmla="*/ 9 w 21"/>
                    <a:gd name="T61" fmla="*/ 1 h 25"/>
                    <a:gd name="T62" fmla="*/ 5 w 21"/>
                    <a:gd name="T63" fmla="*/ 0 h 25"/>
                    <a:gd name="T64" fmla="*/ 0 w 21"/>
                    <a:gd name="T65" fmla="*/ 4 h 25"/>
                    <a:gd name="T66" fmla="*/ 2 w 21"/>
                    <a:gd name="T67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1" h="25">
                      <a:moveTo>
                        <a:pt x="2" y="7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3" y="24"/>
                        <a:pt x="14" y="25"/>
                        <a:pt x="16" y="25"/>
                      </a:cubicBezTo>
                      <a:cubicBezTo>
                        <a:pt x="19" y="25"/>
                        <a:pt x="21" y="23"/>
                        <a:pt x="21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0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0"/>
                        <a:pt x="7" y="0"/>
                        <a:pt x="5" y="0"/>
                      </a:cubicBezTo>
                      <a:cubicBezTo>
                        <a:pt x="3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2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3" name="Freeform 152"/>
                <p:cNvSpPr/>
                <p:nvPr/>
              </p:nvSpPr>
              <p:spPr bwMode="auto">
                <a:xfrm rot="19870194">
                  <a:off x="2079664" y="2222974"/>
                  <a:ext cx="21970" cy="28122"/>
                </a:xfrm>
                <a:custGeom>
                  <a:avLst/>
                  <a:gdLst>
                    <a:gd name="T0" fmla="*/ 4 w 19"/>
                    <a:gd name="T1" fmla="*/ 24 h 24"/>
                    <a:gd name="T2" fmla="*/ 8 w 19"/>
                    <a:gd name="T3" fmla="*/ 22 h 24"/>
                    <a:gd name="T4" fmla="*/ 8 w 19"/>
                    <a:gd name="T5" fmla="*/ 22 h 24"/>
                    <a:gd name="T6" fmla="*/ 18 w 19"/>
                    <a:gd name="T7" fmla="*/ 7 h 24"/>
                    <a:gd name="T8" fmla="*/ 18 w 19"/>
                    <a:gd name="T9" fmla="*/ 7 h 24"/>
                    <a:gd name="T10" fmla="*/ 19 w 19"/>
                    <a:gd name="T11" fmla="*/ 4 h 24"/>
                    <a:gd name="T12" fmla="*/ 14 w 19"/>
                    <a:gd name="T13" fmla="*/ 0 h 24"/>
                    <a:gd name="T14" fmla="*/ 10 w 19"/>
                    <a:gd name="T15" fmla="*/ 2 h 24"/>
                    <a:gd name="T16" fmla="*/ 10 w 19"/>
                    <a:gd name="T17" fmla="*/ 2 h 24"/>
                    <a:gd name="T18" fmla="*/ 0 w 19"/>
                    <a:gd name="T19" fmla="*/ 17 h 24"/>
                    <a:gd name="T20" fmla="*/ 0 w 19"/>
                    <a:gd name="T21" fmla="*/ 17 h 24"/>
                    <a:gd name="T22" fmla="*/ 0 w 19"/>
                    <a:gd name="T23" fmla="*/ 20 h 24"/>
                    <a:gd name="T24" fmla="*/ 4 w 19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4">
                      <a:moveTo>
                        <a:pt x="4" y="24"/>
                      </a:move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2" y="16"/>
                        <a:pt x="15" y="11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9" y="5"/>
                        <a:pt x="19" y="4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2" y="0"/>
                        <a:pt x="11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6"/>
                        <a:pt x="4" y="11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4"/>
                        <a:pt x="4" y="2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4" name="Freeform 153"/>
                <p:cNvSpPr/>
                <p:nvPr/>
              </p:nvSpPr>
              <p:spPr bwMode="auto">
                <a:xfrm rot="19870194">
                  <a:off x="2014566" y="2080079"/>
                  <a:ext cx="26804" cy="23289"/>
                </a:xfrm>
                <a:custGeom>
                  <a:avLst/>
                  <a:gdLst>
                    <a:gd name="T0" fmla="*/ 2 w 23"/>
                    <a:gd name="T1" fmla="*/ 8 h 20"/>
                    <a:gd name="T2" fmla="*/ 2 w 23"/>
                    <a:gd name="T3" fmla="*/ 8 h 20"/>
                    <a:gd name="T4" fmla="*/ 10 w 23"/>
                    <a:gd name="T5" fmla="*/ 14 h 20"/>
                    <a:gd name="T6" fmla="*/ 10 w 23"/>
                    <a:gd name="T7" fmla="*/ 14 h 20"/>
                    <a:gd name="T8" fmla="*/ 10 w 23"/>
                    <a:gd name="T9" fmla="*/ 14 h 20"/>
                    <a:gd name="T10" fmla="*/ 15 w 23"/>
                    <a:gd name="T11" fmla="*/ 18 h 20"/>
                    <a:gd name="T12" fmla="*/ 15 w 23"/>
                    <a:gd name="T13" fmla="*/ 18 h 20"/>
                    <a:gd name="T14" fmla="*/ 18 w 23"/>
                    <a:gd name="T15" fmla="*/ 20 h 20"/>
                    <a:gd name="T16" fmla="*/ 23 w 23"/>
                    <a:gd name="T17" fmla="*/ 15 h 20"/>
                    <a:gd name="T18" fmla="*/ 22 w 23"/>
                    <a:gd name="T19" fmla="*/ 12 h 20"/>
                    <a:gd name="T20" fmla="*/ 22 w 23"/>
                    <a:gd name="T21" fmla="*/ 12 h 20"/>
                    <a:gd name="T22" fmla="*/ 17 w 23"/>
                    <a:gd name="T23" fmla="*/ 7 h 20"/>
                    <a:gd name="T24" fmla="*/ 17 w 23"/>
                    <a:gd name="T25" fmla="*/ 7 h 20"/>
                    <a:gd name="T26" fmla="*/ 17 w 23"/>
                    <a:gd name="T27" fmla="*/ 7 h 20"/>
                    <a:gd name="T28" fmla="*/ 17 w 23"/>
                    <a:gd name="T29" fmla="*/ 7 h 20"/>
                    <a:gd name="T30" fmla="*/ 17 w 23"/>
                    <a:gd name="T31" fmla="*/ 7 h 20"/>
                    <a:gd name="T32" fmla="*/ 16 w 23"/>
                    <a:gd name="T33" fmla="*/ 7 h 20"/>
                    <a:gd name="T34" fmla="*/ 16 w 23"/>
                    <a:gd name="T35" fmla="*/ 7 h 20"/>
                    <a:gd name="T36" fmla="*/ 16 w 23"/>
                    <a:gd name="T37" fmla="*/ 7 h 20"/>
                    <a:gd name="T38" fmla="*/ 16 w 23"/>
                    <a:gd name="T39" fmla="*/ 7 h 20"/>
                    <a:gd name="T40" fmla="*/ 16 w 23"/>
                    <a:gd name="T41" fmla="*/ 6 h 20"/>
                    <a:gd name="T42" fmla="*/ 16 w 23"/>
                    <a:gd name="T43" fmla="*/ 6 h 20"/>
                    <a:gd name="T44" fmla="*/ 16 w 23"/>
                    <a:gd name="T45" fmla="*/ 6 h 20"/>
                    <a:gd name="T46" fmla="*/ 16 w 23"/>
                    <a:gd name="T47" fmla="*/ 6 h 20"/>
                    <a:gd name="T48" fmla="*/ 7 w 23"/>
                    <a:gd name="T49" fmla="*/ 0 h 20"/>
                    <a:gd name="T50" fmla="*/ 7 w 23"/>
                    <a:gd name="T51" fmla="*/ 0 h 20"/>
                    <a:gd name="T52" fmla="*/ 4 w 23"/>
                    <a:gd name="T53" fmla="*/ 0 h 20"/>
                    <a:gd name="T54" fmla="*/ 0 w 23"/>
                    <a:gd name="T55" fmla="*/ 4 h 20"/>
                    <a:gd name="T56" fmla="*/ 2 w 23"/>
                    <a:gd name="T57" fmla="*/ 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3" h="20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6" y="19"/>
                        <a:pt x="17" y="20"/>
                        <a:pt x="18" y="20"/>
                      </a:cubicBezTo>
                      <a:cubicBezTo>
                        <a:pt x="21" y="20"/>
                        <a:pt x="23" y="18"/>
                        <a:pt x="23" y="15"/>
                      </a:cubicBezTo>
                      <a:cubicBezTo>
                        <a:pt x="23" y="14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0" y="7"/>
                        <a:pt x="2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5" name="Freeform 154"/>
                <p:cNvSpPr/>
                <p:nvPr/>
              </p:nvSpPr>
              <p:spPr bwMode="auto">
                <a:xfrm rot="19870194">
                  <a:off x="2094395" y="2125864"/>
                  <a:ext cx="18895" cy="34274"/>
                </a:xfrm>
                <a:custGeom>
                  <a:avLst/>
                  <a:gdLst>
                    <a:gd name="T0" fmla="*/ 7 w 16"/>
                    <a:gd name="T1" fmla="*/ 4 h 29"/>
                    <a:gd name="T2" fmla="*/ 6 w 16"/>
                    <a:gd name="T3" fmla="*/ 4 h 29"/>
                    <a:gd name="T4" fmla="*/ 5 w 16"/>
                    <a:gd name="T5" fmla="*/ 13 h 29"/>
                    <a:gd name="T6" fmla="*/ 2 w 16"/>
                    <a:gd name="T7" fmla="*/ 19 h 29"/>
                    <a:gd name="T8" fmla="*/ 1 w 16"/>
                    <a:gd name="T9" fmla="*/ 21 h 29"/>
                    <a:gd name="T10" fmla="*/ 1 w 16"/>
                    <a:gd name="T11" fmla="*/ 21 h 29"/>
                    <a:gd name="T12" fmla="*/ 0 w 16"/>
                    <a:gd name="T13" fmla="*/ 24 h 29"/>
                    <a:gd name="T14" fmla="*/ 5 w 16"/>
                    <a:gd name="T15" fmla="*/ 29 h 29"/>
                    <a:gd name="T16" fmla="*/ 9 w 16"/>
                    <a:gd name="T17" fmla="*/ 26 h 29"/>
                    <a:gd name="T18" fmla="*/ 9 w 16"/>
                    <a:gd name="T19" fmla="*/ 26 h 29"/>
                    <a:gd name="T20" fmla="*/ 10 w 16"/>
                    <a:gd name="T21" fmla="*/ 24 h 29"/>
                    <a:gd name="T22" fmla="*/ 10 w 16"/>
                    <a:gd name="T23" fmla="*/ 24 h 29"/>
                    <a:gd name="T24" fmla="*/ 11 w 16"/>
                    <a:gd name="T25" fmla="*/ 24 h 29"/>
                    <a:gd name="T26" fmla="*/ 11 w 16"/>
                    <a:gd name="T27" fmla="*/ 24 h 29"/>
                    <a:gd name="T28" fmla="*/ 11 w 16"/>
                    <a:gd name="T29" fmla="*/ 24 h 29"/>
                    <a:gd name="T30" fmla="*/ 11 w 16"/>
                    <a:gd name="T31" fmla="*/ 23 h 29"/>
                    <a:gd name="T32" fmla="*/ 14 w 16"/>
                    <a:gd name="T33" fmla="*/ 16 h 29"/>
                    <a:gd name="T34" fmla="*/ 14 w 16"/>
                    <a:gd name="T35" fmla="*/ 16 h 29"/>
                    <a:gd name="T36" fmla="*/ 14 w 16"/>
                    <a:gd name="T37" fmla="*/ 15 h 29"/>
                    <a:gd name="T38" fmla="*/ 14 w 16"/>
                    <a:gd name="T39" fmla="*/ 15 h 29"/>
                    <a:gd name="T40" fmla="*/ 16 w 16"/>
                    <a:gd name="T41" fmla="*/ 6 h 29"/>
                    <a:gd name="T42" fmla="*/ 16 w 16"/>
                    <a:gd name="T43" fmla="*/ 6 h 29"/>
                    <a:gd name="T44" fmla="*/ 16 w 16"/>
                    <a:gd name="T45" fmla="*/ 5 h 29"/>
                    <a:gd name="T46" fmla="*/ 11 w 16"/>
                    <a:gd name="T47" fmla="*/ 0 h 29"/>
                    <a:gd name="T48" fmla="*/ 7 w 16"/>
                    <a:gd name="T49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" h="29">
                      <a:moveTo>
                        <a:pt x="7" y="4"/>
                      </a:move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2"/>
                        <a:pt x="0" y="23"/>
                        <a:pt x="0" y="24"/>
                      </a:cubicBezTo>
                      <a:cubicBezTo>
                        <a:pt x="0" y="26"/>
                        <a:pt x="2" y="29"/>
                        <a:pt x="5" y="29"/>
                      </a:cubicBezTo>
                      <a:cubicBezTo>
                        <a:pt x="7" y="29"/>
                        <a:pt x="8" y="28"/>
                        <a:pt x="9" y="26"/>
                      </a:cubicBezTo>
                      <a:cubicBezTo>
                        <a:pt x="9" y="26"/>
                        <a:pt x="9" y="26"/>
                        <a:pt x="9" y="26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6" y="3"/>
                        <a:pt x="14" y="0"/>
                        <a:pt x="11" y="0"/>
                      </a:cubicBezTo>
                      <a:cubicBezTo>
                        <a:pt x="9" y="0"/>
                        <a:pt x="7" y="2"/>
                        <a:pt x="7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6" name="Freeform 155"/>
                <p:cNvSpPr/>
                <p:nvPr/>
              </p:nvSpPr>
              <p:spPr bwMode="auto">
                <a:xfrm rot="19870194">
                  <a:off x="2165348" y="2229584"/>
                  <a:ext cx="31637" cy="17576"/>
                </a:xfrm>
                <a:custGeom>
                  <a:avLst/>
                  <a:gdLst>
                    <a:gd name="T0" fmla="*/ 0 w 27"/>
                    <a:gd name="T1" fmla="*/ 4 h 15"/>
                    <a:gd name="T2" fmla="*/ 5 w 27"/>
                    <a:gd name="T3" fmla="*/ 9 h 15"/>
                    <a:gd name="T4" fmla="*/ 5 w 27"/>
                    <a:gd name="T5" fmla="*/ 9 h 15"/>
                    <a:gd name="T6" fmla="*/ 20 w 27"/>
                    <a:gd name="T7" fmla="*/ 14 h 15"/>
                    <a:gd name="T8" fmla="*/ 20 w 27"/>
                    <a:gd name="T9" fmla="*/ 14 h 15"/>
                    <a:gd name="T10" fmla="*/ 22 w 27"/>
                    <a:gd name="T11" fmla="*/ 15 h 15"/>
                    <a:gd name="T12" fmla="*/ 27 w 27"/>
                    <a:gd name="T13" fmla="*/ 10 h 15"/>
                    <a:gd name="T14" fmla="*/ 24 w 27"/>
                    <a:gd name="T15" fmla="*/ 6 h 15"/>
                    <a:gd name="T16" fmla="*/ 24 w 27"/>
                    <a:gd name="T17" fmla="*/ 6 h 15"/>
                    <a:gd name="T18" fmla="*/ 6 w 27"/>
                    <a:gd name="T19" fmla="*/ 0 h 15"/>
                    <a:gd name="T20" fmla="*/ 6 w 27"/>
                    <a:gd name="T21" fmla="*/ 0 h 15"/>
                    <a:gd name="T22" fmla="*/ 5 w 27"/>
                    <a:gd name="T23" fmla="*/ 0 h 15"/>
                    <a:gd name="T24" fmla="*/ 0 w 27"/>
                    <a:gd name="T25" fmla="*/ 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5">
                      <a:moveTo>
                        <a:pt x="0" y="4"/>
                      </a:move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9" y="9"/>
                        <a:pt x="14" y="11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1" y="15"/>
                        <a:pt x="22" y="15"/>
                      </a:cubicBezTo>
                      <a:cubicBezTo>
                        <a:pt x="24" y="15"/>
                        <a:pt x="27" y="13"/>
                        <a:pt x="27" y="10"/>
                      </a:cubicBezTo>
                      <a:cubicBezTo>
                        <a:pt x="27" y="8"/>
                        <a:pt x="26" y="7"/>
                        <a:pt x="24" y="6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17" y="2"/>
                        <a:pt x="11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7" name="Freeform 156"/>
                <p:cNvSpPr/>
                <p:nvPr/>
              </p:nvSpPr>
              <p:spPr bwMode="auto">
                <a:xfrm rot="19870194">
                  <a:off x="2072069" y="2320649"/>
                  <a:ext cx="23289" cy="29001"/>
                </a:xfrm>
                <a:custGeom>
                  <a:avLst/>
                  <a:gdLst>
                    <a:gd name="T0" fmla="*/ 15 w 20"/>
                    <a:gd name="T1" fmla="*/ 0 h 25"/>
                    <a:gd name="T2" fmla="*/ 11 w 20"/>
                    <a:gd name="T3" fmla="*/ 2 h 25"/>
                    <a:gd name="T4" fmla="*/ 11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1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19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5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5" y="0"/>
                      </a:moveTo>
                      <a:cubicBezTo>
                        <a:pt x="13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8" y="8"/>
                        <a:pt x="4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6" y="25"/>
                        <a:pt x="8" y="25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2" y="18"/>
                        <a:pt x="15" y="13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6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8" name="Freeform 157"/>
                <p:cNvSpPr/>
                <p:nvPr/>
              </p:nvSpPr>
              <p:spPr bwMode="auto">
                <a:xfrm rot="19870194">
                  <a:off x="1987870" y="2183739"/>
                  <a:ext cx="21092" cy="32077"/>
                </a:xfrm>
                <a:custGeom>
                  <a:avLst/>
                  <a:gdLst>
                    <a:gd name="T0" fmla="*/ 5 w 18"/>
                    <a:gd name="T1" fmla="*/ 27 h 27"/>
                    <a:gd name="T2" fmla="*/ 9 w 18"/>
                    <a:gd name="T3" fmla="*/ 24 h 27"/>
                    <a:gd name="T4" fmla="*/ 9 w 18"/>
                    <a:gd name="T5" fmla="*/ 24 h 27"/>
                    <a:gd name="T6" fmla="*/ 18 w 18"/>
                    <a:gd name="T7" fmla="*/ 7 h 27"/>
                    <a:gd name="T8" fmla="*/ 18 w 18"/>
                    <a:gd name="T9" fmla="*/ 7 h 27"/>
                    <a:gd name="T10" fmla="*/ 18 w 18"/>
                    <a:gd name="T11" fmla="*/ 5 h 27"/>
                    <a:gd name="T12" fmla="*/ 14 w 18"/>
                    <a:gd name="T13" fmla="*/ 0 h 27"/>
                    <a:gd name="T14" fmla="*/ 9 w 18"/>
                    <a:gd name="T15" fmla="*/ 3 h 27"/>
                    <a:gd name="T16" fmla="*/ 9 w 18"/>
                    <a:gd name="T17" fmla="*/ 3 h 27"/>
                    <a:gd name="T18" fmla="*/ 1 w 18"/>
                    <a:gd name="T19" fmla="*/ 20 h 27"/>
                    <a:gd name="T20" fmla="*/ 1 w 18"/>
                    <a:gd name="T21" fmla="*/ 20 h 27"/>
                    <a:gd name="T22" fmla="*/ 0 w 18"/>
                    <a:gd name="T23" fmla="*/ 22 h 27"/>
                    <a:gd name="T24" fmla="*/ 5 w 18"/>
                    <a:gd name="T2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7">
                      <a:moveTo>
                        <a:pt x="5" y="27"/>
                      </a:moveTo>
                      <a:cubicBezTo>
                        <a:pt x="7" y="27"/>
                        <a:pt x="8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5" y="13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6"/>
                        <a:pt x="18" y="5"/>
                      </a:cubicBezTo>
                      <a:cubicBezTo>
                        <a:pt x="18" y="3"/>
                        <a:pt x="16" y="0"/>
                        <a:pt x="14" y="0"/>
                      </a:cubicBezTo>
                      <a:cubicBezTo>
                        <a:pt x="12" y="0"/>
                        <a:pt x="10" y="2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7" y="8"/>
                        <a:pt x="4" y="14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0" y="21"/>
                        <a:pt x="0" y="21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9" name="Freeform 158"/>
                <p:cNvSpPr/>
                <p:nvPr/>
              </p:nvSpPr>
              <p:spPr bwMode="auto">
                <a:xfrm rot="19870194">
                  <a:off x="1980238" y="2134003"/>
                  <a:ext cx="13182" cy="32956"/>
                </a:xfrm>
                <a:custGeom>
                  <a:avLst/>
                  <a:gdLst>
                    <a:gd name="T0" fmla="*/ 0 w 11"/>
                    <a:gd name="T1" fmla="*/ 10 h 28"/>
                    <a:gd name="T2" fmla="*/ 0 w 11"/>
                    <a:gd name="T3" fmla="*/ 10 h 28"/>
                    <a:gd name="T4" fmla="*/ 1 w 11"/>
                    <a:gd name="T5" fmla="*/ 17 h 28"/>
                    <a:gd name="T6" fmla="*/ 1 w 11"/>
                    <a:gd name="T7" fmla="*/ 17 h 28"/>
                    <a:gd name="T8" fmla="*/ 1 w 11"/>
                    <a:gd name="T9" fmla="*/ 18 h 28"/>
                    <a:gd name="T10" fmla="*/ 1 w 11"/>
                    <a:gd name="T11" fmla="*/ 18 h 28"/>
                    <a:gd name="T12" fmla="*/ 1 w 11"/>
                    <a:gd name="T13" fmla="*/ 19 h 28"/>
                    <a:gd name="T14" fmla="*/ 2 w 11"/>
                    <a:gd name="T15" fmla="*/ 22 h 28"/>
                    <a:gd name="T16" fmla="*/ 2 w 11"/>
                    <a:gd name="T17" fmla="*/ 23 h 28"/>
                    <a:gd name="T18" fmla="*/ 2 w 11"/>
                    <a:gd name="T19" fmla="*/ 23 h 28"/>
                    <a:gd name="T20" fmla="*/ 2 w 11"/>
                    <a:gd name="T21" fmla="*/ 23 h 28"/>
                    <a:gd name="T22" fmla="*/ 2 w 11"/>
                    <a:gd name="T23" fmla="*/ 23 h 28"/>
                    <a:gd name="T24" fmla="*/ 7 w 11"/>
                    <a:gd name="T25" fmla="*/ 28 h 28"/>
                    <a:gd name="T26" fmla="*/ 11 w 11"/>
                    <a:gd name="T27" fmla="*/ 23 h 28"/>
                    <a:gd name="T28" fmla="*/ 11 w 11"/>
                    <a:gd name="T29" fmla="*/ 23 h 28"/>
                    <a:gd name="T30" fmla="*/ 11 w 11"/>
                    <a:gd name="T31" fmla="*/ 22 h 28"/>
                    <a:gd name="T32" fmla="*/ 11 w 11"/>
                    <a:gd name="T33" fmla="*/ 22 h 28"/>
                    <a:gd name="T34" fmla="*/ 11 w 11"/>
                    <a:gd name="T35" fmla="*/ 22 h 28"/>
                    <a:gd name="T36" fmla="*/ 11 w 11"/>
                    <a:gd name="T37" fmla="*/ 21 h 28"/>
                    <a:gd name="T38" fmla="*/ 11 w 11"/>
                    <a:gd name="T39" fmla="*/ 21 h 28"/>
                    <a:gd name="T40" fmla="*/ 11 w 11"/>
                    <a:gd name="T41" fmla="*/ 17 h 28"/>
                    <a:gd name="T42" fmla="*/ 11 w 11"/>
                    <a:gd name="T43" fmla="*/ 17 h 28"/>
                    <a:gd name="T44" fmla="*/ 10 w 11"/>
                    <a:gd name="T45" fmla="*/ 17 h 28"/>
                    <a:gd name="T46" fmla="*/ 11 w 11"/>
                    <a:gd name="T47" fmla="*/ 17 h 28"/>
                    <a:gd name="T48" fmla="*/ 10 w 11"/>
                    <a:gd name="T49" fmla="*/ 15 h 28"/>
                    <a:gd name="T50" fmla="*/ 9 w 11"/>
                    <a:gd name="T51" fmla="*/ 9 h 28"/>
                    <a:gd name="T52" fmla="*/ 10 w 11"/>
                    <a:gd name="T53" fmla="*/ 5 h 28"/>
                    <a:gd name="T54" fmla="*/ 10 w 11"/>
                    <a:gd name="T55" fmla="*/ 5 h 28"/>
                    <a:gd name="T56" fmla="*/ 10 w 11"/>
                    <a:gd name="T57" fmla="*/ 5 h 28"/>
                    <a:gd name="T58" fmla="*/ 5 w 11"/>
                    <a:gd name="T59" fmla="*/ 0 h 28"/>
                    <a:gd name="T60" fmla="*/ 0 w 11"/>
                    <a:gd name="T61" fmla="*/ 4 h 28"/>
                    <a:gd name="T62" fmla="*/ 0 w 11"/>
                    <a:gd name="T63" fmla="*/ 4 h 28"/>
                    <a:gd name="T64" fmla="*/ 0 w 11"/>
                    <a:gd name="T65" fmla="*/ 9 h 28"/>
                    <a:gd name="T66" fmla="*/ 0 w 11"/>
                    <a:gd name="T67" fmla="*/ 9 h 28"/>
                    <a:gd name="T68" fmla="*/ 0 w 11"/>
                    <a:gd name="T69" fmla="*/ 9 h 28"/>
                    <a:gd name="T70" fmla="*/ 0 w 11"/>
                    <a:gd name="T71" fmla="*/ 1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" h="28">
                      <a:moveTo>
                        <a:pt x="0" y="1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5"/>
                        <a:pt x="4" y="28"/>
                        <a:pt x="7" y="28"/>
                      </a:cubicBezTo>
                      <a:cubicBezTo>
                        <a:pt x="9" y="28"/>
                        <a:pt x="11" y="26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10"/>
                        <a:pt x="0" y="10"/>
                        <a:pt x="0" y="1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0" name="Freeform 159"/>
                <p:cNvSpPr/>
                <p:nvPr/>
              </p:nvSpPr>
              <p:spPr bwMode="auto">
                <a:xfrm rot="19870194">
                  <a:off x="2075394" y="2270169"/>
                  <a:ext cx="23728" cy="30758"/>
                </a:xfrm>
                <a:custGeom>
                  <a:avLst/>
                  <a:gdLst>
                    <a:gd name="T0" fmla="*/ 15 w 20"/>
                    <a:gd name="T1" fmla="*/ 0 h 26"/>
                    <a:gd name="T2" fmla="*/ 11 w 20"/>
                    <a:gd name="T3" fmla="*/ 3 h 26"/>
                    <a:gd name="T4" fmla="*/ 11 w 20"/>
                    <a:gd name="T5" fmla="*/ 3 h 26"/>
                    <a:gd name="T6" fmla="*/ 1 w 20"/>
                    <a:gd name="T7" fmla="*/ 18 h 26"/>
                    <a:gd name="T8" fmla="*/ 1 w 20"/>
                    <a:gd name="T9" fmla="*/ 18 h 26"/>
                    <a:gd name="T10" fmla="*/ 0 w 20"/>
                    <a:gd name="T11" fmla="*/ 21 h 26"/>
                    <a:gd name="T12" fmla="*/ 5 w 20"/>
                    <a:gd name="T13" fmla="*/ 26 h 26"/>
                    <a:gd name="T14" fmla="*/ 9 w 20"/>
                    <a:gd name="T15" fmla="*/ 23 h 26"/>
                    <a:gd name="T16" fmla="*/ 9 w 20"/>
                    <a:gd name="T17" fmla="*/ 23 h 26"/>
                    <a:gd name="T18" fmla="*/ 19 w 20"/>
                    <a:gd name="T19" fmla="*/ 8 h 26"/>
                    <a:gd name="T20" fmla="*/ 19 w 20"/>
                    <a:gd name="T21" fmla="*/ 8 h 26"/>
                    <a:gd name="T22" fmla="*/ 20 w 20"/>
                    <a:gd name="T23" fmla="*/ 5 h 26"/>
                    <a:gd name="T24" fmla="*/ 15 w 20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6">
                      <a:moveTo>
                        <a:pt x="15" y="0"/>
                      </a:moveTo>
                      <a:cubicBezTo>
                        <a:pt x="13" y="0"/>
                        <a:pt x="12" y="1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8" y="8"/>
                        <a:pt x="4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3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2" y="18"/>
                        <a:pt x="16" y="13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7"/>
                        <a:pt x="20" y="6"/>
                        <a:pt x="20" y="5"/>
                      </a:cubicBezTo>
                      <a:cubicBezTo>
                        <a:pt x="20" y="2"/>
                        <a:pt x="17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1" name="Freeform 160"/>
                <p:cNvSpPr/>
                <p:nvPr/>
              </p:nvSpPr>
              <p:spPr bwMode="auto">
                <a:xfrm rot="19870194">
                  <a:off x="2071683" y="2370159"/>
                  <a:ext cx="18895" cy="28122"/>
                </a:xfrm>
                <a:custGeom>
                  <a:avLst/>
                  <a:gdLst>
                    <a:gd name="T0" fmla="*/ 8 w 16"/>
                    <a:gd name="T1" fmla="*/ 3 h 24"/>
                    <a:gd name="T2" fmla="*/ 8 w 16"/>
                    <a:gd name="T3" fmla="*/ 3 h 24"/>
                    <a:gd name="T4" fmla="*/ 1 w 16"/>
                    <a:gd name="T5" fmla="*/ 14 h 24"/>
                    <a:gd name="T6" fmla="*/ 1 w 16"/>
                    <a:gd name="T7" fmla="*/ 14 h 24"/>
                    <a:gd name="T8" fmla="*/ 0 w 16"/>
                    <a:gd name="T9" fmla="*/ 16 h 24"/>
                    <a:gd name="T10" fmla="*/ 3 w 16"/>
                    <a:gd name="T11" fmla="*/ 21 h 24"/>
                    <a:gd name="T12" fmla="*/ 3 w 16"/>
                    <a:gd name="T13" fmla="*/ 21 h 24"/>
                    <a:gd name="T14" fmla="*/ 3 w 16"/>
                    <a:gd name="T15" fmla="*/ 21 h 24"/>
                    <a:gd name="T16" fmla="*/ 3 w 16"/>
                    <a:gd name="T17" fmla="*/ 21 h 24"/>
                    <a:gd name="T18" fmla="*/ 8 w 16"/>
                    <a:gd name="T19" fmla="*/ 23 h 24"/>
                    <a:gd name="T20" fmla="*/ 8 w 16"/>
                    <a:gd name="T21" fmla="*/ 23 h 24"/>
                    <a:gd name="T22" fmla="*/ 10 w 16"/>
                    <a:gd name="T23" fmla="*/ 24 h 24"/>
                    <a:gd name="T24" fmla="*/ 15 w 16"/>
                    <a:gd name="T25" fmla="*/ 19 h 24"/>
                    <a:gd name="T26" fmla="*/ 12 w 16"/>
                    <a:gd name="T27" fmla="*/ 15 h 24"/>
                    <a:gd name="T28" fmla="*/ 12 w 16"/>
                    <a:gd name="T29" fmla="*/ 15 h 24"/>
                    <a:gd name="T30" fmla="*/ 12 w 16"/>
                    <a:gd name="T31" fmla="*/ 15 h 24"/>
                    <a:gd name="T32" fmla="*/ 12 w 16"/>
                    <a:gd name="T33" fmla="*/ 15 h 24"/>
                    <a:gd name="T34" fmla="*/ 11 w 16"/>
                    <a:gd name="T35" fmla="*/ 14 h 24"/>
                    <a:gd name="T36" fmla="*/ 16 w 16"/>
                    <a:gd name="T37" fmla="*/ 8 h 24"/>
                    <a:gd name="T38" fmla="*/ 16 w 16"/>
                    <a:gd name="T39" fmla="*/ 8 h 24"/>
                    <a:gd name="T40" fmla="*/ 16 w 16"/>
                    <a:gd name="T41" fmla="*/ 5 h 24"/>
                    <a:gd name="T42" fmla="*/ 12 w 16"/>
                    <a:gd name="T43" fmla="*/ 0 h 24"/>
                    <a:gd name="T44" fmla="*/ 8 w 16"/>
                    <a:gd name="T45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" h="24">
                      <a:moveTo>
                        <a:pt x="8" y="3"/>
                      </a:move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8"/>
                        <a:pt x="1" y="20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9" y="23"/>
                        <a:pt x="9" y="24"/>
                        <a:pt x="10" y="24"/>
                      </a:cubicBezTo>
                      <a:cubicBezTo>
                        <a:pt x="13" y="24"/>
                        <a:pt x="15" y="21"/>
                        <a:pt x="15" y="19"/>
                      </a:cubicBezTo>
                      <a:cubicBezTo>
                        <a:pt x="15" y="17"/>
                        <a:pt x="14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7"/>
                        <a:pt x="16" y="6"/>
                        <a:pt x="16" y="5"/>
                      </a:cubicBezTo>
                      <a:cubicBezTo>
                        <a:pt x="16" y="2"/>
                        <a:pt x="14" y="0"/>
                        <a:pt x="12" y="0"/>
                      </a:cubicBezTo>
                      <a:cubicBezTo>
                        <a:pt x="10" y="0"/>
                        <a:pt x="9" y="1"/>
                        <a:pt x="8" y="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2" name="Freeform 161"/>
                <p:cNvSpPr/>
                <p:nvPr/>
              </p:nvSpPr>
              <p:spPr bwMode="auto">
                <a:xfrm rot="19870194">
                  <a:off x="1972160" y="2095669"/>
                  <a:ext cx="29001" cy="21531"/>
                </a:xfrm>
                <a:custGeom>
                  <a:avLst/>
                  <a:gdLst>
                    <a:gd name="T0" fmla="*/ 4 w 25"/>
                    <a:gd name="T1" fmla="*/ 18 h 18"/>
                    <a:gd name="T2" fmla="*/ 7 w 25"/>
                    <a:gd name="T3" fmla="*/ 16 h 18"/>
                    <a:gd name="T4" fmla="*/ 7 w 25"/>
                    <a:gd name="T5" fmla="*/ 16 h 18"/>
                    <a:gd name="T6" fmla="*/ 10 w 25"/>
                    <a:gd name="T7" fmla="*/ 14 h 18"/>
                    <a:gd name="T8" fmla="*/ 11 w 25"/>
                    <a:gd name="T9" fmla="*/ 14 h 18"/>
                    <a:gd name="T10" fmla="*/ 11 w 25"/>
                    <a:gd name="T11" fmla="*/ 13 h 18"/>
                    <a:gd name="T12" fmla="*/ 11 w 25"/>
                    <a:gd name="T13" fmla="*/ 13 h 18"/>
                    <a:gd name="T14" fmla="*/ 11 w 25"/>
                    <a:gd name="T15" fmla="*/ 13 h 18"/>
                    <a:gd name="T16" fmla="*/ 11 w 25"/>
                    <a:gd name="T17" fmla="*/ 13 h 18"/>
                    <a:gd name="T18" fmla="*/ 21 w 25"/>
                    <a:gd name="T19" fmla="*/ 10 h 18"/>
                    <a:gd name="T20" fmla="*/ 21 w 25"/>
                    <a:gd name="T21" fmla="*/ 10 h 18"/>
                    <a:gd name="T22" fmla="*/ 25 w 25"/>
                    <a:gd name="T23" fmla="*/ 5 h 18"/>
                    <a:gd name="T24" fmla="*/ 20 w 25"/>
                    <a:gd name="T25" fmla="*/ 0 h 18"/>
                    <a:gd name="T26" fmla="*/ 20 w 25"/>
                    <a:gd name="T27" fmla="*/ 1 h 18"/>
                    <a:gd name="T28" fmla="*/ 20 w 25"/>
                    <a:gd name="T29" fmla="*/ 1 h 18"/>
                    <a:gd name="T30" fmla="*/ 7 w 25"/>
                    <a:gd name="T31" fmla="*/ 5 h 18"/>
                    <a:gd name="T32" fmla="*/ 7 w 25"/>
                    <a:gd name="T33" fmla="*/ 5 h 18"/>
                    <a:gd name="T34" fmla="*/ 6 w 25"/>
                    <a:gd name="T35" fmla="*/ 6 h 18"/>
                    <a:gd name="T36" fmla="*/ 6 w 25"/>
                    <a:gd name="T37" fmla="*/ 6 h 18"/>
                    <a:gd name="T38" fmla="*/ 5 w 25"/>
                    <a:gd name="T39" fmla="*/ 6 h 18"/>
                    <a:gd name="T40" fmla="*/ 5 w 25"/>
                    <a:gd name="T41" fmla="*/ 6 h 18"/>
                    <a:gd name="T42" fmla="*/ 4 w 25"/>
                    <a:gd name="T43" fmla="*/ 7 h 18"/>
                    <a:gd name="T44" fmla="*/ 4 w 25"/>
                    <a:gd name="T45" fmla="*/ 7 h 18"/>
                    <a:gd name="T46" fmla="*/ 4 w 25"/>
                    <a:gd name="T47" fmla="*/ 7 h 18"/>
                    <a:gd name="T48" fmla="*/ 4 w 25"/>
                    <a:gd name="T49" fmla="*/ 7 h 18"/>
                    <a:gd name="T50" fmla="*/ 1 w 25"/>
                    <a:gd name="T51" fmla="*/ 9 h 18"/>
                    <a:gd name="T52" fmla="*/ 1 w 25"/>
                    <a:gd name="T53" fmla="*/ 9 h 18"/>
                    <a:gd name="T54" fmla="*/ 0 w 25"/>
                    <a:gd name="T55" fmla="*/ 13 h 18"/>
                    <a:gd name="T56" fmla="*/ 4 w 25"/>
                    <a:gd name="T5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5" h="18">
                      <a:moveTo>
                        <a:pt x="4" y="18"/>
                      </a:moveTo>
                      <a:cubicBezTo>
                        <a:pt x="5" y="18"/>
                        <a:pt x="6" y="17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4" y="12"/>
                        <a:pt x="17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3" y="9"/>
                        <a:pt x="25" y="8"/>
                        <a:pt x="25" y="5"/>
                      </a:cubicBezTo>
                      <a:cubicBezTo>
                        <a:pt x="25" y="3"/>
                        <a:pt x="23" y="0"/>
                        <a:pt x="20" y="0"/>
                      </a:cubicBezTo>
                      <a:cubicBezTo>
                        <a:pt x="20" y="0"/>
                        <a:pt x="20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14" y="1"/>
                        <a:pt x="10" y="3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ubicBezTo>
                        <a:pt x="0" y="15"/>
                        <a:pt x="2" y="18"/>
                        <a:pt x="4" y="1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3" name="Freeform 162"/>
                <p:cNvSpPr/>
                <p:nvPr/>
              </p:nvSpPr>
              <p:spPr bwMode="auto">
                <a:xfrm rot="19870194">
                  <a:off x="2180391" y="2525303"/>
                  <a:ext cx="32956" cy="16258"/>
                </a:xfrm>
                <a:custGeom>
                  <a:avLst/>
                  <a:gdLst>
                    <a:gd name="T0" fmla="*/ 23 w 28"/>
                    <a:gd name="T1" fmla="*/ 4 h 14"/>
                    <a:gd name="T2" fmla="*/ 23 w 28"/>
                    <a:gd name="T3" fmla="*/ 4 h 14"/>
                    <a:gd name="T4" fmla="*/ 23 w 28"/>
                    <a:gd name="T5" fmla="*/ 4 h 14"/>
                    <a:gd name="T6" fmla="*/ 8 w 28"/>
                    <a:gd name="T7" fmla="*/ 0 h 14"/>
                    <a:gd name="T8" fmla="*/ 8 w 28"/>
                    <a:gd name="T9" fmla="*/ 0 h 14"/>
                    <a:gd name="T10" fmla="*/ 5 w 28"/>
                    <a:gd name="T11" fmla="*/ 0 h 14"/>
                    <a:gd name="T12" fmla="*/ 0 w 28"/>
                    <a:gd name="T13" fmla="*/ 4 h 14"/>
                    <a:gd name="T14" fmla="*/ 3 w 28"/>
                    <a:gd name="T15" fmla="*/ 8 h 14"/>
                    <a:gd name="T16" fmla="*/ 3 w 28"/>
                    <a:gd name="T17" fmla="*/ 8 h 14"/>
                    <a:gd name="T18" fmla="*/ 23 w 28"/>
                    <a:gd name="T19" fmla="*/ 14 h 14"/>
                    <a:gd name="T20" fmla="*/ 23 w 28"/>
                    <a:gd name="T21" fmla="*/ 14 h 14"/>
                    <a:gd name="T22" fmla="*/ 24 w 28"/>
                    <a:gd name="T23" fmla="*/ 14 h 14"/>
                    <a:gd name="T24" fmla="*/ 24 w 28"/>
                    <a:gd name="T25" fmla="*/ 14 h 14"/>
                    <a:gd name="T26" fmla="*/ 24 w 28"/>
                    <a:gd name="T27" fmla="*/ 14 h 14"/>
                    <a:gd name="T28" fmla="*/ 28 w 28"/>
                    <a:gd name="T29" fmla="*/ 9 h 14"/>
                    <a:gd name="T30" fmla="*/ 23 w 28"/>
                    <a:gd name="T31" fmla="*/ 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" h="14">
                      <a:moveTo>
                        <a:pt x="23" y="4"/>
                      </a:move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17" y="5"/>
                        <a:pt x="12" y="3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8" y="12"/>
                        <a:pt x="15" y="14"/>
                        <a:pt x="23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6"/>
                        <a:pt x="26" y="4"/>
                        <a:pt x="23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4" name="Freeform 163"/>
                <p:cNvSpPr/>
                <p:nvPr/>
              </p:nvSpPr>
              <p:spPr bwMode="auto">
                <a:xfrm rot="19870194">
                  <a:off x="2229179" y="2433465"/>
                  <a:ext cx="24607" cy="29440"/>
                </a:xfrm>
                <a:custGeom>
                  <a:avLst/>
                  <a:gdLst>
                    <a:gd name="T0" fmla="*/ 16 w 21"/>
                    <a:gd name="T1" fmla="*/ 0 h 25"/>
                    <a:gd name="T2" fmla="*/ 13 w 21"/>
                    <a:gd name="T3" fmla="*/ 2 h 25"/>
                    <a:gd name="T4" fmla="*/ 13 w 21"/>
                    <a:gd name="T5" fmla="*/ 2 h 25"/>
                    <a:gd name="T6" fmla="*/ 5 w 21"/>
                    <a:gd name="T7" fmla="*/ 12 h 25"/>
                    <a:gd name="T8" fmla="*/ 5 w 21"/>
                    <a:gd name="T9" fmla="*/ 13 h 25"/>
                    <a:gd name="T10" fmla="*/ 5 w 21"/>
                    <a:gd name="T11" fmla="*/ 13 h 25"/>
                    <a:gd name="T12" fmla="*/ 1 w 21"/>
                    <a:gd name="T13" fmla="*/ 17 h 25"/>
                    <a:gd name="T14" fmla="*/ 1 w 21"/>
                    <a:gd name="T15" fmla="*/ 17 h 25"/>
                    <a:gd name="T16" fmla="*/ 0 w 21"/>
                    <a:gd name="T17" fmla="*/ 20 h 25"/>
                    <a:gd name="T18" fmla="*/ 5 w 21"/>
                    <a:gd name="T19" fmla="*/ 25 h 25"/>
                    <a:gd name="T20" fmla="*/ 8 w 21"/>
                    <a:gd name="T21" fmla="*/ 23 h 25"/>
                    <a:gd name="T22" fmla="*/ 8 w 21"/>
                    <a:gd name="T23" fmla="*/ 23 h 25"/>
                    <a:gd name="T24" fmla="*/ 12 w 21"/>
                    <a:gd name="T25" fmla="*/ 19 h 25"/>
                    <a:gd name="T26" fmla="*/ 12 w 21"/>
                    <a:gd name="T27" fmla="*/ 19 h 25"/>
                    <a:gd name="T28" fmla="*/ 12 w 21"/>
                    <a:gd name="T29" fmla="*/ 19 h 25"/>
                    <a:gd name="T30" fmla="*/ 12 w 21"/>
                    <a:gd name="T31" fmla="*/ 19 h 25"/>
                    <a:gd name="T32" fmla="*/ 12 w 21"/>
                    <a:gd name="T33" fmla="*/ 18 h 25"/>
                    <a:gd name="T34" fmla="*/ 12 w 21"/>
                    <a:gd name="T35" fmla="*/ 18 h 25"/>
                    <a:gd name="T36" fmla="*/ 12 w 21"/>
                    <a:gd name="T37" fmla="*/ 18 h 25"/>
                    <a:gd name="T38" fmla="*/ 12 w 21"/>
                    <a:gd name="T39" fmla="*/ 18 h 25"/>
                    <a:gd name="T40" fmla="*/ 20 w 21"/>
                    <a:gd name="T41" fmla="*/ 8 h 25"/>
                    <a:gd name="T42" fmla="*/ 20 w 21"/>
                    <a:gd name="T43" fmla="*/ 8 h 25"/>
                    <a:gd name="T44" fmla="*/ 21 w 21"/>
                    <a:gd name="T45" fmla="*/ 5 h 25"/>
                    <a:gd name="T46" fmla="*/ 16 w 21"/>
                    <a:gd name="T4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" h="25">
                      <a:moveTo>
                        <a:pt x="16" y="0"/>
                      </a:moveTo>
                      <a:cubicBezTo>
                        <a:pt x="15" y="0"/>
                        <a:pt x="13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5" name="Freeform 164"/>
                <p:cNvSpPr/>
                <p:nvPr/>
              </p:nvSpPr>
              <p:spPr bwMode="auto">
                <a:xfrm rot="19870194">
                  <a:off x="2081981" y="2175366"/>
                  <a:ext cx="28122" cy="28122"/>
                </a:xfrm>
                <a:custGeom>
                  <a:avLst/>
                  <a:gdLst>
                    <a:gd name="T0" fmla="*/ 5 w 24"/>
                    <a:gd name="T1" fmla="*/ 24 h 24"/>
                    <a:gd name="T2" fmla="*/ 8 w 24"/>
                    <a:gd name="T3" fmla="*/ 23 h 24"/>
                    <a:gd name="T4" fmla="*/ 8 w 24"/>
                    <a:gd name="T5" fmla="*/ 23 h 24"/>
                    <a:gd name="T6" fmla="*/ 13 w 24"/>
                    <a:gd name="T7" fmla="*/ 18 h 24"/>
                    <a:gd name="T8" fmla="*/ 22 w 24"/>
                    <a:gd name="T9" fmla="*/ 9 h 24"/>
                    <a:gd name="T10" fmla="*/ 22 w 24"/>
                    <a:gd name="T11" fmla="*/ 9 h 24"/>
                    <a:gd name="T12" fmla="*/ 24 w 24"/>
                    <a:gd name="T13" fmla="*/ 5 h 24"/>
                    <a:gd name="T14" fmla="*/ 19 w 24"/>
                    <a:gd name="T15" fmla="*/ 0 h 24"/>
                    <a:gd name="T16" fmla="*/ 16 w 24"/>
                    <a:gd name="T17" fmla="*/ 2 h 24"/>
                    <a:gd name="T18" fmla="*/ 16 w 24"/>
                    <a:gd name="T19" fmla="*/ 2 h 24"/>
                    <a:gd name="T20" fmla="*/ 6 w 24"/>
                    <a:gd name="T21" fmla="*/ 11 h 24"/>
                    <a:gd name="T22" fmla="*/ 6 w 24"/>
                    <a:gd name="T23" fmla="*/ 11 h 24"/>
                    <a:gd name="T24" fmla="*/ 6 w 24"/>
                    <a:gd name="T25" fmla="*/ 11 h 24"/>
                    <a:gd name="T26" fmla="*/ 6 w 24"/>
                    <a:gd name="T27" fmla="*/ 11 h 24"/>
                    <a:gd name="T28" fmla="*/ 1 w 24"/>
                    <a:gd name="T29" fmla="*/ 16 h 24"/>
                    <a:gd name="T30" fmla="*/ 1 w 24"/>
                    <a:gd name="T31" fmla="*/ 16 h 24"/>
                    <a:gd name="T32" fmla="*/ 0 w 24"/>
                    <a:gd name="T33" fmla="*/ 19 h 24"/>
                    <a:gd name="T34" fmla="*/ 5 w 24"/>
                    <a:gd name="T3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4">
                      <a:moveTo>
                        <a:pt x="5" y="24"/>
                      </a:moveTo>
                      <a:cubicBezTo>
                        <a:pt x="6" y="24"/>
                        <a:pt x="8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3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6" name="Freeform 165"/>
                <p:cNvSpPr/>
                <p:nvPr/>
              </p:nvSpPr>
              <p:spPr bwMode="auto">
                <a:xfrm rot="19870194">
                  <a:off x="2151887" y="2299350"/>
                  <a:ext cx="23728" cy="31637"/>
                </a:xfrm>
                <a:custGeom>
                  <a:avLst/>
                  <a:gdLst>
                    <a:gd name="T0" fmla="*/ 9 w 20"/>
                    <a:gd name="T1" fmla="*/ 25 h 27"/>
                    <a:gd name="T2" fmla="*/ 9 w 20"/>
                    <a:gd name="T3" fmla="*/ 25 h 27"/>
                    <a:gd name="T4" fmla="*/ 18 w 20"/>
                    <a:gd name="T5" fmla="*/ 11 h 27"/>
                    <a:gd name="T6" fmla="*/ 18 w 20"/>
                    <a:gd name="T7" fmla="*/ 11 h 27"/>
                    <a:gd name="T8" fmla="*/ 18 w 20"/>
                    <a:gd name="T9" fmla="*/ 10 h 27"/>
                    <a:gd name="T10" fmla="*/ 18 w 20"/>
                    <a:gd name="T11" fmla="*/ 10 h 27"/>
                    <a:gd name="T12" fmla="*/ 20 w 20"/>
                    <a:gd name="T13" fmla="*/ 6 h 27"/>
                    <a:gd name="T14" fmla="*/ 20 w 20"/>
                    <a:gd name="T15" fmla="*/ 6 h 27"/>
                    <a:gd name="T16" fmla="*/ 20 w 20"/>
                    <a:gd name="T17" fmla="*/ 6 h 27"/>
                    <a:gd name="T18" fmla="*/ 20 w 20"/>
                    <a:gd name="T19" fmla="*/ 6 h 27"/>
                    <a:gd name="T20" fmla="*/ 20 w 20"/>
                    <a:gd name="T21" fmla="*/ 4 h 27"/>
                    <a:gd name="T22" fmla="*/ 16 w 20"/>
                    <a:gd name="T23" fmla="*/ 0 h 27"/>
                    <a:gd name="T24" fmla="*/ 11 w 20"/>
                    <a:gd name="T25" fmla="*/ 3 h 27"/>
                    <a:gd name="T26" fmla="*/ 11 w 20"/>
                    <a:gd name="T27" fmla="*/ 3 h 27"/>
                    <a:gd name="T28" fmla="*/ 10 w 20"/>
                    <a:gd name="T29" fmla="*/ 6 h 27"/>
                    <a:gd name="T30" fmla="*/ 1 w 20"/>
                    <a:gd name="T31" fmla="*/ 20 h 27"/>
                    <a:gd name="T32" fmla="*/ 1 w 20"/>
                    <a:gd name="T33" fmla="*/ 20 h 27"/>
                    <a:gd name="T34" fmla="*/ 0 w 20"/>
                    <a:gd name="T35" fmla="*/ 22 h 27"/>
                    <a:gd name="T36" fmla="*/ 5 w 20"/>
                    <a:gd name="T37" fmla="*/ 27 h 27"/>
                    <a:gd name="T38" fmla="*/ 9 w 20"/>
                    <a:gd name="T39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7">
                      <a:moveTo>
                        <a:pt x="9" y="25"/>
                      </a:move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4" y="18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5"/>
                        <a:pt x="20" y="4"/>
                      </a:cubicBezTo>
                      <a:cubicBezTo>
                        <a:pt x="20" y="2"/>
                        <a:pt x="18" y="0"/>
                        <a:pt x="16" y="0"/>
                      </a:cubicBezTo>
                      <a:cubicBezTo>
                        <a:pt x="14" y="0"/>
                        <a:pt x="12" y="1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8"/>
                        <a:pt x="5" y="13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1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7" name="Freeform 166"/>
                <p:cNvSpPr/>
                <p:nvPr/>
              </p:nvSpPr>
              <p:spPr bwMode="auto">
                <a:xfrm rot="19870194">
                  <a:off x="2215406" y="2484030"/>
                  <a:ext cx="28122" cy="26804"/>
                </a:xfrm>
                <a:custGeom>
                  <a:avLst/>
                  <a:gdLst>
                    <a:gd name="T0" fmla="*/ 20 w 24"/>
                    <a:gd name="T1" fmla="*/ 0 h 23"/>
                    <a:gd name="T2" fmla="*/ 16 w 24"/>
                    <a:gd name="T3" fmla="*/ 2 h 23"/>
                    <a:gd name="T4" fmla="*/ 16 w 24"/>
                    <a:gd name="T5" fmla="*/ 2 h 23"/>
                    <a:gd name="T6" fmla="*/ 4 w 24"/>
                    <a:gd name="T7" fmla="*/ 13 h 23"/>
                    <a:gd name="T8" fmla="*/ 4 w 24"/>
                    <a:gd name="T9" fmla="*/ 13 h 23"/>
                    <a:gd name="T10" fmla="*/ 3 w 24"/>
                    <a:gd name="T11" fmla="*/ 14 h 23"/>
                    <a:gd name="T12" fmla="*/ 3 w 24"/>
                    <a:gd name="T13" fmla="*/ 14 h 23"/>
                    <a:gd name="T14" fmla="*/ 2 w 24"/>
                    <a:gd name="T15" fmla="*/ 14 h 23"/>
                    <a:gd name="T16" fmla="*/ 2 w 24"/>
                    <a:gd name="T17" fmla="*/ 14 h 23"/>
                    <a:gd name="T18" fmla="*/ 0 w 24"/>
                    <a:gd name="T19" fmla="*/ 18 h 23"/>
                    <a:gd name="T20" fmla="*/ 5 w 24"/>
                    <a:gd name="T21" fmla="*/ 23 h 23"/>
                    <a:gd name="T22" fmla="*/ 8 w 24"/>
                    <a:gd name="T23" fmla="*/ 22 h 23"/>
                    <a:gd name="T24" fmla="*/ 8 w 24"/>
                    <a:gd name="T25" fmla="*/ 22 h 23"/>
                    <a:gd name="T26" fmla="*/ 9 w 24"/>
                    <a:gd name="T27" fmla="*/ 21 h 23"/>
                    <a:gd name="T28" fmla="*/ 9 w 24"/>
                    <a:gd name="T29" fmla="*/ 21 h 23"/>
                    <a:gd name="T30" fmla="*/ 9 w 24"/>
                    <a:gd name="T31" fmla="*/ 21 h 23"/>
                    <a:gd name="T32" fmla="*/ 9 w 24"/>
                    <a:gd name="T33" fmla="*/ 21 h 23"/>
                    <a:gd name="T34" fmla="*/ 9 w 24"/>
                    <a:gd name="T35" fmla="*/ 21 h 23"/>
                    <a:gd name="T36" fmla="*/ 9 w 24"/>
                    <a:gd name="T37" fmla="*/ 21 h 23"/>
                    <a:gd name="T38" fmla="*/ 9 w 24"/>
                    <a:gd name="T39" fmla="*/ 21 h 23"/>
                    <a:gd name="T40" fmla="*/ 9 w 24"/>
                    <a:gd name="T41" fmla="*/ 21 h 23"/>
                    <a:gd name="T42" fmla="*/ 10 w 24"/>
                    <a:gd name="T43" fmla="*/ 21 h 23"/>
                    <a:gd name="T44" fmla="*/ 10 w 24"/>
                    <a:gd name="T45" fmla="*/ 20 h 23"/>
                    <a:gd name="T46" fmla="*/ 10 w 24"/>
                    <a:gd name="T47" fmla="*/ 20 h 23"/>
                    <a:gd name="T48" fmla="*/ 10 w 24"/>
                    <a:gd name="T49" fmla="*/ 20 h 23"/>
                    <a:gd name="T50" fmla="*/ 10 w 24"/>
                    <a:gd name="T51" fmla="*/ 20 h 23"/>
                    <a:gd name="T52" fmla="*/ 10 w 24"/>
                    <a:gd name="T53" fmla="*/ 20 h 23"/>
                    <a:gd name="T54" fmla="*/ 23 w 24"/>
                    <a:gd name="T55" fmla="*/ 9 h 23"/>
                    <a:gd name="T56" fmla="*/ 23 w 24"/>
                    <a:gd name="T57" fmla="*/ 8 h 23"/>
                    <a:gd name="T58" fmla="*/ 24 w 24"/>
                    <a:gd name="T59" fmla="*/ 5 h 23"/>
                    <a:gd name="T60" fmla="*/ 20 w 24"/>
                    <a:gd name="T61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4" h="23">
                      <a:moveTo>
                        <a:pt x="20" y="0"/>
                      </a:move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8"/>
                      </a:cubicBezTo>
                      <a:cubicBezTo>
                        <a:pt x="0" y="21"/>
                        <a:pt x="3" y="23"/>
                        <a:pt x="5" y="23"/>
                      </a:cubicBezTo>
                      <a:cubicBezTo>
                        <a:pt x="6" y="23"/>
                        <a:pt x="7" y="22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8" name="Freeform 167"/>
                <p:cNvSpPr/>
                <p:nvPr/>
              </p:nvSpPr>
              <p:spPr bwMode="auto">
                <a:xfrm rot="19870194">
                  <a:off x="2149410" y="2350491"/>
                  <a:ext cx="23289" cy="31637"/>
                </a:xfrm>
                <a:custGeom>
                  <a:avLst/>
                  <a:gdLst>
                    <a:gd name="T0" fmla="*/ 16 w 20"/>
                    <a:gd name="T1" fmla="*/ 0 h 27"/>
                    <a:gd name="T2" fmla="*/ 12 w 20"/>
                    <a:gd name="T3" fmla="*/ 2 h 27"/>
                    <a:gd name="T4" fmla="*/ 12 w 20"/>
                    <a:gd name="T5" fmla="*/ 2 h 27"/>
                    <a:gd name="T6" fmla="*/ 10 w 20"/>
                    <a:gd name="T7" fmla="*/ 6 h 27"/>
                    <a:gd name="T8" fmla="*/ 0 w 20"/>
                    <a:gd name="T9" fmla="*/ 19 h 27"/>
                    <a:gd name="T10" fmla="*/ 0 w 20"/>
                    <a:gd name="T11" fmla="*/ 19 h 27"/>
                    <a:gd name="T12" fmla="*/ 0 w 20"/>
                    <a:gd name="T13" fmla="*/ 22 h 27"/>
                    <a:gd name="T14" fmla="*/ 4 w 20"/>
                    <a:gd name="T15" fmla="*/ 27 h 27"/>
                    <a:gd name="T16" fmla="*/ 8 w 20"/>
                    <a:gd name="T17" fmla="*/ 25 h 27"/>
                    <a:gd name="T18" fmla="*/ 8 w 20"/>
                    <a:gd name="T19" fmla="*/ 25 h 27"/>
                    <a:gd name="T20" fmla="*/ 18 w 20"/>
                    <a:gd name="T21" fmla="*/ 11 h 27"/>
                    <a:gd name="T22" fmla="*/ 17 w 20"/>
                    <a:gd name="T23" fmla="*/ 11 h 27"/>
                    <a:gd name="T24" fmla="*/ 18 w 20"/>
                    <a:gd name="T25" fmla="*/ 11 h 27"/>
                    <a:gd name="T26" fmla="*/ 18 w 20"/>
                    <a:gd name="T27" fmla="*/ 11 h 27"/>
                    <a:gd name="T28" fmla="*/ 20 w 20"/>
                    <a:gd name="T29" fmla="*/ 7 h 27"/>
                    <a:gd name="T30" fmla="*/ 20 w 20"/>
                    <a:gd name="T31" fmla="*/ 7 h 27"/>
                    <a:gd name="T32" fmla="*/ 20 w 20"/>
                    <a:gd name="T33" fmla="*/ 5 h 27"/>
                    <a:gd name="T34" fmla="*/ 16 w 20"/>
                    <a:gd name="T3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" h="27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6"/>
                        <a:pt x="5" y="12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5"/>
                        <a:pt x="2" y="27"/>
                        <a:pt x="4" y="27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13" y="17"/>
                        <a:pt x="17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9" name="Freeform 168"/>
                <p:cNvSpPr/>
                <p:nvPr/>
              </p:nvSpPr>
              <p:spPr bwMode="auto">
                <a:xfrm rot="19870194">
                  <a:off x="2236925" y="2383920"/>
                  <a:ext cx="23289" cy="29440"/>
                </a:xfrm>
                <a:custGeom>
                  <a:avLst/>
                  <a:gdLst>
                    <a:gd name="T0" fmla="*/ 16 w 20"/>
                    <a:gd name="T1" fmla="*/ 0 h 25"/>
                    <a:gd name="T2" fmla="*/ 12 w 20"/>
                    <a:gd name="T3" fmla="*/ 2 h 25"/>
                    <a:gd name="T4" fmla="*/ 12 w 20"/>
                    <a:gd name="T5" fmla="*/ 2 h 25"/>
                    <a:gd name="T6" fmla="*/ 12 w 20"/>
                    <a:gd name="T7" fmla="*/ 2 h 25"/>
                    <a:gd name="T8" fmla="*/ 11 w 20"/>
                    <a:gd name="T9" fmla="*/ 3 h 25"/>
                    <a:gd name="T10" fmla="*/ 11 w 20"/>
                    <a:gd name="T11" fmla="*/ 3 h 25"/>
                    <a:gd name="T12" fmla="*/ 11 w 20"/>
                    <a:gd name="T13" fmla="*/ 3 h 25"/>
                    <a:gd name="T14" fmla="*/ 11 w 20"/>
                    <a:gd name="T15" fmla="*/ 3 h 25"/>
                    <a:gd name="T16" fmla="*/ 1 w 20"/>
                    <a:gd name="T17" fmla="*/ 17 h 25"/>
                    <a:gd name="T18" fmla="*/ 1 w 20"/>
                    <a:gd name="T19" fmla="*/ 17 h 25"/>
                    <a:gd name="T20" fmla="*/ 0 w 20"/>
                    <a:gd name="T21" fmla="*/ 20 h 25"/>
                    <a:gd name="T22" fmla="*/ 4 w 20"/>
                    <a:gd name="T23" fmla="*/ 25 h 25"/>
                    <a:gd name="T24" fmla="*/ 8 w 20"/>
                    <a:gd name="T25" fmla="*/ 23 h 25"/>
                    <a:gd name="T26" fmla="*/ 8 w 20"/>
                    <a:gd name="T27" fmla="*/ 23 h 25"/>
                    <a:gd name="T28" fmla="*/ 19 w 20"/>
                    <a:gd name="T29" fmla="*/ 8 h 25"/>
                    <a:gd name="T30" fmla="*/ 19 w 20"/>
                    <a:gd name="T31" fmla="*/ 8 h 25"/>
                    <a:gd name="T32" fmla="*/ 19 w 20"/>
                    <a:gd name="T33" fmla="*/ 8 h 25"/>
                    <a:gd name="T34" fmla="*/ 19 w 20"/>
                    <a:gd name="T35" fmla="*/ 8 h 25"/>
                    <a:gd name="T36" fmla="*/ 20 w 20"/>
                    <a:gd name="T37" fmla="*/ 5 h 25"/>
                    <a:gd name="T38" fmla="*/ 16 w 20"/>
                    <a:gd name="T39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5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4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0" name="Freeform 169"/>
                <p:cNvSpPr/>
                <p:nvPr/>
              </p:nvSpPr>
              <p:spPr bwMode="auto">
                <a:xfrm rot="19870194">
                  <a:off x="2221119" y="2228698"/>
                  <a:ext cx="30758" cy="52729"/>
                </a:xfrm>
                <a:custGeom>
                  <a:avLst/>
                  <a:gdLst>
                    <a:gd name="T0" fmla="*/ 26 w 26"/>
                    <a:gd name="T1" fmla="*/ 39 h 45"/>
                    <a:gd name="T2" fmla="*/ 26 w 26"/>
                    <a:gd name="T3" fmla="*/ 39 h 45"/>
                    <a:gd name="T4" fmla="*/ 19 w 26"/>
                    <a:gd name="T5" fmla="*/ 20 h 45"/>
                    <a:gd name="T6" fmla="*/ 19 w 26"/>
                    <a:gd name="T7" fmla="*/ 20 h 45"/>
                    <a:gd name="T8" fmla="*/ 19 w 26"/>
                    <a:gd name="T9" fmla="*/ 20 h 45"/>
                    <a:gd name="T10" fmla="*/ 19 w 26"/>
                    <a:gd name="T11" fmla="*/ 20 h 45"/>
                    <a:gd name="T12" fmla="*/ 19 w 26"/>
                    <a:gd name="T13" fmla="*/ 19 h 45"/>
                    <a:gd name="T14" fmla="*/ 18 w 26"/>
                    <a:gd name="T15" fmla="*/ 19 h 45"/>
                    <a:gd name="T16" fmla="*/ 19 w 26"/>
                    <a:gd name="T17" fmla="*/ 19 h 45"/>
                    <a:gd name="T18" fmla="*/ 18 w 26"/>
                    <a:gd name="T19" fmla="*/ 18 h 45"/>
                    <a:gd name="T20" fmla="*/ 18 w 26"/>
                    <a:gd name="T21" fmla="*/ 18 h 45"/>
                    <a:gd name="T22" fmla="*/ 18 w 26"/>
                    <a:gd name="T23" fmla="*/ 18 h 45"/>
                    <a:gd name="T24" fmla="*/ 18 w 26"/>
                    <a:gd name="T25" fmla="*/ 18 h 45"/>
                    <a:gd name="T26" fmla="*/ 8 w 26"/>
                    <a:gd name="T27" fmla="*/ 2 h 45"/>
                    <a:gd name="T28" fmla="*/ 8 w 26"/>
                    <a:gd name="T29" fmla="*/ 2 h 45"/>
                    <a:gd name="T30" fmla="*/ 4 w 26"/>
                    <a:gd name="T31" fmla="*/ 0 h 45"/>
                    <a:gd name="T32" fmla="*/ 0 w 26"/>
                    <a:gd name="T33" fmla="*/ 5 h 45"/>
                    <a:gd name="T34" fmla="*/ 1 w 26"/>
                    <a:gd name="T35" fmla="*/ 8 h 45"/>
                    <a:gd name="T36" fmla="*/ 1 w 26"/>
                    <a:gd name="T37" fmla="*/ 8 h 45"/>
                    <a:gd name="T38" fmla="*/ 10 w 26"/>
                    <a:gd name="T39" fmla="*/ 22 h 45"/>
                    <a:gd name="T40" fmla="*/ 10 w 26"/>
                    <a:gd name="T41" fmla="*/ 22 h 45"/>
                    <a:gd name="T42" fmla="*/ 10 w 26"/>
                    <a:gd name="T43" fmla="*/ 23 h 45"/>
                    <a:gd name="T44" fmla="*/ 10 w 26"/>
                    <a:gd name="T45" fmla="*/ 23 h 45"/>
                    <a:gd name="T46" fmla="*/ 10 w 26"/>
                    <a:gd name="T47" fmla="*/ 23 h 45"/>
                    <a:gd name="T48" fmla="*/ 11 w 26"/>
                    <a:gd name="T49" fmla="*/ 24 h 45"/>
                    <a:gd name="T50" fmla="*/ 11 w 26"/>
                    <a:gd name="T51" fmla="*/ 24 h 45"/>
                    <a:gd name="T52" fmla="*/ 17 w 26"/>
                    <a:gd name="T53" fmla="*/ 41 h 45"/>
                    <a:gd name="T54" fmla="*/ 17 w 26"/>
                    <a:gd name="T55" fmla="*/ 41 h 45"/>
                    <a:gd name="T56" fmla="*/ 21 w 26"/>
                    <a:gd name="T57" fmla="*/ 45 h 45"/>
                    <a:gd name="T58" fmla="*/ 26 w 26"/>
                    <a:gd name="T59" fmla="*/ 40 h 45"/>
                    <a:gd name="T60" fmla="*/ 26 w 26"/>
                    <a:gd name="T61" fmla="*/ 39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6" h="45">
                      <a:moveTo>
                        <a:pt x="26" y="39"/>
                      </a:moveTo>
                      <a:cubicBezTo>
                        <a:pt x="26" y="39"/>
                        <a:pt x="26" y="39"/>
                        <a:pt x="26" y="39"/>
                      </a:cubicBezTo>
                      <a:cubicBezTo>
                        <a:pt x="25" y="33"/>
                        <a:pt x="22" y="27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19"/>
                      </a:cubicBezTo>
                      <a:cubicBezTo>
                        <a:pt x="19" y="19"/>
                        <a:pt x="19" y="19"/>
                        <a:pt x="18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5" y="12"/>
                        <a:pt x="12" y="7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4" y="12"/>
                        <a:pt x="7" y="17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4" y="30"/>
                        <a:pt x="16" y="36"/>
                        <a:pt x="17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7" y="43"/>
                        <a:pt x="19" y="45"/>
                        <a:pt x="21" y="45"/>
                      </a:cubicBezTo>
                      <a:cubicBezTo>
                        <a:pt x="24" y="45"/>
                        <a:pt x="26" y="43"/>
                        <a:pt x="26" y="40"/>
                      </a:cubicBezTo>
                      <a:cubicBezTo>
                        <a:pt x="26" y="40"/>
                        <a:pt x="26" y="40"/>
                        <a:pt x="26" y="39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1" name="Freeform 170"/>
                <p:cNvSpPr/>
                <p:nvPr/>
              </p:nvSpPr>
              <p:spPr bwMode="auto">
                <a:xfrm rot="19870194">
                  <a:off x="2139953" y="2254662"/>
                  <a:ext cx="23289" cy="28562"/>
                </a:xfrm>
                <a:custGeom>
                  <a:avLst/>
                  <a:gdLst>
                    <a:gd name="T0" fmla="*/ 20 w 20"/>
                    <a:gd name="T1" fmla="*/ 4 h 24"/>
                    <a:gd name="T2" fmla="*/ 15 w 20"/>
                    <a:gd name="T3" fmla="*/ 0 h 24"/>
                    <a:gd name="T4" fmla="*/ 12 w 20"/>
                    <a:gd name="T5" fmla="*/ 1 h 24"/>
                    <a:gd name="T6" fmla="*/ 12 w 20"/>
                    <a:gd name="T7" fmla="*/ 1 h 24"/>
                    <a:gd name="T8" fmla="*/ 10 w 20"/>
                    <a:gd name="T9" fmla="*/ 2 h 24"/>
                    <a:gd name="T10" fmla="*/ 10 w 20"/>
                    <a:gd name="T11" fmla="*/ 2 h 24"/>
                    <a:gd name="T12" fmla="*/ 10 w 20"/>
                    <a:gd name="T13" fmla="*/ 3 h 24"/>
                    <a:gd name="T14" fmla="*/ 10 w 20"/>
                    <a:gd name="T15" fmla="*/ 3 h 24"/>
                    <a:gd name="T16" fmla="*/ 4 w 20"/>
                    <a:gd name="T17" fmla="*/ 10 h 24"/>
                    <a:gd name="T18" fmla="*/ 4 w 20"/>
                    <a:gd name="T19" fmla="*/ 10 h 24"/>
                    <a:gd name="T20" fmla="*/ 3 w 20"/>
                    <a:gd name="T21" fmla="*/ 11 h 24"/>
                    <a:gd name="T22" fmla="*/ 0 w 20"/>
                    <a:gd name="T23" fmla="*/ 18 h 24"/>
                    <a:gd name="T24" fmla="*/ 0 w 20"/>
                    <a:gd name="T25" fmla="*/ 20 h 24"/>
                    <a:gd name="T26" fmla="*/ 5 w 20"/>
                    <a:gd name="T27" fmla="*/ 24 h 24"/>
                    <a:gd name="T28" fmla="*/ 9 w 20"/>
                    <a:gd name="T29" fmla="*/ 22 h 24"/>
                    <a:gd name="T30" fmla="*/ 9 w 20"/>
                    <a:gd name="T31" fmla="*/ 22 h 24"/>
                    <a:gd name="T32" fmla="*/ 12 w 20"/>
                    <a:gd name="T33" fmla="*/ 15 h 24"/>
                    <a:gd name="T34" fmla="*/ 17 w 20"/>
                    <a:gd name="T35" fmla="*/ 9 h 24"/>
                    <a:gd name="T36" fmla="*/ 18 w 20"/>
                    <a:gd name="T37" fmla="*/ 8 h 24"/>
                    <a:gd name="T38" fmla="*/ 18 w 20"/>
                    <a:gd name="T39" fmla="*/ 8 h 24"/>
                    <a:gd name="T40" fmla="*/ 20 w 20"/>
                    <a:gd name="T41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" h="24">
                      <a:moveTo>
                        <a:pt x="20" y="4"/>
                      </a:moveTo>
                      <a:cubicBezTo>
                        <a:pt x="20" y="2"/>
                        <a:pt x="18" y="0"/>
                        <a:pt x="15" y="0"/>
                      </a:cubicBez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3" y="1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4"/>
                        <a:pt x="5" y="24"/>
                      </a:cubicBezTo>
                      <a:cubicBezTo>
                        <a:pt x="7" y="24"/>
                        <a:pt x="8" y="23"/>
                        <a:pt x="9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20" y="6"/>
                        <a:pt x="20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2" name="Freeform 171"/>
                <p:cNvSpPr/>
                <p:nvPr/>
              </p:nvSpPr>
              <p:spPr bwMode="auto">
                <a:xfrm rot="19870194">
                  <a:off x="2253280" y="2290197"/>
                  <a:ext cx="24607" cy="28122"/>
                </a:xfrm>
                <a:custGeom>
                  <a:avLst/>
                  <a:gdLst>
                    <a:gd name="T0" fmla="*/ 16 w 21"/>
                    <a:gd name="T1" fmla="*/ 0 h 24"/>
                    <a:gd name="T2" fmla="*/ 12 w 21"/>
                    <a:gd name="T3" fmla="*/ 3 h 24"/>
                    <a:gd name="T4" fmla="*/ 12 w 21"/>
                    <a:gd name="T5" fmla="*/ 3 h 24"/>
                    <a:gd name="T6" fmla="*/ 12 w 21"/>
                    <a:gd name="T7" fmla="*/ 3 h 24"/>
                    <a:gd name="T8" fmla="*/ 12 w 21"/>
                    <a:gd name="T9" fmla="*/ 3 h 24"/>
                    <a:gd name="T10" fmla="*/ 2 w 21"/>
                    <a:gd name="T11" fmla="*/ 16 h 24"/>
                    <a:gd name="T12" fmla="*/ 2 w 21"/>
                    <a:gd name="T13" fmla="*/ 16 h 24"/>
                    <a:gd name="T14" fmla="*/ 0 w 21"/>
                    <a:gd name="T15" fmla="*/ 19 h 24"/>
                    <a:gd name="T16" fmla="*/ 5 w 21"/>
                    <a:gd name="T17" fmla="*/ 24 h 24"/>
                    <a:gd name="T18" fmla="*/ 8 w 21"/>
                    <a:gd name="T19" fmla="*/ 23 h 24"/>
                    <a:gd name="T20" fmla="*/ 8 w 21"/>
                    <a:gd name="T21" fmla="*/ 23 h 24"/>
                    <a:gd name="T22" fmla="*/ 8 w 21"/>
                    <a:gd name="T23" fmla="*/ 22 h 24"/>
                    <a:gd name="T24" fmla="*/ 8 w 21"/>
                    <a:gd name="T25" fmla="*/ 22 h 24"/>
                    <a:gd name="T26" fmla="*/ 20 w 21"/>
                    <a:gd name="T27" fmla="*/ 7 h 24"/>
                    <a:gd name="T28" fmla="*/ 20 w 21"/>
                    <a:gd name="T29" fmla="*/ 7 h 24"/>
                    <a:gd name="T30" fmla="*/ 21 w 21"/>
                    <a:gd name="T31" fmla="*/ 5 h 24"/>
                    <a:gd name="T32" fmla="*/ 16 w 21"/>
                    <a:gd name="T3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" h="24">
                      <a:moveTo>
                        <a:pt x="16" y="0"/>
                      </a:moveTo>
                      <a:cubicBezTo>
                        <a:pt x="14" y="0"/>
                        <a:pt x="12" y="1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0" y="7"/>
                        <a:pt x="6" y="12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ubicBezTo>
                        <a:pt x="6" y="24"/>
                        <a:pt x="7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4" y="18"/>
                        <a:pt x="18" y="12"/>
                        <a:pt x="20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6"/>
                        <a:pt x="21" y="5"/>
                        <a:pt x="21" y="5"/>
                      </a:cubicBezTo>
                      <a:cubicBezTo>
                        <a:pt x="21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3" name="Freeform 172"/>
                <p:cNvSpPr/>
                <p:nvPr/>
              </p:nvSpPr>
              <p:spPr bwMode="auto">
                <a:xfrm rot="19870194">
                  <a:off x="2243353" y="2334376"/>
                  <a:ext cx="24607" cy="29440"/>
                </a:xfrm>
                <a:custGeom>
                  <a:avLst/>
                  <a:gdLst>
                    <a:gd name="T0" fmla="*/ 16 w 21"/>
                    <a:gd name="T1" fmla="*/ 0 h 25"/>
                    <a:gd name="T2" fmla="*/ 12 w 21"/>
                    <a:gd name="T3" fmla="*/ 2 h 25"/>
                    <a:gd name="T4" fmla="*/ 12 w 21"/>
                    <a:gd name="T5" fmla="*/ 2 h 25"/>
                    <a:gd name="T6" fmla="*/ 1 w 21"/>
                    <a:gd name="T7" fmla="*/ 17 h 25"/>
                    <a:gd name="T8" fmla="*/ 1 w 21"/>
                    <a:gd name="T9" fmla="*/ 17 h 25"/>
                    <a:gd name="T10" fmla="*/ 0 w 21"/>
                    <a:gd name="T11" fmla="*/ 20 h 25"/>
                    <a:gd name="T12" fmla="*/ 5 w 21"/>
                    <a:gd name="T13" fmla="*/ 25 h 25"/>
                    <a:gd name="T14" fmla="*/ 8 w 21"/>
                    <a:gd name="T15" fmla="*/ 23 h 25"/>
                    <a:gd name="T16" fmla="*/ 8 w 21"/>
                    <a:gd name="T17" fmla="*/ 23 h 25"/>
                    <a:gd name="T18" fmla="*/ 20 w 21"/>
                    <a:gd name="T19" fmla="*/ 8 h 25"/>
                    <a:gd name="T20" fmla="*/ 20 w 21"/>
                    <a:gd name="T21" fmla="*/ 8 h 25"/>
                    <a:gd name="T22" fmla="*/ 21 w 21"/>
                    <a:gd name="T23" fmla="*/ 5 h 25"/>
                    <a:gd name="T24" fmla="*/ 16 w 21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5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5"/>
                        <a:pt x="5" y="25"/>
                      </a:cubicBezTo>
                      <a:cubicBezTo>
                        <a:pt x="6" y="25"/>
                        <a:pt x="8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4" name="Freeform 173"/>
                <p:cNvSpPr/>
                <p:nvPr/>
              </p:nvSpPr>
              <p:spPr bwMode="auto">
                <a:xfrm rot="19870194">
                  <a:off x="2113239" y="2377398"/>
                  <a:ext cx="29440" cy="19773"/>
                </a:xfrm>
                <a:custGeom>
                  <a:avLst/>
                  <a:gdLst>
                    <a:gd name="T0" fmla="*/ 22 w 25"/>
                    <a:gd name="T1" fmla="*/ 8 h 17"/>
                    <a:gd name="T2" fmla="*/ 22 w 25"/>
                    <a:gd name="T3" fmla="*/ 8 h 17"/>
                    <a:gd name="T4" fmla="*/ 6 w 25"/>
                    <a:gd name="T5" fmla="*/ 0 h 17"/>
                    <a:gd name="T6" fmla="*/ 6 w 25"/>
                    <a:gd name="T7" fmla="*/ 0 h 17"/>
                    <a:gd name="T8" fmla="*/ 4 w 25"/>
                    <a:gd name="T9" fmla="*/ 0 h 17"/>
                    <a:gd name="T10" fmla="*/ 0 w 25"/>
                    <a:gd name="T11" fmla="*/ 4 h 17"/>
                    <a:gd name="T12" fmla="*/ 2 w 25"/>
                    <a:gd name="T13" fmla="*/ 8 h 17"/>
                    <a:gd name="T14" fmla="*/ 2 w 25"/>
                    <a:gd name="T15" fmla="*/ 8 h 17"/>
                    <a:gd name="T16" fmla="*/ 18 w 25"/>
                    <a:gd name="T17" fmla="*/ 16 h 17"/>
                    <a:gd name="T18" fmla="*/ 18 w 25"/>
                    <a:gd name="T19" fmla="*/ 16 h 17"/>
                    <a:gd name="T20" fmla="*/ 20 w 25"/>
                    <a:gd name="T21" fmla="*/ 17 h 17"/>
                    <a:gd name="T22" fmla="*/ 25 w 25"/>
                    <a:gd name="T23" fmla="*/ 12 h 17"/>
                    <a:gd name="T24" fmla="*/ 22 w 25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7">
                      <a:moveTo>
                        <a:pt x="22" y="8"/>
                      </a:move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15" y="5"/>
                        <a:pt x="9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4" y="10"/>
                        <a:pt x="11" y="13"/>
                        <a:pt x="18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9" y="17"/>
                        <a:pt x="20" y="17"/>
                        <a:pt x="20" y="17"/>
                      </a:cubicBezTo>
                      <a:cubicBezTo>
                        <a:pt x="23" y="17"/>
                        <a:pt x="25" y="15"/>
                        <a:pt x="25" y="12"/>
                      </a:cubicBezTo>
                      <a:cubicBezTo>
                        <a:pt x="25" y="10"/>
                        <a:pt x="24" y="9"/>
                        <a:pt x="22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5" name="Freeform 174"/>
                <p:cNvSpPr/>
                <p:nvPr/>
              </p:nvSpPr>
              <p:spPr bwMode="auto">
                <a:xfrm rot="19870194">
                  <a:off x="1985064" y="2470965"/>
                  <a:ext cx="32956" cy="18455"/>
                </a:xfrm>
                <a:custGeom>
                  <a:avLst/>
                  <a:gdLst>
                    <a:gd name="T0" fmla="*/ 25 w 28"/>
                    <a:gd name="T1" fmla="*/ 7 h 16"/>
                    <a:gd name="T2" fmla="*/ 25 w 28"/>
                    <a:gd name="T3" fmla="*/ 7 h 16"/>
                    <a:gd name="T4" fmla="*/ 6 w 28"/>
                    <a:gd name="T5" fmla="*/ 1 h 16"/>
                    <a:gd name="T6" fmla="*/ 6 w 28"/>
                    <a:gd name="T7" fmla="*/ 1 h 16"/>
                    <a:gd name="T8" fmla="*/ 5 w 28"/>
                    <a:gd name="T9" fmla="*/ 0 h 16"/>
                    <a:gd name="T10" fmla="*/ 0 w 28"/>
                    <a:gd name="T11" fmla="*/ 5 h 16"/>
                    <a:gd name="T12" fmla="*/ 4 w 28"/>
                    <a:gd name="T13" fmla="*/ 10 h 16"/>
                    <a:gd name="T14" fmla="*/ 4 w 28"/>
                    <a:gd name="T15" fmla="*/ 10 h 16"/>
                    <a:gd name="T16" fmla="*/ 22 w 28"/>
                    <a:gd name="T17" fmla="*/ 15 h 16"/>
                    <a:gd name="T18" fmla="*/ 22 w 28"/>
                    <a:gd name="T19" fmla="*/ 15 h 16"/>
                    <a:gd name="T20" fmla="*/ 23 w 28"/>
                    <a:gd name="T21" fmla="*/ 16 h 16"/>
                    <a:gd name="T22" fmla="*/ 28 w 28"/>
                    <a:gd name="T23" fmla="*/ 11 h 16"/>
                    <a:gd name="T24" fmla="*/ 25 w 28"/>
                    <a:gd name="T25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6">
                      <a:moveTo>
                        <a:pt x="25" y="7"/>
                      </a:move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18" y="4"/>
                        <a:pt x="12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9" y="11"/>
                        <a:pt x="15" y="13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6"/>
                        <a:pt x="23" y="16"/>
                        <a:pt x="23" y="16"/>
                      </a:cubicBezTo>
                      <a:cubicBezTo>
                        <a:pt x="26" y="16"/>
                        <a:pt x="28" y="14"/>
                        <a:pt x="28" y="11"/>
                      </a:cubicBezTo>
                      <a:cubicBezTo>
                        <a:pt x="28" y="9"/>
                        <a:pt x="27" y="7"/>
                        <a:pt x="25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6" name="Freeform 175"/>
                <p:cNvSpPr/>
                <p:nvPr/>
              </p:nvSpPr>
              <p:spPr bwMode="auto">
                <a:xfrm rot="19870194">
                  <a:off x="2133207" y="2454971"/>
                  <a:ext cx="21092" cy="26804"/>
                </a:xfrm>
                <a:custGeom>
                  <a:avLst/>
                  <a:gdLst>
                    <a:gd name="T0" fmla="*/ 9 w 18"/>
                    <a:gd name="T1" fmla="*/ 21 h 23"/>
                    <a:gd name="T2" fmla="*/ 17 w 18"/>
                    <a:gd name="T3" fmla="*/ 8 h 23"/>
                    <a:gd name="T4" fmla="*/ 17 w 18"/>
                    <a:gd name="T5" fmla="*/ 8 h 23"/>
                    <a:gd name="T6" fmla="*/ 18 w 18"/>
                    <a:gd name="T7" fmla="*/ 6 h 23"/>
                    <a:gd name="T8" fmla="*/ 15 w 18"/>
                    <a:gd name="T9" fmla="*/ 1 h 23"/>
                    <a:gd name="T10" fmla="*/ 15 w 18"/>
                    <a:gd name="T11" fmla="*/ 1 h 23"/>
                    <a:gd name="T12" fmla="*/ 12 w 18"/>
                    <a:gd name="T13" fmla="*/ 0 h 23"/>
                    <a:gd name="T14" fmla="*/ 12 w 18"/>
                    <a:gd name="T15" fmla="*/ 0 h 23"/>
                    <a:gd name="T16" fmla="*/ 12 w 18"/>
                    <a:gd name="T17" fmla="*/ 0 h 23"/>
                    <a:gd name="T18" fmla="*/ 12 w 18"/>
                    <a:gd name="T19" fmla="*/ 0 h 23"/>
                    <a:gd name="T20" fmla="*/ 10 w 18"/>
                    <a:gd name="T21" fmla="*/ 0 h 23"/>
                    <a:gd name="T22" fmla="*/ 5 w 18"/>
                    <a:gd name="T23" fmla="*/ 5 h 23"/>
                    <a:gd name="T24" fmla="*/ 6 w 18"/>
                    <a:gd name="T25" fmla="*/ 7 h 23"/>
                    <a:gd name="T26" fmla="*/ 1 w 18"/>
                    <a:gd name="T27" fmla="*/ 16 h 23"/>
                    <a:gd name="T28" fmla="*/ 1 w 18"/>
                    <a:gd name="T29" fmla="*/ 16 h 23"/>
                    <a:gd name="T30" fmla="*/ 0 w 18"/>
                    <a:gd name="T31" fmla="*/ 18 h 23"/>
                    <a:gd name="T32" fmla="*/ 5 w 18"/>
                    <a:gd name="T33" fmla="*/ 23 h 23"/>
                    <a:gd name="T34" fmla="*/ 9 w 18"/>
                    <a:gd name="T35" fmla="*/ 2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3">
                      <a:moveTo>
                        <a:pt x="9" y="21"/>
                      </a:move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8" y="7"/>
                        <a:pt x="18" y="6"/>
                      </a:cubicBezTo>
                      <a:cubicBezTo>
                        <a:pt x="18" y="4"/>
                        <a:pt x="17" y="2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1" y="0"/>
                        <a:pt x="10" y="0"/>
                      </a:cubicBezTo>
                      <a:cubicBezTo>
                        <a:pt x="7" y="0"/>
                        <a:pt x="5" y="2"/>
                        <a:pt x="5" y="5"/>
                      </a:cubicBezTo>
                      <a:cubicBezTo>
                        <a:pt x="5" y="6"/>
                        <a:pt x="6" y="7"/>
                        <a:pt x="6" y="7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8"/>
                      </a:cubicBezTo>
                      <a:cubicBezTo>
                        <a:pt x="0" y="21"/>
                        <a:pt x="2" y="23"/>
                        <a:pt x="5" y="23"/>
                      </a:cubicBezTo>
                      <a:cubicBezTo>
                        <a:pt x="6" y="23"/>
                        <a:pt x="8" y="22"/>
                        <a:pt x="9" y="21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7" name="Freeform 176"/>
                <p:cNvSpPr/>
                <p:nvPr/>
              </p:nvSpPr>
              <p:spPr bwMode="auto">
                <a:xfrm rot="19870194">
                  <a:off x="1970718" y="2390013"/>
                  <a:ext cx="29001" cy="16258"/>
                </a:xfrm>
                <a:custGeom>
                  <a:avLst/>
                  <a:gdLst>
                    <a:gd name="T0" fmla="*/ 22 w 25"/>
                    <a:gd name="T1" fmla="*/ 12 h 14"/>
                    <a:gd name="T2" fmla="*/ 22 w 25"/>
                    <a:gd name="T3" fmla="*/ 12 h 14"/>
                    <a:gd name="T4" fmla="*/ 24 w 25"/>
                    <a:gd name="T5" fmla="*/ 9 h 14"/>
                    <a:gd name="T6" fmla="*/ 24 w 25"/>
                    <a:gd name="T7" fmla="*/ 8 h 14"/>
                    <a:gd name="T8" fmla="*/ 25 w 25"/>
                    <a:gd name="T9" fmla="*/ 6 h 14"/>
                    <a:gd name="T10" fmla="*/ 20 w 25"/>
                    <a:gd name="T11" fmla="*/ 1 h 14"/>
                    <a:gd name="T12" fmla="*/ 16 w 25"/>
                    <a:gd name="T13" fmla="*/ 4 h 14"/>
                    <a:gd name="T14" fmla="*/ 16 w 25"/>
                    <a:gd name="T15" fmla="*/ 4 h 14"/>
                    <a:gd name="T16" fmla="*/ 16 w 25"/>
                    <a:gd name="T17" fmla="*/ 4 h 14"/>
                    <a:gd name="T18" fmla="*/ 15 w 25"/>
                    <a:gd name="T19" fmla="*/ 3 h 14"/>
                    <a:gd name="T20" fmla="*/ 15 w 25"/>
                    <a:gd name="T21" fmla="*/ 3 h 14"/>
                    <a:gd name="T22" fmla="*/ 15 w 25"/>
                    <a:gd name="T23" fmla="*/ 3 h 14"/>
                    <a:gd name="T24" fmla="*/ 15 w 25"/>
                    <a:gd name="T25" fmla="*/ 3 h 14"/>
                    <a:gd name="T26" fmla="*/ 15 w 25"/>
                    <a:gd name="T27" fmla="*/ 3 h 14"/>
                    <a:gd name="T28" fmla="*/ 15 w 25"/>
                    <a:gd name="T29" fmla="*/ 3 h 14"/>
                    <a:gd name="T30" fmla="*/ 7 w 25"/>
                    <a:gd name="T31" fmla="*/ 0 h 14"/>
                    <a:gd name="T32" fmla="*/ 7 w 25"/>
                    <a:gd name="T33" fmla="*/ 0 h 14"/>
                    <a:gd name="T34" fmla="*/ 7 w 25"/>
                    <a:gd name="T35" fmla="*/ 0 h 14"/>
                    <a:gd name="T36" fmla="*/ 7 w 25"/>
                    <a:gd name="T37" fmla="*/ 0 h 14"/>
                    <a:gd name="T38" fmla="*/ 5 w 25"/>
                    <a:gd name="T39" fmla="*/ 0 h 14"/>
                    <a:gd name="T40" fmla="*/ 0 w 25"/>
                    <a:gd name="T41" fmla="*/ 5 h 14"/>
                    <a:gd name="T42" fmla="*/ 3 w 25"/>
                    <a:gd name="T43" fmla="*/ 9 h 14"/>
                    <a:gd name="T44" fmla="*/ 3 w 25"/>
                    <a:gd name="T45" fmla="*/ 9 h 14"/>
                    <a:gd name="T46" fmla="*/ 12 w 25"/>
                    <a:gd name="T47" fmla="*/ 12 h 14"/>
                    <a:gd name="T48" fmla="*/ 12 w 25"/>
                    <a:gd name="T49" fmla="*/ 12 h 14"/>
                    <a:gd name="T50" fmla="*/ 16 w 25"/>
                    <a:gd name="T51" fmla="*/ 14 h 14"/>
                    <a:gd name="T52" fmla="*/ 16 w 25"/>
                    <a:gd name="T53" fmla="*/ 14 h 14"/>
                    <a:gd name="T54" fmla="*/ 16 w 25"/>
                    <a:gd name="T55" fmla="*/ 14 h 14"/>
                    <a:gd name="T56" fmla="*/ 16 w 25"/>
                    <a:gd name="T57" fmla="*/ 14 h 14"/>
                    <a:gd name="T58" fmla="*/ 18 w 25"/>
                    <a:gd name="T59" fmla="*/ 14 h 14"/>
                    <a:gd name="T60" fmla="*/ 22 w 25"/>
                    <a:gd name="T61" fmla="*/ 1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5" h="14">
                      <a:moveTo>
                        <a:pt x="22" y="12"/>
                      </a:move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5" y="8"/>
                        <a:pt x="25" y="7"/>
                        <a:pt x="25" y="6"/>
                      </a:cubicBezTo>
                      <a:cubicBezTo>
                        <a:pt x="25" y="3"/>
                        <a:pt x="23" y="1"/>
                        <a:pt x="20" y="1"/>
                      </a:cubicBezTo>
                      <a:cubicBezTo>
                        <a:pt x="19" y="1"/>
                        <a:pt x="17" y="2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7" y="14"/>
                        <a:pt x="17" y="14"/>
                        <a:pt x="18" y="14"/>
                      </a:cubicBezTo>
                      <a:cubicBezTo>
                        <a:pt x="20" y="14"/>
                        <a:pt x="21" y="13"/>
                        <a:pt x="22" y="12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8" name="Freeform 177"/>
                <p:cNvSpPr/>
                <p:nvPr/>
              </p:nvSpPr>
              <p:spPr bwMode="auto">
                <a:xfrm rot="19870194">
                  <a:off x="1936670" y="2483964"/>
                  <a:ext cx="32516" cy="15379"/>
                </a:xfrm>
                <a:custGeom>
                  <a:avLst/>
                  <a:gdLst>
                    <a:gd name="T0" fmla="*/ 24 w 28"/>
                    <a:gd name="T1" fmla="*/ 4 h 13"/>
                    <a:gd name="T2" fmla="*/ 24 w 28"/>
                    <a:gd name="T3" fmla="*/ 4 h 13"/>
                    <a:gd name="T4" fmla="*/ 6 w 28"/>
                    <a:gd name="T5" fmla="*/ 0 h 13"/>
                    <a:gd name="T6" fmla="*/ 5 w 28"/>
                    <a:gd name="T7" fmla="*/ 0 h 13"/>
                    <a:gd name="T8" fmla="*/ 5 w 28"/>
                    <a:gd name="T9" fmla="*/ 0 h 13"/>
                    <a:gd name="T10" fmla="*/ 0 w 28"/>
                    <a:gd name="T11" fmla="*/ 4 h 13"/>
                    <a:gd name="T12" fmla="*/ 4 w 28"/>
                    <a:gd name="T13" fmla="*/ 9 h 13"/>
                    <a:gd name="T14" fmla="*/ 4 w 28"/>
                    <a:gd name="T15" fmla="*/ 9 h 13"/>
                    <a:gd name="T16" fmla="*/ 22 w 28"/>
                    <a:gd name="T17" fmla="*/ 13 h 13"/>
                    <a:gd name="T18" fmla="*/ 22 w 28"/>
                    <a:gd name="T19" fmla="*/ 13 h 13"/>
                    <a:gd name="T20" fmla="*/ 23 w 28"/>
                    <a:gd name="T21" fmla="*/ 13 h 13"/>
                    <a:gd name="T22" fmla="*/ 28 w 28"/>
                    <a:gd name="T23" fmla="*/ 9 h 13"/>
                    <a:gd name="T24" fmla="*/ 24 w 28"/>
                    <a:gd name="T25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3">
                      <a:moveTo>
                        <a:pt x="24" y="4"/>
                      </a:move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8" y="2"/>
                        <a:pt x="11" y="1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1" y="8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9" y="10"/>
                        <a:pt x="16" y="12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3"/>
                        <a:pt x="23" y="13"/>
                        <a:pt x="23" y="13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6"/>
                        <a:pt x="26" y="5"/>
                        <a:pt x="24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9" name="Freeform 178"/>
                <p:cNvSpPr/>
                <p:nvPr/>
              </p:nvSpPr>
              <p:spPr bwMode="auto">
                <a:xfrm rot="19870194">
                  <a:off x="2035593" y="2461925"/>
                  <a:ext cx="32516" cy="19773"/>
                </a:xfrm>
                <a:custGeom>
                  <a:avLst/>
                  <a:gdLst>
                    <a:gd name="T0" fmla="*/ 25 w 28"/>
                    <a:gd name="T1" fmla="*/ 8 h 17"/>
                    <a:gd name="T2" fmla="*/ 25 w 28"/>
                    <a:gd name="T3" fmla="*/ 8 h 17"/>
                    <a:gd name="T4" fmla="*/ 7 w 28"/>
                    <a:gd name="T5" fmla="*/ 1 h 17"/>
                    <a:gd name="T6" fmla="*/ 6 w 28"/>
                    <a:gd name="T7" fmla="*/ 1 h 17"/>
                    <a:gd name="T8" fmla="*/ 5 w 28"/>
                    <a:gd name="T9" fmla="*/ 0 h 17"/>
                    <a:gd name="T10" fmla="*/ 0 w 28"/>
                    <a:gd name="T11" fmla="*/ 5 h 17"/>
                    <a:gd name="T12" fmla="*/ 3 w 28"/>
                    <a:gd name="T13" fmla="*/ 9 h 17"/>
                    <a:gd name="T14" fmla="*/ 3 w 28"/>
                    <a:gd name="T15" fmla="*/ 10 h 17"/>
                    <a:gd name="T16" fmla="*/ 21 w 28"/>
                    <a:gd name="T17" fmla="*/ 16 h 17"/>
                    <a:gd name="T18" fmla="*/ 21 w 28"/>
                    <a:gd name="T19" fmla="*/ 16 h 17"/>
                    <a:gd name="T20" fmla="*/ 23 w 28"/>
                    <a:gd name="T21" fmla="*/ 17 h 17"/>
                    <a:gd name="T22" fmla="*/ 28 w 28"/>
                    <a:gd name="T23" fmla="*/ 12 h 17"/>
                    <a:gd name="T24" fmla="*/ 25 w 28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7">
                      <a:moveTo>
                        <a:pt x="25" y="8"/>
                      </a:move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18" y="5"/>
                        <a:pt x="12" y="3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9" y="12"/>
                        <a:pt x="15" y="14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2" y="17"/>
                        <a:pt x="23" y="17"/>
                      </a:cubicBezTo>
                      <a:cubicBezTo>
                        <a:pt x="25" y="17"/>
                        <a:pt x="28" y="15"/>
                        <a:pt x="28" y="12"/>
                      </a:cubicBezTo>
                      <a:cubicBezTo>
                        <a:pt x="28" y="10"/>
                        <a:pt x="26" y="8"/>
                        <a:pt x="25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0" name="Freeform 179"/>
                <p:cNvSpPr/>
                <p:nvPr/>
              </p:nvSpPr>
              <p:spPr bwMode="auto">
                <a:xfrm rot="19870194">
                  <a:off x="1931623" y="2386637"/>
                  <a:ext cx="19773" cy="25486"/>
                </a:xfrm>
                <a:custGeom>
                  <a:avLst/>
                  <a:gdLst>
                    <a:gd name="T0" fmla="*/ 9 w 17"/>
                    <a:gd name="T1" fmla="*/ 21 h 22"/>
                    <a:gd name="T2" fmla="*/ 11 w 17"/>
                    <a:gd name="T3" fmla="*/ 21 h 22"/>
                    <a:gd name="T4" fmla="*/ 11 w 17"/>
                    <a:gd name="T5" fmla="*/ 21 h 22"/>
                    <a:gd name="T6" fmla="*/ 12 w 17"/>
                    <a:gd name="T7" fmla="*/ 22 h 22"/>
                    <a:gd name="T8" fmla="*/ 17 w 17"/>
                    <a:gd name="T9" fmla="*/ 17 h 22"/>
                    <a:gd name="T10" fmla="*/ 14 w 17"/>
                    <a:gd name="T11" fmla="*/ 12 h 22"/>
                    <a:gd name="T12" fmla="*/ 14 w 17"/>
                    <a:gd name="T13" fmla="*/ 12 h 22"/>
                    <a:gd name="T14" fmla="*/ 13 w 17"/>
                    <a:gd name="T15" fmla="*/ 12 h 22"/>
                    <a:gd name="T16" fmla="*/ 13 w 17"/>
                    <a:gd name="T17" fmla="*/ 12 h 22"/>
                    <a:gd name="T18" fmla="*/ 12 w 17"/>
                    <a:gd name="T19" fmla="*/ 12 h 22"/>
                    <a:gd name="T20" fmla="*/ 12 w 17"/>
                    <a:gd name="T21" fmla="*/ 12 h 22"/>
                    <a:gd name="T22" fmla="*/ 12 w 17"/>
                    <a:gd name="T23" fmla="*/ 12 h 22"/>
                    <a:gd name="T24" fmla="*/ 12 w 17"/>
                    <a:gd name="T25" fmla="*/ 12 h 22"/>
                    <a:gd name="T26" fmla="*/ 12 w 17"/>
                    <a:gd name="T27" fmla="*/ 12 h 22"/>
                    <a:gd name="T28" fmla="*/ 15 w 17"/>
                    <a:gd name="T29" fmla="*/ 7 h 22"/>
                    <a:gd name="T30" fmla="*/ 15 w 17"/>
                    <a:gd name="T31" fmla="*/ 7 h 22"/>
                    <a:gd name="T32" fmla="*/ 15 w 17"/>
                    <a:gd name="T33" fmla="*/ 5 h 22"/>
                    <a:gd name="T34" fmla="*/ 11 w 17"/>
                    <a:gd name="T35" fmla="*/ 0 h 22"/>
                    <a:gd name="T36" fmla="*/ 7 w 17"/>
                    <a:gd name="T37" fmla="*/ 2 h 22"/>
                    <a:gd name="T38" fmla="*/ 7 w 17"/>
                    <a:gd name="T39" fmla="*/ 2 h 22"/>
                    <a:gd name="T40" fmla="*/ 1 w 17"/>
                    <a:gd name="T41" fmla="*/ 12 h 22"/>
                    <a:gd name="T42" fmla="*/ 1 w 17"/>
                    <a:gd name="T43" fmla="*/ 12 h 22"/>
                    <a:gd name="T44" fmla="*/ 0 w 17"/>
                    <a:gd name="T45" fmla="*/ 14 h 22"/>
                    <a:gd name="T46" fmla="*/ 3 w 17"/>
                    <a:gd name="T47" fmla="*/ 18 h 22"/>
                    <a:gd name="T48" fmla="*/ 3 w 17"/>
                    <a:gd name="T49" fmla="*/ 18 h 22"/>
                    <a:gd name="T50" fmla="*/ 9 w 17"/>
                    <a:gd name="T51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" h="22">
                      <a:moveTo>
                        <a:pt x="9" y="21"/>
                      </a:move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2" y="22"/>
                        <a:pt x="12" y="22"/>
                      </a:cubicBezTo>
                      <a:cubicBezTo>
                        <a:pt x="15" y="22"/>
                        <a:pt x="17" y="19"/>
                        <a:pt x="17" y="17"/>
                      </a:cubicBezTo>
                      <a:cubicBezTo>
                        <a:pt x="17" y="15"/>
                        <a:pt x="16" y="13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6"/>
                        <a:pt x="15" y="5"/>
                        <a:pt x="15" y="5"/>
                      </a:cubicBezTo>
                      <a:cubicBezTo>
                        <a:pt x="15" y="2"/>
                        <a:pt x="13" y="0"/>
                        <a:pt x="11" y="0"/>
                      </a:cubicBezTo>
                      <a:cubicBezTo>
                        <a:pt x="9" y="0"/>
                        <a:pt x="7" y="1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6"/>
                        <a:pt x="2" y="18"/>
                        <a:pt x="3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1" name="Freeform 180"/>
                <p:cNvSpPr/>
                <p:nvPr/>
              </p:nvSpPr>
              <p:spPr bwMode="auto">
                <a:xfrm rot="19870194">
                  <a:off x="1840144" y="2336851"/>
                  <a:ext cx="18895" cy="31637"/>
                </a:xfrm>
                <a:custGeom>
                  <a:avLst/>
                  <a:gdLst>
                    <a:gd name="T0" fmla="*/ 16 w 16"/>
                    <a:gd name="T1" fmla="*/ 6 h 27"/>
                    <a:gd name="T2" fmla="*/ 16 w 16"/>
                    <a:gd name="T3" fmla="*/ 6 h 27"/>
                    <a:gd name="T4" fmla="*/ 16 w 16"/>
                    <a:gd name="T5" fmla="*/ 5 h 27"/>
                    <a:gd name="T6" fmla="*/ 11 w 16"/>
                    <a:gd name="T7" fmla="*/ 0 h 27"/>
                    <a:gd name="T8" fmla="*/ 7 w 16"/>
                    <a:gd name="T9" fmla="*/ 3 h 27"/>
                    <a:gd name="T10" fmla="*/ 7 w 16"/>
                    <a:gd name="T11" fmla="*/ 3 h 27"/>
                    <a:gd name="T12" fmla="*/ 1 w 16"/>
                    <a:gd name="T13" fmla="*/ 21 h 27"/>
                    <a:gd name="T14" fmla="*/ 1 w 16"/>
                    <a:gd name="T15" fmla="*/ 21 h 27"/>
                    <a:gd name="T16" fmla="*/ 0 w 16"/>
                    <a:gd name="T17" fmla="*/ 22 h 27"/>
                    <a:gd name="T18" fmla="*/ 5 w 16"/>
                    <a:gd name="T19" fmla="*/ 27 h 27"/>
                    <a:gd name="T20" fmla="*/ 10 w 16"/>
                    <a:gd name="T21" fmla="*/ 24 h 27"/>
                    <a:gd name="T22" fmla="*/ 10 w 16"/>
                    <a:gd name="T23" fmla="*/ 24 h 27"/>
                    <a:gd name="T24" fmla="*/ 16 w 16"/>
                    <a:gd name="T25" fmla="*/ 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" h="27">
                      <a:moveTo>
                        <a:pt x="16" y="6"/>
                      </a:move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ubicBezTo>
                        <a:pt x="9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9"/>
                        <a:pt x="3" y="15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1"/>
                        <a:pt x="0" y="22"/>
                        <a:pt x="0" y="22"/>
                      </a:cubicBezTo>
                      <a:cubicBezTo>
                        <a:pt x="0" y="25"/>
                        <a:pt x="3" y="27"/>
                        <a:pt x="5" y="27"/>
                      </a:cubicBezTo>
                      <a:cubicBezTo>
                        <a:pt x="7" y="27"/>
                        <a:pt x="9" y="26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2" y="18"/>
                        <a:pt x="14" y="12"/>
                        <a:pt x="16" y="6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2" name="Freeform 181"/>
                <p:cNvSpPr/>
                <p:nvPr/>
              </p:nvSpPr>
              <p:spPr bwMode="auto">
                <a:xfrm rot="19870194">
                  <a:off x="2085269" y="2455966"/>
                  <a:ext cx="32956" cy="18895"/>
                </a:xfrm>
                <a:custGeom>
                  <a:avLst/>
                  <a:gdLst>
                    <a:gd name="T0" fmla="*/ 25 w 28"/>
                    <a:gd name="T1" fmla="*/ 7 h 16"/>
                    <a:gd name="T2" fmla="*/ 25 w 28"/>
                    <a:gd name="T3" fmla="*/ 7 h 16"/>
                    <a:gd name="T4" fmla="*/ 7 w 28"/>
                    <a:gd name="T5" fmla="*/ 0 h 16"/>
                    <a:gd name="T6" fmla="*/ 7 w 28"/>
                    <a:gd name="T7" fmla="*/ 0 h 16"/>
                    <a:gd name="T8" fmla="*/ 5 w 28"/>
                    <a:gd name="T9" fmla="*/ 0 h 16"/>
                    <a:gd name="T10" fmla="*/ 0 w 28"/>
                    <a:gd name="T11" fmla="*/ 5 h 16"/>
                    <a:gd name="T12" fmla="*/ 3 w 28"/>
                    <a:gd name="T13" fmla="*/ 9 h 16"/>
                    <a:gd name="T14" fmla="*/ 3 w 28"/>
                    <a:gd name="T15" fmla="*/ 9 h 16"/>
                    <a:gd name="T16" fmla="*/ 21 w 28"/>
                    <a:gd name="T17" fmla="*/ 16 h 16"/>
                    <a:gd name="T18" fmla="*/ 21 w 28"/>
                    <a:gd name="T19" fmla="*/ 16 h 16"/>
                    <a:gd name="T20" fmla="*/ 21 w 28"/>
                    <a:gd name="T21" fmla="*/ 16 h 16"/>
                    <a:gd name="T22" fmla="*/ 21 w 28"/>
                    <a:gd name="T23" fmla="*/ 16 h 16"/>
                    <a:gd name="T24" fmla="*/ 23 w 28"/>
                    <a:gd name="T25" fmla="*/ 16 h 16"/>
                    <a:gd name="T26" fmla="*/ 28 w 28"/>
                    <a:gd name="T27" fmla="*/ 12 h 16"/>
                    <a:gd name="T28" fmla="*/ 25 w 28"/>
                    <a:gd name="T2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" h="16">
                      <a:moveTo>
                        <a:pt x="25" y="7"/>
                      </a:move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19" y="5"/>
                        <a:pt x="13" y="2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1"/>
                        <a:pt x="15" y="14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2" y="16"/>
                        <a:pt x="23" y="16"/>
                      </a:cubicBezTo>
                      <a:cubicBezTo>
                        <a:pt x="26" y="16"/>
                        <a:pt x="28" y="14"/>
                        <a:pt x="28" y="12"/>
                      </a:cubicBezTo>
                      <a:cubicBezTo>
                        <a:pt x="28" y="10"/>
                        <a:pt x="26" y="8"/>
                        <a:pt x="25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3" name="Freeform 182"/>
                <p:cNvSpPr/>
                <p:nvPr/>
              </p:nvSpPr>
              <p:spPr bwMode="auto">
                <a:xfrm rot="19870194">
                  <a:off x="1983833" y="2334594"/>
                  <a:ext cx="21970" cy="30758"/>
                </a:xfrm>
                <a:custGeom>
                  <a:avLst/>
                  <a:gdLst>
                    <a:gd name="T0" fmla="*/ 14 w 19"/>
                    <a:gd name="T1" fmla="*/ 0 h 26"/>
                    <a:gd name="T2" fmla="*/ 10 w 19"/>
                    <a:gd name="T3" fmla="*/ 3 h 26"/>
                    <a:gd name="T4" fmla="*/ 10 w 19"/>
                    <a:gd name="T5" fmla="*/ 3 h 26"/>
                    <a:gd name="T6" fmla="*/ 0 w 19"/>
                    <a:gd name="T7" fmla="*/ 19 h 26"/>
                    <a:gd name="T8" fmla="*/ 0 w 19"/>
                    <a:gd name="T9" fmla="*/ 19 h 26"/>
                    <a:gd name="T10" fmla="*/ 0 w 19"/>
                    <a:gd name="T11" fmla="*/ 21 h 26"/>
                    <a:gd name="T12" fmla="*/ 4 w 19"/>
                    <a:gd name="T13" fmla="*/ 26 h 26"/>
                    <a:gd name="T14" fmla="*/ 8 w 19"/>
                    <a:gd name="T15" fmla="*/ 24 h 26"/>
                    <a:gd name="T16" fmla="*/ 8 w 19"/>
                    <a:gd name="T17" fmla="*/ 24 h 26"/>
                    <a:gd name="T18" fmla="*/ 18 w 19"/>
                    <a:gd name="T19" fmla="*/ 8 h 26"/>
                    <a:gd name="T20" fmla="*/ 18 w 19"/>
                    <a:gd name="T21" fmla="*/ 7 h 26"/>
                    <a:gd name="T22" fmla="*/ 19 w 19"/>
                    <a:gd name="T23" fmla="*/ 5 h 26"/>
                    <a:gd name="T24" fmla="*/ 14 w 19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14" y="0"/>
                      </a:moveTo>
                      <a:cubicBezTo>
                        <a:pt x="13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7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4" name="Freeform 183"/>
                <p:cNvSpPr/>
                <p:nvPr/>
              </p:nvSpPr>
              <p:spPr bwMode="auto">
                <a:xfrm rot="19870194">
                  <a:off x="2149895" y="2498036"/>
                  <a:ext cx="11425" cy="32956"/>
                </a:xfrm>
                <a:custGeom>
                  <a:avLst/>
                  <a:gdLst>
                    <a:gd name="T0" fmla="*/ 10 w 10"/>
                    <a:gd name="T1" fmla="*/ 23 h 28"/>
                    <a:gd name="T2" fmla="*/ 9 w 10"/>
                    <a:gd name="T3" fmla="*/ 12 h 28"/>
                    <a:gd name="T4" fmla="*/ 9 w 10"/>
                    <a:gd name="T5" fmla="*/ 5 h 28"/>
                    <a:gd name="T6" fmla="*/ 9 w 10"/>
                    <a:gd name="T7" fmla="*/ 5 h 28"/>
                    <a:gd name="T8" fmla="*/ 9 w 10"/>
                    <a:gd name="T9" fmla="*/ 4 h 28"/>
                    <a:gd name="T10" fmla="*/ 5 w 10"/>
                    <a:gd name="T11" fmla="*/ 0 h 28"/>
                    <a:gd name="T12" fmla="*/ 0 w 10"/>
                    <a:gd name="T13" fmla="*/ 4 h 28"/>
                    <a:gd name="T14" fmla="*/ 0 w 10"/>
                    <a:gd name="T15" fmla="*/ 4 h 28"/>
                    <a:gd name="T16" fmla="*/ 0 w 10"/>
                    <a:gd name="T17" fmla="*/ 11 h 28"/>
                    <a:gd name="T18" fmla="*/ 0 w 10"/>
                    <a:gd name="T19" fmla="*/ 11 h 28"/>
                    <a:gd name="T20" fmla="*/ 0 w 10"/>
                    <a:gd name="T21" fmla="*/ 12 h 28"/>
                    <a:gd name="T22" fmla="*/ 0 w 10"/>
                    <a:gd name="T23" fmla="*/ 12 h 28"/>
                    <a:gd name="T24" fmla="*/ 0 w 10"/>
                    <a:gd name="T25" fmla="*/ 12 h 28"/>
                    <a:gd name="T26" fmla="*/ 1 w 10"/>
                    <a:gd name="T27" fmla="*/ 24 h 28"/>
                    <a:gd name="T28" fmla="*/ 1 w 10"/>
                    <a:gd name="T29" fmla="*/ 24 h 28"/>
                    <a:gd name="T30" fmla="*/ 6 w 10"/>
                    <a:gd name="T31" fmla="*/ 28 h 28"/>
                    <a:gd name="T32" fmla="*/ 10 w 10"/>
                    <a:gd name="T33" fmla="*/ 23 h 28"/>
                    <a:gd name="T34" fmla="*/ 10 w 10"/>
                    <a:gd name="T35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" h="28">
                      <a:moveTo>
                        <a:pt x="10" y="23"/>
                      </a:move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6"/>
                        <a:pt x="3" y="28"/>
                        <a:pt x="6" y="28"/>
                      </a:cubicBezTo>
                      <a:cubicBezTo>
                        <a:pt x="8" y="28"/>
                        <a:pt x="10" y="26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5" name="Freeform 184"/>
                <p:cNvSpPr/>
                <p:nvPr/>
              </p:nvSpPr>
              <p:spPr bwMode="auto">
                <a:xfrm rot="19870194">
                  <a:off x="1985685" y="2285271"/>
                  <a:ext cx="22410" cy="30319"/>
                </a:xfrm>
                <a:custGeom>
                  <a:avLst/>
                  <a:gdLst>
                    <a:gd name="T0" fmla="*/ 9 w 19"/>
                    <a:gd name="T1" fmla="*/ 23 h 26"/>
                    <a:gd name="T2" fmla="*/ 9 w 19"/>
                    <a:gd name="T3" fmla="*/ 23 h 26"/>
                    <a:gd name="T4" fmla="*/ 18 w 19"/>
                    <a:gd name="T5" fmla="*/ 7 h 26"/>
                    <a:gd name="T6" fmla="*/ 18 w 19"/>
                    <a:gd name="T7" fmla="*/ 7 h 26"/>
                    <a:gd name="T8" fmla="*/ 19 w 19"/>
                    <a:gd name="T9" fmla="*/ 5 h 26"/>
                    <a:gd name="T10" fmla="*/ 14 w 19"/>
                    <a:gd name="T11" fmla="*/ 0 h 26"/>
                    <a:gd name="T12" fmla="*/ 11 w 19"/>
                    <a:gd name="T13" fmla="*/ 2 h 26"/>
                    <a:gd name="T14" fmla="*/ 10 w 19"/>
                    <a:gd name="T15" fmla="*/ 2 h 26"/>
                    <a:gd name="T16" fmla="*/ 1 w 19"/>
                    <a:gd name="T17" fmla="*/ 18 h 26"/>
                    <a:gd name="T18" fmla="*/ 1 w 19"/>
                    <a:gd name="T19" fmla="*/ 19 h 26"/>
                    <a:gd name="T20" fmla="*/ 0 w 19"/>
                    <a:gd name="T21" fmla="*/ 21 h 26"/>
                    <a:gd name="T22" fmla="*/ 5 w 19"/>
                    <a:gd name="T23" fmla="*/ 26 h 26"/>
                    <a:gd name="T24" fmla="*/ 9 w 19"/>
                    <a:gd name="T25" fmla="*/ 2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9" y="23"/>
                      </a:move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3" y="0"/>
                        <a:pt x="11" y="1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686" name="Freeform 185"/>
              <p:cNvSpPr/>
              <p:nvPr/>
            </p:nvSpPr>
            <p:spPr bwMode="auto">
              <a:xfrm rot="19870194">
                <a:off x="2014464" y="1594344"/>
                <a:ext cx="428422" cy="443801"/>
              </a:xfrm>
              <a:custGeom>
                <a:avLst/>
                <a:gdLst>
                  <a:gd name="T0" fmla="*/ 338 w 365"/>
                  <a:gd name="T1" fmla="*/ 185 h 378"/>
                  <a:gd name="T2" fmla="*/ 320 w 365"/>
                  <a:gd name="T3" fmla="*/ 184 h 378"/>
                  <a:gd name="T4" fmla="*/ 317 w 365"/>
                  <a:gd name="T5" fmla="*/ 191 h 378"/>
                  <a:gd name="T6" fmla="*/ 318 w 365"/>
                  <a:gd name="T7" fmla="*/ 206 h 378"/>
                  <a:gd name="T8" fmla="*/ 290 w 365"/>
                  <a:gd name="T9" fmla="*/ 257 h 378"/>
                  <a:gd name="T10" fmla="*/ 221 w 365"/>
                  <a:gd name="T11" fmla="*/ 267 h 378"/>
                  <a:gd name="T12" fmla="*/ 266 w 365"/>
                  <a:gd name="T13" fmla="*/ 101 h 378"/>
                  <a:gd name="T14" fmla="*/ 291 w 365"/>
                  <a:gd name="T15" fmla="*/ 72 h 378"/>
                  <a:gd name="T16" fmla="*/ 304 w 365"/>
                  <a:gd name="T17" fmla="*/ 57 h 378"/>
                  <a:gd name="T18" fmla="*/ 293 w 365"/>
                  <a:gd name="T19" fmla="*/ 28 h 378"/>
                  <a:gd name="T20" fmla="*/ 253 w 365"/>
                  <a:gd name="T21" fmla="*/ 4 h 378"/>
                  <a:gd name="T22" fmla="*/ 247 w 365"/>
                  <a:gd name="T23" fmla="*/ 12 h 378"/>
                  <a:gd name="T24" fmla="*/ 248 w 365"/>
                  <a:gd name="T25" fmla="*/ 19 h 378"/>
                  <a:gd name="T26" fmla="*/ 241 w 365"/>
                  <a:gd name="T27" fmla="*/ 59 h 378"/>
                  <a:gd name="T28" fmla="*/ 162 w 365"/>
                  <a:gd name="T29" fmla="*/ 193 h 378"/>
                  <a:gd name="T30" fmla="*/ 120 w 365"/>
                  <a:gd name="T31" fmla="*/ 222 h 378"/>
                  <a:gd name="T32" fmla="*/ 62 w 365"/>
                  <a:gd name="T33" fmla="*/ 200 h 378"/>
                  <a:gd name="T34" fmla="*/ 101 w 365"/>
                  <a:gd name="T35" fmla="*/ 133 h 378"/>
                  <a:gd name="T36" fmla="*/ 106 w 365"/>
                  <a:gd name="T37" fmla="*/ 125 h 378"/>
                  <a:gd name="T38" fmla="*/ 97 w 365"/>
                  <a:gd name="T39" fmla="*/ 89 h 378"/>
                  <a:gd name="T40" fmla="*/ 67 w 365"/>
                  <a:gd name="T41" fmla="*/ 74 h 378"/>
                  <a:gd name="T42" fmla="*/ 63 w 365"/>
                  <a:gd name="T43" fmla="*/ 83 h 378"/>
                  <a:gd name="T44" fmla="*/ 66 w 365"/>
                  <a:gd name="T45" fmla="*/ 100 h 378"/>
                  <a:gd name="T46" fmla="*/ 45 w 365"/>
                  <a:gd name="T47" fmla="*/ 160 h 378"/>
                  <a:gd name="T48" fmla="*/ 20 w 365"/>
                  <a:gd name="T49" fmla="*/ 186 h 378"/>
                  <a:gd name="T50" fmla="*/ 3 w 365"/>
                  <a:gd name="T51" fmla="*/ 188 h 378"/>
                  <a:gd name="T52" fmla="*/ 0 w 365"/>
                  <a:gd name="T53" fmla="*/ 207 h 378"/>
                  <a:gd name="T54" fmla="*/ 20 w 365"/>
                  <a:gd name="T55" fmla="*/ 235 h 378"/>
                  <a:gd name="T56" fmla="*/ 127 w 365"/>
                  <a:gd name="T57" fmla="*/ 260 h 378"/>
                  <a:gd name="T58" fmla="*/ 254 w 365"/>
                  <a:gd name="T59" fmla="*/ 309 h 378"/>
                  <a:gd name="T60" fmla="*/ 245 w 365"/>
                  <a:gd name="T61" fmla="*/ 317 h 378"/>
                  <a:gd name="T62" fmla="*/ 228 w 365"/>
                  <a:gd name="T63" fmla="*/ 340 h 378"/>
                  <a:gd name="T64" fmla="*/ 251 w 365"/>
                  <a:gd name="T65" fmla="*/ 369 h 378"/>
                  <a:gd name="T66" fmla="*/ 313 w 365"/>
                  <a:gd name="T67" fmla="*/ 294 h 378"/>
                  <a:gd name="T68" fmla="*/ 348 w 365"/>
                  <a:gd name="T69" fmla="*/ 249 h 378"/>
                  <a:gd name="T70" fmla="*/ 363 w 365"/>
                  <a:gd name="T71" fmla="*/ 232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5" h="378">
                    <a:moveTo>
                      <a:pt x="357" y="207"/>
                    </a:moveTo>
                    <a:cubicBezTo>
                      <a:pt x="352" y="197"/>
                      <a:pt x="346" y="190"/>
                      <a:pt x="338" y="185"/>
                    </a:cubicBezTo>
                    <a:cubicBezTo>
                      <a:pt x="338" y="185"/>
                      <a:pt x="338" y="185"/>
                      <a:pt x="338" y="185"/>
                    </a:cubicBezTo>
                    <a:cubicBezTo>
                      <a:pt x="330" y="180"/>
                      <a:pt x="324" y="180"/>
                      <a:pt x="320" y="184"/>
                    </a:cubicBezTo>
                    <a:cubicBezTo>
                      <a:pt x="319" y="185"/>
                      <a:pt x="318" y="185"/>
                      <a:pt x="318" y="186"/>
                    </a:cubicBezTo>
                    <a:cubicBezTo>
                      <a:pt x="317" y="188"/>
                      <a:pt x="317" y="189"/>
                      <a:pt x="317" y="191"/>
                    </a:cubicBezTo>
                    <a:cubicBezTo>
                      <a:pt x="317" y="191"/>
                      <a:pt x="317" y="197"/>
                      <a:pt x="317" y="197"/>
                    </a:cubicBezTo>
                    <a:cubicBezTo>
                      <a:pt x="318" y="201"/>
                      <a:pt x="319" y="204"/>
                      <a:pt x="318" y="206"/>
                    </a:cubicBezTo>
                    <a:cubicBezTo>
                      <a:pt x="318" y="211"/>
                      <a:pt x="317" y="215"/>
                      <a:pt x="314" y="220"/>
                    </a:cubicBezTo>
                    <a:cubicBezTo>
                      <a:pt x="290" y="257"/>
                      <a:pt x="290" y="257"/>
                      <a:pt x="290" y="257"/>
                    </a:cubicBezTo>
                    <a:cubicBezTo>
                      <a:pt x="290" y="257"/>
                      <a:pt x="273" y="283"/>
                      <a:pt x="268" y="291"/>
                    </a:cubicBezTo>
                    <a:cubicBezTo>
                      <a:pt x="263" y="288"/>
                      <a:pt x="221" y="267"/>
                      <a:pt x="221" y="267"/>
                    </a:cubicBezTo>
                    <a:cubicBezTo>
                      <a:pt x="221" y="267"/>
                      <a:pt x="179" y="249"/>
                      <a:pt x="173" y="246"/>
                    </a:cubicBezTo>
                    <a:cubicBezTo>
                      <a:pt x="177" y="239"/>
                      <a:pt x="266" y="101"/>
                      <a:pt x="266" y="101"/>
                    </a:cubicBezTo>
                    <a:cubicBezTo>
                      <a:pt x="269" y="94"/>
                      <a:pt x="274" y="88"/>
                      <a:pt x="279" y="83"/>
                    </a:cubicBezTo>
                    <a:cubicBezTo>
                      <a:pt x="279" y="83"/>
                      <a:pt x="291" y="72"/>
                      <a:pt x="291" y="72"/>
                    </a:cubicBezTo>
                    <a:cubicBezTo>
                      <a:pt x="297" y="67"/>
                      <a:pt x="300" y="63"/>
                      <a:pt x="302" y="60"/>
                    </a:cubicBezTo>
                    <a:cubicBezTo>
                      <a:pt x="303" y="59"/>
                      <a:pt x="303" y="58"/>
                      <a:pt x="304" y="57"/>
                    </a:cubicBezTo>
                    <a:cubicBezTo>
                      <a:pt x="305" y="51"/>
                      <a:pt x="303" y="44"/>
                      <a:pt x="298" y="34"/>
                    </a:cubicBezTo>
                    <a:cubicBezTo>
                      <a:pt x="293" y="28"/>
                      <a:pt x="293" y="28"/>
                      <a:pt x="293" y="28"/>
                    </a:cubicBezTo>
                    <a:cubicBezTo>
                      <a:pt x="285" y="18"/>
                      <a:pt x="278" y="11"/>
                      <a:pt x="274" y="8"/>
                    </a:cubicBezTo>
                    <a:cubicBezTo>
                      <a:pt x="266" y="2"/>
                      <a:pt x="259" y="0"/>
                      <a:pt x="253" y="4"/>
                    </a:cubicBezTo>
                    <a:cubicBezTo>
                      <a:pt x="251" y="5"/>
                      <a:pt x="250" y="7"/>
                      <a:pt x="249" y="9"/>
                    </a:cubicBezTo>
                    <a:cubicBezTo>
                      <a:pt x="248" y="10"/>
                      <a:pt x="248" y="11"/>
                      <a:pt x="247" y="12"/>
                    </a:cubicBezTo>
                    <a:cubicBezTo>
                      <a:pt x="247" y="12"/>
                      <a:pt x="247" y="12"/>
                      <a:pt x="247" y="13"/>
                    </a:cubicBezTo>
                    <a:cubicBezTo>
                      <a:pt x="248" y="19"/>
                      <a:pt x="248" y="19"/>
                      <a:pt x="248" y="19"/>
                    </a:cubicBezTo>
                    <a:cubicBezTo>
                      <a:pt x="249" y="23"/>
                      <a:pt x="250" y="28"/>
                      <a:pt x="249" y="31"/>
                    </a:cubicBezTo>
                    <a:cubicBezTo>
                      <a:pt x="249" y="39"/>
                      <a:pt x="246" y="48"/>
                      <a:pt x="241" y="59"/>
                    </a:cubicBezTo>
                    <a:cubicBezTo>
                      <a:pt x="231" y="78"/>
                      <a:pt x="219" y="100"/>
                      <a:pt x="204" y="126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2" y="193"/>
                      <a:pt x="142" y="226"/>
                      <a:pt x="140" y="230"/>
                    </a:cubicBezTo>
                    <a:cubicBezTo>
                      <a:pt x="135" y="228"/>
                      <a:pt x="120" y="222"/>
                      <a:pt x="120" y="222"/>
                    </a:cubicBezTo>
                    <a:cubicBezTo>
                      <a:pt x="120" y="222"/>
                      <a:pt x="89" y="210"/>
                      <a:pt x="89" y="210"/>
                    </a:cubicBezTo>
                    <a:cubicBezTo>
                      <a:pt x="79" y="206"/>
                      <a:pt x="70" y="203"/>
                      <a:pt x="62" y="200"/>
                    </a:cubicBezTo>
                    <a:cubicBezTo>
                      <a:pt x="65" y="196"/>
                      <a:pt x="98" y="139"/>
                      <a:pt x="98" y="139"/>
                    </a:cubicBezTo>
                    <a:cubicBezTo>
                      <a:pt x="99" y="138"/>
                      <a:pt x="101" y="133"/>
                      <a:pt x="101" y="133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5" y="127"/>
                      <a:pt x="106" y="126"/>
                      <a:pt x="106" y="125"/>
                    </a:cubicBezTo>
                    <a:cubicBezTo>
                      <a:pt x="109" y="120"/>
                      <a:pt x="111" y="116"/>
                      <a:pt x="111" y="113"/>
                    </a:cubicBezTo>
                    <a:cubicBezTo>
                      <a:pt x="110" y="106"/>
                      <a:pt x="106" y="99"/>
                      <a:pt x="97" y="89"/>
                    </a:cubicBezTo>
                    <a:cubicBezTo>
                      <a:pt x="87" y="77"/>
                      <a:pt x="83" y="74"/>
                      <a:pt x="81" y="73"/>
                    </a:cubicBezTo>
                    <a:cubicBezTo>
                      <a:pt x="78" y="72"/>
                      <a:pt x="73" y="70"/>
                      <a:pt x="67" y="74"/>
                    </a:cubicBezTo>
                    <a:cubicBezTo>
                      <a:pt x="66" y="75"/>
                      <a:pt x="65" y="76"/>
                      <a:pt x="64" y="77"/>
                    </a:cubicBezTo>
                    <a:cubicBezTo>
                      <a:pt x="63" y="79"/>
                      <a:pt x="63" y="81"/>
                      <a:pt x="63" y="83"/>
                    </a:cubicBezTo>
                    <a:cubicBezTo>
                      <a:pt x="63" y="83"/>
                      <a:pt x="64" y="92"/>
                      <a:pt x="64" y="92"/>
                    </a:cubicBezTo>
                    <a:cubicBezTo>
                      <a:pt x="64" y="92"/>
                      <a:pt x="66" y="100"/>
                      <a:pt x="66" y="100"/>
                    </a:cubicBezTo>
                    <a:cubicBezTo>
                      <a:pt x="67" y="104"/>
                      <a:pt x="67" y="107"/>
                      <a:pt x="66" y="110"/>
                    </a:cubicBezTo>
                    <a:cubicBezTo>
                      <a:pt x="59" y="130"/>
                      <a:pt x="52" y="147"/>
                      <a:pt x="45" y="160"/>
                    </a:cubicBezTo>
                    <a:cubicBezTo>
                      <a:pt x="44" y="162"/>
                      <a:pt x="43" y="164"/>
                      <a:pt x="43" y="165"/>
                    </a:cubicBezTo>
                    <a:cubicBezTo>
                      <a:pt x="34" y="179"/>
                      <a:pt x="27" y="186"/>
                      <a:pt x="20" y="186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10" y="185"/>
                      <a:pt x="5" y="184"/>
                      <a:pt x="3" y="188"/>
                    </a:cubicBezTo>
                    <a:cubicBezTo>
                      <a:pt x="3" y="188"/>
                      <a:pt x="3" y="189"/>
                      <a:pt x="2" y="189"/>
                    </a:cubicBezTo>
                    <a:cubicBezTo>
                      <a:pt x="1" y="191"/>
                      <a:pt x="0" y="196"/>
                      <a:pt x="0" y="207"/>
                    </a:cubicBezTo>
                    <a:cubicBezTo>
                      <a:pt x="0" y="219"/>
                      <a:pt x="2" y="227"/>
                      <a:pt x="6" y="230"/>
                    </a:cubicBezTo>
                    <a:cubicBezTo>
                      <a:pt x="8" y="233"/>
                      <a:pt x="12" y="234"/>
                      <a:pt x="20" y="235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56" y="238"/>
                      <a:pt x="88" y="246"/>
                      <a:pt x="127" y="260"/>
                    </a:cubicBezTo>
                    <a:cubicBezTo>
                      <a:pt x="151" y="268"/>
                      <a:pt x="188" y="282"/>
                      <a:pt x="237" y="302"/>
                    </a:cubicBezTo>
                    <a:cubicBezTo>
                      <a:pt x="237" y="302"/>
                      <a:pt x="248" y="307"/>
                      <a:pt x="254" y="309"/>
                    </a:cubicBezTo>
                    <a:cubicBezTo>
                      <a:pt x="252" y="310"/>
                      <a:pt x="251" y="312"/>
                      <a:pt x="251" y="312"/>
                    </a:cubicBezTo>
                    <a:cubicBezTo>
                      <a:pt x="252" y="311"/>
                      <a:pt x="245" y="317"/>
                      <a:pt x="245" y="317"/>
                    </a:cubicBezTo>
                    <a:cubicBezTo>
                      <a:pt x="245" y="317"/>
                      <a:pt x="235" y="328"/>
                      <a:pt x="235" y="328"/>
                    </a:cubicBezTo>
                    <a:cubicBezTo>
                      <a:pt x="231" y="332"/>
                      <a:pt x="229" y="336"/>
                      <a:pt x="228" y="340"/>
                    </a:cubicBezTo>
                    <a:cubicBezTo>
                      <a:pt x="223" y="355"/>
                      <a:pt x="223" y="365"/>
                      <a:pt x="228" y="371"/>
                    </a:cubicBezTo>
                    <a:cubicBezTo>
                      <a:pt x="231" y="375"/>
                      <a:pt x="238" y="378"/>
                      <a:pt x="251" y="369"/>
                    </a:cubicBezTo>
                    <a:cubicBezTo>
                      <a:pt x="259" y="363"/>
                      <a:pt x="269" y="352"/>
                      <a:pt x="281" y="338"/>
                    </a:cubicBezTo>
                    <a:cubicBezTo>
                      <a:pt x="281" y="338"/>
                      <a:pt x="313" y="294"/>
                      <a:pt x="313" y="294"/>
                    </a:cubicBezTo>
                    <a:cubicBezTo>
                      <a:pt x="342" y="255"/>
                      <a:pt x="342" y="255"/>
                      <a:pt x="342" y="255"/>
                    </a:cubicBezTo>
                    <a:cubicBezTo>
                      <a:pt x="344" y="253"/>
                      <a:pt x="345" y="251"/>
                      <a:pt x="348" y="249"/>
                    </a:cubicBezTo>
                    <a:cubicBezTo>
                      <a:pt x="348" y="249"/>
                      <a:pt x="353" y="244"/>
                      <a:pt x="353" y="244"/>
                    </a:cubicBezTo>
                    <a:cubicBezTo>
                      <a:pt x="359" y="240"/>
                      <a:pt x="363" y="236"/>
                      <a:pt x="363" y="232"/>
                    </a:cubicBezTo>
                    <a:cubicBezTo>
                      <a:pt x="365" y="226"/>
                      <a:pt x="363" y="218"/>
                      <a:pt x="357" y="207"/>
                    </a:cubicBezTo>
                    <a:close/>
                  </a:path>
                </a:pathLst>
              </a:custGeom>
              <a:solidFill>
                <a:srgbClr val="C0A2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96" name="组合 1095"/>
            <p:cNvGrpSpPr/>
            <p:nvPr/>
          </p:nvGrpSpPr>
          <p:grpSpPr>
            <a:xfrm rot="2450649">
              <a:off x="3911401" y="4198597"/>
              <a:ext cx="751491" cy="397237"/>
              <a:chOff x="796566" y="2489680"/>
              <a:chExt cx="1117835" cy="590886"/>
            </a:xfrm>
          </p:grpSpPr>
          <p:sp>
            <p:nvSpPr>
              <p:cNvPr id="511" name="Freeform 10"/>
              <p:cNvSpPr/>
              <p:nvPr/>
            </p:nvSpPr>
            <p:spPr bwMode="auto">
              <a:xfrm rot="19870194">
                <a:off x="952020" y="2489680"/>
                <a:ext cx="569911" cy="530803"/>
              </a:xfrm>
              <a:custGeom>
                <a:avLst/>
                <a:gdLst>
                  <a:gd name="T0" fmla="*/ 60 w 486"/>
                  <a:gd name="T1" fmla="*/ 153 h 452"/>
                  <a:gd name="T2" fmla="*/ 133 w 486"/>
                  <a:gd name="T3" fmla="*/ 62 h 452"/>
                  <a:gd name="T4" fmla="*/ 259 w 486"/>
                  <a:gd name="T5" fmla="*/ 26 h 452"/>
                  <a:gd name="T6" fmla="*/ 401 w 486"/>
                  <a:gd name="T7" fmla="*/ 83 h 452"/>
                  <a:gd name="T8" fmla="*/ 450 w 486"/>
                  <a:gd name="T9" fmla="*/ 215 h 452"/>
                  <a:gd name="T10" fmla="*/ 406 w 486"/>
                  <a:gd name="T11" fmla="*/ 346 h 452"/>
                  <a:gd name="T12" fmla="*/ 278 w 486"/>
                  <a:gd name="T13" fmla="*/ 405 h 452"/>
                  <a:gd name="T14" fmla="*/ 56 w 486"/>
                  <a:gd name="T15" fmla="*/ 250 h 452"/>
                  <a:gd name="T16" fmla="*/ 58 w 486"/>
                  <a:gd name="T17" fmla="*/ 217 h 452"/>
                  <a:gd name="T18" fmla="*/ 60 w 486"/>
                  <a:gd name="T19" fmla="*/ 183 h 452"/>
                  <a:gd name="T20" fmla="*/ 43 w 486"/>
                  <a:gd name="T21" fmla="*/ 176 h 452"/>
                  <a:gd name="T22" fmla="*/ 124 w 486"/>
                  <a:gd name="T23" fmla="*/ 401 h 452"/>
                  <a:gd name="T24" fmla="*/ 389 w 486"/>
                  <a:gd name="T25" fmla="*/ 393 h 452"/>
                  <a:gd name="T26" fmla="*/ 467 w 486"/>
                  <a:gd name="T27" fmla="*/ 161 h 452"/>
                  <a:gd name="T28" fmla="*/ 267 w 486"/>
                  <a:gd name="T29" fmla="*/ 3 h 452"/>
                  <a:gd name="T30" fmla="*/ 124 w 486"/>
                  <a:gd name="T31" fmla="*/ 37 h 452"/>
                  <a:gd name="T32" fmla="*/ 52 w 486"/>
                  <a:gd name="T33" fmla="*/ 151 h 452"/>
                  <a:gd name="T34" fmla="*/ 60 w 486"/>
                  <a:gd name="T35" fmla="*/ 153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6" h="452">
                    <a:moveTo>
                      <a:pt x="60" y="153"/>
                    </a:moveTo>
                    <a:cubicBezTo>
                      <a:pt x="85" y="123"/>
                      <a:pt x="102" y="88"/>
                      <a:pt x="133" y="62"/>
                    </a:cubicBezTo>
                    <a:cubicBezTo>
                      <a:pt x="169" y="31"/>
                      <a:pt x="214" y="27"/>
                      <a:pt x="259" y="26"/>
                    </a:cubicBezTo>
                    <a:cubicBezTo>
                      <a:pt x="311" y="25"/>
                      <a:pt x="364" y="46"/>
                      <a:pt x="401" y="83"/>
                    </a:cubicBezTo>
                    <a:cubicBezTo>
                      <a:pt x="435" y="118"/>
                      <a:pt x="449" y="167"/>
                      <a:pt x="450" y="215"/>
                    </a:cubicBezTo>
                    <a:cubicBezTo>
                      <a:pt x="450" y="262"/>
                      <a:pt x="435" y="309"/>
                      <a:pt x="406" y="346"/>
                    </a:cubicBezTo>
                    <a:cubicBezTo>
                      <a:pt x="378" y="382"/>
                      <a:pt x="321" y="398"/>
                      <a:pt x="278" y="405"/>
                    </a:cubicBezTo>
                    <a:cubicBezTo>
                      <a:pt x="175" y="421"/>
                      <a:pt x="72" y="354"/>
                      <a:pt x="56" y="250"/>
                    </a:cubicBezTo>
                    <a:cubicBezTo>
                      <a:pt x="55" y="239"/>
                      <a:pt x="57" y="228"/>
                      <a:pt x="58" y="217"/>
                    </a:cubicBezTo>
                    <a:cubicBezTo>
                      <a:pt x="59" y="206"/>
                      <a:pt x="59" y="194"/>
                      <a:pt x="60" y="183"/>
                    </a:cubicBezTo>
                    <a:cubicBezTo>
                      <a:pt x="62" y="174"/>
                      <a:pt x="47" y="168"/>
                      <a:pt x="43" y="176"/>
                    </a:cubicBezTo>
                    <a:cubicBezTo>
                      <a:pt x="0" y="257"/>
                      <a:pt x="53" y="356"/>
                      <a:pt x="124" y="401"/>
                    </a:cubicBezTo>
                    <a:cubicBezTo>
                      <a:pt x="203" y="452"/>
                      <a:pt x="312" y="442"/>
                      <a:pt x="389" y="393"/>
                    </a:cubicBezTo>
                    <a:cubicBezTo>
                      <a:pt x="463" y="346"/>
                      <a:pt x="486" y="241"/>
                      <a:pt x="467" y="161"/>
                    </a:cubicBezTo>
                    <a:cubicBezTo>
                      <a:pt x="445" y="68"/>
                      <a:pt x="360" y="7"/>
                      <a:pt x="267" y="3"/>
                    </a:cubicBezTo>
                    <a:cubicBezTo>
                      <a:pt x="216" y="0"/>
                      <a:pt x="167" y="7"/>
                      <a:pt x="124" y="37"/>
                    </a:cubicBezTo>
                    <a:cubicBezTo>
                      <a:pt x="88" y="62"/>
                      <a:pt x="58" y="107"/>
                      <a:pt x="52" y="151"/>
                    </a:cubicBezTo>
                    <a:cubicBezTo>
                      <a:pt x="52" y="155"/>
                      <a:pt x="57" y="156"/>
                      <a:pt x="60" y="153"/>
                    </a:cubicBezTo>
                    <a:close/>
                  </a:path>
                </a:pathLst>
              </a:custGeom>
              <a:solidFill>
                <a:srgbClr val="DED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11"/>
              <p:cNvSpPr>
                <a:spLocks noEditPoints="1"/>
              </p:cNvSpPr>
              <p:nvPr/>
            </p:nvSpPr>
            <p:spPr bwMode="auto">
              <a:xfrm rot="19870194">
                <a:off x="958028" y="2523246"/>
                <a:ext cx="460059" cy="227613"/>
              </a:xfrm>
              <a:custGeom>
                <a:avLst/>
                <a:gdLst>
                  <a:gd name="T0" fmla="*/ 309 w 392"/>
                  <a:gd name="T1" fmla="*/ 175 h 194"/>
                  <a:gd name="T2" fmla="*/ 220 w 392"/>
                  <a:gd name="T3" fmla="*/ 177 h 194"/>
                  <a:gd name="T4" fmla="*/ 237 w 392"/>
                  <a:gd name="T5" fmla="*/ 165 h 194"/>
                  <a:gd name="T6" fmla="*/ 368 w 392"/>
                  <a:gd name="T7" fmla="*/ 163 h 194"/>
                  <a:gd name="T8" fmla="*/ 363 w 392"/>
                  <a:gd name="T9" fmla="*/ 119 h 194"/>
                  <a:gd name="T10" fmla="*/ 301 w 392"/>
                  <a:gd name="T11" fmla="*/ 43 h 194"/>
                  <a:gd name="T12" fmla="*/ 244 w 392"/>
                  <a:gd name="T13" fmla="*/ 46 h 194"/>
                  <a:gd name="T14" fmla="*/ 228 w 392"/>
                  <a:gd name="T15" fmla="*/ 65 h 194"/>
                  <a:gd name="T16" fmla="*/ 227 w 392"/>
                  <a:gd name="T17" fmla="*/ 25 h 194"/>
                  <a:gd name="T18" fmla="*/ 199 w 392"/>
                  <a:gd name="T19" fmla="*/ 46 h 194"/>
                  <a:gd name="T20" fmla="*/ 202 w 392"/>
                  <a:gd name="T21" fmla="*/ 139 h 194"/>
                  <a:gd name="T22" fmla="*/ 189 w 392"/>
                  <a:gd name="T23" fmla="*/ 139 h 194"/>
                  <a:gd name="T24" fmla="*/ 196 w 392"/>
                  <a:gd name="T25" fmla="*/ 35 h 194"/>
                  <a:gd name="T26" fmla="*/ 172 w 392"/>
                  <a:gd name="T27" fmla="*/ 16 h 194"/>
                  <a:gd name="T28" fmla="*/ 171 w 392"/>
                  <a:gd name="T29" fmla="*/ 24 h 194"/>
                  <a:gd name="T30" fmla="*/ 167 w 392"/>
                  <a:gd name="T31" fmla="*/ 66 h 194"/>
                  <a:gd name="T32" fmla="*/ 156 w 392"/>
                  <a:gd name="T33" fmla="*/ 64 h 194"/>
                  <a:gd name="T34" fmla="*/ 137 w 392"/>
                  <a:gd name="T35" fmla="*/ 26 h 194"/>
                  <a:gd name="T36" fmla="*/ 26 w 392"/>
                  <a:gd name="T37" fmla="*/ 143 h 194"/>
                  <a:gd name="T38" fmla="*/ 114 w 392"/>
                  <a:gd name="T39" fmla="*/ 160 h 194"/>
                  <a:gd name="T40" fmla="*/ 173 w 392"/>
                  <a:gd name="T41" fmla="*/ 169 h 194"/>
                  <a:gd name="T42" fmla="*/ 110 w 392"/>
                  <a:gd name="T43" fmla="*/ 170 h 194"/>
                  <a:gd name="T44" fmla="*/ 20 w 392"/>
                  <a:gd name="T45" fmla="*/ 190 h 194"/>
                  <a:gd name="T46" fmla="*/ 136 w 392"/>
                  <a:gd name="T47" fmla="*/ 193 h 194"/>
                  <a:gd name="T48" fmla="*/ 190 w 392"/>
                  <a:gd name="T49" fmla="*/ 184 h 194"/>
                  <a:gd name="T50" fmla="*/ 199 w 392"/>
                  <a:gd name="T51" fmla="*/ 161 h 194"/>
                  <a:gd name="T52" fmla="*/ 202 w 392"/>
                  <a:gd name="T53" fmla="*/ 187 h 194"/>
                  <a:gd name="T54" fmla="*/ 304 w 392"/>
                  <a:gd name="T55" fmla="*/ 193 h 194"/>
                  <a:gd name="T56" fmla="*/ 382 w 392"/>
                  <a:gd name="T57" fmla="*/ 190 h 194"/>
                  <a:gd name="T58" fmla="*/ 226 w 392"/>
                  <a:gd name="T59" fmla="*/ 103 h 194"/>
                  <a:gd name="T60" fmla="*/ 236 w 392"/>
                  <a:gd name="T61" fmla="*/ 88 h 194"/>
                  <a:gd name="T62" fmla="*/ 245 w 392"/>
                  <a:gd name="T63" fmla="*/ 119 h 194"/>
                  <a:gd name="T64" fmla="*/ 280 w 392"/>
                  <a:gd name="T65" fmla="*/ 130 h 194"/>
                  <a:gd name="T66" fmla="*/ 308 w 392"/>
                  <a:gd name="T67" fmla="*/ 132 h 194"/>
                  <a:gd name="T68" fmla="*/ 331 w 392"/>
                  <a:gd name="T69" fmla="*/ 119 h 194"/>
                  <a:gd name="T70" fmla="*/ 294 w 392"/>
                  <a:gd name="T71" fmla="*/ 102 h 194"/>
                  <a:gd name="T72" fmla="*/ 265 w 392"/>
                  <a:gd name="T73" fmla="*/ 108 h 194"/>
                  <a:gd name="T74" fmla="*/ 297 w 392"/>
                  <a:gd name="T75" fmla="*/ 62 h 194"/>
                  <a:gd name="T76" fmla="*/ 351 w 392"/>
                  <a:gd name="T77" fmla="*/ 141 h 194"/>
                  <a:gd name="T78" fmla="*/ 288 w 392"/>
                  <a:gd name="T79" fmla="*/ 140 h 194"/>
                  <a:gd name="T80" fmla="*/ 226 w 392"/>
                  <a:gd name="T81" fmla="*/ 142 h 194"/>
                  <a:gd name="T82" fmla="*/ 116 w 392"/>
                  <a:gd name="T83" fmla="*/ 138 h 194"/>
                  <a:gd name="T84" fmla="*/ 80 w 392"/>
                  <a:gd name="T85" fmla="*/ 88 h 194"/>
                  <a:gd name="T86" fmla="*/ 132 w 392"/>
                  <a:gd name="T87" fmla="*/ 96 h 194"/>
                  <a:gd name="T88" fmla="*/ 96 w 392"/>
                  <a:gd name="T89" fmla="*/ 83 h 194"/>
                  <a:gd name="T90" fmla="*/ 88 w 392"/>
                  <a:gd name="T91" fmla="*/ 104 h 194"/>
                  <a:gd name="T92" fmla="*/ 87 w 392"/>
                  <a:gd name="T93" fmla="*/ 117 h 194"/>
                  <a:gd name="T94" fmla="*/ 137 w 392"/>
                  <a:gd name="T95" fmla="*/ 124 h 194"/>
                  <a:gd name="T96" fmla="*/ 158 w 392"/>
                  <a:gd name="T97" fmla="*/ 86 h 194"/>
                  <a:gd name="T98" fmla="*/ 166 w 392"/>
                  <a:gd name="T99" fmla="*/ 86 h 194"/>
                  <a:gd name="T100" fmla="*/ 169 w 392"/>
                  <a:gd name="T101" fmla="*/ 133 h 194"/>
                  <a:gd name="T102" fmla="*/ 116 w 392"/>
                  <a:gd name="T103" fmla="*/ 13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2" h="194">
                    <a:moveTo>
                      <a:pt x="383" y="173"/>
                    </a:moveTo>
                    <a:cubicBezTo>
                      <a:pt x="358" y="164"/>
                      <a:pt x="334" y="169"/>
                      <a:pt x="309" y="175"/>
                    </a:cubicBezTo>
                    <a:cubicBezTo>
                      <a:pt x="295" y="178"/>
                      <a:pt x="279" y="177"/>
                      <a:pt x="264" y="177"/>
                    </a:cubicBezTo>
                    <a:cubicBezTo>
                      <a:pt x="250" y="178"/>
                      <a:pt x="235" y="179"/>
                      <a:pt x="220" y="177"/>
                    </a:cubicBezTo>
                    <a:cubicBezTo>
                      <a:pt x="221" y="173"/>
                      <a:pt x="221" y="168"/>
                      <a:pt x="222" y="163"/>
                    </a:cubicBezTo>
                    <a:cubicBezTo>
                      <a:pt x="227" y="164"/>
                      <a:pt x="232" y="164"/>
                      <a:pt x="237" y="165"/>
                    </a:cubicBezTo>
                    <a:cubicBezTo>
                      <a:pt x="252" y="165"/>
                      <a:pt x="267" y="164"/>
                      <a:pt x="283" y="164"/>
                    </a:cubicBezTo>
                    <a:cubicBezTo>
                      <a:pt x="311" y="164"/>
                      <a:pt x="340" y="163"/>
                      <a:pt x="368" y="163"/>
                    </a:cubicBezTo>
                    <a:cubicBezTo>
                      <a:pt x="377" y="163"/>
                      <a:pt x="385" y="150"/>
                      <a:pt x="375" y="145"/>
                    </a:cubicBezTo>
                    <a:cubicBezTo>
                      <a:pt x="371" y="143"/>
                      <a:pt x="365" y="125"/>
                      <a:pt x="363" y="119"/>
                    </a:cubicBezTo>
                    <a:cubicBezTo>
                      <a:pt x="357" y="105"/>
                      <a:pt x="349" y="93"/>
                      <a:pt x="340" y="81"/>
                    </a:cubicBezTo>
                    <a:cubicBezTo>
                      <a:pt x="328" y="66"/>
                      <a:pt x="318" y="51"/>
                      <a:pt x="301" y="43"/>
                    </a:cubicBezTo>
                    <a:cubicBezTo>
                      <a:pt x="284" y="35"/>
                      <a:pt x="266" y="31"/>
                      <a:pt x="248" y="28"/>
                    </a:cubicBezTo>
                    <a:cubicBezTo>
                      <a:pt x="238" y="26"/>
                      <a:pt x="235" y="42"/>
                      <a:pt x="244" y="46"/>
                    </a:cubicBezTo>
                    <a:cubicBezTo>
                      <a:pt x="248" y="47"/>
                      <a:pt x="249" y="57"/>
                      <a:pt x="249" y="67"/>
                    </a:cubicBezTo>
                    <a:cubicBezTo>
                      <a:pt x="242" y="65"/>
                      <a:pt x="235" y="66"/>
                      <a:pt x="228" y="65"/>
                    </a:cubicBezTo>
                    <a:cubicBezTo>
                      <a:pt x="228" y="64"/>
                      <a:pt x="228" y="62"/>
                      <a:pt x="228" y="61"/>
                    </a:cubicBezTo>
                    <a:cubicBezTo>
                      <a:pt x="227" y="48"/>
                      <a:pt x="221" y="37"/>
                      <a:pt x="227" y="25"/>
                    </a:cubicBezTo>
                    <a:cubicBezTo>
                      <a:pt x="234" y="12"/>
                      <a:pt x="212" y="0"/>
                      <a:pt x="205" y="13"/>
                    </a:cubicBezTo>
                    <a:cubicBezTo>
                      <a:pt x="199" y="24"/>
                      <a:pt x="198" y="34"/>
                      <a:pt x="199" y="46"/>
                    </a:cubicBezTo>
                    <a:cubicBezTo>
                      <a:pt x="201" y="62"/>
                      <a:pt x="203" y="77"/>
                      <a:pt x="202" y="93"/>
                    </a:cubicBezTo>
                    <a:cubicBezTo>
                      <a:pt x="202" y="109"/>
                      <a:pt x="202" y="124"/>
                      <a:pt x="202" y="139"/>
                    </a:cubicBezTo>
                    <a:cubicBezTo>
                      <a:pt x="202" y="139"/>
                      <a:pt x="201" y="139"/>
                      <a:pt x="201" y="139"/>
                    </a:cubicBezTo>
                    <a:cubicBezTo>
                      <a:pt x="197" y="139"/>
                      <a:pt x="193" y="139"/>
                      <a:pt x="189" y="139"/>
                    </a:cubicBezTo>
                    <a:cubicBezTo>
                      <a:pt x="188" y="121"/>
                      <a:pt x="189" y="102"/>
                      <a:pt x="191" y="84"/>
                    </a:cubicBezTo>
                    <a:cubicBezTo>
                      <a:pt x="193" y="67"/>
                      <a:pt x="195" y="51"/>
                      <a:pt x="196" y="35"/>
                    </a:cubicBezTo>
                    <a:cubicBezTo>
                      <a:pt x="197" y="23"/>
                      <a:pt x="197" y="12"/>
                      <a:pt x="187" y="5"/>
                    </a:cubicBezTo>
                    <a:cubicBezTo>
                      <a:pt x="179" y="0"/>
                      <a:pt x="168" y="7"/>
                      <a:pt x="172" y="16"/>
                    </a:cubicBezTo>
                    <a:cubicBezTo>
                      <a:pt x="172" y="16"/>
                      <a:pt x="172" y="16"/>
                      <a:pt x="172" y="17"/>
                    </a:cubicBezTo>
                    <a:cubicBezTo>
                      <a:pt x="171" y="19"/>
                      <a:pt x="171" y="22"/>
                      <a:pt x="171" y="24"/>
                    </a:cubicBezTo>
                    <a:cubicBezTo>
                      <a:pt x="170" y="30"/>
                      <a:pt x="169" y="35"/>
                      <a:pt x="169" y="41"/>
                    </a:cubicBezTo>
                    <a:cubicBezTo>
                      <a:pt x="168" y="49"/>
                      <a:pt x="168" y="57"/>
                      <a:pt x="167" y="66"/>
                    </a:cubicBezTo>
                    <a:cubicBezTo>
                      <a:pt x="166" y="65"/>
                      <a:pt x="165" y="65"/>
                      <a:pt x="165" y="65"/>
                    </a:cubicBezTo>
                    <a:cubicBezTo>
                      <a:pt x="162" y="65"/>
                      <a:pt x="159" y="64"/>
                      <a:pt x="156" y="64"/>
                    </a:cubicBezTo>
                    <a:cubicBezTo>
                      <a:pt x="155" y="55"/>
                      <a:pt x="155" y="47"/>
                      <a:pt x="155" y="39"/>
                    </a:cubicBezTo>
                    <a:cubicBezTo>
                      <a:pt x="156" y="29"/>
                      <a:pt x="146" y="22"/>
                      <a:pt x="137" y="26"/>
                    </a:cubicBezTo>
                    <a:cubicBezTo>
                      <a:pt x="110" y="39"/>
                      <a:pt x="84" y="54"/>
                      <a:pt x="61" y="74"/>
                    </a:cubicBezTo>
                    <a:cubicBezTo>
                      <a:pt x="41" y="91"/>
                      <a:pt x="32" y="118"/>
                      <a:pt x="26" y="143"/>
                    </a:cubicBezTo>
                    <a:cubicBezTo>
                      <a:pt x="24" y="149"/>
                      <a:pt x="27" y="158"/>
                      <a:pt x="35" y="158"/>
                    </a:cubicBezTo>
                    <a:cubicBezTo>
                      <a:pt x="61" y="157"/>
                      <a:pt x="87" y="159"/>
                      <a:pt x="114" y="160"/>
                    </a:cubicBezTo>
                    <a:cubicBezTo>
                      <a:pt x="133" y="161"/>
                      <a:pt x="153" y="161"/>
                      <a:pt x="172" y="161"/>
                    </a:cubicBezTo>
                    <a:cubicBezTo>
                      <a:pt x="173" y="164"/>
                      <a:pt x="173" y="167"/>
                      <a:pt x="173" y="169"/>
                    </a:cubicBezTo>
                    <a:cubicBezTo>
                      <a:pt x="166" y="169"/>
                      <a:pt x="160" y="169"/>
                      <a:pt x="153" y="170"/>
                    </a:cubicBezTo>
                    <a:cubicBezTo>
                      <a:pt x="139" y="172"/>
                      <a:pt x="124" y="170"/>
                      <a:pt x="110" y="170"/>
                    </a:cubicBezTo>
                    <a:cubicBezTo>
                      <a:pt x="79" y="170"/>
                      <a:pt x="49" y="166"/>
                      <a:pt x="19" y="165"/>
                    </a:cubicBezTo>
                    <a:cubicBezTo>
                      <a:pt x="0" y="165"/>
                      <a:pt x="2" y="194"/>
                      <a:pt x="20" y="190"/>
                    </a:cubicBezTo>
                    <a:cubicBezTo>
                      <a:pt x="47" y="186"/>
                      <a:pt x="74" y="190"/>
                      <a:pt x="101" y="191"/>
                    </a:cubicBezTo>
                    <a:cubicBezTo>
                      <a:pt x="113" y="191"/>
                      <a:pt x="125" y="191"/>
                      <a:pt x="136" y="193"/>
                    </a:cubicBezTo>
                    <a:cubicBezTo>
                      <a:pt x="151" y="194"/>
                      <a:pt x="165" y="188"/>
                      <a:pt x="180" y="190"/>
                    </a:cubicBezTo>
                    <a:cubicBezTo>
                      <a:pt x="184" y="191"/>
                      <a:pt x="188" y="188"/>
                      <a:pt x="190" y="184"/>
                    </a:cubicBezTo>
                    <a:cubicBezTo>
                      <a:pt x="192" y="176"/>
                      <a:pt x="192" y="168"/>
                      <a:pt x="191" y="161"/>
                    </a:cubicBezTo>
                    <a:cubicBezTo>
                      <a:pt x="194" y="161"/>
                      <a:pt x="196" y="161"/>
                      <a:pt x="199" y="161"/>
                    </a:cubicBezTo>
                    <a:cubicBezTo>
                      <a:pt x="200" y="161"/>
                      <a:pt x="201" y="161"/>
                      <a:pt x="202" y="161"/>
                    </a:cubicBezTo>
                    <a:cubicBezTo>
                      <a:pt x="201" y="169"/>
                      <a:pt x="200" y="178"/>
                      <a:pt x="202" y="187"/>
                    </a:cubicBezTo>
                    <a:cubicBezTo>
                      <a:pt x="203" y="191"/>
                      <a:pt x="208" y="194"/>
                      <a:pt x="212" y="194"/>
                    </a:cubicBezTo>
                    <a:cubicBezTo>
                      <a:pt x="243" y="190"/>
                      <a:pt x="274" y="194"/>
                      <a:pt x="304" y="193"/>
                    </a:cubicBezTo>
                    <a:cubicBezTo>
                      <a:pt x="317" y="192"/>
                      <a:pt x="330" y="191"/>
                      <a:pt x="343" y="192"/>
                    </a:cubicBezTo>
                    <a:cubicBezTo>
                      <a:pt x="355" y="192"/>
                      <a:pt x="370" y="193"/>
                      <a:pt x="382" y="190"/>
                    </a:cubicBezTo>
                    <a:cubicBezTo>
                      <a:pt x="390" y="188"/>
                      <a:pt x="392" y="176"/>
                      <a:pt x="383" y="173"/>
                    </a:cubicBezTo>
                    <a:close/>
                    <a:moveTo>
                      <a:pt x="226" y="103"/>
                    </a:moveTo>
                    <a:cubicBezTo>
                      <a:pt x="227" y="97"/>
                      <a:pt x="227" y="92"/>
                      <a:pt x="227" y="86"/>
                    </a:cubicBezTo>
                    <a:cubicBezTo>
                      <a:pt x="230" y="87"/>
                      <a:pt x="233" y="87"/>
                      <a:pt x="236" y="88"/>
                    </a:cubicBezTo>
                    <a:cubicBezTo>
                      <a:pt x="240" y="89"/>
                      <a:pt x="244" y="89"/>
                      <a:pt x="248" y="90"/>
                    </a:cubicBezTo>
                    <a:cubicBezTo>
                      <a:pt x="247" y="100"/>
                      <a:pt x="245" y="109"/>
                      <a:pt x="245" y="119"/>
                    </a:cubicBezTo>
                    <a:cubicBezTo>
                      <a:pt x="244" y="124"/>
                      <a:pt x="248" y="130"/>
                      <a:pt x="254" y="130"/>
                    </a:cubicBezTo>
                    <a:cubicBezTo>
                      <a:pt x="263" y="131"/>
                      <a:pt x="272" y="130"/>
                      <a:pt x="280" y="130"/>
                    </a:cubicBezTo>
                    <a:cubicBezTo>
                      <a:pt x="286" y="130"/>
                      <a:pt x="292" y="130"/>
                      <a:pt x="298" y="131"/>
                    </a:cubicBezTo>
                    <a:cubicBezTo>
                      <a:pt x="301" y="131"/>
                      <a:pt x="304" y="131"/>
                      <a:pt x="308" y="132"/>
                    </a:cubicBezTo>
                    <a:cubicBezTo>
                      <a:pt x="308" y="132"/>
                      <a:pt x="309" y="132"/>
                      <a:pt x="310" y="132"/>
                    </a:cubicBezTo>
                    <a:cubicBezTo>
                      <a:pt x="318" y="138"/>
                      <a:pt x="334" y="132"/>
                      <a:pt x="331" y="119"/>
                    </a:cubicBezTo>
                    <a:cubicBezTo>
                      <a:pt x="327" y="105"/>
                      <a:pt x="319" y="99"/>
                      <a:pt x="308" y="90"/>
                    </a:cubicBezTo>
                    <a:cubicBezTo>
                      <a:pt x="301" y="84"/>
                      <a:pt x="289" y="94"/>
                      <a:pt x="294" y="102"/>
                    </a:cubicBezTo>
                    <a:cubicBezTo>
                      <a:pt x="295" y="103"/>
                      <a:pt x="296" y="104"/>
                      <a:pt x="297" y="106"/>
                    </a:cubicBezTo>
                    <a:cubicBezTo>
                      <a:pt x="286" y="106"/>
                      <a:pt x="276" y="107"/>
                      <a:pt x="265" y="108"/>
                    </a:cubicBezTo>
                    <a:cubicBezTo>
                      <a:pt x="266" y="92"/>
                      <a:pt x="270" y="68"/>
                      <a:pt x="267" y="50"/>
                    </a:cubicBezTo>
                    <a:cubicBezTo>
                      <a:pt x="277" y="53"/>
                      <a:pt x="287" y="56"/>
                      <a:pt x="297" y="62"/>
                    </a:cubicBezTo>
                    <a:cubicBezTo>
                      <a:pt x="314" y="72"/>
                      <a:pt x="328" y="94"/>
                      <a:pt x="338" y="111"/>
                    </a:cubicBezTo>
                    <a:cubicBezTo>
                      <a:pt x="344" y="120"/>
                      <a:pt x="347" y="131"/>
                      <a:pt x="351" y="141"/>
                    </a:cubicBezTo>
                    <a:cubicBezTo>
                      <a:pt x="351" y="141"/>
                      <a:pt x="352" y="142"/>
                      <a:pt x="352" y="142"/>
                    </a:cubicBezTo>
                    <a:cubicBezTo>
                      <a:pt x="331" y="141"/>
                      <a:pt x="309" y="139"/>
                      <a:pt x="288" y="140"/>
                    </a:cubicBezTo>
                    <a:cubicBezTo>
                      <a:pt x="274" y="141"/>
                      <a:pt x="260" y="143"/>
                      <a:pt x="245" y="143"/>
                    </a:cubicBezTo>
                    <a:cubicBezTo>
                      <a:pt x="239" y="143"/>
                      <a:pt x="232" y="143"/>
                      <a:pt x="226" y="142"/>
                    </a:cubicBezTo>
                    <a:cubicBezTo>
                      <a:pt x="227" y="129"/>
                      <a:pt x="226" y="115"/>
                      <a:pt x="226" y="103"/>
                    </a:cubicBezTo>
                    <a:close/>
                    <a:moveTo>
                      <a:pt x="116" y="138"/>
                    </a:moveTo>
                    <a:cubicBezTo>
                      <a:pt x="94" y="137"/>
                      <a:pt x="72" y="136"/>
                      <a:pt x="51" y="135"/>
                    </a:cubicBezTo>
                    <a:cubicBezTo>
                      <a:pt x="57" y="117"/>
                      <a:pt x="64" y="100"/>
                      <a:pt x="80" y="88"/>
                    </a:cubicBezTo>
                    <a:cubicBezTo>
                      <a:pt x="96" y="76"/>
                      <a:pt x="113" y="66"/>
                      <a:pt x="131" y="57"/>
                    </a:cubicBezTo>
                    <a:cubicBezTo>
                      <a:pt x="132" y="70"/>
                      <a:pt x="134" y="83"/>
                      <a:pt x="132" y="96"/>
                    </a:cubicBezTo>
                    <a:cubicBezTo>
                      <a:pt x="127" y="95"/>
                      <a:pt x="123" y="95"/>
                      <a:pt x="118" y="95"/>
                    </a:cubicBezTo>
                    <a:cubicBezTo>
                      <a:pt x="124" y="82"/>
                      <a:pt x="105" y="70"/>
                      <a:pt x="96" y="83"/>
                    </a:cubicBezTo>
                    <a:cubicBezTo>
                      <a:pt x="92" y="89"/>
                      <a:pt x="92" y="98"/>
                      <a:pt x="88" y="104"/>
                    </a:cubicBezTo>
                    <a:cubicBezTo>
                      <a:pt x="88" y="104"/>
                      <a:pt x="88" y="104"/>
                      <a:pt x="88" y="104"/>
                    </a:cubicBezTo>
                    <a:cubicBezTo>
                      <a:pt x="86" y="107"/>
                      <a:pt x="85" y="112"/>
                      <a:pt x="87" y="116"/>
                    </a:cubicBezTo>
                    <a:cubicBezTo>
                      <a:pt x="87" y="116"/>
                      <a:pt x="87" y="116"/>
                      <a:pt x="87" y="117"/>
                    </a:cubicBezTo>
                    <a:cubicBezTo>
                      <a:pt x="89" y="122"/>
                      <a:pt x="96" y="125"/>
                      <a:pt x="101" y="123"/>
                    </a:cubicBezTo>
                    <a:cubicBezTo>
                      <a:pt x="113" y="120"/>
                      <a:pt x="126" y="119"/>
                      <a:pt x="137" y="124"/>
                    </a:cubicBezTo>
                    <a:cubicBezTo>
                      <a:pt x="143" y="127"/>
                      <a:pt x="151" y="123"/>
                      <a:pt x="153" y="116"/>
                    </a:cubicBezTo>
                    <a:cubicBezTo>
                      <a:pt x="157" y="106"/>
                      <a:pt x="158" y="96"/>
                      <a:pt x="158" y="86"/>
                    </a:cubicBezTo>
                    <a:cubicBezTo>
                      <a:pt x="159" y="86"/>
                      <a:pt x="161" y="86"/>
                      <a:pt x="163" y="86"/>
                    </a:cubicBezTo>
                    <a:cubicBezTo>
                      <a:pt x="164" y="86"/>
                      <a:pt x="165" y="86"/>
                      <a:pt x="166" y="86"/>
                    </a:cubicBezTo>
                    <a:cubicBezTo>
                      <a:pt x="166" y="86"/>
                      <a:pt x="166" y="87"/>
                      <a:pt x="166" y="87"/>
                    </a:cubicBezTo>
                    <a:cubicBezTo>
                      <a:pt x="166" y="102"/>
                      <a:pt x="168" y="118"/>
                      <a:pt x="169" y="133"/>
                    </a:cubicBezTo>
                    <a:cubicBezTo>
                      <a:pt x="169" y="135"/>
                      <a:pt x="169" y="137"/>
                      <a:pt x="169" y="139"/>
                    </a:cubicBezTo>
                    <a:cubicBezTo>
                      <a:pt x="151" y="139"/>
                      <a:pt x="134" y="139"/>
                      <a:pt x="116" y="138"/>
                    </a:cubicBezTo>
                    <a:close/>
                  </a:path>
                </a:pathLst>
              </a:custGeom>
              <a:solidFill>
                <a:srgbClr val="F0E6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12"/>
              <p:cNvSpPr>
                <a:spLocks noEditPoints="1"/>
              </p:cNvSpPr>
              <p:nvPr/>
            </p:nvSpPr>
            <p:spPr bwMode="auto">
              <a:xfrm rot="19870194">
                <a:off x="1065972" y="2727947"/>
                <a:ext cx="463574" cy="224097"/>
              </a:xfrm>
              <a:custGeom>
                <a:avLst/>
                <a:gdLst>
                  <a:gd name="T0" fmla="*/ 280 w 395"/>
                  <a:gd name="T1" fmla="*/ 4 h 191"/>
                  <a:gd name="T2" fmla="*/ 221 w 395"/>
                  <a:gd name="T3" fmla="*/ 4 h 191"/>
                  <a:gd name="T4" fmla="*/ 201 w 395"/>
                  <a:gd name="T5" fmla="*/ 12 h 191"/>
                  <a:gd name="T6" fmla="*/ 191 w 395"/>
                  <a:gd name="T7" fmla="*/ 34 h 191"/>
                  <a:gd name="T8" fmla="*/ 177 w 395"/>
                  <a:gd name="T9" fmla="*/ 6 h 191"/>
                  <a:gd name="T10" fmla="*/ 97 w 395"/>
                  <a:gd name="T11" fmla="*/ 8 h 191"/>
                  <a:gd name="T12" fmla="*/ 10 w 395"/>
                  <a:gd name="T13" fmla="*/ 4 h 191"/>
                  <a:gd name="T14" fmla="*/ 45 w 395"/>
                  <a:gd name="T15" fmla="*/ 27 h 191"/>
                  <a:gd name="T16" fmla="*/ 149 w 395"/>
                  <a:gd name="T17" fmla="*/ 25 h 191"/>
                  <a:gd name="T18" fmla="*/ 170 w 395"/>
                  <a:gd name="T19" fmla="*/ 33 h 191"/>
                  <a:gd name="T20" fmla="*/ 24 w 395"/>
                  <a:gd name="T21" fmla="*/ 32 h 191"/>
                  <a:gd name="T22" fmla="*/ 30 w 395"/>
                  <a:gd name="T23" fmla="*/ 76 h 191"/>
                  <a:gd name="T24" fmla="*/ 92 w 395"/>
                  <a:gd name="T25" fmla="*/ 152 h 191"/>
                  <a:gd name="T26" fmla="*/ 158 w 395"/>
                  <a:gd name="T27" fmla="*/ 160 h 191"/>
                  <a:gd name="T28" fmla="*/ 167 w 395"/>
                  <a:gd name="T29" fmla="*/ 127 h 191"/>
                  <a:gd name="T30" fmla="*/ 162 w 395"/>
                  <a:gd name="T31" fmla="*/ 164 h 191"/>
                  <a:gd name="T32" fmla="*/ 193 w 395"/>
                  <a:gd name="T33" fmla="*/ 122 h 191"/>
                  <a:gd name="T34" fmla="*/ 191 w 395"/>
                  <a:gd name="T35" fmla="*/ 54 h 191"/>
                  <a:gd name="T36" fmla="*/ 201 w 395"/>
                  <a:gd name="T37" fmla="*/ 109 h 191"/>
                  <a:gd name="T38" fmla="*/ 221 w 395"/>
                  <a:gd name="T39" fmla="*/ 168 h 191"/>
                  <a:gd name="T40" fmla="*/ 224 w 395"/>
                  <a:gd name="T41" fmla="*/ 151 h 191"/>
                  <a:gd name="T42" fmla="*/ 228 w 395"/>
                  <a:gd name="T43" fmla="*/ 130 h 191"/>
                  <a:gd name="T44" fmla="*/ 233 w 395"/>
                  <a:gd name="T45" fmla="*/ 152 h 191"/>
                  <a:gd name="T46" fmla="*/ 347 w 395"/>
                  <a:gd name="T47" fmla="*/ 106 h 191"/>
                  <a:gd name="T48" fmla="*/ 359 w 395"/>
                  <a:gd name="T49" fmla="*/ 38 h 191"/>
                  <a:gd name="T50" fmla="*/ 299 w 395"/>
                  <a:gd name="T51" fmla="*/ 35 h 191"/>
                  <a:gd name="T52" fmla="*/ 220 w 395"/>
                  <a:gd name="T53" fmla="*/ 25 h 191"/>
                  <a:gd name="T54" fmla="*/ 376 w 395"/>
                  <a:gd name="T55" fmla="*/ 29 h 191"/>
                  <a:gd name="T56" fmla="*/ 168 w 395"/>
                  <a:gd name="T57" fmla="*/ 58 h 191"/>
                  <a:gd name="T58" fmla="*/ 166 w 395"/>
                  <a:gd name="T59" fmla="*/ 105 h 191"/>
                  <a:gd name="T60" fmla="*/ 161 w 395"/>
                  <a:gd name="T61" fmla="*/ 74 h 191"/>
                  <a:gd name="T62" fmla="*/ 141 w 395"/>
                  <a:gd name="T63" fmla="*/ 64 h 191"/>
                  <a:gd name="T64" fmla="*/ 93 w 395"/>
                  <a:gd name="T65" fmla="*/ 61 h 191"/>
                  <a:gd name="T66" fmla="*/ 113 w 395"/>
                  <a:gd name="T67" fmla="*/ 117 h 191"/>
                  <a:gd name="T68" fmla="*/ 109 w 395"/>
                  <a:gd name="T69" fmla="*/ 86 h 191"/>
                  <a:gd name="T70" fmla="*/ 142 w 395"/>
                  <a:gd name="T71" fmla="*/ 86 h 191"/>
                  <a:gd name="T72" fmla="*/ 141 w 395"/>
                  <a:gd name="T73" fmla="*/ 124 h 191"/>
                  <a:gd name="T74" fmla="*/ 103 w 395"/>
                  <a:gd name="T75" fmla="*/ 137 h 191"/>
                  <a:gd name="T76" fmla="*/ 43 w 395"/>
                  <a:gd name="T77" fmla="*/ 58 h 191"/>
                  <a:gd name="T78" fmla="*/ 95 w 395"/>
                  <a:gd name="T79" fmla="*/ 55 h 191"/>
                  <a:gd name="T80" fmla="*/ 168 w 395"/>
                  <a:gd name="T81" fmla="*/ 53 h 191"/>
                  <a:gd name="T82" fmla="*/ 317 w 395"/>
                  <a:gd name="T83" fmla="*/ 58 h 191"/>
                  <a:gd name="T84" fmla="*/ 345 w 395"/>
                  <a:gd name="T85" fmla="*/ 58 h 191"/>
                  <a:gd name="T86" fmla="*/ 298 w 395"/>
                  <a:gd name="T87" fmla="*/ 122 h 191"/>
                  <a:gd name="T88" fmla="*/ 258 w 395"/>
                  <a:gd name="T89" fmla="*/ 97 h 191"/>
                  <a:gd name="T90" fmla="*/ 298 w 395"/>
                  <a:gd name="T91" fmla="*/ 115 h 191"/>
                  <a:gd name="T92" fmla="*/ 300 w 395"/>
                  <a:gd name="T93" fmla="*/ 70 h 191"/>
                  <a:gd name="T94" fmla="*/ 263 w 395"/>
                  <a:gd name="T95" fmla="*/ 71 h 191"/>
                  <a:gd name="T96" fmla="*/ 233 w 395"/>
                  <a:gd name="T97" fmla="*/ 75 h 191"/>
                  <a:gd name="T98" fmla="*/ 230 w 395"/>
                  <a:gd name="T99" fmla="*/ 109 h 191"/>
                  <a:gd name="T100" fmla="*/ 227 w 395"/>
                  <a:gd name="T101" fmla="*/ 105 h 191"/>
                  <a:gd name="T102" fmla="*/ 223 w 395"/>
                  <a:gd name="T103" fmla="*/ 5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5" h="191">
                    <a:moveTo>
                      <a:pt x="375" y="4"/>
                    </a:moveTo>
                    <a:cubicBezTo>
                      <a:pt x="344" y="10"/>
                      <a:pt x="311" y="5"/>
                      <a:pt x="280" y="4"/>
                    </a:cubicBezTo>
                    <a:cubicBezTo>
                      <a:pt x="266" y="4"/>
                      <a:pt x="252" y="3"/>
                      <a:pt x="238" y="3"/>
                    </a:cubicBezTo>
                    <a:cubicBezTo>
                      <a:pt x="232" y="3"/>
                      <a:pt x="227" y="3"/>
                      <a:pt x="221" y="4"/>
                    </a:cubicBezTo>
                    <a:cubicBezTo>
                      <a:pt x="218" y="4"/>
                      <a:pt x="212" y="2"/>
                      <a:pt x="216" y="5"/>
                    </a:cubicBezTo>
                    <a:cubicBezTo>
                      <a:pt x="210" y="0"/>
                      <a:pt x="202" y="5"/>
                      <a:pt x="201" y="12"/>
                    </a:cubicBezTo>
                    <a:cubicBezTo>
                      <a:pt x="199" y="20"/>
                      <a:pt x="200" y="27"/>
                      <a:pt x="201" y="35"/>
                    </a:cubicBezTo>
                    <a:cubicBezTo>
                      <a:pt x="198" y="34"/>
                      <a:pt x="194" y="34"/>
                      <a:pt x="191" y="34"/>
                    </a:cubicBezTo>
                    <a:cubicBezTo>
                      <a:pt x="191" y="27"/>
                      <a:pt x="191" y="20"/>
                      <a:pt x="190" y="13"/>
                    </a:cubicBezTo>
                    <a:cubicBezTo>
                      <a:pt x="189" y="7"/>
                      <a:pt x="182" y="4"/>
                      <a:pt x="177" y="6"/>
                    </a:cubicBezTo>
                    <a:cubicBezTo>
                      <a:pt x="166" y="12"/>
                      <a:pt x="153" y="11"/>
                      <a:pt x="141" y="10"/>
                    </a:cubicBezTo>
                    <a:cubicBezTo>
                      <a:pt x="126" y="8"/>
                      <a:pt x="112" y="9"/>
                      <a:pt x="97" y="8"/>
                    </a:cubicBezTo>
                    <a:cubicBezTo>
                      <a:pt x="81" y="7"/>
                      <a:pt x="65" y="6"/>
                      <a:pt x="49" y="4"/>
                    </a:cubicBezTo>
                    <a:cubicBezTo>
                      <a:pt x="36" y="2"/>
                      <a:pt x="22" y="1"/>
                      <a:pt x="10" y="4"/>
                    </a:cubicBezTo>
                    <a:cubicBezTo>
                      <a:pt x="1" y="7"/>
                      <a:pt x="0" y="17"/>
                      <a:pt x="8" y="21"/>
                    </a:cubicBezTo>
                    <a:cubicBezTo>
                      <a:pt x="19" y="26"/>
                      <a:pt x="32" y="28"/>
                      <a:pt x="45" y="27"/>
                    </a:cubicBezTo>
                    <a:cubicBezTo>
                      <a:pt x="64" y="26"/>
                      <a:pt x="83" y="25"/>
                      <a:pt x="103" y="25"/>
                    </a:cubicBezTo>
                    <a:cubicBezTo>
                      <a:pt x="118" y="25"/>
                      <a:pt x="133" y="24"/>
                      <a:pt x="149" y="25"/>
                    </a:cubicBezTo>
                    <a:cubicBezTo>
                      <a:pt x="156" y="26"/>
                      <a:pt x="163" y="26"/>
                      <a:pt x="171" y="26"/>
                    </a:cubicBezTo>
                    <a:cubicBezTo>
                      <a:pt x="171" y="28"/>
                      <a:pt x="170" y="31"/>
                      <a:pt x="170" y="33"/>
                    </a:cubicBezTo>
                    <a:cubicBezTo>
                      <a:pt x="153" y="32"/>
                      <a:pt x="135" y="30"/>
                      <a:pt x="117" y="31"/>
                    </a:cubicBezTo>
                    <a:cubicBezTo>
                      <a:pt x="86" y="31"/>
                      <a:pt x="55" y="32"/>
                      <a:pt x="24" y="32"/>
                    </a:cubicBezTo>
                    <a:cubicBezTo>
                      <a:pt x="16" y="32"/>
                      <a:pt x="8" y="45"/>
                      <a:pt x="18" y="50"/>
                    </a:cubicBezTo>
                    <a:cubicBezTo>
                      <a:pt x="22" y="52"/>
                      <a:pt x="27" y="70"/>
                      <a:pt x="30" y="76"/>
                    </a:cubicBezTo>
                    <a:cubicBezTo>
                      <a:pt x="36" y="90"/>
                      <a:pt x="44" y="102"/>
                      <a:pt x="53" y="114"/>
                    </a:cubicBezTo>
                    <a:cubicBezTo>
                      <a:pt x="64" y="129"/>
                      <a:pt x="75" y="144"/>
                      <a:pt x="92" y="152"/>
                    </a:cubicBezTo>
                    <a:cubicBezTo>
                      <a:pt x="109" y="160"/>
                      <a:pt x="127" y="163"/>
                      <a:pt x="145" y="168"/>
                    </a:cubicBezTo>
                    <a:cubicBezTo>
                      <a:pt x="151" y="169"/>
                      <a:pt x="157" y="167"/>
                      <a:pt x="158" y="160"/>
                    </a:cubicBezTo>
                    <a:cubicBezTo>
                      <a:pt x="158" y="149"/>
                      <a:pt x="158" y="139"/>
                      <a:pt x="159" y="128"/>
                    </a:cubicBezTo>
                    <a:cubicBezTo>
                      <a:pt x="162" y="128"/>
                      <a:pt x="164" y="128"/>
                      <a:pt x="167" y="127"/>
                    </a:cubicBezTo>
                    <a:cubicBezTo>
                      <a:pt x="166" y="132"/>
                      <a:pt x="166" y="137"/>
                      <a:pt x="165" y="141"/>
                    </a:cubicBezTo>
                    <a:cubicBezTo>
                      <a:pt x="164" y="147"/>
                      <a:pt x="164" y="161"/>
                      <a:pt x="162" y="164"/>
                    </a:cubicBezTo>
                    <a:cubicBezTo>
                      <a:pt x="151" y="178"/>
                      <a:pt x="172" y="191"/>
                      <a:pt x="183" y="179"/>
                    </a:cubicBezTo>
                    <a:cubicBezTo>
                      <a:pt x="193" y="167"/>
                      <a:pt x="192" y="137"/>
                      <a:pt x="193" y="122"/>
                    </a:cubicBezTo>
                    <a:cubicBezTo>
                      <a:pt x="194" y="103"/>
                      <a:pt x="191" y="85"/>
                      <a:pt x="191" y="66"/>
                    </a:cubicBezTo>
                    <a:cubicBezTo>
                      <a:pt x="191" y="62"/>
                      <a:pt x="191" y="58"/>
                      <a:pt x="191" y="54"/>
                    </a:cubicBezTo>
                    <a:cubicBezTo>
                      <a:pt x="195" y="55"/>
                      <a:pt x="199" y="55"/>
                      <a:pt x="203" y="55"/>
                    </a:cubicBezTo>
                    <a:cubicBezTo>
                      <a:pt x="203" y="73"/>
                      <a:pt x="203" y="91"/>
                      <a:pt x="201" y="109"/>
                    </a:cubicBezTo>
                    <a:cubicBezTo>
                      <a:pt x="199" y="126"/>
                      <a:pt x="187" y="168"/>
                      <a:pt x="206" y="180"/>
                    </a:cubicBezTo>
                    <a:cubicBezTo>
                      <a:pt x="214" y="184"/>
                      <a:pt x="225" y="177"/>
                      <a:pt x="221" y="168"/>
                    </a:cubicBezTo>
                    <a:cubicBezTo>
                      <a:pt x="221" y="167"/>
                      <a:pt x="221" y="166"/>
                      <a:pt x="221" y="165"/>
                    </a:cubicBezTo>
                    <a:cubicBezTo>
                      <a:pt x="222" y="160"/>
                      <a:pt x="224" y="156"/>
                      <a:pt x="224" y="151"/>
                    </a:cubicBezTo>
                    <a:cubicBezTo>
                      <a:pt x="225" y="144"/>
                      <a:pt x="225" y="137"/>
                      <a:pt x="226" y="129"/>
                    </a:cubicBezTo>
                    <a:cubicBezTo>
                      <a:pt x="227" y="130"/>
                      <a:pt x="227" y="130"/>
                      <a:pt x="228" y="130"/>
                    </a:cubicBezTo>
                    <a:cubicBezTo>
                      <a:pt x="230" y="130"/>
                      <a:pt x="232" y="131"/>
                      <a:pt x="233" y="131"/>
                    </a:cubicBezTo>
                    <a:cubicBezTo>
                      <a:pt x="234" y="138"/>
                      <a:pt x="234" y="145"/>
                      <a:pt x="233" y="152"/>
                    </a:cubicBezTo>
                    <a:cubicBezTo>
                      <a:pt x="233" y="160"/>
                      <a:pt x="240" y="167"/>
                      <a:pt x="248" y="165"/>
                    </a:cubicBezTo>
                    <a:cubicBezTo>
                      <a:pt x="285" y="160"/>
                      <a:pt x="329" y="140"/>
                      <a:pt x="347" y="106"/>
                    </a:cubicBezTo>
                    <a:cubicBezTo>
                      <a:pt x="354" y="93"/>
                      <a:pt x="360" y="79"/>
                      <a:pt x="366" y="66"/>
                    </a:cubicBezTo>
                    <a:cubicBezTo>
                      <a:pt x="371" y="54"/>
                      <a:pt x="374" y="43"/>
                      <a:pt x="359" y="38"/>
                    </a:cubicBezTo>
                    <a:cubicBezTo>
                      <a:pt x="351" y="35"/>
                      <a:pt x="342" y="36"/>
                      <a:pt x="334" y="36"/>
                    </a:cubicBezTo>
                    <a:cubicBezTo>
                      <a:pt x="322" y="36"/>
                      <a:pt x="311" y="35"/>
                      <a:pt x="299" y="35"/>
                    </a:cubicBezTo>
                    <a:cubicBezTo>
                      <a:pt x="273" y="34"/>
                      <a:pt x="247" y="34"/>
                      <a:pt x="221" y="34"/>
                    </a:cubicBezTo>
                    <a:cubicBezTo>
                      <a:pt x="220" y="31"/>
                      <a:pt x="220" y="28"/>
                      <a:pt x="220" y="25"/>
                    </a:cubicBezTo>
                    <a:cubicBezTo>
                      <a:pt x="236" y="27"/>
                      <a:pt x="256" y="25"/>
                      <a:pt x="271" y="25"/>
                    </a:cubicBezTo>
                    <a:cubicBezTo>
                      <a:pt x="306" y="25"/>
                      <a:pt x="341" y="29"/>
                      <a:pt x="376" y="29"/>
                    </a:cubicBezTo>
                    <a:cubicBezTo>
                      <a:pt x="395" y="30"/>
                      <a:pt x="393" y="1"/>
                      <a:pt x="375" y="4"/>
                    </a:cubicBezTo>
                    <a:close/>
                    <a:moveTo>
                      <a:pt x="168" y="58"/>
                    </a:moveTo>
                    <a:cubicBezTo>
                      <a:pt x="167" y="74"/>
                      <a:pt x="168" y="89"/>
                      <a:pt x="168" y="105"/>
                    </a:cubicBezTo>
                    <a:cubicBezTo>
                      <a:pt x="167" y="105"/>
                      <a:pt x="166" y="105"/>
                      <a:pt x="166" y="105"/>
                    </a:cubicBezTo>
                    <a:cubicBezTo>
                      <a:pt x="164" y="105"/>
                      <a:pt x="162" y="105"/>
                      <a:pt x="160" y="105"/>
                    </a:cubicBezTo>
                    <a:cubicBezTo>
                      <a:pt x="161" y="95"/>
                      <a:pt x="161" y="85"/>
                      <a:pt x="161" y="74"/>
                    </a:cubicBezTo>
                    <a:cubicBezTo>
                      <a:pt x="161" y="65"/>
                      <a:pt x="149" y="59"/>
                      <a:pt x="144" y="68"/>
                    </a:cubicBezTo>
                    <a:cubicBezTo>
                      <a:pt x="147" y="62"/>
                      <a:pt x="151" y="65"/>
                      <a:pt x="141" y="64"/>
                    </a:cubicBezTo>
                    <a:cubicBezTo>
                      <a:pt x="134" y="64"/>
                      <a:pt x="127" y="64"/>
                      <a:pt x="121" y="63"/>
                    </a:cubicBezTo>
                    <a:cubicBezTo>
                      <a:pt x="111" y="62"/>
                      <a:pt x="102" y="61"/>
                      <a:pt x="93" y="61"/>
                    </a:cubicBezTo>
                    <a:cubicBezTo>
                      <a:pt x="83" y="60"/>
                      <a:pt x="76" y="70"/>
                      <a:pt x="80" y="79"/>
                    </a:cubicBezTo>
                    <a:cubicBezTo>
                      <a:pt x="87" y="97"/>
                      <a:pt x="91" y="115"/>
                      <a:pt x="113" y="117"/>
                    </a:cubicBezTo>
                    <a:cubicBezTo>
                      <a:pt x="124" y="118"/>
                      <a:pt x="127" y="104"/>
                      <a:pt x="117" y="99"/>
                    </a:cubicBezTo>
                    <a:cubicBezTo>
                      <a:pt x="114" y="98"/>
                      <a:pt x="111" y="92"/>
                      <a:pt x="109" y="86"/>
                    </a:cubicBezTo>
                    <a:cubicBezTo>
                      <a:pt x="116" y="86"/>
                      <a:pt x="123" y="86"/>
                      <a:pt x="129" y="86"/>
                    </a:cubicBezTo>
                    <a:cubicBezTo>
                      <a:pt x="133" y="86"/>
                      <a:pt x="137" y="86"/>
                      <a:pt x="142" y="86"/>
                    </a:cubicBezTo>
                    <a:cubicBezTo>
                      <a:pt x="142" y="94"/>
                      <a:pt x="142" y="102"/>
                      <a:pt x="142" y="110"/>
                    </a:cubicBezTo>
                    <a:cubicBezTo>
                      <a:pt x="138" y="114"/>
                      <a:pt x="137" y="120"/>
                      <a:pt x="141" y="124"/>
                    </a:cubicBezTo>
                    <a:cubicBezTo>
                      <a:pt x="140" y="132"/>
                      <a:pt x="140" y="140"/>
                      <a:pt x="140" y="148"/>
                    </a:cubicBezTo>
                    <a:cubicBezTo>
                      <a:pt x="127" y="145"/>
                      <a:pt x="115" y="142"/>
                      <a:pt x="103" y="137"/>
                    </a:cubicBezTo>
                    <a:cubicBezTo>
                      <a:pt x="83" y="129"/>
                      <a:pt x="72" y="109"/>
                      <a:pt x="60" y="92"/>
                    </a:cubicBezTo>
                    <a:cubicBezTo>
                      <a:pt x="52" y="81"/>
                      <a:pt x="48" y="70"/>
                      <a:pt x="43" y="58"/>
                    </a:cubicBezTo>
                    <a:cubicBezTo>
                      <a:pt x="42" y="56"/>
                      <a:pt x="42" y="54"/>
                      <a:pt x="41" y="53"/>
                    </a:cubicBezTo>
                    <a:cubicBezTo>
                      <a:pt x="59" y="53"/>
                      <a:pt x="77" y="54"/>
                      <a:pt x="95" y="55"/>
                    </a:cubicBezTo>
                    <a:cubicBezTo>
                      <a:pt x="119" y="55"/>
                      <a:pt x="142" y="51"/>
                      <a:pt x="166" y="53"/>
                    </a:cubicBezTo>
                    <a:cubicBezTo>
                      <a:pt x="167" y="53"/>
                      <a:pt x="168" y="53"/>
                      <a:pt x="168" y="53"/>
                    </a:cubicBezTo>
                    <a:cubicBezTo>
                      <a:pt x="168" y="55"/>
                      <a:pt x="168" y="56"/>
                      <a:pt x="168" y="58"/>
                    </a:cubicBezTo>
                    <a:close/>
                    <a:moveTo>
                      <a:pt x="317" y="58"/>
                    </a:moveTo>
                    <a:cubicBezTo>
                      <a:pt x="323" y="58"/>
                      <a:pt x="329" y="58"/>
                      <a:pt x="335" y="58"/>
                    </a:cubicBezTo>
                    <a:cubicBezTo>
                      <a:pt x="339" y="58"/>
                      <a:pt x="342" y="58"/>
                      <a:pt x="345" y="58"/>
                    </a:cubicBezTo>
                    <a:cubicBezTo>
                      <a:pt x="342" y="68"/>
                      <a:pt x="337" y="77"/>
                      <a:pt x="332" y="86"/>
                    </a:cubicBezTo>
                    <a:cubicBezTo>
                      <a:pt x="324" y="104"/>
                      <a:pt x="316" y="114"/>
                      <a:pt x="298" y="122"/>
                    </a:cubicBezTo>
                    <a:cubicBezTo>
                      <a:pt x="285" y="128"/>
                      <a:pt x="272" y="134"/>
                      <a:pt x="258" y="138"/>
                    </a:cubicBezTo>
                    <a:cubicBezTo>
                      <a:pt x="258" y="124"/>
                      <a:pt x="258" y="111"/>
                      <a:pt x="258" y="97"/>
                    </a:cubicBezTo>
                    <a:cubicBezTo>
                      <a:pt x="265" y="98"/>
                      <a:pt x="272" y="98"/>
                      <a:pt x="279" y="98"/>
                    </a:cubicBezTo>
                    <a:cubicBezTo>
                      <a:pt x="272" y="109"/>
                      <a:pt x="287" y="126"/>
                      <a:pt x="298" y="115"/>
                    </a:cubicBezTo>
                    <a:cubicBezTo>
                      <a:pt x="305" y="107"/>
                      <a:pt x="307" y="99"/>
                      <a:pt x="313" y="90"/>
                    </a:cubicBezTo>
                    <a:cubicBezTo>
                      <a:pt x="318" y="80"/>
                      <a:pt x="312" y="68"/>
                      <a:pt x="300" y="70"/>
                    </a:cubicBezTo>
                    <a:cubicBezTo>
                      <a:pt x="293" y="70"/>
                      <a:pt x="285" y="71"/>
                      <a:pt x="278" y="71"/>
                    </a:cubicBezTo>
                    <a:cubicBezTo>
                      <a:pt x="273" y="71"/>
                      <a:pt x="268" y="71"/>
                      <a:pt x="263" y="71"/>
                    </a:cubicBezTo>
                    <a:cubicBezTo>
                      <a:pt x="261" y="71"/>
                      <a:pt x="259" y="71"/>
                      <a:pt x="257" y="71"/>
                    </a:cubicBezTo>
                    <a:cubicBezTo>
                      <a:pt x="253" y="59"/>
                      <a:pt x="234" y="63"/>
                      <a:pt x="233" y="75"/>
                    </a:cubicBezTo>
                    <a:cubicBezTo>
                      <a:pt x="232" y="86"/>
                      <a:pt x="232" y="98"/>
                      <a:pt x="233" y="109"/>
                    </a:cubicBezTo>
                    <a:cubicBezTo>
                      <a:pt x="232" y="109"/>
                      <a:pt x="231" y="109"/>
                      <a:pt x="230" y="109"/>
                    </a:cubicBezTo>
                    <a:cubicBezTo>
                      <a:pt x="229" y="109"/>
                      <a:pt x="228" y="109"/>
                      <a:pt x="227" y="109"/>
                    </a:cubicBezTo>
                    <a:cubicBezTo>
                      <a:pt x="227" y="108"/>
                      <a:pt x="227" y="106"/>
                      <a:pt x="227" y="105"/>
                    </a:cubicBezTo>
                    <a:cubicBezTo>
                      <a:pt x="227" y="90"/>
                      <a:pt x="225" y="75"/>
                      <a:pt x="224" y="60"/>
                    </a:cubicBezTo>
                    <a:cubicBezTo>
                      <a:pt x="223" y="58"/>
                      <a:pt x="223" y="57"/>
                      <a:pt x="223" y="56"/>
                    </a:cubicBezTo>
                    <a:cubicBezTo>
                      <a:pt x="254" y="56"/>
                      <a:pt x="286" y="56"/>
                      <a:pt x="317" y="58"/>
                    </a:cubicBezTo>
                    <a:close/>
                  </a:path>
                </a:pathLst>
              </a:custGeom>
              <a:solidFill>
                <a:srgbClr val="F0E6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86"/>
              <p:cNvSpPr>
                <a:spLocks noEditPoints="1"/>
              </p:cNvSpPr>
              <p:nvPr/>
            </p:nvSpPr>
            <p:spPr bwMode="auto">
              <a:xfrm rot="19870194">
                <a:off x="1487868" y="2632981"/>
                <a:ext cx="378769" cy="430619"/>
              </a:xfrm>
              <a:custGeom>
                <a:avLst/>
                <a:gdLst>
                  <a:gd name="T0" fmla="*/ 294 w 323"/>
                  <a:gd name="T1" fmla="*/ 184 h 367"/>
                  <a:gd name="T2" fmla="*/ 269 w 323"/>
                  <a:gd name="T3" fmla="*/ 113 h 367"/>
                  <a:gd name="T4" fmla="*/ 267 w 323"/>
                  <a:gd name="T5" fmla="*/ 61 h 367"/>
                  <a:gd name="T6" fmla="*/ 267 w 323"/>
                  <a:gd name="T7" fmla="*/ 61 h 367"/>
                  <a:gd name="T8" fmla="*/ 263 w 323"/>
                  <a:gd name="T9" fmla="*/ 26 h 367"/>
                  <a:gd name="T10" fmla="*/ 225 w 323"/>
                  <a:gd name="T11" fmla="*/ 8 h 367"/>
                  <a:gd name="T12" fmla="*/ 185 w 323"/>
                  <a:gd name="T13" fmla="*/ 0 h 367"/>
                  <a:gd name="T14" fmla="*/ 156 w 323"/>
                  <a:gd name="T15" fmla="*/ 12 h 367"/>
                  <a:gd name="T16" fmla="*/ 125 w 323"/>
                  <a:gd name="T17" fmla="*/ 32 h 367"/>
                  <a:gd name="T18" fmla="*/ 21 w 323"/>
                  <a:gd name="T19" fmla="*/ 66 h 367"/>
                  <a:gd name="T20" fmla="*/ 14 w 323"/>
                  <a:gd name="T21" fmla="*/ 117 h 367"/>
                  <a:gd name="T22" fmla="*/ 25 w 323"/>
                  <a:gd name="T23" fmla="*/ 143 h 367"/>
                  <a:gd name="T24" fmla="*/ 41 w 323"/>
                  <a:gd name="T25" fmla="*/ 195 h 367"/>
                  <a:gd name="T26" fmla="*/ 62 w 323"/>
                  <a:gd name="T27" fmla="*/ 297 h 367"/>
                  <a:gd name="T28" fmla="*/ 81 w 323"/>
                  <a:gd name="T29" fmla="*/ 346 h 367"/>
                  <a:gd name="T30" fmla="*/ 82 w 323"/>
                  <a:gd name="T31" fmla="*/ 347 h 367"/>
                  <a:gd name="T32" fmla="*/ 137 w 323"/>
                  <a:gd name="T33" fmla="*/ 357 h 367"/>
                  <a:gd name="T34" fmla="*/ 149 w 323"/>
                  <a:gd name="T35" fmla="*/ 326 h 367"/>
                  <a:gd name="T36" fmla="*/ 223 w 323"/>
                  <a:gd name="T37" fmla="*/ 299 h 367"/>
                  <a:gd name="T38" fmla="*/ 240 w 323"/>
                  <a:gd name="T39" fmla="*/ 313 h 367"/>
                  <a:gd name="T40" fmla="*/ 254 w 323"/>
                  <a:gd name="T41" fmla="*/ 329 h 367"/>
                  <a:gd name="T42" fmla="*/ 279 w 323"/>
                  <a:gd name="T43" fmla="*/ 345 h 367"/>
                  <a:gd name="T44" fmla="*/ 309 w 323"/>
                  <a:gd name="T45" fmla="*/ 326 h 367"/>
                  <a:gd name="T46" fmla="*/ 309 w 323"/>
                  <a:gd name="T47" fmla="*/ 325 h 367"/>
                  <a:gd name="T48" fmla="*/ 214 w 323"/>
                  <a:gd name="T49" fmla="*/ 150 h 367"/>
                  <a:gd name="T50" fmla="*/ 214 w 323"/>
                  <a:gd name="T51" fmla="*/ 150 h 367"/>
                  <a:gd name="T52" fmla="*/ 185 w 323"/>
                  <a:gd name="T53" fmla="*/ 101 h 367"/>
                  <a:gd name="T54" fmla="*/ 190 w 323"/>
                  <a:gd name="T55" fmla="*/ 132 h 367"/>
                  <a:gd name="T56" fmla="*/ 187 w 323"/>
                  <a:gd name="T57" fmla="*/ 131 h 367"/>
                  <a:gd name="T58" fmla="*/ 126 w 323"/>
                  <a:gd name="T59" fmla="*/ 147 h 367"/>
                  <a:gd name="T60" fmla="*/ 103 w 323"/>
                  <a:gd name="T61" fmla="*/ 160 h 367"/>
                  <a:gd name="T62" fmla="*/ 116 w 323"/>
                  <a:gd name="T63" fmla="*/ 106 h 367"/>
                  <a:gd name="T64" fmla="*/ 178 w 323"/>
                  <a:gd name="T65" fmla="*/ 83 h 367"/>
                  <a:gd name="T66" fmla="*/ 185 w 323"/>
                  <a:gd name="T67" fmla="*/ 101 h 367"/>
                  <a:gd name="T68" fmla="*/ 176 w 323"/>
                  <a:gd name="T69" fmla="*/ 201 h 367"/>
                  <a:gd name="T70" fmla="*/ 186 w 323"/>
                  <a:gd name="T71" fmla="*/ 195 h 367"/>
                  <a:gd name="T72" fmla="*/ 196 w 323"/>
                  <a:gd name="T73" fmla="*/ 191 h 367"/>
                  <a:gd name="T74" fmla="*/ 219 w 323"/>
                  <a:gd name="T75" fmla="*/ 224 h 367"/>
                  <a:gd name="T76" fmla="*/ 219 w 323"/>
                  <a:gd name="T77" fmla="*/ 227 h 367"/>
                  <a:gd name="T78" fmla="*/ 158 w 323"/>
                  <a:gd name="T79" fmla="*/ 253 h 367"/>
                  <a:gd name="T80" fmla="*/ 121 w 323"/>
                  <a:gd name="T81" fmla="*/ 224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3" h="367">
                    <a:moveTo>
                      <a:pt x="318" y="255"/>
                    </a:moveTo>
                    <a:cubicBezTo>
                      <a:pt x="314" y="239"/>
                      <a:pt x="307" y="216"/>
                      <a:pt x="294" y="184"/>
                    </a:cubicBezTo>
                    <a:cubicBezTo>
                      <a:pt x="280" y="149"/>
                      <a:pt x="280" y="149"/>
                      <a:pt x="280" y="149"/>
                    </a:cubicBezTo>
                    <a:cubicBezTo>
                      <a:pt x="276" y="136"/>
                      <a:pt x="272" y="124"/>
                      <a:pt x="269" y="113"/>
                    </a:cubicBezTo>
                    <a:cubicBezTo>
                      <a:pt x="265" y="101"/>
                      <a:pt x="264" y="90"/>
                      <a:pt x="264" y="80"/>
                    </a:cubicBezTo>
                    <a:cubicBezTo>
                      <a:pt x="264" y="75"/>
                      <a:pt x="265" y="69"/>
                      <a:pt x="267" y="61"/>
                    </a:cubicBezTo>
                    <a:cubicBezTo>
                      <a:pt x="267" y="61"/>
                      <a:pt x="267" y="61"/>
                      <a:pt x="267" y="61"/>
                    </a:cubicBezTo>
                    <a:cubicBezTo>
                      <a:pt x="267" y="61"/>
                      <a:pt x="267" y="61"/>
                      <a:pt x="267" y="61"/>
                    </a:cubicBezTo>
                    <a:cubicBezTo>
                      <a:pt x="269" y="50"/>
                      <a:pt x="270" y="37"/>
                      <a:pt x="263" y="26"/>
                    </a:cubicBezTo>
                    <a:cubicBezTo>
                      <a:pt x="263" y="26"/>
                      <a:pt x="263" y="26"/>
                      <a:pt x="263" y="26"/>
                    </a:cubicBezTo>
                    <a:cubicBezTo>
                      <a:pt x="262" y="26"/>
                      <a:pt x="262" y="26"/>
                      <a:pt x="262" y="26"/>
                    </a:cubicBezTo>
                    <a:cubicBezTo>
                      <a:pt x="256" y="18"/>
                      <a:pt x="245" y="13"/>
                      <a:pt x="225" y="8"/>
                    </a:cubicBezTo>
                    <a:cubicBezTo>
                      <a:pt x="214" y="5"/>
                      <a:pt x="214" y="5"/>
                      <a:pt x="214" y="5"/>
                    </a:cubicBezTo>
                    <a:cubicBezTo>
                      <a:pt x="195" y="1"/>
                      <a:pt x="189" y="0"/>
                      <a:pt x="185" y="0"/>
                    </a:cubicBezTo>
                    <a:cubicBezTo>
                      <a:pt x="176" y="0"/>
                      <a:pt x="168" y="4"/>
                      <a:pt x="158" y="10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46" y="19"/>
                      <a:pt x="136" y="26"/>
                      <a:pt x="125" y="32"/>
                    </a:cubicBezTo>
                    <a:cubicBezTo>
                      <a:pt x="107" y="42"/>
                      <a:pt x="82" y="53"/>
                      <a:pt x="53" y="66"/>
                    </a:cubicBezTo>
                    <a:cubicBezTo>
                      <a:pt x="42" y="63"/>
                      <a:pt x="31" y="62"/>
                      <a:pt x="21" y="66"/>
                    </a:cubicBezTo>
                    <a:cubicBezTo>
                      <a:pt x="7" y="71"/>
                      <a:pt x="3" y="82"/>
                      <a:pt x="1" y="87"/>
                    </a:cubicBezTo>
                    <a:cubicBezTo>
                      <a:pt x="0" y="95"/>
                      <a:pt x="1" y="106"/>
                      <a:pt x="14" y="117"/>
                    </a:cubicBezTo>
                    <a:cubicBezTo>
                      <a:pt x="13" y="117"/>
                      <a:pt x="13" y="117"/>
                      <a:pt x="13" y="117"/>
                    </a:cubicBezTo>
                    <a:cubicBezTo>
                      <a:pt x="14" y="117"/>
                      <a:pt x="18" y="122"/>
                      <a:pt x="25" y="143"/>
                    </a:cubicBezTo>
                    <a:cubicBezTo>
                      <a:pt x="29" y="153"/>
                      <a:pt x="34" y="168"/>
                      <a:pt x="39" y="188"/>
                    </a:cubicBezTo>
                    <a:cubicBezTo>
                      <a:pt x="41" y="195"/>
                      <a:pt x="41" y="195"/>
                      <a:pt x="41" y="195"/>
                    </a:cubicBezTo>
                    <a:cubicBezTo>
                      <a:pt x="48" y="221"/>
                      <a:pt x="53" y="243"/>
                      <a:pt x="57" y="263"/>
                    </a:cubicBezTo>
                    <a:cubicBezTo>
                      <a:pt x="59" y="273"/>
                      <a:pt x="61" y="285"/>
                      <a:pt x="62" y="297"/>
                    </a:cubicBezTo>
                    <a:cubicBezTo>
                      <a:pt x="64" y="308"/>
                      <a:pt x="65" y="316"/>
                      <a:pt x="67" y="321"/>
                    </a:cubicBezTo>
                    <a:cubicBezTo>
                      <a:pt x="69" y="327"/>
                      <a:pt x="74" y="336"/>
                      <a:pt x="81" y="346"/>
                    </a:cubicBezTo>
                    <a:cubicBezTo>
                      <a:pt x="81" y="346"/>
                      <a:pt x="81" y="346"/>
                      <a:pt x="81" y="346"/>
                    </a:cubicBezTo>
                    <a:cubicBezTo>
                      <a:pt x="82" y="347"/>
                      <a:pt x="82" y="347"/>
                      <a:pt x="82" y="347"/>
                    </a:cubicBezTo>
                    <a:cubicBezTo>
                      <a:pt x="91" y="359"/>
                      <a:pt x="102" y="366"/>
                      <a:pt x="113" y="367"/>
                    </a:cubicBezTo>
                    <a:cubicBezTo>
                      <a:pt x="122" y="367"/>
                      <a:pt x="130" y="364"/>
                      <a:pt x="137" y="357"/>
                    </a:cubicBezTo>
                    <a:cubicBezTo>
                      <a:pt x="143" y="352"/>
                      <a:pt x="149" y="342"/>
                      <a:pt x="149" y="327"/>
                    </a:cubicBezTo>
                    <a:cubicBezTo>
                      <a:pt x="149" y="326"/>
                      <a:pt x="149" y="326"/>
                      <a:pt x="149" y="326"/>
                    </a:cubicBezTo>
                    <a:cubicBezTo>
                      <a:pt x="158" y="322"/>
                      <a:pt x="182" y="313"/>
                      <a:pt x="182" y="313"/>
                    </a:cubicBezTo>
                    <a:cubicBezTo>
                      <a:pt x="196" y="308"/>
                      <a:pt x="209" y="303"/>
                      <a:pt x="223" y="299"/>
                    </a:cubicBezTo>
                    <a:cubicBezTo>
                      <a:pt x="229" y="304"/>
                      <a:pt x="235" y="309"/>
                      <a:pt x="240" y="314"/>
                    </a:cubicBezTo>
                    <a:cubicBezTo>
                      <a:pt x="240" y="313"/>
                      <a:pt x="240" y="313"/>
                      <a:pt x="240" y="313"/>
                    </a:cubicBezTo>
                    <a:cubicBezTo>
                      <a:pt x="242" y="316"/>
                      <a:pt x="245" y="319"/>
                      <a:pt x="247" y="321"/>
                    </a:cubicBezTo>
                    <a:cubicBezTo>
                      <a:pt x="254" y="329"/>
                      <a:pt x="254" y="329"/>
                      <a:pt x="254" y="329"/>
                    </a:cubicBezTo>
                    <a:cubicBezTo>
                      <a:pt x="262" y="337"/>
                      <a:pt x="269" y="344"/>
                      <a:pt x="278" y="345"/>
                    </a:cubicBezTo>
                    <a:cubicBezTo>
                      <a:pt x="279" y="345"/>
                      <a:pt x="279" y="345"/>
                      <a:pt x="279" y="345"/>
                    </a:cubicBezTo>
                    <a:cubicBezTo>
                      <a:pt x="280" y="345"/>
                      <a:pt x="280" y="345"/>
                      <a:pt x="280" y="345"/>
                    </a:cubicBezTo>
                    <a:cubicBezTo>
                      <a:pt x="296" y="345"/>
                      <a:pt x="304" y="333"/>
                      <a:pt x="309" y="326"/>
                    </a:cubicBezTo>
                    <a:cubicBezTo>
                      <a:pt x="309" y="326"/>
                      <a:pt x="309" y="326"/>
                      <a:pt x="309" y="326"/>
                    </a:cubicBezTo>
                    <a:cubicBezTo>
                      <a:pt x="309" y="325"/>
                      <a:pt x="309" y="325"/>
                      <a:pt x="309" y="325"/>
                    </a:cubicBezTo>
                    <a:cubicBezTo>
                      <a:pt x="320" y="306"/>
                      <a:pt x="323" y="282"/>
                      <a:pt x="318" y="255"/>
                    </a:cubicBezTo>
                    <a:close/>
                    <a:moveTo>
                      <a:pt x="214" y="150"/>
                    </a:moveTo>
                    <a:cubicBezTo>
                      <a:pt x="214" y="150"/>
                      <a:pt x="214" y="150"/>
                      <a:pt x="214" y="150"/>
                    </a:cubicBezTo>
                    <a:cubicBezTo>
                      <a:pt x="214" y="150"/>
                      <a:pt x="214" y="150"/>
                      <a:pt x="214" y="150"/>
                    </a:cubicBezTo>
                    <a:cubicBezTo>
                      <a:pt x="214" y="150"/>
                      <a:pt x="214" y="150"/>
                      <a:pt x="214" y="150"/>
                    </a:cubicBezTo>
                    <a:close/>
                    <a:moveTo>
                      <a:pt x="185" y="101"/>
                    </a:moveTo>
                    <a:cubicBezTo>
                      <a:pt x="186" y="103"/>
                      <a:pt x="188" y="110"/>
                      <a:pt x="195" y="133"/>
                    </a:cubicBezTo>
                    <a:cubicBezTo>
                      <a:pt x="193" y="133"/>
                      <a:pt x="192" y="132"/>
                      <a:pt x="190" y="132"/>
                    </a:cubicBezTo>
                    <a:cubicBezTo>
                      <a:pt x="189" y="131"/>
                      <a:pt x="189" y="131"/>
                      <a:pt x="189" y="131"/>
                    </a:cubicBezTo>
                    <a:cubicBezTo>
                      <a:pt x="187" y="131"/>
                      <a:pt x="187" y="131"/>
                      <a:pt x="187" y="131"/>
                    </a:cubicBezTo>
                    <a:cubicBezTo>
                      <a:pt x="173" y="129"/>
                      <a:pt x="161" y="130"/>
                      <a:pt x="151" y="133"/>
                    </a:cubicBezTo>
                    <a:cubicBezTo>
                      <a:pt x="145" y="135"/>
                      <a:pt x="137" y="140"/>
                      <a:pt x="126" y="147"/>
                    </a:cubicBezTo>
                    <a:cubicBezTo>
                      <a:pt x="126" y="146"/>
                      <a:pt x="109" y="157"/>
                      <a:pt x="107" y="158"/>
                    </a:cubicBezTo>
                    <a:cubicBezTo>
                      <a:pt x="107" y="158"/>
                      <a:pt x="104" y="159"/>
                      <a:pt x="103" y="160"/>
                    </a:cubicBezTo>
                    <a:cubicBezTo>
                      <a:pt x="98" y="143"/>
                      <a:pt x="94" y="130"/>
                      <a:pt x="91" y="117"/>
                    </a:cubicBezTo>
                    <a:cubicBezTo>
                      <a:pt x="98" y="114"/>
                      <a:pt x="106" y="110"/>
                      <a:pt x="116" y="106"/>
                    </a:cubicBezTo>
                    <a:cubicBezTo>
                      <a:pt x="138" y="97"/>
                      <a:pt x="159" y="89"/>
                      <a:pt x="177" y="83"/>
                    </a:cubicBezTo>
                    <a:cubicBezTo>
                      <a:pt x="177" y="83"/>
                      <a:pt x="178" y="83"/>
                      <a:pt x="178" y="83"/>
                    </a:cubicBezTo>
                    <a:cubicBezTo>
                      <a:pt x="179" y="85"/>
                      <a:pt x="182" y="90"/>
                      <a:pt x="185" y="101"/>
                    </a:cubicBezTo>
                    <a:cubicBezTo>
                      <a:pt x="185" y="101"/>
                      <a:pt x="185" y="101"/>
                      <a:pt x="185" y="101"/>
                    </a:cubicBezTo>
                    <a:close/>
                    <a:moveTo>
                      <a:pt x="144" y="218"/>
                    </a:moveTo>
                    <a:cubicBezTo>
                      <a:pt x="152" y="214"/>
                      <a:pt x="163" y="209"/>
                      <a:pt x="176" y="201"/>
                    </a:cubicBezTo>
                    <a:cubicBezTo>
                      <a:pt x="175" y="201"/>
                      <a:pt x="175" y="201"/>
                      <a:pt x="175" y="201"/>
                    </a:cubicBezTo>
                    <a:cubicBezTo>
                      <a:pt x="179" y="199"/>
                      <a:pt x="183" y="197"/>
                      <a:pt x="186" y="195"/>
                    </a:cubicBezTo>
                    <a:cubicBezTo>
                      <a:pt x="186" y="195"/>
                      <a:pt x="186" y="195"/>
                      <a:pt x="186" y="195"/>
                    </a:cubicBezTo>
                    <a:cubicBezTo>
                      <a:pt x="189" y="194"/>
                      <a:pt x="192" y="192"/>
                      <a:pt x="196" y="191"/>
                    </a:cubicBezTo>
                    <a:cubicBezTo>
                      <a:pt x="201" y="188"/>
                      <a:pt x="205" y="185"/>
                      <a:pt x="208" y="182"/>
                    </a:cubicBezTo>
                    <a:cubicBezTo>
                      <a:pt x="213" y="200"/>
                      <a:pt x="219" y="224"/>
                      <a:pt x="219" y="224"/>
                    </a:cubicBezTo>
                    <a:cubicBezTo>
                      <a:pt x="219" y="224"/>
                      <a:pt x="220" y="225"/>
                      <a:pt x="220" y="227"/>
                    </a:cubicBezTo>
                    <a:cubicBezTo>
                      <a:pt x="219" y="227"/>
                      <a:pt x="219" y="227"/>
                      <a:pt x="219" y="227"/>
                    </a:cubicBezTo>
                    <a:cubicBezTo>
                      <a:pt x="210" y="227"/>
                      <a:pt x="201" y="230"/>
                      <a:pt x="186" y="239"/>
                    </a:cubicBezTo>
                    <a:cubicBezTo>
                      <a:pt x="183" y="240"/>
                      <a:pt x="159" y="252"/>
                      <a:pt x="158" y="253"/>
                    </a:cubicBezTo>
                    <a:cubicBezTo>
                      <a:pt x="150" y="256"/>
                      <a:pt x="142" y="260"/>
                      <a:pt x="133" y="263"/>
                    </a:cubicBezTo>
                    <a:cubicBezTo>
                      <a:pt x="129" y="249"/>
                      <a:pt x="126" y="239"/>
                      <a:pt x="121" y="224"/>
                    </a:cubicBezTo>
                    <a:cubicBezTo>
                      <a:pt x="129" y="222"/>
                      <a:pt x="137" y="220"/>
                      <a:pt x="144" y="218"/>
                    </a:cubicBezTo>
                    <a:close/>
                  </a:path>
                </a:pathLst>
              </a:custGeom>
              <a:solidFill>
                <a:srgbClr val="E3DC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8" name="Freeform 87"/>
              <p:cNvSpPr/>
              <p:nvPr/>
            </p:nvSpPr>
            <p:spPr bwMode="auto">
              <a:xfrm rot="19870194">
                <a:off x="1611222" y="2809129"/>
                <a:ext cx="30319" cy="21970"/>
              </a:xfrm>
              <a:custGeom>
                <a:avLst/>
                <a:gdLst>
                  <a:gd name="T0" fmla="*/ 26 w 26"/>
                  <a:gd name="T1" fmla="*/ 4 h 19"/>
                  <a:gd name="T2" fmla="*/ 22 w 26"/>
                  <a:gd name="T3" fmla="*/ 0 h 19"/>
                  <a:gd name="T4" fmla="*/ 20 w 26"/>
                  <a:gd name="T5" fmla="*/ 0 h 19"/>
                  <a:gd name="T6" fmla="*/ 20 w 26"/>
                  <a:gd name="T7" fmla="*/ 0 h 19"/>
                  <a:gd name="T8" fmla="*/ 2 w 26"/>
                  <a:gd name="T9" fmla="*/ 10 h 19"/>
                  <a:gd name="T10" fmla="*/ 2 w 26"/>
                  <a:gd name="T11" fmla="*/ 10 h 19"/>
                  <a:gd name="T12" fmla="*/ 0 w 26"/>
                  <a:gd name="T13" fmla="*/ 14 h 19"/>
                  <a:gd name="T14" fmla="*/ 4 w 26"/>
                  <a:gd name="T15" fmla="*/ 19 h 19"/>
                  <a:gd name="T16" fmla="*/ 7 w 26"/>
                  <a:gd name="T17" fmla="*/ 18 h 19"/>
                  <a:gd name="T18" fmla="*/ 7 w 26"/>
                  <a:gd name="T19" fmla="*/ 18 h 19"/>
                  <a:gd name="T20" fmla="*/ 24 w 26"/>
                  <a:gd name="T21" fmla="*/ 9 h 19"/>
                  <a:gd name="T22" fmla="*/ 24 w 26"/>
                  <a:gd name="T23" fmla="*/ 9 h 19"/>
                  <a:gd name="T24" fmla="*/ 26 w 26"/>
                  <a:gd name="T25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9">
                    <a:moveTo>
                      <a:pt x="26" y="4"/>
                    </a:moveTo>
                    <a:cubicBezTo>
                      <a:pt x="26" y="2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5" y="3"/>
                      <a:pt x="9" y="6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1"/>
                      <a:pt x="0" y="13"/>
                      <a:pt x="0" y="14"/>
                    </a:cubicBezTo>
                    <a:cubicBezTo>
                      <a:pt x="0" y="17"/>
                      <a:pt x="2" y="19"/>
                      <a:pt x="4" y="19"/>
                    </a:cubicBezTo>
                    <a:cubicBezTo>
                      <a:pt x="5" y="19"/>
                      <a:pt x="6" y="19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4" y="14"/>
                      <a:pt x="19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8"/>
                      <a:pt x="26" y="6"/>
                      <a:pt x="26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9" name="Freeform 88"/>
              <p:cNvSpPr/>
              <p:nvPr/>
            </p:nvSpPr>
            <p:spPr bwMode="auto">
              <a:xfrm rot="19870194">
                <a:off x="1618161" y="2732451"/>
                <a:ext cx="29440" cy="16697"/>
              </a:xfrm>
              <a:custGeom>
                <a:avLst/>
                <a:gdLst>
                  <a:gd name="T0" fmla="*/ 15 w 25"/>
                  <a:gd name="T1" fmla="*/ 1 h 14"/>
                  <a:gd name="T2" fmla="*/ 3 w 25"/>
                  <a:gd name="T3" fmla="*/ 5 h 14"/>
                  <a:gd name="T4" fmla="*/ 4 w 25"/>
                  <a:gd name="T5" fmla="*/ 5 h 14"/>
                  <a:gd name="T6" fmla="*/ 0 w 25"/>
                  <a:gd name="T7" fmla="*/ 9 h 14"/>
                  <a:gd name="T8" fmla="*/ 5 w 25"/>
                  <a:gd name="T9" fmla="*/ 14 h 14"/>
                  <a:gd name="T10" fmla="*/ 6 w 25"/>
                  <a:gd name="T11" fmla="*/ 14 h 14"/>
                  <a:gd name="T12" fmla="*/ 7 w 25"/>
                  <a:gd name="T13" fmla="*/ 14 h 14"/>
                  <a:gd name="T14" fmla="*/ 16 w 25"/>
                  <a:gd name="T15" fmla="*/ 11 h 14"/>
                  <a:gd name="T16" fmla="*/ 16 w 25"/>
                  <a:gd name="T17" fmla="*/ 12 h 14"/>
                  <a:gd name="T18" fmla="*/ 16 w 25"/>
                  <a:gd name="T19" fmla="*/ 12 h 14"/>
                  <a:gd name="T20" fmla="*/ 20 w 25"/>
                  <a:gd name="T21" fmla="*/ 14 h 14"/>
                  <a:gd name="T22" fmla="*/ 25 w 25"/>
                  <a:gd name="T23" fmla="*/ 10 h 14"/>
                  <a:gd name="T24" fmla="*/ 25 w 25"/>
                  <a:gd name="T25" fmla="*/ 8 h 14"/>
                  <a:gd name="T26" fmla="*/ 25 w 25"/>
                  <a:gd name="T27" fmla="*/ 8 h 14"/>
                  <a:gd name="T28" fmla="*/ 22 w 25"/>
                  <a:gd name="T29" fmla="*/ 3 h 14"/>
                  <a:gd name="T30" fmla="*/ 22 w 25"/>
                  <a:gd name="T31" fmla="*/ 3 h 14"/>
                  <a:gd name="T32" fmla="*/ 18 w 25"/>
                  <a:gd name="T33" fmla="*/ 0 h 14"/>
                  <a:gd name="T34" fmla="*/ 17 w 25"/>
                  <a:gd name="T35" fmla="*/ 0 h 14"/>
                  <a:gd name="T36" fmla="*/ 17 w 25"/>
                  <a:gd name="T37" fmla="*/ 0 h 14"/>
                  <a:gd name="T38" fmla="*/ 16 w 25"/>
                  <a:gd name="T39" fmla="*/ 1 h 14"/>
                  <a:gd name="T40" fmla="*/ 16 w 25"/>
                  <a:gd name="T41" fmla="*/ 1 h 14"/>
                  <a:gd name="T42" fmla="*/ 15 w 25"/>
                  <a:gd name="T4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14">
                    <a:moveTo>
                      <a:pt x="15" y="1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7" y="13"/>
                      <a:pt x="19" y="14"/>
                      <a:pt x="20" y="14"/>
                    </a:cubicBezTo>
                    <a:cubicBezTo>
                      <a:pt x="23" y="14"/>
                      <a:pt x="25" y="12"/>
                      <a:pt x="25" y="10"/>
                    </a:cubicBezTo>
                    <a:cubicBezTo>
                      <a:pt x="25" y="9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8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5" y="1"/>
                      <a:pt x="15" y="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0" name="Freeform 89"/>
              <p:cNvSpPr/>
              <p:nvPr/>
            </p:nvSpPr>
            <p:spPr bwMode="auto">
              <a:xfrm rot="19870194">
                <a:off x="1561380" y="2659602"/>
                <a:ext cx="30319" cy="23289"/>
              </a:xfrm>
              <a:custGeom>
                <a:avLst/>
                <a:gdLst>
                  <a:gd name="T0" fmla="*/ 5 w 26"/>
                  <a:gd name="T1" fmla="*/ 20 h 20"/>
                  <a:gd name="T2" fmla="*/ 8 w 26"/>
                  <a:gd name="T3" fmla="*/ 19 h 20"/>
                  <a:gd name="T4" fmla="*/ 8 w 26"/>
                  <a:gd name="T5" fmla="*/ 19 h 20"/>
                  <a:gd name="T6" fmla="*/ 13 w 26"/>
                  <a:gd name="T7" fmla="*/ 16 h 20"/>
                  <a:gd name="T8" fmla="*/ 13 w 26"/>
                  <a:gd name="T9" fmla="*/ 16 h 20"/>
                  <a:gd name="T10" fmla="*/ 13 w 26"/>
                  <a:gd name="T11" fmla="*/ 16 h 20"/>
                  <a:gd name="T12" fmla="*/ 13 w 26"/>
                  <a:gd name="T13" fmla="*/ 16 h 20"/>
                  <a:gd name="T14" fmla="*/ 13 w 26"/>
                  <a:gd name="T15" fmla="*/ 15 h 20"/>
                  <a:gd name="T16" fmla="*/ 15 w 26"/>
                  <a:gd name="T17" fmla="*/ 14 h 20"/>
                  <a:gd name="T18" fmla="*/ 24 w 26"/>
                  <a:gd name="T19" fmla="*/ 9 h 20"/>
                  <a:gd name="T20" fmla="*/ 23 w 26"/>
                  <a:gd name="T21" fmla="*/ 9 h 20"/>
                  <a:gd name="T22" fmla="*/ 26 w 26"/>
                  <a:gd name="T23" fmla="*/ 5 h 20"/>
                  <a:gd name="T24" fmla="*/ 21 w 26"/>
                  <a:gd name="T25" fmla="*/ 0 h 20"/>
                  <a:gd name="T26" fmla="*/ 19 w 26"/>
                  <a:gd name="T27" fmla="*/ 1 h 20"/>
                  <a:gd name="T28" fmla="*/ 19 w 26"/>
                  <a:gd name="T29" fmla="*/ 1 h 20"/>
                  <a:gd name="T30" fmla="*/ 10 w 26"/>
                  <a:gd name="T31" fmla="*/ 6 h 20"/>
                  <a:gd name="T32" fmla="*/ 10 w 26"/>
                  <a:gd name="T33" fmla="*/ 6 h 20"/>
                  <a:gd name="T34" fmla="*/ 10 w 26"/>
                  <a:gd name="T35" fmla="*/ 6 h 20"/>
                  <a:gd name="T36" fmla="*/ 10 w 26"/>
                  <a:gd name="T37" fmla="*/ 6 h 20"/>
                  <a:gd name="T38" fmla="*/ 8 w 26"/>
                  <a:gd name="T39" fmla="*/ 8 h 20"/>
                  <a:gd name="T40" fmla="*/ 8 w 26"/>
                  <a:gd name="T41" fmla="*/ 8 h 20"/>
                  <a:gd name="T42" fmla="*/ 7 w 26"/>
                  <a:gd name="T43" fmla="*/ 8 h 20"/>
                  <a:gd name="T44" fmla="*/ 7 w 26"/>
                  <a:gd name="T45" fmla="*/ 8 h 20"/>
                  <a:gd name="T46" fmla="*/ 7 w 26"/>
                  <a:gd name="T47" fmla="*/ 8 h 20"/>
                  <a:gd name="T48" fmla="*/ 2 w 26"/>
                  <a:gd name="T49" fmla="*/ 12 h 20"/>
                  <a:gd name="T50" fmla="*/ 2 w 26"/>
                  <a:gd name="T51" fmla="*/ 12 h 20"/>
                  <a:gd name="T52" fmla="*/ 0 w 26"/>
                  <a:gd name="T53" fmla="*/ 16 h 20"/>
                  <a:gd name="T54" fmla="*/ 5 w 26"/>
                  <a:gd name="T5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20">
                    <a:moveTo>
                      <a:pt x="5" y="20"/>
                    </a:moveTo>
                    <a:cubicBezTo>
                      <a:pt x="6" y="20"/>
                      <a:pt x="7" y="20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19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3"/>
                      <a:pt x="0" y="14"/>
                      <a:pt x="0" y="16"/>
                    </a:cubicBezTo>
                    <a:cubicBezTo>
                      <a:pt x="0" y="18"/>
                      <a:pt x="2" y="20"/>
                      <a:pt x="5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2" name="Freeform 91"/>
              <p:cNvSpPr/>
              <p:nvPr/>
            </p:nvSpPr>
            <p:spPr bwMode="auto">
              <a:xfrm rot="19870194">
                <a:off x="1446961" y="2811449"/>
                <a:ext cx="23728" cy="27243"/>
              </a:xfrm>
              <a:custGeom>
                <a:avLst/>
                <a:gdLst>
                  <a:gd name="T0" fmla="*/ 9 w 20"/>
                  <a:gd name="T1" fmla="*/ 20 h 23"/>
                  <a:gd name="T2" fmla="*/ 9 w 20"/>
                  <a:gd name="T3" fmla="*/ 20 h 23"/>
                  <a:gd name="T4" fmla="*/ 18 w 20"/>
                  <a:gd name="T5" fmla="*/ 9 h 23"/>
                  <a:gd name="T6" fmla="*/ 18 w 20"/>
                  <a:gd name="T7" fmla="*/ 8 h 23"/>
                  <a:gd name="T8" fmla="*/ 20 w 20"/>
                  <a:gd name="T9" fmla="*/ 5 h 23"/>
                  <a:gd name="T10" fmla="*/ 16 w 20"/>
                  <a:gd name="T11" fmla="*/ 0 h 23"/>
                  <a:gd name="T12" fmla="*/ 13 w 20"/>
                  <a:gd name="T13" fmla="*/ 1 h 23"/>
                  <a:gd name="T14" fmla="*/ 13 w 20"/>
                  <a:gd name="T15" fmla="*/ 1 h 23"/>
                  <a:gd name="T16" fmla="*/ 0 w 20"/>
                  <a:gd name="T17" fmla="*/ 16 h 23"/>
                  <a:gd name="T18" fmla="*/ 0 w 20"/>
                  <a:gd name="T19" fmla="*/ 16 h 23"/>
                  <a:gd name="T20" fmla="*/ 0 w 20"/>
                  <a:gd name="T21" fmla="*/ 17 h 23"/>
                  <a:gd name="T22" fmla="*/ 0 w 20"/>
                  <a:gd name="T23" fmla="*/ 17 h 23"/>
                  <a:gd name="T24" fmla="*/ 0 w 20"/>
                  <a:gd name="T25" fmla="*/ 18 h 23"/>
                  <a:gd name="T26" fmla="*/ 5 w 20"/>
                  <a:gd name="T27" fmla="*/ 23 h 23"/>
                  <a:gd name="T28" fmla="*/ 9 w 20"/>
                  <a:gd name="T29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3">
                    <a:moveTo>
                      <a:pt x="9" y="20"/>
                    </a:moveTo>
                    <a:cubicBezTo>
                      <a:pt x="9" y="20"/>
                      <a:pt x="9" y="20"/>
                      <a:pt x="9" y="20"/>
                    </a:cubicBezTo>
                    <a:cubicBezTo>
                      <a:pt x="10" y="16"/>
                      <a:pt x="13" y="12"/>
                      <a:pt x="18" y="9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20" y="8"/>
                      <a:pt x="20" y="6"/>
                      <a:pt x="20" y="5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6" y="5"/>
                      <a:pt x="2" y="11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7" y="23"/>
                      <a:pt x="8" y="22"/>
                      <a:pt x="9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3" name="Freeform 92"/>
              <p:cNvSpPr/>
              <p:nvPr/>
            </p:nvSpPr>
            <p:spPr bwMode="auto">
              <a:xfrm rot="19870194">
                <a:off x="1470641" y="2847621"/>
                <a:ext cx="25925" cy="29440"/>
              </a:xfrm>
              <a:custGeom>
                <a:avLst/>
                <a:gdLst>
                  <a:gd name="T0" fmla="*/ 21 w 22"/>
                  <a:gd name="T1" fmla="*/ 18 h 25"/>
                  <a:gd name="T2" fmla="*/ 18 w 22"/>
                  <a:gd name="T3" fmla="*/ 14 h 25"/>
                  <a:gd name="T4" fmla="*/ 17 w 22"/>
                  <a:gd name="T5" fmla="*/ 12 h 25"/>
                  <a:gd name="T6" fmla="*/ 17 w 22"/>
                  <a:gd name="T7" fmla="*/ 12 h 25"/>
                  <a:gd name="T8" fmla="*/ 9 w 22"/>
                  <a:gd name="T9" fmla="*/ 2 h 25"/>
                  <a:gd name="T10" fmla="*/ 9 w 22"/>
                  <a:gd name="T11" fmla="*/ 2 h 25"/>
                  <a:gd name="T12" fmla="*/ 5 w 22"/>
                  <a:gd name="T13" fmla="*/ 0 h 25"/>
                  <a:gd name="T14" fmla="*/ 0 w 22"/>
                  <a:gd name="T15" fmla="*/ 5 h 25"/>
                  <a:gd name="T16" fmla="*/ 1 w 22"/>
                  <a:gd name="T17" fmla="*/ 8 h 25"/>
                  <a:gd name="T18" fmla="*/ 1 w 22"/>
                  <a:gd name="T19" fmla="*/ 8 h 25"/>
                  <a:gd name="T20" fmla="*/ 9 w 22"/>
                  <a:gd name="T21" fmla="*/ 18 h 25"/>
                  <a:gd name="T22" fmla="*/ 9 w 22"/>
                  <a:gd name="T23" fmla="*/ 18 h 25"/>
                  <a:gd name="T24" fmla="*/ 13 w 22"/>
                  <a:gd name="T25" fmla="*/ 23 h 25"/>
                  <a:gd name="T26" fmla="*/ 13 w 22"/>
                  <a:gd name="T27" fmla="*/ 23 h 25"/>
                  <a:gd name="T28" fmla="*/ 17 w 22"/>
                  <a:gd name="T29" fmla="*/ 25 h 25"/>
                  <a:gd name="T30" fmla="*/ 22 w 22"/>
                  <a:gd name="T31" fmla="*/ 20 h 25"/>
                  <a:gd name="T32" fmla="*/ 21 w 22"/>
                  <a:gd name="T3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25">
                    <a:moveTo>
                      <a:pt x="21" y="18"/>
                    </a:move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4"/>
                      <a:pt x="15" y="25"/>
                      <a:pt x="17" y="25"/>
                    </a:cubicBezTo>
                    <a:cubicBezTo>
                      <a:pt x="20" y="25"/>
                      <a:pt x="22" y="23"/>
                      <a:pt x="22" y="20"/>
                    </a:cubicBezTo>
                    <a:cubicBezTo>
                      <a:pt x="22" y="19"/>
                      <a:pt x="21" y="19"/>
                      <a:pt x="21" y="1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4" name="Freeform 93"/>
              <p:cNvSpPr/>
              <p:nvPr/>
            </p:nvSpPr>
            <p:spPr bwMode="auto">
              <a:xfrm rot="19870194">
                <a:off x="1706468" y="2778241"/>
                <a:ext cx="11425" cy="11864"/>
              </a:xfrm>
              <a:custGeom>
                <a:avLst/>
                <a:gdLst>
                  <a:gd name="T0" fmla="*/ 0 w 10"/>
                  <a:gd name="T1" fmla="*/ 5 h 10"/>
                  <a:gd name="T2" fmla="*/ 0 w 10"/>
                  <a:gd name="T3" fmla="*/ 6 h 10"/>
                  <a:gd name="T4" fmla="*/ 0 w 10"/>
                  <a:gd name="T5" fmla="*/ 6 h 10"/>
                  <a:gd name="T6" fmla="*/ 0 w 10"/>
                  <a:gd name="T7" fmla="*/ 7 h 10"/>
                  <a:gd name="T8" fmla="*/ 0 w 10"/>
                  <a:gd name="T9" fmla="*/ 7 h 10"/>
                  <a:gd name="T10" fmla="*/ 0 w 10"/>
                  <a:gd name="T11" fmla="*/ 7 h 10"/>
                  <a:gd name="T12" fmla="*/ 0 w 10"/>
                  <a:gd name="T13" fmla="*/ 7 h 10"/>
                  <a:gd name="T14" fmla="*/ 1 w 10"/>
                  <a:gd name="T15" fmla="*/ 7 h 10"/>
                  <a:gd name="T16" fmla="*/ 1 w 10"/>
                  <a:gd name="T17" fmla="*/ 7 h 10"/>
                  <a:gd name="T18" fmla="*/ 1 w 10"/>
                  <a:gd name="T19" fmla="*/ 7 h 10"/>
                  <a:gd name="T20" fmla="*/ 1 w 10"/>
                  <a:gd name="T21" fmla="*/ 7 h 10"/>
                  <a:gd name="T22" fmla="*/ 1 w 10"/>
                  <a:gd name="T23" fmla="*/ 8 h 10"/>
                  <a:gd name="T24" fmla="*/ 1 w 10"/>
                  <a:gd name="T25" fmla="*/ 8 h 10"/>
                  <a:gd name="T26" fmla="*/ 5 w 10"/>
                  <a:gd name="T27" fmla="*/ 10 h 10"/>
                  <a:gd name="T28" fmla="*/ 10 w 10"/>
                  <a:gd name="T29" fmla="*/ 5 h 10"/>
                  <a:gd name="T30" fmla="*/ 9 w 10"/>
                  <a:gd name="T31" fmla="*/ 3 h 10"/>
                  <a:gd name="T32" fmla="*/ 9 w 10"/>
                  <a:gd name="T33" fmla="*/ 3 h 10"/>
                  <a:gd name="T34" fmla="*/ 9 w 10"/>
                  <a:gd name="T35" fmla="*/ 3 h 10"/>
                  <a:gd name="T36" fmla="*/ 9 w 10"/>
                  <a:gd name="T37" fmla="*/ 3 h 10"/>
                  <a:gd name="T38" fmla="*/ 9 w 10"/>
                  <a:gd name="T39" fmla="*/ 3 h 10"/>
                  <a:gd name="T40" fmla="*/ 9 w 10"/>
                  <a:gd name="T41" fmla="*/ 3 h 10"/>
                  <a:gd name="T42" fmla="*/ 9 w 10"/>
                  <a:gd name="T43" fmla="*/ 3 h 10"/>
                  <a:gd name="T44" fmla="*/ 5 w 10"/>
                  <a:gd name="T45" fmla="*/ 0 h 10"/>
                  <a:gd name="T46" fmla="*/ 0 w 10"/>
                  <a:gd name="T4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3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5"/>
                      <a:pt x="9" y="4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5" name="Freeform 94"/>
              <p:cNvSpPr/>
              <p:nvPr/>
            </p:nvSpPr>
            <p:spPr bwMode="auto">
              <a:xfrm rot="19870194">
                <a:off x="1473896" y="2785184"/>
                <a:ext cx="32516" cy="13182"/>
              </a:xfrm>
              <a:custGeom>
                <a:avLst/>
                <a:gdLst>
                  <a:gd name="T0" fmla="*/ 5 w 28"/>
                  <a:gd name="T1" fmla="*/ 9 h 11"/>
                  <a:gd name="T2" fmla="*/ 5 w 28"/>
                  <a:gd name="T3" fmla="*/ 9 h 11"/>
                  <a:gd name="T4" fmla="*/ 5 w 28"/>
                  <a:gd name="T5" fmla="*/ 9 h 11"/>
                  <a:gd name="T6" fmla="*/ 21 w 28"/>
                  <a:gd name="T7" fmla="*/ 11 h 11"/>
                  <a:gd name="T8" fmla="*/ 21 w 28"/>
                  <a:gd name="T9" fmla="*/ 11 h 11"/>
                  <a:gd name="T10" fmla="*/ 22 w 28"/>
                  <a:gd name="T11" fmla="*/ 11 h 11"/>
                  <a:gd name="T12" fmla="*/ 24 w 28"/>
                  <a:gd name="T13" fmla="*/ 11 h 11"/>
                  <a:gd name="T14" fmla="*/ 25 w 28"/>
                  <a:gd name="T15" fmla="*/ 11 h 11"/>
                  <a:gd name="T16" fmla="*/ 28 w 28"/>
                  <a:gd name="T17" fmla="*/ 7 h 11"/>
                  <a:gd name="T18" fmla="*/ 23 w 28"/>
                  <a:gd name="T19" fmla="*/ 2 h 11"/>
                  <a:gd name="T20" fmla="*/ 23 w 28"/>
                  <a:gd name="T21" fmla="*/ 2 h 11"/>
                  <a:gd name="T22" fmla="*/ 5 w 28"/>
                  <a:gd name="T23" fmla="*/ 0 h 11"/>
                  <a:gd name="T24" fmla="*/ 5 w 28"/>
                  <a:gd name="T25" fmla="*/ 0 h 11"/>
                  <a:gd name="T26" fmla="*/ 5 w 28"/>
                  <a:gd name="T27" fmla="*/ 0 h 11"/>
                  <a:gd name="T28" fmla="*/ 4 w 28"/>
                  <a:gd name="T29" fmla="*/ 0 h 11"/>
                  <a:gd name="T30" fmla="*/ 4 w 28"/>
                  <a:gd name="T31" fmla="*/ 0 h 11"/>
                  <a:gd name="T32" fmla="*/ 0 w 28"/>
                  <a:gd name="T33" fmla="*/ 4 h 11"/>
                  <a:gd name="T34" fmla="*/ 5 w 28"/>
                  <a:gd name="T3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0" y="9"/>
                      <a:pt x="15" y="10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3" y="11"/>
                      <a:pt x="24" y="11"/>
                      <a:pt x="24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6" y="10"/>
                      <a:pt x="28" y="8"/>
                      <a:pt x="28" y="7"/>
                    </a:cubicBezTo>
                    <a:cubicBezTo>
                      <a:pt x="28" y="4"/>
                      <a:pt x="25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6" y="0"/>
                      <a:pt x="10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6" name="Freeform 95"/>
              <p:cNvSpPr/>
              <p:nvPr/>
            </p:nvSpPr>
            <p:spPr bwMode="auto">
              <a:xfrm rot="19870194">
                <a:off x="1560277" y="2804869"/>
                <a:ext cx="25925" cy="23289"/>
              </a:xfrm>
              <a:custGeom>
                <a:avLst/>
                <a:gdLst>
                  <a:gd name="T0" fmla="*/ 3 w 22"/>
                  <a:gd name="T1" fmla="*/ 6 h 20"/>
                  <a:gd name="T2" fmla="*/ 3 w 22"/>
                  <a:gd name="T3" fmla="*/ 6 h 20"/>
                  <a:gd name="T4" fmla="*/ 0 w 22"/>
                  <a:gd name="T5" fmla="*/ 10 h 20"/>
                  <a:gd name="T6" fmla="*/ 0 w 22"/>
                  <a:gd name="T7" fmla="*/ 11 h 20"/>
                  <a:gd name="T8" fmla="*/ 0 w 22"/>
                  <a:gd name="T9" fmla="*/ 11 h 20"/>
                  <a:gd name="T10" fmla="*/ 2 w 22"/>
                  <a:gd name="T11" fmla="*/ 16 h 20"/>
                  <a:gd name="T12" fmla="*/ 2 w 22"/>
                  <a:gd name="T13" fmla="*/ 16 h 20"/>
                  <a:gd name="T14" fmla="*/ 6 w 22"/>
                  <a:gd name="T15" fmla="*/ 20 h 20"/>
                  <a:gd name="T16" fmla="*/ 11 w 22"/>
                  <a:gd name="T17" fmla="*/ 15 h 20"/>
                  <a:gd name="T18" fmla="*/ 11 w 22"/>
                  <a:gd name="T19" fmla="*/ 14 h 20"/>
                  <a:gd name="T20" fmla="*/ 11 w 22"/>
                  <a:gd name="T21" fmla="*/ 14 h 20"/>
                  <a:gd name="T22" fmla="*/ 10 w 22"/>
                  <a:gd name="T23" fmla="*/ 13 h 20"/>
                  <a:gd name="T24" fmla="*/ 19 w 22"/>
                  <a:gd name="T25" fmla="*/ 9 h 20"/>
                  <a:gd name="T26" fmla="*/ 19 w 22"/>
                  <a:gd name="T27" fmla="*/ 9 h 20"/>
                  <a:gd name="T28" fmla="*/ 22 w 22"/>
                  <a:gd name="T29" fmla="*/ 4 h 20"/>
                  <a:gd name="T30" fmla="*/ 18 w 22"/>
                  <a:gd name="T31" fmla="*/ 0 h 20"/>
                  <a:gd name="T32" fmla="*/ 16 w 22"/>
                  <a:gd name="T33" fmla="*/ 0 h 20"/>
                  <a:gd name="T34" fmla="*/ 16 w 22"/>
                  <a:gd name="T35" fmla="*/ 0 h 20"/>
                  <a:gd name="T36" fmla="*/ 3 w 22"/>
                  <a:gd name="T3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" h="20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8"/>
                      <a:pt x="4" y="20"/>
                      <a:pt x="6" y="20"/>
                    </a:cubicBezTo>
                    <a:cubicBezTo>
                      <a:pt x="9" y="20"/>
                      <a:pt x="11" y="18"/>
                      <a:pt x="11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8"/>
                      <a:pt x="22" y="6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3" y="6"/>
                    </a:ln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7" name="Freeform 96"/>
              <p:cNvSpPr/>
              <p:nvPr/>
            </p:nvSpPr>
            <p:spPr bwMode="auto">
              <a:xfrm rot="19870194">
                <a:off x="1732223" y="2821814"/>
                <a:ext cx="16258" cy="31637"/>
              </a:xfrm>
              <a:custGeom>
                <a:avLst/>
                <a:gdLst>
                  <a:gd name="T0" fmla="*/ 9 w 14"/>
                  <a:gd name="T1" fmla="*/ 3 h 27"/>
                  <a:gd name="T2" fmla="*/ 9 w 14"/>
                  <a:gd name="T3" fmla="*/ 3 h 27"/>
                  <a:gd name="T4" fmla="*/ 5 w 14"/>
                  <a:gd name="T5" fmla="*/ 0 h 27"/>
                  <a:gd name="T6" fmla="*/ 0 w 14"/>
                  <a:gd name="T7" fmla="*/ 5 h 27"/>
                  <a:gd name="T8" fmla="*/ 0 w 14"/>
                  <a:gd name="T9" fmla="*/ 6 h 27"/>
                  <a:gd name="T10" fmla="*/ 0 w 14"/>
                  <a:gd name="T11" fmla="*/ 6 h 27"/>
                  <a:gd name="T12" fmla="*/ 5 w 14"/>
                  <a:gd name="T13" fmla="*/ 24 h 27"/>
                  <a:gd name="T14" fmla="*/ 5 w 14"/>
                  <a:gd name="T15" fmla="*/ 24 h 27"/>
                  <a:gd name="T16" fmla="*/ 10 w 14"/>
                  <a:gd name="T17" fmla="*/ 27 h 27"/>
                  <a:gd name="T18" fmla="*/ 14 w 14"/>
                  <a:gd name="T19" fmla="*/ 23 h 27"/>
                  <a:gd name="T20" fmla="*/ 14 w 14"/>
                  <a:gd name="T21" fmla="*/ 21 h 27"/>
                  <a:gd name="T22" fmla="*/ 14 w 14"/>
                  <a:gd name="T23" fmla="*/ 21 h 27"/>
                  <a:gd name="T24" fmla="*/ 9 w 14"/>
                  <a:gd name="T25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27"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2"/>
                      <a:pt x="4" y="18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6"/>
                      <a:pt x="8" y="27"/>
                      <a:pt x="10" y="27"/>
                    </a:cubicBezTo>
                    <a:cubicBezTo>
                      <a:pt x="12" y="27"/>
                      <a:pt x="14" y="25"/>
                      <a:pt x="14" y="23"/>
                    </a:cubicBezTo>
                    <a:cubicBezTo>
                      <a:pt x="14" y="22"/>
                      <a:pt x="14" y="22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3" y="16"/>
                      <a:pt x="11" y="10"/>
                      <a:pt x="9" y="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8" name="Freeform 97"/>
              <p:cNvSpPr/>
              <p:nvPr/>
            </p:nvSpPr>
            <p:spPr bwMode="auto">
              <a:xfrm rot="19870194">
                <a:off x="1653707" y="2741469"/>
                <a:ext cx="17576" cy="34274"/>
              </a:xfrm>
              <a:custGeom>
                <a:avLst/>
                <a:gdLst>
                  <a:gd name="T0" fmla="*/ 10 w 15"/>
                  <a:gd name="T1" fmla="*/ 3 h 29"/>
                  <a:gd name="T2" fmla="*/ 10 w 15"/>
                  <a:gd name="T3" fmla="*/ 3 h 29"/>
                  <a:gd name="T4" fmla="*/ 5 w 15"/>
                  <a:gd name="T5" fmla="*/ 0 h 29"/>
                  <a:gd name="T6" fmla="*/ 0 w 15"/>
                  <a:gd name="T7" fmla="*/ 5 h 29"/>
                  <a:gd name="T8" fmla="*/ 1 w 15"/>
                  <a:gd name="T9" fmla="*/ 6 h 29"/>
                  <a:gd name="T10" fmla="*/ 1 w 15"/>
                  <a:gd name="T11" fmla="*/ 6 h 29"/>
                  <a:gd name="T12" fmla="*/ 6 w 15"/>
                  <a:gd name="T13" fmla="*/ 25 h 29"/>
                  <a:gd name="T14" fmla="*/ 6 w 15"/>
                  <a:gd name="T15" fmla="*/ 25 h 29"/>
                  <a:gd name="T16" fmla="*/ 11 w 15"/>
                  <a:gd name="T17" fmla="*/ 29 h 29"/>
                  <a:gd name="T18" fmla="*/ 15 w 15"/>
                  <a:gd name="T19" fmla="*/ 24 h 29"/>
                  <a:gd name="T20" fmla="*/ 15 w 15"/>
                  <a:gd name="T21" fmla="*/ 23 h 29"/>
                  <a:gd name="T22" fmla="*/ 15 w 15"/>
                  <a:gd name="T23" fmla="*/ 23 h 29"/>
                  <a:gd name="T24" fmla="*/ 10 w 15"/>
                  <a:gd name="T2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9">
                    <a:moveTo>
                      <a:pt x="10" y="3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8"/>
                      <a:pt x="2" y="12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7"/>
                      <a:pt x="9" y="29"/>
                      <a:pt x="11" y="29"/>
                    </a:cubicBezTo>
                    <a:cubicBezTo>
                      <a:pt x="13" y="29"/>
                      <a:pt x="15" y="27"/>
                      <a:pt x="15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1" y="10"/>
                      <a:pt x="10" y="5"/>
                      <a:pt x="10" y="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9" name="Freeform 98"/>
              <p:cNvSpPr/>
              <p:nvPr/>
            </p:nvSpPr>
            <p:spPr bwMode="auto">
              <a:xfrm rot="19870194">
                <a:off x="1719710" y="2670504"/>
                <a:ext cx="11864" cy="32956"/>
              </a:xfrm>
              <a:custGeom>
                <a:avLst/>
                <a:gdLst>
                  <a:gd name="T0" fmla="*/ 0 w 10"/>
                  <a:gd name="T1" fmla="*/ 11 h 28"/>
                  <a:gd name="T2" fmla="*/ 0 w 10"/>
                  <a:gd name="T3" fmla="*/ 11 h 28"/>
                  <a:gd name="T4" fmla="*/ 1 w 10"/>
                  <a:gd name="T5" fmla="*/ 24 h 28"/>
                  <a:gd name="T6" fmla="*/ 1 w 10"/>
                  <a:gd name="T7" fmla="*/ 24 h 28"/>
                  <a:gd name="T8" fmla="*/ 5 w 10"/>
                  <a:gd name="T9" fmla="*/ 28 h 28"/>
                  <a:gd name="T10" fmla="*/ 10 w 10"/>
                  <a:gd name="T11" fmla="*/ 24 h 28"/>
                  <a:gd name="T12" fmla="*/ 10 w 10"/>
                  <a:gd name="T13" fmla="*/ 23 h 28"/>
                  <a:gd name="T14" fmla="*/ 10 w 10"/>
                  <a:gd name="T15" fmla="*/ 23 h 28"/>
                  <a:gd name="T16" fmla="*/ 9 w 10"/>
                  <a:gd name="T17" fmla="*/ 11 h 28"/>
                  <a:gd name="T18" fmla="*/ 10 w 10"/>
                  <a:gd name="T19" fmla="*/ 5 h 28"/>
                  <a:gd name="T20" fmla="*/ 10 w 10"/>
                  <a:gd name="T21" fmla="*/ 5 h 28"/>
                  <a:gd name="T22" fmla="*/ 10 w 10"/>
                  <a:gd name="T23" fmla="*/ 5 h 28"/>
                  <a:gd name="T24" fmla="*/ 5 w 10"/>
                  <a:gd name="T25" fmla="*/ 0 h 28"/>
                  <a:gd name="T26" fmla="*/ 1 w 10"/>
                  <a:gd name="T27" fmla="*/ 5 h 28"/>
                  <a:gd name="T28" fmla="*/ 1 w 10"/>
                  <a:gd name="T29" fmla="*/ 5 h 28"/>
                  <a:gd name="T30" fmla="*/ 0 w 10"/>
                  <a:gd name="T31" fmla="*/ 11 h 28"/>
                  <a:gd name="T32" fmla="*/ 0 w 10"/>
                  <a:gd name="T33" fmla="*/ 11 h 28"/>
                  <a:gd name="T34" fmla="*/ 0 w 10"/>
                  <a:gd name="T35" fmla="*/ 11 h 28"/>
                  <a:gd name="T36" fmla="*/ 0 w 10"/>
                  <a:gd name="T37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28"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6"/>
                      <a:pt x="3" y="28"/>
                      <a:pt x="5" y="28"/>
                    </a:cubicBezTo>
                    <a:cubicBezTo>
                      <a:pt x="8" y="28"/>
                      <a:pt x="10" y="26"/>
                      <a:pt x="10" y="24"/>
                    </a:cubicBezTo>
                    <a:cubicBezTo>
                      <a:pt x="10" y="24"/>
                      <a:pt x="10" y="24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1" name="Freeform 100"/>
              <p:cNvSpPr/>
              <p:nvPr/>
            </p:nvSpPr>
            <p:spPr bwMode="auto">
              <a:xfrm rot="19870194">
                <a:off x="1516860" y="2877361"/>
                <a:ext cx="17576" cy="32516"/>
              </a:xfrm>
              <a:custGeom>
                <a:avLst/>
                <a:gdLst>
                  <a:gd name="T0" fmla="*/ 15 w 15"/>
                  <a:gd name="T1" fmla="*/ 23 h 28"/>
                  <a:gd name="T2" fmla="*/ 15 w 15"/>
                  <a:gd name="T3" fmla="*/ 22 h 28"/>
                  <a:gd name="T4" fmla="*/ 15 w 15"/>
                  <a:gd name="T5" fmla="*/ 22 h 28"/>
                  <a:gd name="T6" fmla="*/ 9 w 15"/>
                  <a:gd name="T7" fmla="*/ 3 h 28"/>
                  <a:gd name="T8" fmla="*/ 9 w 15"/>
                  <a:gd name="T9" fmla="*/ 3 h 28"/>
                  <a:gd name="T10" fmla="*/ 5 w 15"/>
                  <a:gd name="T11" fmla="*/ 0 h 28"/>
                  <a:gd name="T12" fmla="*/ 0 w 15"/>
                  <a:gd name="T13" fmla="*/ 5 h 28"/>
                  <a:gd name="T14" fmla="*/ 0 w 15"/>
                  <a:gd name="T15" fmla="*/ 6 h 28"/>
                  <a:gd name="T16" fmla="*/ 0 w 15"/>
                  <a:gd name="T17" fmla="*/ 6 h 28"/>
                  <a:gd name="T18" fmla="*/ 6 w 15"/>
                  <a:gd name="T19" fmla="*/ 25 h 28"/>
                  <a:gd name="T20" fmla="*/ 6 w 15"/>
                  <a:gd name="T21" fmla="*/ 25 h 28"/>
                  <a:gd name="T22" fmla="*/ 11 w 15"/>
                  <a:gd name="T23" fmla="*/ 28 h 28"/>
                  <a:gd name="T24" fmla="*/ 15 w 15"/>
                  <a:gd name="T25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8">
                    <a:moveTo>
                      <a:pt x="15" y="23"/>
                    </a:moveTo>
                    <a:cubicBezTo>
                      <a:pt x="15" y="23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15"/>
                      <a:pt x="11" y="8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1"/>
                      <a:pt x="4" y="17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7"/>
                      <a:pt x="8" y="28"/>
                      <a:pt x="11" y="28"/>
                    </a:cubicBezTo>
                    <a:cubicBezTo>
                      <a:pt x="13" y="28"/>
                      <a:pt x="15" y="26"/>
                      <a:pt x="15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2" name="Freeform 101"/>
              <p:cNvSpPr/>
              <p:nvPr/>
            </p:nvSpPr>
            <p:spPr bwMode="auto">
              <a:xfrm rot="19870194">
                <a:off x="1784780" y="2741562"/>
                <a:ext cx="18895" cy="32516"/>
              </a:xfrm>
              <a:custGeom>
                <a:avLst/>
                <a:gdLst>
                  <a:gd name="T0" fmla="*/ 0 w 16"/>
                  <a:gd name="T1" fmla="*/ 5 h 28"/>
                  <a:gd name="T2" fmla="*/ 1 w 16"/>
                  <a:gd name="T3" fmla="*/ 7 h 28"/>
                  <a:gd name="T4" fmla="*/ 0 w 16"/>
                  <a:gd name="T5" fmla="*/ 7 h 28"/>
                  <a:gd name="T6" fmla="*/ 7 w 16"/>
                  <a:gd name="T7" fmla="*/ 24 h 28"/>
                  <a:gd name="T8" fmla="*/ 7 w 16"/>
                  <a:gd name="T9" fmla="*/ 24 h 28"/>
                  <a:gd name="T10" fmla="*/ 12 w 16"/>
                  <a:gd name="T11" fmla="*/ 28 h 28"/>
                  <a:gd name="T12" fmla="*/ 16 w 16"/>
                  <a:gd name="T13" fmla="*/ 23 h 28"/>
                  <a:gd name="T14" fmla="*/ 16 w 16"/>
                  <a:gd name="T15" fmla="*/ 21 h 28"/>
                  <a:gd name="T16" fmla="*/ 16 w 16"/>
                  <a:gd name="T17" fmla="*/ 21 h 28"/>
                  <a:gd name="T18" fmla="*/ 9 w 16"/>
                  <a:gd name="T19" fmla="*/ 4 h 28"/>
                  <a:gd name="T20" fmla="*/ 9 w 16"/>
                  <a:gd name="T21" fmla="*/ 4 h 28"/>
                  <a:gd name="T22" fmla="*/ 5 w 16"/>
                  <a:gd name="T23" fmla="*/ 0 h 28"/>
                  <a:gd name="T24" fmla="*/ 0 w 16"/>
                  <a:gd name="T25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28">
                    <a:moveTo>
                      <a:pt x="0" y="5"/>
                    </a:moveTo>
                    <a:cubicBezTo>
                      <a:pt x="0" y="6"/>
                      <a:pt x="0" y="6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6"/>
                      <a:pt x="10" y="28"/>
                      <a:pt x="12" y="28"/>
                    </a:cubicBezTo>
                    <a:cubicBezTo>
                      <a:pt x="14" y="28"/>
                      <a:pt x="16" y="25"/>
                      <a:pt x="16" y="23"/>
                    </a:cubicBezTo>
                    <a:cubicBezTo>
                      <a:pt x="16" y="22"/>
                      <a:pt x="16" y="22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4" name="Freeform 103"/>
              <p:cNvSpPr/>
              <p:nvPr/>
            </p:nvSpPr>
            <p:spPr bwMode="auto">
              <a:xfrm rot="19870194">
                <a:off x="1645482" y="2779664"/>
                <a:ext cx="31637" cy="11864"/>
              </a:xfrm>
              <a:custGeom>
                <a:avLst/>
                <a:gdLst>
                  <a:gd name="T0" fmla="*/ 0 w 27"/>
                  <a:gd name="T1" fmla="*/ 5 h 10"/>
                  <a:gd name="T2" fmla="*/ 4 w 27"/>
                  <a:gd name="T3" fmla="*/ 10 h 10"/>
                  <a:gd name="T4" fmla="*/ 5 w 27"/>
                  <a:gd name="T5" fmla="*/ 10 h 10"/>
                  <a:gd name="T6" fmla="*/ 5 w 27"/>
                  <a:gd name="T7" fmla="*/ 10 h 10"/>
                  <a:gd name="T8" fmla="*/ 22 w 27"/>
                  <a:gd name="T9" fmla="*/ 10 h 10"/>
                  <a:gd name="T10" fmla="*/ 22 w 27"/>
                  <a:gd name="T11" fmla="*/ 10 h 10"/>
                  <a:gd name="T12" fmla="*/ 23 w 27"/>
                  <a:gd name="T13" fmla="*/ 10 h 10"/>
                  <a:gd name="T14" fmla="*/ 27 w 27"/>
                  <a:gd name="T15" fmla="*/ 6 h 10"/>
                  <a:gd name="T16" fmla="*/ 23 w 27"/>
                  <a:gd name="T17" fmla="*/ 1 h 10"/>
                  <a:gd name="T18" fmla="*/ 23 w 27"/>
                  <a:gd name="T19" fmla="*/ 1 h 10"/>
                  <a:gd name="T20" fmla="*/ 4 w 27"/>
                  <a:gd name="T21" fmla="*/ 1 h 10"/>
                  <a:gd name="T22" fmla="*/ 4 w 27"/>
                  <a:gd name="T23" fmla="*/ 1 h 10"/>
                  <a:gd name="T24" fmla="*/ 4 w 27"/>
                  <a:gd name="T25" fmla="*/ 1 h 10"/>
                  <a:gd name="T26" fmla="*/ 4 w 27"/>
                  <a:gd name="T27" fmla="*/ 1 h 10"/>
                  <a:gd name="T28" fmla="*/ 4 w 27"/>
                  <a:gd name="T29" fmla="*/ 1 h 10"/>
                  <a:gd name="T30" fmla="*/ 0 w 27"/>
                  <a:gd name="T3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10">
                    <a:moveTo>
                      <a:pt x="0" y="5"/>
                    </a:moveTo>
                    <a:cubicBezTo>
                      <a:pt x="0" y="8"/>
                      <a:pt x="2" y="10"/>
                      <a:pt x="4" y="10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10" y="10"/>
                      <a:pt x="16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ubicBezTo>
                      <a:pt x="25" y="10"/>
                      <a:pt x="27" y="8"/>
                      <a:pt x="27" y="6"/>
                    </a:cubicBezTo>
                    <a:cubicBezTo>
                      <a:pt x="27" y="3"/>
                      <a:pt x="25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6" y="0"/>
                      <a:pt x="10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" y="1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5" name="Freeform 104"/>
              <p:cNvSpPr/>
              <p:nvPr/>
            </p:nvSpPr>
            <p:spPr bwMode="auto">
              <a:xfrm rot="19870194">
                <a:off x="1703229" y="2904651"/>
                <a:ext cx="29001" cy="19773"/>
              </a:xfrm>
              <a:custGeom>
                <a:avLst/>
                <a:gdLst>
                  <a:gd name="T0" fmla="*/ 25 w 25"/>
                  <a:gd name="T1" fmla="*/ 4 h 17"/>
                  <a:gd name="T2" fmla="*/ 20 w 25"/>
                  <a:gd name="T3" fmla="*/ 0 h 17"/>
                  <a:gd name="T4" fmla="*/ 18 w 25"/>
                  <a:gd name="T5" fmla="*/ 0 h 17"/>
                  <a:gd name="T6" fmla="*/ 18 w 25"/>
                  <a:gd name="T7" fmla="*/ 0 h 17"/>
                  <a:gd name="T8" fmla="*/ 4 w 25"/>
                  <a:gd name="T9" fmla="*/ 8 h 17"/>
                  <a:gd name="T10" fmla="*/ 3 w 25"/>
                  <a:gd name="T11" fmla="*/ 8 h 17"/>
                  <a:gd name="T12" fmla="*/ 3 w 25"/>
                  <a:gd name="T13" fmla="*/ 8 h 17"/>
                  <a:gd name="T14" fmla="*/ 3 w 25"/>
                  <a:gd name="T15" fmla="*/ 8 h 17"/>
                  <a:gd name="T16" fmla="*/ 3 w 25"/>
                  <a:gd name="T17" fmla="*/ 8 h 17"/>
                  <a:gd name="T18" fmla="*/ 0 w 25"/>
                  <a:gd name="T19" fmla="*/ 12 h 17"/>
                  <a:gd name="T20" fmla="*/ 5 w 25"/>
                  <a:gd name="T21" fmla="*/ 17 h 17"/>
                  <a:gd name="T22" fmla="*/ 7 w 25"/>
                  <a:gd name="T23" fmla="*/ 17 h 17"/>
                  <a:gd name="T24" fmla="*/ 7 w 25"/>
                  <a:gd name="T25" fmla="*/ 17 h 17"/>
                  <a:gd name="T26" fmla="*/ 8 w 25"/>
                  <a:gd name="T27" fmla="*/ 16 h 17"/>
                  <a:gd name="T28" fmla="*/ 8 w 25"/>
                  <a:gd name="T29" fmla="*/ 16 h 17"/>
                  <a:gd name="T30" fmla="*/ 8 w 25"/>
                  <a:gd name="T31" fmla="*/ 16 h 17"/>
                  <a:gd name="T32" fmla="*/ 8 w 25"/>
                  <a:gd name="T33" fmla="*/ 16 h 17"/>
                  <a:gd name="T34" fmla="*/ 8 w 25"/>
                  <a:gd name="T35" fmla="*/ 16 h 17"/>
                  <a:gd name="T36" fmla="*/ 8 w 25"/>
                  <a:gd name="T37" fmla="*/ 16 h 17"/>
                  <a:gd name="T38" fmla="*/ 23 w 25"/>
                  <a:gd name="T39" fmla="*/ 8 h 17"/>
                  <a:gd name="T40" fmla="*/ 23 w 25"/>
                  <a:gd name="T41" fmla="*/ 8 h 17"/>
                  <a:gd name="T42" fmla="*/ 25 w 25"/>
                  <a:gd name="T4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17">
                    <a:moveTo>
                      <a:pt x="25" y="4"/>
                    </a:moveTo>
                    <a:cubicBezTo>
                      <a:pt x="25" y="2"/>
                      <a:pt x="23" y="0"/>
                      <a:pt x="20" y="0"/>
                    </a:cubicBezTo>
                    <a:cubicBezTo>
                      <a:pt x="20" y="0"/>
                      <a:pt x="19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1" y="4"/>
                      <a:pt x="4" y="7"/>
                      <a:pt x="4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9"/>
                      <a:pt x="0" y="10"/>
                      <a:pt x="0" y="12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6" y="12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8"/>
                      <a:pt x="25" y="6"/>
                      <a:pt x="25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6" name="Freeform 105"/>
              <p:cNvSpPr/>
              <p:nvPr/>
            </p:nvSpPr>
            <p:spPr bwMode="auto">
              <a:xfrm rot="19870194">
                <a:off x="1696850" y="2832474"/>
                <a:ext cx="30758" cy="20213"/>
              </a:xfrm>
              <a:custGeom>
                <a:avLst/>
                <a:gdLst>
                  <a:gd name="T0" fmla="*/ 20 w 26"/>
                  <a:gd name="T1" fmla="*/ 10 h 17"/>
                  <a:gd name="T2" fmla="*/ 20 w 26"/>
                  <a:gd name="T3" fmla="*/ 10 h 17"/>
                  <a:gd name="T4" fmla="*/ 21 w 26"/>
                  <a:gd name="T5" fmla="*/ 10 h 17"/>
                  <a:gd name="T6" fmla="*/ 21 w 26"/>
                  <a:gd name="T7" fmla="*/ 10 h 17"/>
                  <a:gd name="T8" fmla="*/ 21 w 26"/>
                  <a:gd name="T9" fmla="*/ 10 h 17"/>
                  <a:gd name="T10" fmla="*/ 21 w 26"/>
                  <a:gd name="T11" fmla="*/ 10 h 17"/>
                  <a:gd name="T12" fmla="*/ 23 w 26"/>
                  <a:gd name="T13" fmla="*/ 9 h 17"/>
                  <a:gd name="T14" fmla="*/ 23 w 26"/>
                  <a:gd name="T15" fmla="*/ 9 h 17"/>
                  <a:gd name="T16" fmla="*/ 26 w 26"/>
                  <a:gd name="T17" fmla="*/ 5 h 17"/>
                  <a:gd name="T18" fmla="*/ 21 w 26"/>
                  <a:gd name="T19" fmla="*/ 0 h 17"/>
                  <a:gd name="T20" fmla="*/ 19 w 26"/>
                  <a:gd name="T21" fmla="*/ 0 h 17"/>
                  <a:gd name="T22" fmla="*/ 19 w 26"/>
                  <a:gd name="T23" fmla="*/ 0 h 17"/>
                  <a:gd name="T24" fmla="*/ 17 w 26"/>
                  <a:gd name="T25" fmla="*/ 2 h 17"/>
                  <a:gd name="T26" fmla="*/ 7 w 26"/>
                  <a:gd name="T27" fmla="*/ 6 h 17"/>
                  <a:gd name="T28" fmla="*/ 7 w 26"/>
                  <a:gd name="T29" fmla="*/ 6 h 17"/>
                  <a:gd name="T30" fmla="*/ 7 w 26"/>
                  <a:gd name="T31" fmla="*/ 6 h 17"/>
                  <a:gd name="T32" fmla="*/ 7 w 26"/>
                  <a:gd name="T33" fmla="*/ 6 h 17"/>
                  <a:gd name="T34" fmla="*/ 5 w 26"/>
                  <a:gd name="T35" fmla="*/ 7 h 17"/>
                  <a:gd name="T36" fmla="*/ 2 w 26"/>
                  <a:gd name="T37" fmla="*/ 9 h 17"/>
                  <a:gd name="T38" fmla="*/ 2 w 26"/>
                  <a:gd name="T39" fmla="*/ 9 h 17"/>
                  <a:gd name="T40" fmla="*/ 0 w 26"/>
                  <a:gd name="T41" fmla="*/ 13 h 17"/>
                  <a:gd name="T42" fmla="*/ 5 w 26"/>
                  <a:gd name="T43" fmla="*/ 17 h 17"/>
                  <a:gd name="T44" fmla="*/ 7 w 26"/>
                  <a:gd name="T45" fmla="*/ 17 h 17"/>
                  <a:gd name="T46" fmla="*/ 7 w 26"/>
                  <a:gd name="T47" fmla="*/ 17 h 17"/>
                  <a:gd name="T48" fmla="*/ 11 w 26"/>
                  <a:gd name="T49" fmla="*/ 14 h 17"/>
                  <a:gd name="T50" fmla="*/ 11 w 26"/>
                  <a:gd name="T51" fmla="*/ 14 h 17"/>
                  <a:gd name="T52" fmla="*/ 12 w 26"/>
                  <a:gd name="T53" fmla="*/ 14 h 17"/>
                  <a:gd name="T54" fmla="*/ 20 w 26"/>
                  <a:gd name="T55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17">
                    <a:moveTo>
                      <a:pt x="20" y="10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11"/>
                      <a:pt x="0" y="13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2" y="14"/>
                    </a:cubicBezTo>
                    <a:lnTo>
                      <a:pt x="20" y="10"/>
                    </a:ln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7" name="Freeform 106"/>
              <p:cNvSpPr/>
              <p:nvPr/>
            </p:nvSpPr>
            <p:spPr bwMode="auto">
              <a:xfrm rot="19870194">
                <a:off x="1731163" y="2863956"/>
                <a:ext cx="32956" cy="17576"/>
              </a:xfrm>
              <a:custGeom>
                <a:avLst/>
                <a:gdLst>
                  <a:gd name="T0" fmla="*/ 28 w 28"/>
                  <a:gd name="T1" fmla="*/ 4 h 15"/>
                  <a:gd name="T2" fmla="*/ 23 w 28"/>
                  <a:gd name="T3" fmla="*/ 0 h 15"/>
                  <a:gd name="T4" fmla="*/ 23 w 28"/>
                  <a:gd name="T5" fmla="*/ 0 h 15"/>
                  <a:gd name="T6" fmla="*/ 23 w 28"/>
                  <a:gd name="T7" fmla="*/ 0 h 15"/>
                  <a:gd name="T8" fmla="*/ 3 w 28"/>
                  <a:gd name="T9" fmla="*/ 6 h 15"/>
                  <a:gd name="T10" fmla="*/ 3 w 28"/>
                  <a:gd name="T11" fmla="*/ 6 h 15"/>
                  <a:gd name="T12" fmla="*/ 3 w 28"/>
                  <a:gd name="T13" fmla="*/ 7 h 15"/>
                  <a:gd name="T14" fmla="*/ 3 w 28"/>
                  <a:gd name="T15" fmla="*/ 7 h 15"/>
                  <a:gd name="T16" fmla="*/ 0 w 28"/>
                  <a:gd name="T17" fmla="*/ 11 h 15"/>
                  <a:gd name="T18" fmla="*/ 5 w 28"/>
                  <a:gd name="T19" fmla="*/ 15 h 15"/>
                  <a:gd name="T20" fmla="*/ 7 w 28"/>
                  <a:gd name="T21" fmla="*/ 15 h 15"/>
                  <a:gd name="T22" fmla="*/ 7 w 28"/>
                  <a:gd name="T23" fmla="*/ 15 h 15"/>
                  <a:gd name="T24" fmla="*/ 24 w 28"/>
                  <a:gd name="T25" fmla="*/ 9 h 15"/>
                  <a:gd name="T26" fmla="*/ 24 w 28"/>
                  <a:gd name="T27" fmla="*/ 9 h 15"/>
                  <a:gd name="T28" fmla="*/ 28 w 28"/>
                  <a:gd name="T2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">
                    <a:moveTo>
                      <a:pt x="28" y="4"/>
                    </a:moveTo>
                    <a:cubicBezTo>
                      <a:pt x="28" y="2"/>
                      <a:pt x="26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1" y="3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6" y="15"/>
                      <a:pt x="6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4" y="12"/>
                      <a:pt x="20" y="10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8" name="Freeform 107"/>
              <p:cNvSpPr/>
              <p:nvPr/>
            </p:nvSpPr>
            <p:spPr bwMode="auto">
              <a:xfrm rot="19870194">
                <a:off x="1585937" y="2767294"/>
                <a:ext cx="31637" cy="18895"/>
              </a:xfrm>
              <a:custGeom>
                <a:avLst/>
                <a:gdLst>
                  <a:gd name="T0" fmla="*/ 20 w 27"/>
                  <a:gd name="T1" fmla="*/ 0 h 16"/>
                  <a:gd name="T2" fmla="*/ 20 w 27"/>
                  <a:gd name="T3" fmla="*/ 0 h 16"/>
                  <a:gd name="T4" fmla="*/ 3 w 27"/>
                  <a:gd name="T5" fmla="*/ 7 h 16"/>
                  <a:gd name="T6" fmla="*/ 3 w 27"/>
                  <a:gd name="T7" fmla="*/ 7 h 16"/>
                  <a:gd name="T8" fmla="*/ 0 w 27"/>
                  <a:gd name="T9" fmla="*/ 11 h 16"/>
                  <a:gd name="T10" fmla="*/ 5 w 27"/>
                  <a:gd name="T11" fmla="*/ 16 h 16"/>
                  <a:gd name="T12" fmla="*/ 6 w 27"/>
                  <a:gd name="T13" fmla="*/ 15 h 16"/>
                  <a:gd name="T14" fmla="*/ 6 w 27"/>
                  <a:gd name="T15" fmla="*/ 15 h 16"/>
                  <a:gd name="T16" fmla="*/ 24 w 27"/>
                  <a:gd name="T17" fmla="*/ 9 h 16"/>
                  <a:gd name="T18" fmla="*/ 24 w 27"/>
                  <a:gd name="T19" fmla="*/ 9 h 16"/>
                  <a:gd name="T20" fmla="*/ 27 w 27"/>
                  <a:gd name="T21" fmla="*/ 4 h 16"/>
                  <a:gd name="T22" fmla="*/ 22 w 27"/>
                  <a:gd name="T23" fmla="*/ 0 h 16"/>
                  <a:gd name="T24" fmla="*/ 20 w 27"/>
                  <a:gd name="T25" fmla="*/ 0 h 16"/>
                  <a:gd name="T26" fmla="*/ 20 w 27"/>
                  <a:gd name="T27" fmla="*/ 0 h 16"/>
                  <a:gd name="T28" fmla="*/ 20 w 27"/>
                  <a:gd name="T2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6"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5" y="2"/>
                      <a:pt x="9" y="4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4"/>
                      <a:pt x="2" y="16"/>
                      <a:pt x="5" y="16"/>
                    </a:cubicBezTo>
                    <a:cubicBezTo>
                      <a:pt x="5" y="16"/>
                      <a:pt x="6" y="16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3"/>
                      <a:pt x="18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8"/>
                      <a:pt x="27" y="6"/>
                      <a:pt x="27" y="4"/>
                    </a:cubicBezTo>
                    <a:cubicBezTo>
                      <a:pt x="27" y="2"/>
                      <a:pt x="25" y="0"/>
                      <a:pt x="22" y="0"/>
                    </a:cubicBezTo>
                    <a:cubicBezTo>
                      <a:pt x="21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9" name="Freeform 108"/>
              <p:cNvSpPr/>
              <p:nvPr/>
            </p:nvSpPr>
            <p:spPr bwMode="auto">
              <a:xfrm rot="19870194">
                <a:off x="1842333" y="2932872"/>
                <a:ext cx="25486" cy="26804"/>
              </a:xfrm>
              <a:custGeom>
                <a:avLst/>
                <a:gdLst>
                  <a:gd name="T0" fmla="*/ 21 w 22"/>
                  <a:gd name="T1" fmla="*/ 15 h 23"/>
                  <a:gd name="T2" fmla="*/ 15 w 22"/>
                  <a:gd name="T3" fmla="*/ 8 h 23"/>
                  <a:gd name="T4" fmla="*/ 8 w 22"/>
                  <a:gd name="T5" fmla="*/ 1 h 23"/>
                  <a:gd name="T6" fmla="*/ 8 w 22"/>
                  <a:gd name="T7" fmla="*/ 1 h 23"/>
                  <a:gd name="T8" fmla="*/ 5 w 22"/>
                  <a:gd name="T9" fmla="*/ 0 h 23"/>
                  <a:gd name="T10" fmla="*/ 0 w 22"/>
                  <a:gd name="T11" fmla="*/ 4 h 23"/>
                  <a:gd name="T12" fmla="*/ 1 w 22"/>
                  <a:gd name="T13" fmla="*/ 7 h 23"/>
                  <a:gd name="T14" fmla="*/ 1 w 22"/>
                  <a:gd name="T15" fmla="*/ 7 h 23"/>
                  <a:gd name="T16" fmla="*/ 8 w 22"/>
                  <a:gd name="T17" fmla="*/ 15 h 23"/>
                  <a:gd name="T18" fmla="*/ 8 w 22"/>
                  <a:gd name="T19" fmla="*/ 15 h 23"/>
                  <a:gd name="T20" fmla="*/ 8 w 22"/>
                  <a:gd name="T21" fmla="*/ 15 h 23"/>
                  <a:gd name="T22" fmla="*/ 8 w 22"/>
                  <a:gd name="T23" fmla="*/ 15 h 23"/>
                  <a:gd name="T24" fmla="*/ 14 w 22"/>
                  <a:gd name="T25" fmla="*/ 21 h 23"/>
                  <a:gd name="T26" fmla="*/ 14 w 22"/>
                  <a:gd name="T27" fmla="*/ 21 h 23"/>
                  <a:gd name="T28" fmla="*/ 18 w 22"/>
                  <a:gd name="T29" fmla="*/ 23 h 23"/>
                  <a:gd name="T30" fmla="*/ 22 w 22"/>
                  <a:gd name="T31" fmla="*/ 18 h 23"/>
                  <a:gd name="T32" fmla="*/ 21 w 22"/>
                  <a:gd name="T33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2"/>
                      <a:pt x="16" y="23"/>
                      <a:pt x="18" y="23"/>
                    </a:cubicBezTo>
                    <a:cubicBezTo>
                      <a:pt x="20" y="23"/>
                      <a:pt x="22" y="21"/>
                      <a:pt x="22" y="18"/>
                    </a:cubicBezTo>
                    <a:cubicBezTo>
                      <a:pt x="22" y="17"/>
                      <a:pt x="22" y="15"/>
                      <a:pt x="21" y="1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0" name="Freeform 109"/>
              <p:cNvSpPr/>
              <p:nvPr/>
            </p:nvSpPr>
            <p:spPr bwMode="auto">
              <a:xfrm rot="19870194">
                <a:off x="1646122" y="2880422"/>
                <a:ext cx="58441" cy="28122"/>
              </a:xfrm>
              <a:custGeom>
                <a:avLst/>
                <a:gdLst>
                  <a:gd name="T0" fmla="*/ 28 w 50"/>
                  <a:gd name="T1" fmla="*/ 17 h 24"/>
                  <a:gd name="T2" fmla="*/ 29 w 50"/>
                  <a:gd name="T3" fmla="*/ 17 h 24"/>
                  <a:gd name="T4" fmla="*/ 29 w 50"/>
                  <a:gd name="T5" fmla="*/ 17 h 24"/>
                  <a:gd name="T6" fmla="*/ 30 w 50"/>
                  <a:gd name="T7" fmla="*/ 17 h 24"/>
                  <a:gd name="T8" fmla="*/ 30 w 50"/>
                  <a:gd name="T9" fmla="*/ 17 h 24"/>
                  <a:gd name="T10" fmla="*/ 48 w 50"/>
                  <a:gd name="T11" fmla="*/ 8 h 24"/>
                  <a:gd name="T12" fmla="*/ 48 w 50"/>
                  <a:gd name="T13" fmla="*/ 8 h 24"/>
                  <a:gd name="T14" fmla="*/ 50 w 50"/>
                  <a:gd name="T15" fmla="*/ 4 h 24"/>
                  <a:gd name="T16" fmla="*/ 46 w 50"/>
                  <a:gd name="T17" fmla="*/ 0 h 24"/>
                  <a:gd name="T18" fmla="*/ 44 w 50"/>
                  <a:gd name="T19" fmla="*/ 0 h 24"/>
                  <a:gd name="T20" fmla="*/ 43 w 50"/>
                  <a:gd name="T21" fmla="*/ 0 h 24"/>
                  <a:gd name="T22" fmla="*/ 26 w 50"/>
                  <a:gd name="T23" fmla="*/ 8 h 24"/>
                  <a:gd name="T24" fmla="*/ 26 w 50"/>
                  <a:gd name="T25" fmla="*/ 8 h 24"/>
                  <a:gd name="T26" fmla="*/ 24 w 50"/>
                  <a:gd name="T27" fmla="*/ 10 h 24"/>
                  <a:gd name="T28" fmla="*/ 23 w 50"/>
                  <a:gd name="T29" fmla="*/ 10 h 24"/>
                  <a:gd name="T30" fmla="*/ 21 w 50"/>
                  <a:gd name="T31" fmla="*/ 10 h 24"/>
                  <a:gd name="T32" fmla="*/ 21 w 50"/>
                  <a:gd name="T33" fmla="*/ 10 h 24"/>
                  <a:gd name="T34" fmla="*/ 4 w 50"/>
                  <a:gd name="T35" fmla="*/ 14 h 24"/>
                  <a:gd name="T36" fmla="*/ 4 w 50"/>
                  <a:gd name="T37" fmla="*/ 14 h 24"/>
                  <a:gd name="T38" fmla="*/ 0 w 50"/>
                  <a:gd name="T39" fmla="*/ 19 h 24"/>
                  <a:gd name="T40" fmla="*/ 1 w 50"/>
                  <a:gd name="T41" fmla="*/ 20 h 24"/>
                  <a:gd name="T42" fmla="*/ 1 w 50"/>
                  <a:gd name="T43" fmla="*/ 20 h 24"/>
                  <a:gd name="T44" fmla="*/ 1 w 50"/>
                  <a:gd name="T45" fmla="*/ 21 h 24"/>
                  <a:gd name="T46" fmla="*/ 1 w 50"/>
                  <a:gd name="T47" fmla="*/ 21 h 24"/>
                  <a:gd name="T48" fmla="*/ 1 w 50"/>
                  <a:gd name="T49" fmla="*/ 21 h 24"/>
                  <a:gd name="T50" fmla="*/ 5 w 50"/>
                  <a:gd name="T51" fmla="*/ 24 h 24"/>
                  <a:gd name="T52" fmla="*/ 8 w 50"/>
                  <a:gd name="T53" fmla="*/ 23 h 24"/>
                  <a:gd name="T54" fmla="*/ 24 w 50"/>
                  <a:gd name="T55" fmla="*/ 19 h 24"/>
                  <a:gd name="T56" fmla="*/ 24 w 50"/>
                  <a:gd name="T57" fmla="*/ 19 h 24"/>
                  <a:gd name="T58" fmla="*/ 26 w 50"/>
                  <a:gd name="T59" fmla="*/ 17 h 24"/>
                  <a:gd name="T60" fmla="*/ 28 w 50"/>
                  <a:gd name="T61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0" h="24">
                    <a:moveTo>
                      <a:pt x="28" y="17"/>
                    </a:moveTo>
                    <a:cubicBezTo>
                      <a:pt x="28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5" y="15"/>
                      <a:pt x="41" y="12"/>
                      <a:pt x="48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9" y="8"/>
                      <a:pt x="50" y="6"/>
                      <a:pt x="50" y="4"/>
                    </a:cubicBezTo>
                    <a:cubicBezTo>
                      <a:pt x="50" y="2"/>
                      <a:pt x="48" y="0"/>
                      <a:pt x="46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7" y="4"/>
                      <a:pt x="31" y="6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9"/>
                      <a:pt x="24" y="10"/>
                    </a:cubicBezTo>
                    <a:cubicBezTo>
                      <a:pt x="24" y="10"/>
                      <a:pt x="23" y="10"/>
                      <a:pt x="23" y="10"/>
                    </a:cubicBezTo>
                    <a:cubicBezTo>
                      <a:pt x="22" y="10"/>
                      <a:pt x="22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16" y="12"/>
                      <a:pt x="10" y="13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2" y="15"/>
                      <a:pt x="0" y="17"/>
                      <a:pt x="0" y="19"/>
                    </a:cubicBezTo>
                    <a:cubicBezTo>
                      <a:pt x="0" y="19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3"/>
                      <a:pt x="3" y="24"/>
                      <a:pt x="5" y="24"/>
                    </a:cubicBezTo>
                    <a:cubicBezTo>
                      <a:pt x="6" y="24"/>
                      <a:pt x="7" y="24"/>
                      <a:pt x="8" y="23"/>
                    </a:cubicBezTo>
                    <a:cubicBezTo>
                      <a:pt x="14" y="22"/>
                      <a:pt x="19" y="20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5" y="18"/>
                      <a:pt x="26" y="18"/>
                      <a:pt x="26" y="17"/>
                    </a:cubicBezTo>
                    <a:cubicBezTo>
                      <a:pt x="27" y="17"/>
                      <a:pt x="27" y="17"/>
                      <a:pt x="28" y="17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1" name="Freeform 110"/>
              <p:cNvSpPr/>
              <p:nvPr/>
            </p:nvSpPr>
            <p:spPr bwMode="auto">
              <a:xfrm rot="19870194">
                <a:off x="1749035" y="2708904"/>
                <a:ext cx="17576" cy="32077"/>
              </a:xfrm>
              <a:custGeom>
                <a:avLst/>
                <a:gdLst>
                  <a:gd name="T0" fmla="*/ 15 w 15"/>
                  <a:gd name="T1" fmla="*/ 22 h 27"/>
                  <a:gd name="T2" fmla="*/ 14 w 15"/>
                  <a:gd name="T3" fmla="*/ 21 h 27"/>
                  <a:gd name="T4" fmla="*/ 14 w 15"/>
                  <a:gd name="T5" fmla="*/ 21 h 27"/>
                  <a:gd name="T6" fmla="*/ 9 w 15"/>
                  <a:gd name="T7" fmla="*/ 3 h 27"/>
                  <a:gd name="T8" fmla="*/ 9 w 15"/>
                  <a:gd name="T9" fmla="*/ 3 h 27"/>
                  <a:gd name="T10" fmla="*/ 4 w 15"/>
                  <a:gd name="T11" fmla="*/ 0 h 27"/>
                  <a:gd name="T12" fmla="*/ 0 w 15"/>
                  <a:gd name="T13" fmla="*/ 4 h 27"/>
                  <a:gd name="T14" fmla="*/ 0 w 15"/>
                  <a:gd name="T15" fmla="*/ 6 h 27"/>
                  <a:gd name="T16" fmla="*/ 0 w 15"/>
                  <a:gd name="T17" fmla="*/ 6 h 27"/>
                  <a:gd name="T18" fmla="*/ 5 w 15"/>
                  <a:gd name="T19" fmla="*/ 24 h 27"/>
                  <a:gd name="T20" fmla="*/ 6 w 15"/>
                  <a:gd name="T21" fmla="*/ 24 h 27"/>
                  <a:gd name="T22" fmla="*/ 10 w 15"/>
                  <a:gd name="T23" fmla="*/ 27 h 27"/>
                  <a:gd name="T24" fmla="*/ 15 w 15"/>
                  <a:gd name="T25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7">
                    <a:moveTo>
                      <a:pt x="15" y="22"/>
                    </a:moveTo>
                    <a:cubicBezTo>
                      <a:pt x="15" y="22"/>
                      <a:pt x="15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2" y="15"/>
                      <a:pt x="11" y="9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1"/>
                      <a:pt x="3" y="17"/>
                      <a:pt x="5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8" y="27"/>
                      <a:pt x="10" y="27"/>
                    </a:cubicBezTo>
                    <a:cubicBezTo>
                      <a:pt x="13" y="27"/>
                      <a:pt x="15" y="25"/>
                      <a:pt x="15" y="22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2" name="Freeform 111"/>
              <p:cNvSpPr/>
              <p:nvPr/>
            </p:nvSpPr>
            <p:spPr bwMode="auto">
              <a:xfrm rot="19870194">
                <a:off x="1759772" y="2957274"/>
                <a:ext cx="30319" cy="17576"/>
              </a:xfrm>
              <a:custGeom>
                <a:avLst/>
                <a:gdLst>
                  <a:gd name="T0" fmla="*/ 22 w 26"/>
                  <a:gd name="T1" fmla="*/ 0 h 15"/>
                  <a:gd name="T2" fmla="*/ 20 w 26"/>
                  <a:gd name="T3" fmla="*/ 0 h 15"/>
                  <a:gd name="T4" fmla="*/ 20 w 26"/>
                  <a:gd name="T5" fmla="*/ 0 h 15"/>
                  <a:gd name="T6" fmla="*/ 7 w 26"/>
                  <a:gd name="T7" fmla="*/ 4 h 15"/>
                  <a:gd name="T8" fmla="*/ 7 w 26"/>
                  <a:gd name="T9" fmla="*/ 4 h 15"/>
                  <a:gd name="T10" fmla="*/ 7 w 26"/>
                  <a:gd name="T11" fmla="*/ 5 h 15"/>
                  <a:gd name="T12" fmla="*/ 7 w 26"/>
                  <a:gd name="T13" fmla="*/ 4 h 15"/>
                  <a:gd name="T14" fmla="*/ 7 w 26"/>
                  <a:gd name="T15" fmla="*/ 5 h 15"/>
                  <a:gd name="T16" fmla="*/ 7 w 26"/>
                  <a:gd name="T17" fmla="*/ 5 h 15"/>
                  <a:gd name="T18" fmla="*/ 3 w 26"/>
                  <a:gd name="T19" fmla="*/ 6 h 15"/>
                  <a:gd name="T20" fmla="*/ 3 w 26"/>
                  <a:gd name="T21" fmla="*/ 6 h 15"/>
                  <a:gd name="T22" fmla="*/ 0 w 26"/>
                  <a:gd name="T23" fmla="*/ 10 h 15"/>
                  <a:gd name="T24" fmla="*/ 5 w 26"/>
                  <a:gd name="T25" fmla="*/ 15 h 15"/>
                  <a:gd name="T26" fmla="*/ 7 w 26"/>
                  <a:gd name="T27" fmla="*/ 15 h 15"/>
                  <a:gd name="T28" fmla="*/ 7 w 26"/>
                  <a:gd name="T29" fmla="*/ 15 h 15"/>
                  <a:gd name="T30" fmla="*/ 7 w 26"/>
                  <a:gd name="T31" fmla="*/ 15 h 15"/>
                  <a:gd name="T32" fmla="*/ 7 w 26"/>
                  <a:gd name="T33" fmla="*/ 15 h 15"/>
                  <a:gd name="T34" fmla="*/ 11 w 26"/>
                  <a:gd name="T35" fmla="*/ 13 h 15"/>
                  <a:gd name="T36" fmla="*/ 11 w 26"/>
                  <a:gd name="T37" fmla="*/ 13 h 15"/>
                  <a:gd name="T38" fmla="*/ 23 w 26"/>
                  <a:gd name="T39" fmla="*/ 9 h 15"/>
                  <a:gd name="T40" fmla="*/ 23 w 26"/>
                  <a:gd name="T41" fmla="*/ 9 h 15"/>
                  <a:gd name="T42" fmla="*/ 26 w 26"/>
                  <a:gd name="T43" fmla="*/ 4 h 15"/>
                  <a:gd name="T44" fmla="*/ 22 w 26"/>
                  <a:gd name="T4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6" h="15">
                    <a:moveTo>
                      <a:pt x="22" y="0"/>
                    </a:moveTo>
                    <a:cubicBezTo>
                      <a:pt x="21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4"/>
                      <a:pt x="7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7"/>
                      <a:pt x="0" y="9"/>
                      <a:pt x="0" y="10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6" y="15"/>
                      <a:pt x="6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4"/>
                    </a:cubicBezTo>
                    <a:cubicBezTo>
                      <a:pt x="26" y="2"/>
                      <a:pt x="24" y="0"/>
                      <a:pt x="22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3" name="Freeform 112"/>
              <p:cNvSpPr/>
              <p:nvPr/>
            </p:nvSpPr>
            <p:spPr bwMode="auto">
              <a:xfrm rot="19870194">
                <a:off x="1740143" y="2990424"/>
                <a:ext cx="21092" cy="28122"/>
              </a:xfrm>
              <a:custGeom>
                <a:avLst/>
                <a:gdLst>
                  <a:gd name="T0" fmla="*/ 13 w 18"/>
                  <a:gd name="T1" fmla="*/ 0 h 24"/>
                  <a:gd name="T2" fmla="*/ 12 w 18"/>
                  <a:gd name="T3" fmla="*/ 1 h 24"/>
                  <a:gd name="T4" fmla="*/ 12 w 18"/>
                  <a:gd name="T5" fmla="*/ 1 h 24"/>
                  <a:gd name="T6" fmla="*/ 12 w 18"/>
                  <a:gd name="T7" fmla="*/ 1 h 24"/>
                  <a:gd name="T8" fmla="*/ 12 w 18"/>
                  <a:gd name="T9" fmla="*/ 1 h 24"/>
                  <a:gd name="T10" fmla="*/ 4 w 18"/>
                  <a:gd name="T11" fmla="*/ 4 h 24"/>
                  <a:gd name="T12" fmla="*/ 4 w 18"/>
                  <a:gd name="T13" fmla="*/ 4 h 24"/>
                  <a:gd name="T14" fmla="*/ 1 w 18"/>
                  <a:gd name="T15" fmla="*/ 8 h 24"/>
                  <a:gd name="T16" fmla="*/ 1 w 18"/>
                  <a:gd name="T17" fmla="*/ 8 h 24"/>
                  <a:gd name="T18" fmla="*/ 1 w 18"/>
                  <a:gd name="T19" fmla="*/ 9 h 24"/>
                  <a:gd name="T20" fmla="*/ 1 w 18"/>
                  <a:gd name="T21" fmla="*/ 9 h 24"/>
                  <a:gd name="T22" fmla="*/ 1 w 18"/>
                  <a:gd name="T23" fmla="*/ 9 h 24"/>
                  <a:gd name="T24" fmla="*/ 0 w 18"/>
                  <a:gd name="T25" fmla="*/ 19 h 24"/>
                  <a:gd name="T26" fmla="*/ 0 w 18"/>
                  <a:gd name="T27" fmla="*/ 19 h 24"/>
                  <a:gd name="T28" fmla="*/ 0 w 18"/>
                  <a:gd name="T29" fmla="*/ 19 h 24"/>
                  <a:gd name="T30" fmla="*/ 5 w 18"/>
                  <a:gd name="T31" fmla="*/ 24 h 24"/>
                  <a:gd name="T32" fmla="*/ 9 w 18"/>
                  <a:gd name="T33" fmla="*/ 20 h 24"/>
                  <a:gd name="T34" fmla="*/ 9 w 18"/>
                  <a:gd name="T35" fmla="*/ 20 h 24"/>
                  <a:gd name="T36" fmla="*/ 10 w 18"/>
                  <a:gd name="T37" fmla="*/ 11 h 24"/>
                  <a:gd name="T38" fmla="*/ 15 w 18"/>
                  <a:gd name="T39" fmla="*/ 9 h 24"/>
                  <a:gd name="T40" fmla="*/ 15 w 18"/>
                  <a:gd name="T41" fmla="*/ 9 h 24"/>
                  <a:gd name="T42" fmla="*/ 18 w 18"/>
                  <a:gd name="T43" fmla="*/ 5 h 24"/>
                  <a:gd name="T44" fmla="*/ 13 w 18"/>
                  <a:gd name="T4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24">
                    <a:moveTo>
                      <a:pt x="13" y="0"/>
                    </a:moveTo>
                    <a:cubicBezTo>
                      <a:pt x="13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5"/>
                      <a:pt x="1" y="6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2"/>
                      <a:pt x="2" y="24"/>
                      <a:pt x="5" y="24"/>
                    </a:cubicBezTo>
                    <a:cubicBezTo>
                      <a:pt x="7" y="24"/>
                      <a:pt x="9" y="22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9"/>
                      <a:pt x="18" y="7"/>
                      <a:pt x="18" y="5"/>
                    </a:cubicBezTo>
                    <a:cubicBezTo>
                      <a:pt x="18" y="2"/>
                      <a:pt x="16" y="0"/>
                      <a:pt x="13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4" name="Freeform 113"/>
              <p:cNvSpPr/>
              <p:nvPr/>
            </p:nvSpPr>
            <p:spPr bwMode="auto">
              <a:xfrm rot="19870194">
                <a:off x="1794775" y="2924893"/>
                <a:ext cx="29440" cy="20213"/>
              </a:xfrm>
              <a:custGeom>
                <a:avLst/>
                <a:gdLst>
                  <a:gd name="T0" fmla="*/ 23 w 25"/>
                  <a:gd name="T1" fmla="*/ 9 h 17"/>
                  <a:gd name="T2" fmla="*/ 23 w 25"/>
                  <a:gd name="T3" fmla="*/ 9 h 17"/>
                  <a:gd name="T4" fmla="*/ 14 w 25"/>
                  <a:gd name="T5" fmla="*/ 1 h 17"/>
                  <a:gd name="T6" fmla="*/ 14 w 25"/>
                  <a:gd name="T7" fmla="*/ 1 h 17"/>
                  <a:gd name="T8" fmla="*/ 11 w 25"/>
                  <a:gd name="T9" fmla="*/ 0 h 17"/>
                  <a:gd name="T10" fmla="*/ 9 w 25"/>
                  <a:gd name="T11" fmla="*/ 0 h 17"/>
                  <a:gd name="T12" fmla="*/ 9 w 25"/>
                  <a:gd name="T13" fmla="*/ 0 h 17"/>
                  <a:gd name="T14" fmla="*/ 3 w 25"/>
                  <a:gd name="T15" fmla="*/ 2 h 17"/>
                  <a:gd name="T16" fmla="*/ 3 w 25"/>
                  <a:gd name="T17" fmla="*/ 2 h 17"/>
                  <a:gd name="T18" fmla="*/ 0 w 25"/>
                  <a:gd name="T19" fmla="*/ 7 h 17"/>
                  <a:gd name="T20" fmla="*/ 5 w 25"/>
                  <a:gd name="T21" fmla="*/ 11 h 17"/>
                  <a:gd name="T22" fmla="*/ 6 w 25"/>
                  <a:gd name="T23" fmla="*/ 11 h 17"/>
                  <a:gd name="T24" fmla="*/ 6 w 25"/>
                  <a:gd name="T25" fmla="*/ 11 h 17"/>
                  <a:gd name="T26" fmla="*/ 10 w 25"/>
                  <a:gd name="T27" fmla="*/ 10 h 17"/>
                  <a:gd name="T28" fmla="*/ 17 w 25"/>
                  <a:gd name="T29" fmla="*/ 16 h 17"/>
                  <a:gd name="T30" fmla="*/ 17 w 25"/>
                  <a:gd name="T31" fmla="*/ 16 h 17"/>
                  <a:gd name="T32" fmla="*/ 20 w 25"/>
                  <a:gd name="T33" fmla="*/ 17 h 17"/>
                  <a:gd name="T34" fmla="*/ 25 w 25"/>
                  <a:gd name="T35" fmla="*/ 13 h 17"/>
                  <a:gd name="T36" fmla="*/ 23 w 25"/>
                  <a:gd name="T37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17">
                    <a:moveTo>
                      <a:pt x="23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3"/>
                      <a:pt x="0" y="4"/>
                      <a:pt x="0" y="7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19" y="17"/>
                      <a:pt x="20" y="17"/>
                    </a:cubicBezTo>
                    <a:cubicBezTo>
                      <a:pt x="23" y="17"/>
                      <a:pt x="25" y="15"/>
                      <a:pt x="25" y="13"/>
                    </a:cubicBezTo>
                    <a:cubicBezTo>
                      <a:pt x="25" y="11"/>
                      <a:pt x="24" y="10"/>
                      <a:pt x="23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6" name="Freeform 115"/>
              <p:cNvSpPr/>
              <p:nvPr/>
            </p:nvSpPr>
            <p:spPr bwMode="auto">
              <a:xfrm rot="19870194">
                <a:off x="1868493" y="2805695"/>
                <a:ext cx="19773" cy="62396"/>
              </a:xfrm>
              <a:custGeom>
                <a:avLst/>
                <a:gdLst>
                  <a:gd name="T0" fmla="*/ 17 w 17"/>
                  <a:gd name="T1" fmla="*/ 48 h 53"/>
                  <a:gd name="T2" fmla="*/ 15 w 17"/>
                  <a:gd name="T3" fmla="*/ 28 h 53"/>
                  <a:gd name="T4" fmla="*/ 15 w 17"/>
                  <a:gd name="T5" fmla="*/ 29 h 53"/>
                  <a:gd name="T6" fmla="*/ 14 w 17"/>
                  <a:gd name="T7" fmla="*/ 26 h 53"/>
                  <a:gd name="T8" fmla="*/ 14 w 17"/>
                  <a:gd name="T9" fmla="*/ 24 h 53"/>
                  <a:gd name="T10" fmla="*/ 14 w 17"/>
                  <a:gd name="T11" fmla="*/ 23 h 53"/>
                  <a:gd name="T12" fmla="*/ 14 w 17"/>
                  <a:gd name="T13" fmla="*/ 23 h 53"/>
                  <a:gd name="T14" fmla="*/ 9 w 17"/>
                  <a:gd name="T15" fmla="*/ 3 h 53"/>
                  <a:gd name="T16" fmla="*/ 9 w 17"/>
                  <a:gd name="T17" fmla="*/ 3 h 53"/>
                  <a:gd name="T18" fmla="*/ 5 w 17"/>
                  <a:gd name="T19" fmla="*/ 0 h 53"/>
                  <a:gd name="T20" fmla="*/ 0 w 17"/>
                  <a:gd name="T21" fmla="*/ 5 h 53"/>
                  <a:gd name="T22" fmla="*/ 0 w 17"/>
                  <a:gd name="T23" fmla="*/ 6 h 53"/>
                  <a:gd name="T24" fmla="*/ 0 w 17"/>
                  <a:gd name="T25" fmla="*/ 6 h 53"/>
                  <a:gd name="T26" fmla="*/ 5 w 17"/>
                  <a:gd name="T27" fmla="*/ 24 h 53"/>
                  <a:gd name="T28" fmla="*/ 5 w 17"/>
                  <a:gd name="T29" fmla="*/ 24 h 53"/>
                  <a:gd name="T30" fmla="*/ 7 w 17"/>
                  <a:gd name="T31" fmla="*/ 27 h 53"/>
                  <a:gd name="T32" fmla="*/ 6 w 17"/>
                  <a:gd name="T33" fmla="*/ 29 h 53"/>
                  <a:gd name="T34" fmla="*/ 6 w 17"/>
                  <a:gd name="T35" fmla="*/ 30 h 53"/>
                  <a:gd name="T36" fmla="*/ 6 w 17"/>
                  <a:gd name="T37" fmla="*/ 30 h 53"/>
                  <a:gd name="T38" fmla="*/ 8 w 17"/>
                  <a:gd name="T39" fmla="*/ 48 h 53"/>
                  <a:gd name="T40" fmla="*/ 8 w 17"/>
                  <a:gd name="T41" fmla="*/ 48 h 53"/>
                  <a:gd name="T42" fmla="*/ 12 w 17"/>
                  <a:gd name="T43" fmla="*/ 53 h 53"/>
                  <a:gd name="T44" fmla="*/ 17 w 17"/>
                  <a:gd name="T45" fmla="*/ 48 h 53"/>
                  <a:gd name="T46" fmla="*/ 17 w 17"/>
                  <a:gd name="T47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" h="53">
                    <a:moveTo>
                      <a:pt x="17" y="48"/>
                    </a:moveTo>
                    <a:cubicBezTo>
                      <a:pt x="17" y="42"/>
                      <a:pt x="16" y="35"/>
                      <a:pt x="15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7"/>
                      <a:pt x="15" y="26"/>
                      <a:pt x="14" y="26"/>
                    </a:cubicBezTo>
                    <a:cubicBezTo>
                      <a:pt x="14" y="25"/>
                      <a:pt x="14" y="24"/>
                      <a:pt x="14" y="24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1" y="1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3"/>
                      <a:pt x="4" y="19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6" y="26"/>
                      <a:pt x="7" y="27"/>
                    </a:cubicBezTo>
                    <a:cubicBezTo>
                      <a:pt x="6" y="28"/>
                      <a:pt x="6" y="28"/>
                      <a:pt x="6" y="29"/>
                    </a:cubicBezTo>
                    <a:cubicBezTo>
                      <a:pt x="6" y="29"/>
                      <a:pt x="6" y="30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7" y="36"/>
                      <a:pt x="8" y="42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51"/>
                      <a:pt x="10" y="53"/>
                      <a:pt x="12" y="53"/>
                    </a:cubicBezTo>
                    <a:cubicBezTo>
                      <a:pt x="15" y="53"/>
                      <a:pt x="17" y="51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7" name="Freeform 116"/>
              <p:cNvSpPr/>
              <p:nvPr/>
            </p:nvSpPr>
            <p:spPr bwMode="auto">
              <a:xfrm rot="19870194">
                <a:off x="1822796" y="2774064"/>
                <a:ext cx="19773" cy="32516"/>
              </a:xfrm>
              <a:custGeom>
                <a:avLst/>
                <a:gdLst>
                  <a:gd name="T0" fmla="*/ 17 w 17"/>
                  <a:gd name="T1" fmla="*/ 23 h 28"/>
                  <a:gd name="T2" fmla="*/ 16 w 17"/>
                  <a:gd name="T3" fmla="*/ 21 h 28"/>
                  <a:gd name="T4" fmla="*/ 16 w 17"/>
                  <a:gd name="T5" fmla="*/ 21 h 28"/>
                  <a:gd name="T6" fmla="*/ 10 w 17"/>
                  <a:gd name="T7" fmla="*/ 3 h 28"/>
                  <a:gd name="T8" fmla="*/ 10 w 17"/>
                  <a:gd name="T9" fmla="*/ 3 h 28"/>
                  <a:gd name="T10" fmla="*/ 5 w 17"/>
                  <a:gd name="T11" fmla="*/ 0 h 28"/>
                  <a:gd name="T12" fmla="*/ 0 w 17"/>
                  <a:gd name="T13" fmla="*/ 5 h 28"/>
                  <a:gd name="T14" fmla="*/ 1 w 17"/>
                  <a:gd name="T15" fmla="*/ 7 h 28"/>
                  <a:gd name="T16" fmla="*/ 1 w 17"/>
                  <a:gd name="T17" fmla="*/ 7 h 28"/>
                  <a:gd name="T18" fmla="*/ 7 w 17"/>
                  <a:gd name="T19" fmla="*/ 25 h 28"/>
                  <a:gd name="T20" fmla="*/ 7 w 17"/>
                  <a:gd name="T21" fmla="*/ 25 h 28"/>
                  <a:gd name="T22" fmla="*/ 12 w 17"/>
                  <a:gd name="T23" fmla="*/ 28 h 28"/>
                  <a:gd name="T24" fmla="*/ 17 w 17"/>
                  <a:gd name="T25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28">
                    <a:moveTo>
                      <a:pt x="17" y="23"/>
                    </a:moveTo>
                    <a:cubicBezTo>
                      <a:pt x="17" y="22"/>
                      <a:pt x="16" y="22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4" y="16"/>
                      <a:pt x="12" y="10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6"/>
                      <a:pt x="1" y="6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3" y="13"/>
                      <a:pt x="5" y="19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8" y="26"/>
                      <a:pt x="10" y="28"/>
                      <a:pt x="12" y="28"/>
                    </a:cubicBezTo>
                    <a:cubicBezTo>
                      <a:pt x="14" y="28"/>
                      <a:pt x="17" y="26"/>
                      <a:pt x="17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8" name="Freeform 117"/>
              <p:cNvSpPr/>
              <p:nvPr/>
            </p:nvSpPr>
            <p:spPr bwMode="auto">
              <a:xfrm rot="19870194">
                <a:off x="1883643" y="2929189"/>
                <a:ext cx="30758" cy="18895"/>
              </a:xfrm>
              <a:custGeom>
                <a:avLst/>
                <a:gdLst>
                  <a:gd name="T0" fmla="*/ 21 w 26"/>
                  <a:gd name="T1" fmla="*/ 0 h 16"/>
                  <a:gd name="T2" fmla="*/ 18 w 26"/>
                  <a:gd name="T3" fmla="*/ 1 h 16"/>
                  <a:gd name="T4" fmla="*/ 18 w 26"/>
                  <a:gd name="T5" fmla="*/ 1 h 16"/>
                  <a:gd name="T6" fmla="*/ 4 w 26"/>
                  <a:gd name="T7" fmla="*/ 7 h 16"/>
                  <a:gd name="T8" fmla="*/ 4 w 26"/>
                  <a:gd name="T9" fmla="*/ 7 h 16"/>
                  <a:gd name="T10" fmla="*/ 0 w 26"/>
                  <a:gd name="T11" fmla="*/ 11 h 16"/>
                  <a:gd name="T12" fmla="*/ 4 w 26"/>
                  <a:gd name="T13" fmla="*/ 16 h 16"/>
                  <a:gd name="T14" fmla="*/ 5 w 26"/>
                  <a:gd name="T15" fmla="*/ 16 h 16"/>
                  <a:gd name="T16" fmla="*/ 5 w 26"/>
                  <a:gd name="T17" fmla="*/ 16 h 16"/>
                  <a:gd name="T18" fmla="*/ 24 w 26"/>
                  <a:gd name="T19" fmla="*/ 8 h 16"/>
                  <a:gd name="T20" fmla="*/ 24 w 26"/>
                  <a:gd name="T21" fmla="*/ 8 h 16"/>
                  <a:gd name="T22" fmla="*/ 26 w 26"/>
                  <a:gd name="T23" fmla="*/ 5 h 16"/>
                  <a:gd name="T24" fmla="*/ 21 w 26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6">
                    <a:moveTo>
                      <a:pt x="21" y="0"/>
                    </a:moveTo>
                    <a:cubicBezTo>
                      <a:pt x="20" y="0"/>
                      <a:pt x="19" y="0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4" y="4"/>
                      <a:pt x="10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9"/>
                      <a:pt x="0" y="11"/>
                    </a:cubicBezTo>
                    <a:cubicBezTo>
                      <a:pt x="0" y="14"/>
                      <a:pt x="2" y="16"/>
                      <a:pt x="4" y="16"/>
                    </a:cubicBezTo>
                    <a:cubicBezTo>
                      <a:pt x="4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3" y="16"/>
                      <a:pt x="19" y="12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5" y="7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9" name="Freeform 118"/>
              <p:cNvSpPr/>
              <p:nvPr/>
            </p:nvSpPr>
            <p:spPr bwMode="auto">
              <a:xfrm rot="19870194">
                <a:off x="1589338" y="2835502"/>
                <a:ext cx="18455" cy="29440"/>
              </a:xfrm>
              <a:custGeom>
                <a:avLst/>
                <a:gdLst>
                  <a:gd name="T0" fmla="*/ 12 w 16"/>
                  <a:gd name="T1" fmla="*/ 14 h 25"/>
                  <a:gd name="T2" fmla="*/ 9 w 16"/>
                  <a:gd name="T3" fmla="*/ 3 h 25"/>
                  <a:gd name="T4" fmla="*/ 9 w 16"/>
                  <a:gd name="T5" fmla="*/ 3 h 25"/>
                  <a:gd name="T6" fmla="*/ 4 w 16"/>
                  <a:gd name="T7" fmla="*/ 0 h 25"/>
                  <a:gd name="T8" fmla="*/ 0 w 16"/>
                  <a:gd name="T9" fmla="*/ 4 h 25"/>
                  <a:gd name="T10" fmla="*/ 0 w 16"/>
                  <a:gd name="T11" fmla="*/ 6 h 25"/>
                  <a:gd name="T12" fmla="*/ 0 w 16"/>
                  <a:gd name="T13" fmla="*/ 6 h 25"/>
                  <a:gd name="T14" fmla="*/ 4 w 16"/>
                  <a:gd name="T15" fmla="*/ 21 h 25"/>
                  <a:gd name="T16" fmla="*/ 4 w 16"/>
                  <a:gd name="T17" fmla="*/ 21 h 25"/>
                  <a:gd name="T18" fmla="*/ 9 w 16"/>
                  <a:gd name="T19" fmla="*/ 25 h 25"/>
                  <a:gd name="T20" fmla="*/ 11 w 16"/>
                  <a:gd name="T21" fmla="*/ 24 h 25"/>
                  <a:gd name="T22" fmla="*/ 11 w 16"/>
                  <a:gd name="T23" fmla="*/ 24 h 25"/>
                  <a:gd name="T24" fmla="*/ 13 w 16"/>
                  <a:gd name="T25" fmla="*/ 23 h 25"/>
                  <a:gd name="T26" fmla="*/ 13 w 16"/>
                  <a:gd name="T27" fmla="*/ 23 h 25"/>
                  <a:gd name="T28" fmla="*/ 16 w 16"/>
                  <a:gd name="T29" fmla="*/ 19 h 25"/>
                  <a:gd name="T30" fmla="*/ 12 w 16"/>
                  <a:gd name="T3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" h="25">
                    <a:moveTo>
                      <a:pt x="12" y="14"/>
                    </a:moveTo>
                    <a:cubicBezTo>
                      <a:pt x="11" y="10"/>
                      <a:pt x="10" y="7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0"/>
                      <a:pt x="3" y="16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3"/>
                      <a:pt x="7" y="25"/>
                      <a:pt x="9" y="25"/>
                    </a:cubicBezTo>
                    <a:cubicBezTo>
                      <a:pt x="10" y="25"/>
                      <a:pt x="10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5" y="22"/>
                      <a:pt x="16" y="21"/>
                      <a:pt x="16" y="19"/>
                    </a:cubicBezTo>
                    <a:cubicBezTo>
                      <a:pt x="16" y="17"/>
                      <a:pt x="14" y="15"/>
                      <a:pt x="12" y="1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0" name="Freeform 119"/>
              <p:cNvSpPr/>
              <p:nvPr/>
            </p:nvSpPr>
            <p:spPr bwMode="auto">
              <a:xfrm rot="19870194">
                <a:off x="1620039" y="2987587"/>
                <a:ext cx="14061" cy="32956"/>
              </a:xfrm>
              <a:custGeom>
                <a:avLst/>
                <a:gdLst>
                  <a:gd name="T0" fmla="*/ 7 w 12"/>
                  <a:gd name="T1" fmla="*/ 28 h 28"/>
                  <a:gd name="T2" fmla="*/ 12 w 12"/>
                  <a:gd name="T3" fmla="*/ 23 h 28"/>
                  <a:gd name="T4" fmla="*/ 12 w 12"/>
                  <a:gd name="T5" fmla="*/ 23 h 28"/>
                  <a:gd name="T6" fmla="*/ 12 w 12"/>
                  <a:gd name="T7" fmla="*/ 23 h 28"/>
                  <a:gd name="T8" fmla="*/ 9 w 12"/>
                  <a:gd name="T9" fmla="*/ 4 h 28"/>
                  <a:gd name="T10" fmla="*/ 9 w 12"/>
                  <a:gd name="T11" fmla="*/ 4 h 28"/>
                  <a:gd name="T12" fmla="*/ 4 w 12"/>
                  <a:gd name="T13" fmla="*/ 0 h 28"/>
                  <a:gd name="T14" fmla="*/ 0 w 12"/>
                  <a:gd name="T15" fmla="*/ 5 h 28"/>
                  <a:gd name="T16" fmla="*/ 0 w 12"/>
                  <a:gd name="T17" fmla="*/ 5 h 28"/>
                  <a:gd name="T18" fmla="*/ 0 w 12"/>
                  <a:gd name="T19" fmla="*/ 5 h 28"/>
                  <a:gd name="T20" fmla="*/ 3 w 12"/>
                  <a:gd name="T21" fmla="*/ 24 h 28"/>
                  <a:gd name="T22" fmla="*/ 3 w 12"/>
                  <a:gd name="T23" fmla="*/ 24 h 28"/>
                  <a:gd name="T24" fmla="*/ 7 w 12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7" y="28"/>
                    </a:move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2" y="18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6"/>
                      <a:pt x="5" y="28"/>
                      <a:pt x="7" y="2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1" name="Freeform 120"/>
              <p:cNvSpPr/>
              <p:nvPr/>
            </p:nvSpPr>
            <p:spPr bwMode="auto">
              <a:xfrm rot="19870194">
                <a:off x="1648864" y="3025363"/>
                <a:ext cx="17576" cy="32077"/>
              </a:xfrm>
              <a:custGeom>
                <a:avLst/>
                <a:gdLst>
                  <a:gd name="T0" fmla="*/ 15 w 15"/>
                  <a:gd name="T1" fmla="*/ 21 h 27"/>
                  <a:gd name="T2" fmla="*/ 12 w 15"/>
                  <a:gd name="T3" fmla="*/ 13 h 27"/>
                  <a:gd name="T4" fmla="*/ 9 w 15"/>
                  <a:gd name="T5" fmla="*/ 4 h 27"/>
                  <a:gd name="T6" fmla="*/ 9 w 15"/>
                  <a:gd name="T7" fmla="*/ 4 h 27"/>
                  <a:gd name="T8" fmla="*/ 4 w 15"/>
                  <a:gd name="T9" fmla="*/ 0 h 27"/>
                  <a:gd name="T10" fmla="*/ 0 w 15"/>
                  <a:gd name="T11" fmla="*/ 5 h 27"/>
                  <a:gd name="T12" fmla="*/ 0 w 15"/>
                  <a:gd name="T13" fmla="*/ 6 h 27"/>
                  <a:gd name="T14" fmla="*/ 0 w 15"/>
                  <a:gd name="T15" fmla="*/ 6 h 27"/>
                  <a:gd name="T16" fmla="*/ 3 w 15"/>
                  <a:gd name="T17" fmla="*/ 16 h 27"/>
                  <a:gd name="T18" fmla="*/ 3 w 15"/>
                  <a:gd name="T19" fmla="*/ 16 h 27"/>
                  <a:gd name="T20" fmla="*/ 3 w 15"/>
                  <a:gd name="T21" fmla="*/ 17 h 27"/>
                  <a:gd name="T22" fmla="*/ 3 w 15"/>
                  <a:gd name="T23" fmla="*/ 17 h 27"/>
                  <a:gd name="T24" fmla="*/ 6 w 15"/>
                  <a:gd name="T25" fmla="*/ 24 h 27"/>
                  <a:gd name="T26" fmla="*/ 6 w 15"/>
                  <a:gd name="T27" fmla="*/ 24 h 27"/>
                  <a:gd name="T28" fmla="*/ 6 w 15"/>
                  <a:gd name="T29" fmla="*/ 24 h 27"/>
                  <a:gd name="T30" fmla="*/ 6 w 15"/>
                  <a:gd name="T31" fmla="*/ 24 h 27"/>
                  <a:gd name="T32" fmla="*/ 10 w 15"/>
                  <a:gd name="T33" fmla="*/ 27 h 27"/>
                  <a:gd name="T34" fmla="*/ 15 w 15"/>
                  <a:gd name="T35" fmla="*/ 23 h 27"/>
                  <a:gd name="T36" fmla="*/ 15 w 15"/>
                  <a:gd name="T37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27">
                    <a:moveTo>
                      <a:pt x="15" y="21"/>
                    </a:moveTo>
                    <a:cubicBezTo>
                      <a:pt x="12" y="13"/>
                      <a:pt x="12" y="13"/>
                      <a:pt x="12" y="1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26"/>
                      <a:pt x="8" y="27"/>
                      <a:pt x="10" y="27"/>
                    </a:cubicBezTo>
                    <a:cubicBezTo>
                      <a:pt x="13" y="27"/>
                      <a:pt x="15" y="25"/>
                      <a:pt x="15" y="23"/>
                    </a:cubicBezTo>
                    <a:cubicBezTo>
                      <a:pt x="15" y="22"/>
                      <a:pt x="15" y="21"/>
                      <a:pt x="15" y="2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2" name="Freeform 121"/>
              <p:cNvSpPr/>
              <p:nvPr/>
            </p:nvSpPr>
            <p:spPr bwMode="auto">
              <a:xfrm rot="19870194">
                <a:off x="1587199" y="2950065"/>
                <a:ext cx="15379" cy="32077"/>
              </a:xfrm>
              <a:custGeom>
                <a:avLst/>
                <a:gdLst>
                  <a:gd name="T0" fmla="*/ 9 w 13"/>
                  <a:gd name="T1" fmla="*/ 27 h 27"/>
                  <a:gd name="T2" fmla="*/ 13 w 13"/>
                  <a:gd name="T3" fmla="*/ 23 h 27"/>
                  <a:gd name="T4" fmla="*/ 13 w 13"/>
                  <a:gd name="T5" fmla="*/ 22 h 27"/>
                  <a:gd name="T6" fmla="*/ 13 w 13"/>
                  <a:gd name="T7" fmla="*/ 22 h 27"/>
                  <a:gd name="T8" fmla="*/ 9 w 13"/>
                  <a:gd name="T9" fmla="*/ 3 h 27"/>
                  <a:gd name="T10" fmla="*/ 9 w 13"/>
                  <a:gd name="T11" fmla="*/ 3 h 27"/>
                  <a:gd name="T12" fmla="*/ 5 w 13"/>
                  <a:gd name="T13" fmla="*/ 0 h 27"/>
                  <a:gd name="T14" fmla="*/ 0 w 13"/>
                  <a:gd name="T15" fmla="*/ 4 h 27"/>
                  <a:gd name="T16" fmla="*/ 0 w 13"/>
                  <a:gd name="T17" fmla="*/ 5 h 27"/>
                  <a:gd name="T18" fmla="*/ 0 w 13"/>
                  <a:gd name="T19" fmla="*/ 5 h 27"/>
                  <a:gd name="T20" fmla="*/ 4 w 13"/>
                  <a:gd name="T21" fmla="*/ 24 h 27"/>
                  <a:gd name="T22" fmla="*/ 4 w 13"/>
                  <a:gd name="T23" fmla="*/ 24 h 27"/>
                  <a:gd name="T24" fmla="*/ 9 w 13"/>
                  <a:gd name="T2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7">
                    <a:moveTo>
                      <a:pt x="9" y="27"/>
                    </a:moveTo>
                    <a:cubicBezTo>
                      <a:pt x="11" y="27"/>
                      <a:pt x="13" y="25"/>
                      <a:pt x="13" y="23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16"/>
                      <a:pt x="11" y="10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2"/>
                      <a:pt x="3" y="18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5" y="26"/>
                      <a:pt x="6" y="27"/>
                      <a:pt x="9" y="27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3" name="Freeform 122"/>
              <p:cNvSpPr/>
              <p:nvPr/>
            </p:nvSpPr>
            <p:spPr bwMode="auto">
              <a:xfrm rot="19870194">
                <a:off x="1507762" y="2746278"/>
                <a:ext cx="31637" cy="21092"/>
              </a:xfrm>
              <a:custGeom>
                <a:avLst/>
                <a:gdLst>
                  <a:gd name="T0" fmla="*/ 24 w 27"/>
                  <a:gd name="T1" fmla="*/ 9 h 18"/>
                  <a:gd name="T2" fmla="*/ 24 w 27"/>
                  <a:gd name="T3" fmla="*/ 9 h 18"/>
                  <a:gd name="T4" fmla="*/ 27 w 27"/>
                  <a:gd name="T5" fmla="*/ 5 h 18"/>
                  <a:gd name="T6" fmla="*/ 22 w 27"/>
                  <a:gd name="T7" fmla="*/ 0 h 18"/>
                  <a:gd name="T8" fmla="*/ 20 w 27"/>
                  <a:gd name="T9" fmla="*/ 1 h 18"/>
                  <a:gd name="T10" fmla="*/ 20 w 27"/>
                  <a:gd name="T11" fmla="*/ 1 h 18"/>
                  <a:gd name="T12" fmla="*/ 3 w 27"/>
                  <a:gd name="T13" fmla="*/ 9 h 18"/>
                  <a:gd name="T14" fmla="*/ 3 w 27"/>
                  <a:gd name="T15" fmla="*/ 9 h 18"/>
                  <a:gd name="T16" fmla="*/ 3 w 27"/>
                  <a:gd name="T17" fmla="*/ 9 h 18"/>
                  <a:gd name="T18" fmla="*/ 3 w 27"/>
                  <a:gd name="T19" fmla="*/ 9 h 18"/>
                  <a:gd name="T20" fmla="*/ 0 w 27"/>
                  <a:gd name="T21" fmla="*/ 13 h 18"/>
                  <a:gd name="T22" fmla="*/ 5 w 27"/>
                  <a:gd name="T23" fmla="*/ 18 h 18"/>
                  <a:gd name="T24" fmla="*/ 7 w 27"/>
                  <a:gd name="T25" fmla="*/ 17 h 18"/>
                  <a:gd name="T26" fmla="*/ 7 w 27"/>
                  <a:gd name="T27" fmla="*/ 17 h 18"/>
                  <a:gd name="T28" fmla="*/ 24 w 27"/>
                  <a:gd name="T2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8">
                    <a:moveTo>
                      <a:pt x="24" y="9"/>
                    </a:move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3"/>
                      <a:pt x="25" y="0"/>
                      <a:pt x="22" y="0"/>
                    </a:cubicBezTo>
                    <a:cubicBezTo>
                      <a:pt x="21" y="0"/>
                      <a:pt x="21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5" y="3"/>
                      <a:pt x="9" y="6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0" y="11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5" y="18"/>
                      <a:pt x="6" y="18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3" y="15"/>
                      <a:pt x="18" y="12"/>
                      <a:pt x="2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4" name="Freeform 123"/>
              <p:cNvSpPr/>
              <p:nvPr/>
            </p:nvSpPr>
            <p:spPr bwMode="auto">
              <a:xfrm rot="19870194">
                <a:off x="1537045" y="2704821"/>
                <a:ext cx="30758" cy="21092"/>
              </a:xfrm>
              <a:custGeom>
                <a:avLst/>
                <a:gdLst>
                  <a:gd name="T0" fmla="*/ 7 w 26"/>
                  <a:gd name="T1" fmla="*/ 18 h 18"/>
                  <a:gd name="T2" fmla="*/ 7 w 26"/>
                  <a:gd name="T3" fmla="*/ 18 h 18"/>
                  <a:gd name="T4" fmla="*/ 17 w 26"/>
                  <a:gd name="T5" fmla="*/ 12 h 18"/>
                  <a:gd name="T6" fmla="*/ 17 w 26"/>
                  <a:gd name="T7" fmla="*/ 12 h 18"/>
                  <a:gd name="T8" fmla="*/ 17 w 26"/>
                  <a:gd name="T9" fmla="*/ 12 h 18"/>
                  <a:gd name="T10" fmla="*/ 17 w 26"/>
                  <a:gd name="T11" fmla="*/ 12 h 18"/>
                  <a:gd name="T12" fmla="*/ 23 w 26"/>
                  <a:gd name="T13" fmla="*/ 9 h 18"/>
                  <a:gd name="T14" fmla="*/ 23 w 26"/>
                  <a:gd name="T15" fmla="*/ 9 h 18"/>
                  <a:gd name="T16" fmla="*/ 26 w 26"/>
                  <a:gd name="T17" fmla="*/ 5 h 18"/>
                  <a:gd name="T18" fmla="*/ 21 w 26"/>
                  <a:gd name="T19" fmla="*/ 0 h 18"/>
                  <a:gd name="T20" fmla="*/ 19 w 26"/>
                  <a:gd name="T21" fmla="*/ 1 h 18"/>
                  <a:gd name="T22" fmla="*/ 19 w 26"/>
                  <a:gd name="T23" fmla="*/ 0 h 18"/>
                  <a:gd name="T24" fmla="*/ 13 w 26"/>
                  <a:gd name="T25" fmla="*/ 4 h 18"/>
                  <a:gd name="T26" fmla="*/ 2 w 26"/>
                  <a:gd name="T27" fmla="*/ 10 h 18"/>
                  <a:gd name="T28" fmla="*/ 2 w 26"/>
                  <a:gd name="T29" fmla="*/ 10 h 18"/>
                  <a:gd name="T30" fmla="*/ 0 w 26"/>
                  <a:gd name="T31" fmla="*/ 14 h 18"/>
                  <a:gd name="T32" fmla="*/ 4 w 26"/>
                  <a:gd name="T33" fmla="*/ 18 h 18"/>
                  <a:gd name="T34" fmla="*/ 7 w 26"/>
                  <a:gd name="T3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18">
                    <a:moveTo>
                      <a:pt x="7" y="18"/>
                    </a:moveTo>
                    <a:cubicBezTo>
                      <a:pt x="7" y="18"/>
                      <a:pt x="7" y="18"/>
                      <a:pt x="7" y="18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19" y="0"/>
                      <a:pt x="19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0" y="12"/>
                      <a:pt x="0" y="14"/>
                    </a:cubicBezTo>
                    <a:cubicBezTo>
                      <a:pt x="0" y="16"/>
                      <a:pt x="2" y="18"/>
                      <a:pt x="4" y="18"/>
                    </a:cubicBezTo>
                    <a:cubicBezTo>
                      <a:pt x="5" y="18"/>
                      <a:pt x="6" y="18"/>
                      <a:pt x="7" y="1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5" name="Freeform 124"/>
              <p:cNvSpPr/>
              <p:nvPr/>
            </p:nvSpPr>
            <p:spPr bwMode="auto">
              <a:xfrm rot="19870194">
                <a:off x="1688054" y="3051977"/>
                <a:ext cx="26804" cy="25925"/>
              </a:xfrm>
              <a:custGeom>
                <a:avLst/>
                <a:gdLst>
                  <a:gd name="T0" fmla="*/ 20 w 23"/>
                  <a:gd name="T1" fmla="*/ 13 h 22"/>
                  <a:gd name="T2" fmla="*/ 20 w 23"/>
                  <a:gd name="T3" fmla="*/ 13 h 22"/>
                  <a:gd name="T4" fmla="*/ 8 w 23"/>
                  <a:gd name="T5" fmla="*/ 2 h 22"/>
                  <a:gd name="T6" fmla="*/ 8 w 23"/>
                  <a:gd name="T7" fmla="*/ 2 h 22"/>
                  <a:gd name="T8" fmla="*/ 5 w 23"/>
                  <a:gd name="T9" fmla="*/ 0 h 22"/>
                  <a:gd name="T10" fmla="*/ 0 w 23"/>
                  <a:gd name="T11" fmla="*/ 5 h 22"/>
                  <a:gd name="T12" fmla="*/ 1 w 23"/>
                  <a:gd name="T13" fmla="*/ 8 h 22"/>
                  <a:gd name="T14" fmla="*/ 1 w 23"/>
                  <a:gd name="T15" fmla="*/ 8 h 22"/>
                  <a:gd name="T16" fmla="*/ 15 w 23"/>
                  <a:gd name="T17" fmla="*/ 21 h 22"/>
                  <a:gd name="T18" fmla="*/ 15 w 23"/>
                  <a:gd name="T19" fmla="*/ 21 h 22"/>
                  <a:gd name="T20" fmla="*/ 18 w 23"/>
                  <a:gd name="T21" fmla="*/ 22 h 22"/>
                  <a:gd name="T22" fmla="*/ 23 w 23"/>
                  <a:gd name="T23" fmla="*/ 17 h 22"/>
                  <a:gd name="T24" fmla="*/ 20 w 23"/>
                  <a:gd name="T25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2"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11"/>
                      <a:pt x="12" y="7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6" y="14"/>
                      <a:pt x="10" y="18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2"/>
                      <a:pt x="17" y="22"/>
                      <a:pt x="18" y="22"/>
                    </a:cubicBezTo>
                    <a:cubicBezTo>
                      <a:pt x="21" y="22"/>
                      <a:pt x="23" y="20"/>
                      <a:pt x="23" y="17"/>
                    </a:cubicBezTo>
                    <a:cubicBezTo>
                      <a:pt x="23" y="15"/>
                      <a:pt x="22" y="14"/>
                      <a:pt x="20" y="1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6" name="Freeform 125"/>
              <p:cNvSpPr/>
              <p:nvPr/>
            </p:nvSpPr>
            <p:spPr bwMode="auto">
              <a:xfrm rot="19870194">
                <a:off x="1727792" y="3041881"/>
                <a:ext cx="31637" cy="19773"/>
              </a:xfrm>
              <a:custGeom>
                <a:avLst/>
                <a:gdLst>
                  <a:gd name="T0" fmla="*/ 22 w 27"/>
                  <a:gd name="T1" fmla="*/ 0 h 17"/>
                  <a:gd name="T2" fmla="*/ 19 w 27"/>
                  <a:gd name="T3" fmla="*/ 1 h 17"/>
                  <a:gd name="T4" fmla="*/ 19 w 27"/>
                  <a:gd name="T5" fmla="*/ 1 h 17"/>
                  <a:gd name="T6" fmla="*/ 4 w 27"/>
                  <a:gd name="T7" fmla="*/ 8 h 17"/>
                  <a:gd name="T8" fmla="*/ 4 w 27"/>
                  <a:gd name="T9" fmla="*/ 8 h 17"/>
                  <a:gd name="T10" fmla="*/ 0 w 27"/>
                  <a:gd name="T11" fmla="*/ 12 h 17"/>
                  <a:gd name="T12" fmla="*/ 5 w 27"/>
                  <a:gd name="T13" fmla="*/ 17 h 17"/>
                  <a:gd name="T14" fmla="*/ 6 w 27"/>
                  <a:gd name="T15" fmla="*/ 17 h 17"/>
                  <a:gd name="T16" fmla="*/ 6 w 27"/>
                  <a:gd name="T17" fmla="*/ 17 h 17"/>
                  <a:gd name="T18" fmla="*/ 25 w 27"/>
                  <a:gd name="T19" fmla="*/ 8 h 17"/>
                  <a:gd name="T20" fmla="*/ 25 w 27"/>
                  <a:gd name="T21" fmla="*/ 8 h 17"/>
                  <a:gd name="T22" fmla="*/ 27 w 27"/>
                  <a:gd name="T23" fmla="*/ 4 h 17"/>
                  <a:gd name="T24" fmla="*/ 22 w 27"/>
                  <a:gd name="T2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7">
                    <a:moveTo>
                      <a:pt x="22" y="0"/>
                    </a:moveTo>
                    <a:cubicBezTo>
                      <a:pt x="21" y="0"/>
                      <a:pt x="20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" y="5"/>
                      <a:pt x="10" y="7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10"/>
                      <a:pt x="0" y="12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13" y="16"/>
                      <a:pt x="20" y="13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6" y="7"/>
                      <a:pt x="27" y="6"/>
                      <a:pt x="27" y="4"/>
                    </a:cubicBezTo>
                    <a:cubicBezTo>
                      <a:pt x="27" y="2"/>
                      <a:pt x="25" y="0"/>
                      <a:pt x="22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7" name="Freeform 126"/>
              <p:cNvSpPr/>
              <p:nvPr/>
            </p:nvSpPr>
            <p:spPr bwMode="auto">
              <a:xfrm rot="19870194">
                <a:off x="1677220" y="2924941"/>
                <a:ext cx="18895" cy="29440"/>
              </a:xfrm>
              <a:custGeom>
                <a:avLst/>
                <a:gdLst>
                  <a:gd name="T0" fmla="*/ 16 w 16"/>
                  <a:gd name="T1" fmla="*/ 20 h 25"/>
                  <a:gd name="T2" fmla="*/ 13 w 16"/>
                  <a:gd name="T3" fmla="*/ 15 h 25"/>
                  <a:gd name="T4" fmla="*/ 10 w 16"/>
                  <a:gd name="T5" fmla="*/ 3 h 25"/>
                  <a:gd name="T6" fmla="*/ 10 w 16"/>
                  <a:gd name="T7" fmla="*/ 3 h 25"/>
                  <a:gd name="T8" fmla="*/ 5 w 16"/>
                  <a:gd name="T9" fmla="*/ 0 h 25"/>
                  <a:gd name="T10" fmla="*/ 0 w 16"/>
                  <a:gd name="T11" fmla="*/ 4 h 25"/>
                  <a:gd name="T12" fmla="*/ 1 w 16"/>
                  <a:gd name="T13" fmla="*/ 6 h 25"/>
                  <a:gd name="T14" fmla="*/ 1 w 16"/>
                  <a:gd name="T15" fmla="*/ 6 h 25"/>
                  <a:gd name="T16" fmla="*/ 5 w 16"/>
                  <a:gd name="T17" fmla="*/ 22 h 25"/>
                  <a:gd name="T18" fmla="*/ 5 w 16"/>
                  <a:gd name="T19" fmla="*/ 22 h 25"/>
                  <a:gd name="T20" fmla="*/ 10 w 16"/>
                  <a:gd name="T21" fmla="*/ 25 h 25"/>
                  <a:gd name="T22" fmla="*/ 12 w 16"/>
                  <a:gd name="T23" fmla="*/ 25 h 25"/>
                  <a:gd name="T24" fmla="*/ 12 w 16"/>
                  <a:gd name="T25" fmla="*/ 25 h 25"/>
                  <a:gd name="T26" fmla="*/ 12 w 16"/>
                  <a:gd name="T27" fmla="*/ 25 h 25"/>
                  <a:gd name="T28" fmla="*/ 12 w 16"/>
                  <a:gd name="T29" fmla="*/ 25 h 25"/>
                  <a:gd name="T30" fmla="*/ 13 w 16"/>
                  <a:gd name="T31" fmla="*/ 24 h 25"/>
                  <a:gd name="T32" fmla="*/ 13 w 16"/>
                  <a:gd name="T33" fmla="*/ 24 h 25"/>
                  <a:gd name="T34" fmla="*/ 16 w 16"/>
                  <a:gd name="T35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" h="25">
                    <a:moveTo>
                      <a:pt x="16" y="20"/>
                    </a:moveTo>
                    <a:cubicBezTo>
                      <a:pt x="16" y="18"/>
                      <a:pt x="15" y="16"/>
                      <a:pt x="13" y="15"/>
                    </a:cubicBezTo>
                    <a:cubicBezTo>
                      <a:pt x="12" y="11"/>
                      <a:pt x="11" y="7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11"/>
                      <a:pt x="4" y="16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4"/>
                      <a:pt x="8" y="25"/>
                      <a:pt x="10" y="25"/>
                    </a:cubicBezTo>
                    <a:cubicBezTo>
                      <a:pt x="10" y="25"/>
                      <a:pt x="11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5" y="23"/>
                      <a:pt x="16" y="22"/>
                      <a:pt x="16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8" name="Freeform 127"/>
              <p:cNvSpPr/>
              <p:nvPr/>
            </p:nvSpPr>
            <p:spPr bwMode="auto">
              <a:xfrm rot="19870194">
                <a:off x="1553522" y="2913537"/>
                <a:ext cx="16697" cy="31637"/>
              </a:xfrm>
              <a:custGeom>
                <a:avLst/>
                <a:gdLst>
                  <a:gd name="T0" fmla="*/ 14 w 14"/>
                  <a:gd name="T1" fmla="*/ 23 h 27"/>
                  <a:gd name="T2" fmla="*/ 14 w 14"/>
                  <a:gd name="T3" fmla="*/ 22 h 27"/>
                  <a:gd name="T4" fmla="*/ 14 w 14"/>
                  <a:gd name="T5" fmla="*/ 22 h 27"/>
                  <a:gd name="T6" fmla="*/ 11 w 14"/>
                  <a:gd name="T7" fmla="*/ 11 h 27"/>
                  <a:gd name="T8" fmla="*/ 11 w 14"/>
                  <a:gd name="T9" fmla="*/ 11 h 27"/>
                  <a:gd name="T10" fmla="*/ 11 w 14"/>
                  <a:gd name="T11" fmla="*/ 11 h 27"/>
                  <a:gd name="T12" fmla="*/ 11 w 14"/>
                  <a:gd name="T13" fmla="*/ 11 h 27"/>
                  <a:gd name="T14" fmla="*/ 9 w 14"/>
                  <a:gd name="T15" fmla="*/ 4 h 27"/>
                  <a:gd name="T16" fmla="*/ 9 w 14"/>
                  <a:gd name="T17" fmla="*/ 4 h 27"/>
                  <a:gd name="T18" fmla="*/ 9 w 14"/>
                  <a:gd name="T19" fmla="*/ 4 h 27"/>
                  <a:gd name="T20" fmla="*/ 9 w 14"/>
                  <a:gd name="T21" fmla="*/ 4 h 27"/>
                  <a:gd name="T22" fmla="*/ 9 w 14"/>
                  <a:gd name="T23" fmla="*/ 3 h 27"/>
                  <a:gd name="T24" fmla="*/ 9 w 14"/>
                  <a:gd name="T25" fmla="*/ 3 h 27"/>
                  <a:gd name="T26" fmla="*/ 9 w 14"/>
                  <a:gd name="T27" fmla="*/ 3 h 27"/>
                  <a:gd name="T28" fmla="*/ 4 w 14"/>
                  <a:gd name="T29" fmla="*/ 0 h 27"/>
                  <a:gd name="T30" fmla="*/ 0 w 14"/>
                  <a:gd name="T31" fmla="*/ 4 h 27"/>
                  <a:gd name="T32" fmla="*/ 0 w 14"/>
                  <a:gd name="T33" fmla="*/ 6 h 27"/>
                  <a:gd name="T34" fmla="*/ 0 w 14"/>
                  <a:gd name="T35" fmla="*/ 6 h 27"/>
                  <a:gd name="T36" fmla="*/ 0 w 14"/>
                  <a:gd name="T37" fmla="*/ 6 h 27"/>
                  <a:gd name="T38" fmla="*/ 0 w 14"/>
                  <a:gd name="T39" fmla="*/ 6 h 27"/>
                  <a:gd name="T40" fmla="*/ 2 w 14"/>
                  <a:gd name="T41" fmla="*/ 13 h 27"/>
                  <a:gd name="T42" fmla="*/ 5 w 14"/>
                  <a:gd name="T43" fmla="*/ 24 h 27"/>
                  <a:gd name="T44" fmla="*/ 5 w 14"/>
                  <a:gd name="T45" fmla="*/ 24 h 27"/>
                  <a:gd name="T46" fmla="*/ 9 w 14"/>
                  <a:gd name="T47" fmla="*/ 27 h 27"/>
                  <a:gd name="T48" fmla="*/ 14 w 14"/>
                  <a:gd name="T49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27">
                    <a:moveTo>
                      <a:pt x="14" y="23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6"/>
                      <a:pt x="7" y="27"/>
                      <a:pt x="9" y="27"/>
                    </a:cubicBezTo>
                    <a:cubicBezTo>
                      <a:pt x="12" y="27"/>
                      <a:pt x="14" y="25"/>
                      <a:pt x="14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9" name="Freeform 128"/>
              <p:cNvSpPr/>
              <p:nvPr/>
            </p:nvSpPr>
            <p:spPr bwMode="auto">
              <a:xfrm rot="19870194">
                <a:off x="1678653" y="28936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6D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0" name="Freeform 129"/>
              <p:cNvSpPr>
                <a:spLocks noEditPoints="1"/>
              </p:cNvSpPr>
              <p:nvPr/>
            </p:nvSpPr>
            <p:spPr bwMode="auto">
              <a:xfrm rot="19870194">
                <a:off x="1510383" y="2655363"/>
                <a:ext cx="333949" cy="386239"/>
              </a:xfrm>
              <a:custGeom>
                <a:avLst/>
                <a:gdLst>
                  <a:gd name="T0" fmla="*/ 191 w 285"/>
                  <a:gd name="T1" fmla="*/ 4 h 329"/>
                  <a:gd name="T2" fmla="*/ 150 w 285"/>
                  <a:gd name="T3" fmla="*/ 6 h 329"/>
                  <a:gd name="T4" fmla="*/ 115 w 285"/>
                  <a:gd name="T5" fmla="*/ 29 h 329"/>
                  <a:gd name="T6" fmla="*/ 9 w 285"/>
                  <a:gd name="T7" fmla="*/ 65 h 329"/>
                  <a:gd name="T8" fmla="*/ 7 w 285"/>
                  <a:gd name="T9" fmla="*/ 84 h 329"/>
                  <a:gd name="T10" fmla="*/ 39 w 285"/>
                  <a:gd name="T11" fmla="*/ 164 h 329"/>
                  <a:gd name="T12" fmla="*/ 56 w 285"/>
                  <a:gd name="T13" fmla="*/ 240 h 329"/>
                  <a:gd name="T14" fmla="*/ 66 w 285"/>
                  <a:gd name="T15" fmla="*/ 295 h 329"/>
                  <a:gd name="T16" fmla="*/ 95 w 285"/>
                  <a:gd name="T17" fmla="*/ 329 h 329"/>
                  <a:gd name="T18" fmla="*/ 109 w 285"/>
                  <a:gd name="T19" fmla="*/ 295 h 329"/>
                  <a:gd name="T20" fmla="*/ 156 w 285"/>
                  <a:gd name="T21" fmla="*/ 276 h 329"/>
                  <a:gd name="T22" fmla="*/ 234 w 285"/>
                  <a:gd name="T23" fmla="*/ 281 h 329"/>
                  <a:gd name="T24" fmla="*/ 261 w 285"/>
                  <a:gd name="T25" fmla="*/ 308 h 329"/>
                  <a:gd name="T26" fmla="*/ 280 w 285"/>
                  <a:gd name="T27" fmla="*/ 239 h 329"/>
                  <a:gd name="T28" fmla="*/ 244 w 285"/>
                  <a:gd name="T29" fmla="*/ 136 h 329"/>
                  <a:gd name="T30" fmla="*/ 226 w 285"/>
                  <a:gd name="T31" fmla="*/ 61 h 329"/>
                  <a:gd name="T32" fmla="*/ 229 w 285"/>
                  <a:gd name="T33" fmla="*/ 18 h 329"/>
                  <a:gd name="T34" fmla="*/ 118 w 285"/>
                  <a:gd name="T35" fmla="*/ 181 h 329"/>
                  <a:gd name="T36" fmla="*/ 157 w 285"/>
                  <a:gd name="T37" fmla="*/ 160 h 329"/>
                  <a:gd name="T38" fmla="*/ 178 w 285"/>
                  <a:gd name="T39" fmla="*/ 146 h 329"/>
                  <a:gd name="T40" fmla="*/ 166 w 285"/>
                  <a:gd name="T41" fmla="*/ 131 h 329"/>
                  <a:gd name="T42" fmla="*/ 117 w 285"/>
                  <a:gd name="T43" fmla="*/ 143 h 329"/>
                  <a:gd name="T44" fmla="*/ 98 w 285"/>
                  <a:gd name="T45" fmla="*/ 155 h 329"/>
                  <a:gd name="T46" fmla="*/ 98 w 285"/>
                  <a:gd name="T47" fmla="*/ 155 h 329"/>
                  <a:gd name="T48" fmla="*/ 72 w 285"/>
                  <a:gd name="T49" fmla="*/ 168 h 329"/>
                  <a:gd name="T50" fmla="*/ 90 w 285"/>
                  <a:gd name="T51" fmla="*/ 69 h 329"/>
                  <a:gd name="T52" fmla="*/ 166 w 285"/>
                  <a:gd name="T53" fmla="*/ 45 h 329"/>
                  <a:gd name="T54" fmla="*/ 184 w 285"/>
                  <a:gd name="T55" fmla="*/ 77 h 329"/>
                  <a:gd name="T56" fmla="*/ 202 w 285"/>
                  <a:gd name="T57" fmla="*/ 140 h 329"/>
                  <a:gd name="T58" fmla="*/ 226 w 285"/>
                  <a:gd name="T59" fmla="*/ 231 h 329"/>
                  <a:gd name="T60" fmla="*/ 227 w 285"/>
                  <a:gd name="T61" fmla="*/ 238 h 329"/>
                  <a:gd name="T62" fmla="*/ 175 w 285"/>
                  <a:gd name="T63" fmla="*/ 236 h 329"/>
                  <a:gd name="T64" fmla="*/ 101 w 285"/>
                  <a:gd name="T65" fmla="*/ 269 h 329"/>
                  <a:gd name="T66" fmla="*/ 118 w 285"/>
                  <a:gd name="T67" fmla="*/ 181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5" h="329">
                    <a:moveTo>
                      <a:pt x="202" y="7"/>
                    </a:moveTo>
                    <a:cubicBezTo>
                      <a:pt x="191" y="4"/>
                      <a:pt x="191" y="4"/>
                      <a:pt x="191" y="4"/>
                    </a:cubicBezTo>
                    <a:cubicBezTo>
                      <a:pt x="178" y="1"/>
                      <a:pt x="169" y="0"/>
                      <a:pt x="166" y="0"/>
                    </a:cubicBezTo>
                    <a:cubicBezTo>
                      <a:pt x="161" y="0"/>
                      <a:pt x="156" y="2"/>
                      <a:pt x="150" y="6"/>
                    </a:cubicBezTo>
                    <a:cubicBezTo>
                      <a:pt x="148" y="8"/>
                      <a:pt x="148" y="8"/>
                      <a:pt x="148" y="8"/>
                    </a:cubicBezTo>
                    <a:cubicBezTo>
                      <a:pt x="138" y="16"/>
                      <a:pt x="127" y="23"/>
                      <a:pt x="115" y="29"/>
                    </a:cubicBezTo>
                    <a:cubicBezTo>
                      <a:pt x="95" y="41"/>
                      <a:pt x="68" y="53"/>
                      <a:pt x="36" y="67"/>
                    </a:cubicBezTo>
                    <a:cubicBezTo>
                      <a:pt x="25" y="63"/>
                      <a:pt x="16" y="62"/>
                      <a:pt x="9" y="65"/>
                    </a:cubicBezTo>
                    <a:cubicBezTo>
                      <a:pt x="4" y="66"/>
                      <a:pt x="2" y="69"/>
                      <a:pt x="1" y="72"/>
                    </a:cubicBezTo>
                    <a:cubicBezTo>
                      <a:pt x="0" y="76"/>
                      <a:pt x="2" y="80"/>
                      <a:pt x="7" y="84"/>
                    </a:cubicBezTo>
                    <a:cubicBezTo>
                      <a:pt x="13" y="89"/>
                      <a:pt x="18" y="101"/>
                      <a:pt x="24" y="118"/>
                    </a:cubicBezTo>
                    <a:cubicBezTo>
                      <a:pt x="28" y="128"/>
                      <a:pt x="33" y="143"/>
                      <a:pt x="39" y="164"/>
                    </a:cubicBezTo>
                    <a:cubicBezTo>
                      <a:pt x="41" y="171"/>
                      <a:pt x="41" y="171"/>
                      <a:pt x="41" y="171"/>
                    </a:cubicBezTo>
                    <a:cubicBezTo>
                      <a:pt x="47" y="197"/>
                      <a:pt x="53" y="221"/>
                      <a:pt x="56" y="240"/>
                    </a:cubicBezTo>
                    <a:cubicBezTo>
                      <a:pt x="59" y="251"/>
                      <a:pt x="61" y="263"/>
                      <a:pt x="62" y="276"/>
                    </a:cubicBezTo>
                    <a:cubicBezTo>
                      <a:pt x="63" y="285"/>
                      <a:pt x="64" y="292"/>
                      <a:pt x="66" y="295"/>
                    </a:cubicBezTo>
                    <a:cubicBezTo>
                      <a:pt x="68" y="301"/>
                      <a:pt x="71" y="307"/>
                      <a:pt x="78" y="316"/>
                    </a:cubicBezTo>
                    <a:cubicBezTo>
                      <a:pt x="84" y="324"/>
                      <a:pt x="90" y="328"/>
                      <a:pt x="95" y="329"/>
                    </a:cubicBezTo>
                    <a:cubicBezTo>
                      <a:pt x="99" y="329"/>
                      <a:pt x="102" y="328"/>
                      <a:pt x="105" y="325"/>
                    </a:cubicBezTo>
                    <a:cubicBezTo>
                      <a:pt x="111" y="319"/>
                      <a:pt x="112" y="309"/>
                      <a:pt x="109" y="295"/>
                    </a:cubicBezTo>
                    <a:cubicBezTo>
                      <a:pt x="112" y="294"/>
                      <a:pt x="118" y="291"/>
                      <a:pt x="118" y="291"/>
                    </a:cubicBezTo>
                    <a:cubicBezTo>
                      <a:pt x="118" y="291"/>
                      <a:pt x="156" y="276"/>
                      <a:pt x="156" y="276"/>
                    </a:cubicBezTo>
                    <a:cubicBezTo>
                      <a:pt x="174" y="270"/>
                      <a:pt x="191" y="264"/>
                      <a:pt x="208" y="258"/>
                    </a:cubicBezTo>
                    <a:cubicBezTo>
                      <a:pt x="217" y="266"/>
                      <a:pt x="226" y="274"/>
                      <a:pt x="234" y="281"/>
                    </a:cubicBezTo>
                    <a:cubicBezTo>
                      <a:pt x="234" y="281"/>
                      <a:pt x="249" y="298"/>
                      <a:pt x="249" y="298"/>
                    </a:cubicBezTo>
                    <a:cubicBezTo>
                      <a:pt x="257" y="306"/>
                      <a:pt x="259" y="307"/>
                      <a:pt x="261" y="308"/>
                    </a:cubicBezTo>
                    <a:cubicBezTo>
                      <a:pt x="265" y="308"/>
                      <a:pt x="269" y="304"/>
                      <a:pt x="274" y="297"/>
                    </a:cubicBezTo>
                    <a:cubicBezTo>
                      <a:pt x="283" y="281"/>
                      <a:pt x="285" y="262"/>
                      <a:pt x="280" y="239"/>
                    </a:cubicBezTo>
                    <a:cubicBezTo>
                      <a:pt x="277" y="225"/>
                      <a:pt x="269" y="203"/>
                      <a:pt x="257" y="172"/>
                    </a:cubicBezTo>
                    <a:cubicBezTo>
                      <a:pt x="244" y="136"/>
                      <a:pt x="244" y="136"/>
                      <a:pt x="244" y="136"/>
                    </a:cubicBezTo>
                    <a:cubicBezTo>
                      <a:pt x="239" y="123"/>
                      <a:pt x="235" y="110"/>
                      <a:pt x="231" y="99"/>
                    </a:cubicBezTo>
                    <a:cubicBezTo>
                      <a:pt x="228" y="85"/>
                      <a:pt x="226" y="72"/>
                      <a:pt x="226" y="61"/>
                    </a:cubicBezTo>
                    <a:cubicBezTo>
                      <a:pt x="226" y="54"/>
                      <a:pt x="227" y="46"/>
                      <a:pt x="229" y="38"/>
                    </a:cubicBezTo>
                    <a:cubicBezTo>
                      <a:pt x="231" y="28"/>
                      <a:pt x="231" y="22"/>
                      <a:pt x="229" y="18"/>
                    </a:cubicBezTo>
                    <a:cubicBezTo>
                      <a:pt x="226" y="16"/>
                      <a:pt x="221" y="12"/>
                      <a:pt x="202" y="7"/>
                    </a:cubicBezTo>
                    <a:close/>
                    <a:moveTo>
                      <a:pt x="118" y="181"/>
                    </a:moveTo>
                    <a:cubicBezTo>
                      <a:pt x="126" y="178"/>
                      <a:pt x="135" y="173"/>
                      <a:pt x="147" y="166"/>
                    </a:cubicBezTo>
                    <a:cubicBezTo>
                      <a:pt x="147" y="166"/>
                      <a:pt x="157" y="160"/>
                      <a:pt x="157" y="160"/>
                    </a:cubicBezTo>
                    <a:cubicBezTo>
                      <a:pt x="157" y="160"/>
                      <a:pt x="169" y="155"/>
                      <a:pt x="169" y="155"/>
                    </a:cubicBezTo>
                    <a:cubicBezTo>
                      <a:pt x="174" y="152"/>
                      <a:pt x="177" y="149"/>
                      <a:pt x="178" y="146"/>
                    </a:cubicBezTo>
                    <a:cubicBezTo>
                      <a:pt x="179" y="144"/>
                      <a:pt x="179" y="141"/>
                      <a:pt x="178" y="139"/>
                    </a:cubicBezTo>
                    <a:cubicBezTo>
                      <a:pt x="176" y="135"/>
                      <a:pt x="172" y="132"/>
                      <a:pt x="166" y="131"/>
                    </a:cubicBezTo>
                    <a:cubicBezTo>
                      <a:pt x="154" y="129"/>
                      <a:pt x="145" y="130"/>
                      <a:pt x="138" y="132"/>
                    </a:cubicBezTo>
                    <a:cubicBezTo>
                      <a:pt x="134" y="134"/>
                      <a:pt x="127" y="137"/>
                      <a:pt x="117" y="143"/>
                    </a:cubicBezTo>
                    <a:cubicBezTo>
                      <a:pt x="117" y="144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77" y="165"/>
                      <a:pt x="72" y="168"/>
                    </a:cubicBezTo>
                    <a:cubicBezTo>
                      <a:pt x="70" y="161"/>
                      <a:pt x="51" y="92"/>
                      <a:pt x="49" y="88"/>
                    </a:cubicBezTo>
                    <a:cubicBezTo>
                      <a:pt x="58" y="83"/>
                      <a:pt x="72" y="77"/>
                      <a:pt x="90" y="69"/>
                    </a:cubicBezTo>
                    <a:cubicBezTo>
                      <a:pt x="112" y="60"/>
                      <a:pt x="133" y="52"/>
                      <a:pt x="152" y="46"/>
                    </a:cubicBezTo>
                    <a:cubicBezTo>
                      <a:pt x="158" y="44"/>
                      <a:pt x="162" y="44"/>
                      <a:pt x="166" y="45"/>
                    </a:cubicBezTo>
                    <a:cubicBezTo>
                      <a:pt x="169" y="46"/>
                      <a:pt x="172" y="49"/>
                      <a:pt x="175" y="53"/>
                    </a:cubicBezTo>
                    <a:cubicBezTo>
                      <a:pt x="178" y="58"/>
                      <a:pt x="181" y="66"/>
                      <a:pt x="184" y="77"/>
                    </a:cubicBezTo>
                    <a:cubicBezTo>
                      <a:pt x="184" y="77"/>
                      <a:pt x="196" y="118"/>
                      <a:pt x="196" y="118"/>
                    </a:cubicBezTo>
                    <a:cubicBezTo>
                      <a:pt x="202" y="140"/>
                      <a:pt x="202" y="140"/>
                      <a:pt x="202" y="140"/>
                    </a:cubicBezTo>
                    <a:cubicBezTo>
                      <a:pt x="218" y="200"/>
                      <a:pt x="218" y="200"/>
                      <a:pt x="218" y="200"/>
                    </a:cubicBezTo>
                    <a:cubicBezTo>
                      <a:pt x="218" y="200"/>
                      <a:pt x="226" y="231"/>
                      <a:pt x="226" y="231"/>
                    </a:cubicBezTo>
                    <a:cubicBezTo>
                      <a:pt x="227" y="235"/>
                      <a:pt x="227" y="237"/>
                      <a:pt x="227" y="238"/>
                    </a:cubicBezTo>
                    <a:cubicBezTo>
                      <a:pt x="227" y="238"/>
                      <a:pt x="227" y="238"/>
                      <a:pt x="227" y="238"/>
                    </a:cubicBezTo>
                    <a:cubicBezTo>
                      <a:pt x="215" y="230"/>
                      <a:pt x="206" y="227"/>
                      <a:pt x="200" y="227"/>
                    </a:cubicBezTo>
                    <a:cubicBezTo>
                      <a:pt x="195" y="227"/>
                      <a:pt x="187" y="230"/>
                      <a:pt x="175" y="236"/>
                    </a:cubicBezTo>
                    <a:cubicBezTo>
                      <a:pt x="175" y="236"/>
                      <a:pt x="147" y="251"/>
                      <a:pt x="147" y="251"/>
                    </a:cubicBezTo>
                    <a:cubicBezTo>
                      <a:pt x="133" y="257"/>
                      <a:pt x="118" y="263"/>
                      <a:pt x="101" y="269"/>
                    </a:cubicBezTo>
                    <a:cubicBezTo>
                      <a:pt x="100" y="263"/>
                      <a:pt x="80" y="196"/>
                      <a:pt x="78" y="189"/>
                    </a:cubicBezTo>
                    <a:cubicBezTo>
                      <a:pt x="93" y="188"/>
                      <a:pt x="107" y="185"/>
                      <a:pt x="118" y="181"/>
                    </a:cubicBezTo>
                    <a:close/>
                  </a:path>
                </a:pathLst>
              </a:custGeom>
              <a:solidFill>
                <a:srgbClr val="A48B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1" name="Freeform 130"/>
              <p:cNvSpPr/>
              <p:nvPr/>
            </p:nvSpPr>
            <p:spPr bwMode="auto">
              <a:xfrm rot="19870194">
                <a:off x="1411393" y="28291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7" name="Freeform 186"/>
              <p:cNvSpPr/>
              <p:nvPr/>
            </p:nvSpPr>
            <p:spPr bwMode="auto">
              <a:xfrm rot="19870194">
                <a:off x="1054262" y="2642122"/>
                <a:ext cx="131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C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8" name="Freeform 187"/>
              <p:cNvSpPr/>
              <p:nvPr/>
            </p:nvSpPr>
            <p:spPr bwMode="auto">
              <a:xfrm rot="19870194">
                <a:off x="796566" y="2563761"/>
                <a:ext cx="485984" cy="438967"/>
              </a:xfrm>
              <a:custGeom>
                <a:avLst/>
                <a:gdLst>
                  <a:gd name="T0" fmla="*/ 388 w 414"/>
                  <a:gd name="T1" fmla="*/ 235 h 374"/>
                  <a:gd name="T2" fmla="*/ 388 w 414"/>
                  <a:gd name="T3" fmla="*/ 235 h 374"/>
                  <a:gd name="T4" fmla="*/ 342 w 414"/>
                  <a:gd name="T5" fmla="*/ 228 h 374"/>
                  <a:gd name="T6" fmla="*/ 292 w 414"/>
                  <a:gd name="T7" fmla="*/ 240 h 374"/>
                  <a:gd name="T8" fmla="*/ 293 w 414"/>
                  <a:gd name="T9" fmla="*/ 240 h 374"/>
                  <a:gd name="T10" fmla="*/ 287 w 414"/>
                  <a:gd name="T11" fmla="*/ 241 h 374"/>
                  <a:gd name="T12" fmla="*/ 255 w 414"/>
                  <a:gd name="T13" fmla="*/ 250 h 374"/>
                  <a:gd name="T14" fmla="*/ 225 w 414"/>
                  <a:gd name="T15" fmla="*/ 259 h 374"/>
                  <a:gd name="T16" fmla="*/ 218 w 414"/>
                  <a:gd name="T17" fmla="*/ 216 h 374"/>
                  <a:gd name="T18" fmla="*/ 218 w 414"/>
                  <a:gd name="T19" fmla="*/ 217 h 374"/>
                  <a:gd name="T20" fmla="*/ 215 w 414"/>
                  <a:gd name="T21" fmla="*/ 193 h 374"/>
                  <a:gd name="T22" fmla="*/ 213 w 414"/>
                  <a:gd name="T23" fmla="*/ 175 h 374"/>
                  <a:gd name="T24" fmla="*/ 241 w 414"/>
                  <a:gd name="T25" fmla="*/ 169 h 374"/>
                  <a:gd name="T26" fmla="*/ 287 w 414"/>
                  <a:gd name="T27" fmla="*/ 154 h 374"/>
                  <a:gd name="T28" fmla="*/ 313 w 414"/>
                  <a:gd name="T29" fmla="*/ 122 h 374"/>
                  <a:gd name="T30" fmla="*/ 313 w 414"/>
                  <a:gd name="T31" fmla="*/ 119 h 374"/>
                  <a:gd name="T32" fmla="*/ 277 w 414"/>
                  <a:gd name="T33" fmla="*/ 88 h 374"/>
                  <a:gd name="T34" fmla="*/ 239 w 414"/>
                  <a:gd name="T35" fmla="*/ 91 h 374"/>
                  <a:gd name="T36" fmla="*/ 211 w 414"/>
                  <a:gd name="T37" fmla="*/ 105 h 374"/>
                  <a:gd name="T38" fmla="*/ 204 w 414"/>
                  <a:gd name="T39" fmla="*/ 109 h 374"/>
                  <a:gd name="T40" fmla="*/ 203 w 414"/>
                  <a:gd name="T41" fmla="*/ 103 h 374"/>
                  <a:gd name="T42" fmla="*/ 201 w 414"/>
                  <a:gd name="T43" fmla="*/ 69 h 374"/>
                  <a:gd name="T44" fmla="*/ 201 w 414"/>
                  <a:gd name="T45" fmla="*/ 65 h 374"/>
                  <a:gd name="T46" fmla="*/ 203 w 414"/>
                  <a:gd name="T47" fmla="*/ 58 h 374"/>
                  <a:gd name="T48" fmla="*/ 206 w 414"/>
                  <a:gd name="T49" fmla="*/ 43 h 374"/>
                  <a:gd name="T50" fmla="*/ 205 w 414"/>
                  <a:gd name="T51" fmla="*/ 37 h 374"/>
                  <a:gd name="T52" fmla="*/ 205 w 414"/>
                  <a:gd name="T53" fmla="*/ 34 h 374"/>
                  <a:gd name="T54" fmla="*/ 205 w 414"/>
                  <a:gd name="T55" fmla="*/ 33 h 374"/>
                  <a:gd name="T56" fmla="*/ 205 w 414"/>
                  <a:gd name="T57" fmla="*/ 33 h 374"/>
                  <a:gd name="T58" fmla="*/ 182 w 414"/>
                  <a:gd name="T59" fmla="*/ 11 h 374"/>
                  <a:gd name="T60" fmla="*/ 149 w 414"/>
                  <a:gd name="T61" fmla="*/ 2 h 374"/>
                  <a:gd name="T62" fmla="*/ 111 w 414"/>
                  <a:gd name="T63" fmla="*/ 11 h 374"/>
                  <a:gd name="T64" fmla="*/ 98 w 414"/>
                  <a:gd name="T65" fmla="*/ 33 h 374"/>
                  <a:gd name="T66" fmla="*/ 99 w 414"/>
                  <a:gd name="T67" fmla="*/ 38 h 374"/>
                  <a:gd name="T68" fmla="*/ 109 w 414"/>
                  <a:gd name="T69" fmla="*/ 55 h 374"/>
                  <a:gd name="T70" fmla="*/ 112 w 414"/>
                  <a:gd name="T71" fmla="*/ 59 h 374"/>
                  <a:gd name="T72" fmla="*/ 115 w 414"/>
                  <a:gd name="T73" fmla="*/ 62 h 374"/>
                  <a:gd name="T74" fmla="*/ 138 w 414"/>
                  <a:gd name="T75" fmla="*/ 159 h 374"/>
                  <a:gd name="T76" fmla="*/ 156 w 414"/>
                  <a:gd name="T77" fmla="*/ 277 h 374"/>
                  <a:gd name="T78" fmla="*/ 95 w 414"/>
                  <a:gd name="T79" fmla="*/ 293 h 374"/>
                  <a:gd name="T80" fmla="*/ 27 w 414"/>
                  <a:gd name="T81" fmla="*/ 311 h 374"/>
                  <a:gd name="T82" fmla="*/ 4 w 414"/>
                  <a:gd name="T83" fmla="*/ 323 h 374"/>
                  <a:gd name="T84" fmla="*/ 0 w 414"/>
                  <a:gd name="T85" fmla="*/ 337 h 374"/>
                  <a:gd name="T86" fmla="*/ 0 w 414"/>
                  <a:gd name="T87" fmla="*/ 341 h 374"/>
                  <a:gd name="T88" fmla="*/ 25 w 414"/>
                  <a:gd name="T89" fmla="*/ 366 h 374"/>
                  <a:gd name="T90" fmla="*/ 25 w 414"/>
                  <a:gd name="T91" fmla="*/ 365 h 374"/>
                  <a:gd name="T92" fmla="*/ 28 w 414"/>
                  <a:gd name="T93" fmla="*/ 367 h 374"/>
                  <a:gd name="T94" fmla="*/ 62 w 414"/>
                  <a:gd name="T95" fmla="*/ 373 h 374"/>
                  <a:gd name="T96" fmla="*/ 94 w 414"/>
                  <a:gd name="T97" fmla="*/ 364 h 374"/>
                  <a:gd name="T98" fmla="*/ 94 w 414"/>
                  <a:gd name="T99" fmla="*/ 365 h 374"/>
                  <a:gd name="T100" fmla="*/ 112 w 414"/>
                  <a:gd name="T101" fmla="*/ 358 h 374"/>
                  <a:gd name="T102" fmla="*/ 140 w 414"/>
                  <a:gd name="T103" fmla="*/ 349 h 374"/>
                  <a:gd name="T104" fmla="*/ 261 w 414"/>
                  <a:gd name="T105" fmla="*/ 318 h 374"/>
                  <a:gd name="T106" fmla="*/ 373 w 414"/>
                  <a:gd name="T107" fmla="*/ 302 h 374"/>
                  <a:gd name="T108" fmla="*/ 413 w 414"/>
                  <a:gd name="T109" fmla="*/ 275 h 374"/>
                  <a:gd name="T110" fmla="*/ 414 w 414"/>
                  <a:gd name="T111" fmla="*/ 268 h 374"/>
                  <a:gd name="T112" fmla="*/ 388 w 414"/>
                  <a:gd name="T113" fmla="*/ 23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14" h="374">
                    <a:moveTo>
                      <a:pt x="388" y="235"/>
                    </a:moveTo>
                    <a:cubicBezTo>
                      <a:pt x="388" y="235"/>
                      <a:pt x="388" y="235"/>
                      <a:pt x="388" y="235"/>
                    </a:cubicBezTo>
                    <a:cubicBezTo>
                      <a:pt x="371" y="229"/>
                      <a:pt x="355" y="226"/>
                      <a:pt x="342" y="228"/>
                    </a:cubicBezTo>
                    <a:cubicBezTo>
                      <a:pt x="333" y="228"/>
                      <a:pt x="317" y="232"/>
                      <a:pt x="292" y="240"/>
                    </a:cubicBezTo>
                    <a:cubicBezTo>
                      <a:pt x="293" y="240"/>
                      <a:pt x="293" y="240"/>
                      <a:pt x="293" y="240"/>
                    </a:cubicBezTo>
                    <a:cubicBezTo>
                      <a:pt x="290" y="241"/>
                      <a:pt x="288" y="241"/>
                      <a:pt x="287" y="241"/>
                    </a:cubicBezTo>
                    <a:cubicBezTo>
                      <a:pt x="255" y="250"/>
                      <a:pt x="255" y="250"/>
                      <a:pt x="255" y="250"/>
                    </a:cubicBezTo>
                    <a:cubicBezTo>
                      <a:pt x="255" y="250"/>
                      <a:pt x="239" y="255"/>
                      <a:pt x="225" y="259"/>
                    </a:cubicBezTo>
                    <a:cubicBezTo>
                      <a:pt x="222" y="240"/>
                      <a:pt x="218" y="216"/>
                      <a:pt x="218" y="216"/>
                    </a:cubicBezTo>
                    <a:cubicBezTo>
                      <a:pt x="218" y="217"/>
                      <a:pt x="218" y="217"/>
                      <a:pt x="218" y="217"/>
                    </a:cubicBezTo>
                    <a:cubicBezTo>
                      <a:pt x="218" y="215"/>
                      <a:pt x="217" y="209"/>
                      <a:pt x="215" y="193"/>
                    </a:cubicBezTo>
                    <a:cubicBezTo>
                      <a:pt x="215" y="193"/>
                      <a:pt x="214" y="184"/>
                      <a:pt x="213" y="175"/>
                    </a:cubicBezTo>
                    <a:cubicBezTo>
                      <a:pt x="221" y="174"/>
                      <a:pt x="230" y="171"/>
                      <a:pt x="241" y="169"/>
                    </a:cubicBezTo>
                    <a:cubicBezTo>
                      <a:pt x="257" y="164"/>
                      <a:pt x="272" y="160"/>
                      <a:pt x="287" y="154"/>
                    </a:cubicBezTo>
                    <a:cubicBezTo>
                      <a:pt x="310" y="147"/>
                      <a:pt x="313" y="131"/>
                      <a:pt x="313" y="122"/>
                    </a:cubicBezTo>
                    <a:cubicBezTo>
                      <a:pt x="313" y="121"/>
                      <a:pt x="313" y="120"/>
                      <a:pt x="313" y="119"/>
                    </a:cubicBezTo>
                    <a:cubicBezTo>
                      <a:pt x="312" y="109"/>
                      <a:pt x="305" y="93"/>
                      <a:pt x="277" y="88"/>
                    </a:cubicBezTo>
                    <a:cubicBezTo>
                      <a:pt x="265" y="85"/>
                      <a:pt x="252" y="86"/>
                      <a:pt x="239" y="91"/>
                    </a:cubicBezTo>
                    <a:cubicBezTo>
                      <a:pt x="232" y="94"/>
                      <a:pt x="223" y="98"/>
                      <a:pt x="211" y="105"/>
                    </a:cubicBezTo>
                    <a:cubicBezTo>
                      <a:pt x="211" y="105"/>
                      <a:pt x="208" y="107"/>
                      <a:pt x="204" y="109"/>
                    </a:cubicBezTo>
                    <a:cubicBezTo>
                      <a:pt x="204" y="107"/>
                      <a:pt x="203" y="103"/>
                      <a:pt x="203" y="103"/>
                    </a:cubicBezTo>
                    <a:cubicBezTo>
                      <a:pt x="203" y="102"/>
                      <a:pt x="201" y="70"/>
                      <a:pt x="201" y="69"/>
                    </a:cubicBezTo>
                    <a:cubicBezTo>
                      <a:pt x="201" y="67"/>
                      <a:pt x="201" y="66"/>
                      <a:pt x="201" y="65"/>
                    </a:cubicBezTo>
                    <a:cubicBezTo>
                      <a:pt x="203" y="58"/>
                      <a:pt x="203" y="58"/>
                      <a:pt x="203" y="58"/>
                    </a:cubicBezTo>
                    <a:cubicBezTo>
                      <a:pt x="205" y="52"/>
                      <a:pt x="206" y="47"/>
                      <a:pt x="206" y="43"/>
                    </a:cubicBezTo>
                    <a:cubicBezTo>
                      <a:pt x="206" y="41"/>
                      <a:pt x="206" y="39"/>
                      <a:pt x="205" y="37"/>
                    </a:cubicBezTo>
                    <a:cubicBezTo>
                      <a:pt x="205" y="34"/>
                      <a:pt x="205" y="34"/>
                      <a:pt x="205" y="34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1" y="24"/>
                      <a:pt x="194" y="17"/>
                      <a:pt x="182" y="11"/>
                    </a:cubicBezTo>
                    <a:cubicBezTo>
                      <a:pt x="172" y="6"/>
                      <a:pt x="161" y="3"/>
                      <a:pt x="149" y="2"/>
                    </a:cubicBezTo>
                    <a:cubicBezTo>
                      <a:pt x="132" y="0"/>
                      <a:pt x="120" y="3"/>
                      <a:pt x="111" y="11"/>
                    </a:cubicBezTo>
                    <a:cubicBezTo>
                      <a:pt x="103" y="16"/>
                      <a:pt x="98" y="25"/>
                      <a:pt x="98" y="33"/>
                    </a:cubicBezTo>
                    <a:cubicBezTo>
                      <a:pt x="98" y="35"/>
                      <a:pt x="98" y="36"/>
                      <a:pt x="99" y="38"/>
                    </a:cubicBezTo>
                    <a:cubicBezTo>
                      <a:pt x="100" y="45"/>
                      <a:pt x="104" y="51"/>
                      <a:pt x="109" y="55"/>
                    </a:cubicBezTo>
                    <a:cubicBezTo>
                      <a:pt x="112" y="59"/>
                      <a:pt x="112" y="59"/>
                      <a:pt x="112" y="59"/>
                    </a:cubicBezTo>
                    <a:cubicBezTo>
                      <a:pt x="112" y="60"/>
                      <a:pt x="113" y="61"/>
                      <a:pt x="115" y="62"/>
                    </a:cubicBezTo>
                    <a:cubicBezTo>
                      <a:pt x="118" y="69"/>
                      <a:pt x="126" y="91"/>
                      <a:pt x="138" y="159"/>
                    </a:cubicBezTo>
                    <a:cubicBezTo>
                      <a:pt x="144" y="192"/>
                      <a:pt x="150" y="232"/>
                      <a:pt x="156" y="277"/>
                    </a:cubicBezTo>
                    <a:cubicBezTo>
                      <a:pt x="136" y="282"/>
                      <a:pt x="95" y="293"/>
                      <a:pt x="95" y="293"/>
                    </a:cubicBezTo>
                    <a:cubicBezTo>
                      <a:pt x="95" y="293"/>
                      <a:pt x="29" y="310"/>
                      <a:pt x="27" y="311"/>
                    </a:cubicBezTo>
                    <a:cubicBezTo>
                      <a:pt x="22" y="312"/>
                      <a:pt x="11" y="314"/>
                      <a:pt x="4" y="323"/>
                    </a:cubicBezTo>
                    <a:cubicBezTo>
                      <a:pt x="1" y="327"/>
                      <a:pt x="0" y="332"/>
                      <a:pt x="0" y="337"/>
                    </a:cubicBezTo>
                    <a:cubicBezTo>
                      <a:pt x="0" y="339"/>
                      <a:pt x="0" y="340"/>
                      <a:pt x="0" y="341"/>
                    </a:cubicBezTo>
                    <a:cubicBezTo>
                      <a:pt x="3" y="356"/>
                      <a:pt x="17" y="362"/>
                      <a:pt x="25" y="366"/>
                    </a:cubicBezTo>
                    <a:cubicBezTo>
                      <a:pt x="25" y="365"/>
                      <a:pt x="25" y="365"/>
                      <a:pt x="25" y="365"/>
                    </a:cubicBezTo>
                    <a:cubicBezTo>
                      <a:pt x="26" y="366"/>
                      <a:pt x="27" y="367"/>
                      <a:pt x="28" y="367"/>
                    </a:cubicBezTo>
                    <a:cubicBezTo>
                      <a:pt x="43" y="372"/>
                      <a:pt x="54" y="374"/>
                      <a:pt x="62" y="373"/>
                    </a:cubicBezTo>
                    <a:cubicBezTo>
                      <a:pt x="70" y="373"/>
                      <a:pt x="80" y="370"/>
                      <a:pt x="94" y="364"/>
                    </a:cubicBezTo>
                    <a:cubicBezTo>
                      <a:pt x="94" y="365"/>
                      <a:pt x="94" y="365"/>
                      <a:pt x="94" y="365"/>
                    </a:cubicBezTo>
                    <a:cubicBezTo>
                      <a:pt x="95" y="364"/>
                      <a:pt x="100" y="362"/>
                      <a:pt x="112" y="358"/>
                    </a:cubicBezTo>
                    <a:cubicBezTo>
                      <a:pt x="113" y="357"/>
                      <a:pt x="140" y="349"/>
                      <a:pt x="140" y="349"/>
                    </a:cubicBezTo>
                    <a:cubicBezTo>
                      <a:pt x="179" y="337"/>
                      <a:pt x="220" y="326"/>
                      <a:pt x="261" y="318"/>
                    </a:cubicBezTo>
                    <a:cubicBezTo>
                      <a:pt x="303" y="310"/>
                      <a:pt x="341" y="304"/>
                      <a:pt x="373" y="302"/>
                    </a:cubicBezTo>
                    <a:cubicBezTo>
                      <a:pt x="402" y="299"/>
                      <a:pt x="411" y="286"/>
                      <a:pt x="413" y="275"/>
                    </a:cubicBezTo>
                    <a:cubicBezTo>
                      <a:pt x="414" y="273"/>
                      <a:pt x="414" y="270"/>
                      <a:pt x="414" y="268"/>
                    </a:cubicBezTo>
                    <a:cubicBezTo>
                      <a:pt x="414" y="256"/>
                      <a:pt x="408" y="243"/>
                      <a:pt x="388" y="235"/>
                    </a:cubicBezTo>
                    <a:close/>
                  </a:path>
                </a:pathLst>
              </a:custGeom>
              <a:solidFill>
                <a:srgbClr val="F5DE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9" name="Freeform 188"/>
              <p:cNvSpPr/>
              <p:nvPr/>
            </p:nvSpPr>
            <p:spPr bwMode="auto">
              <a:xfrm rot="19870194">
                <a:off x="827098" y="2648428"/>
                <a:ext cx="25925" cy="26804"/>
              </a:xfrm>
              <a:custGeom>
                <a:avLst/>
                <a:gdLst>
                  <a:gd name="T0" fmla="*/ 5 w 22"/>
                  <a:gd name="T1" fmla="*/ 23 h 23"/>
                  <a:gd name="T2" fmla="*/ 8 w 22"/>
                  <a:gd name="T3" fmla="*/ 21 h 23"/>
                  <a:gd name="T4" fmla="*/ 8 w 22"/>
                  <a:gd name="T5" fmla="*/ 21 h 23"/>
                  <a:gd name="T6" fmla="*/ 18 w 22"/>
                  <a:gd name="T7" fmla="*/ 11 h 23"/>
                  <a:gd name="T8" fmla="*/ 21 w 22"/>
                  <a:gd name="T9" fmla="*/ 9 h 23"/>
                  <a:gd name="T10" fmla="*/ 21 w 22"/>
                  <a:gd name="T11" fmla="*/ 9 h 23"/>
                  <a:gd name="T12" fmla="*/ 22 w 22"/>
                  <a:gd name="T13" fmla="*/ 5 h 23"/>
                  <a:gd name="T14" fmla="*/ 18 w 22"/>
                  <a:gd name="T15" fmla="*/ 0 h 23"/>
                  <a:gd name="T16" fmla="*/ 15 w 22"/>
                  <a:gd name="T17" fmla="*/ 1 h 23"/>
                  <a:gd name="T18" fmla="*/ 15 w 22"/>
                  <a:gd name="T19" fmla="*/ 1 h 23"/>
                  <a:gd name="T20" fmla="*/ 12 w 22"/>
                  <a:gd name="T21" fmla="*/ 4 h 23"/>
                  <a:gd name="T22" fmla="*/ 12 w 22"/>
                  <a:gd name="T23" fmla="*/ 4 h 23"/>
                  <a:gd name="T24" fmla="*/ 11 w 22"/>
                  <a:gd name="T25" fmla="*/ 4 h 23"/>
                  <a:gd name="T26" fmla="*/ 11 w 22"/>
                  <a:gd name="T27" fmla="*/ 4 h 23"/>
                  <a:gd name="T28" fmla="*/ 1 w 22"/>
                  <a:gd name="T29" fmla="*/ 15 h 23"/>
                  <a:gd name="T30" fmla="*/ 1 w 22"/>
                  <a:gd name="T31" fmla="*/ 15 h 23"/>
                  <a:gd name="T32" fmla="*/ 0 w 22"/>
                  <a:gd name="T33" fmla="*/ 18 h 23"/>
                  <a:gd name="T34" fmla="*/ 5 w 22"/>
                  <a:gd name="T3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5" y="23"/>
                    </a:moveTo>
                    <a:cubicBezTo>
                      <a:pt x="6" y="23"/>
                      <a:pt x="7" y="22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8"/>
                      <a:pt x="22" y="7"/>
                      <a:pt x="22" y="5"/>
                    </a:cubicBezTo>
                    <a:cubicBezTo>
                      <a:pt x="22" y="3"/>
                      <a:pt x="20" y="0"/>
                      <a:pt x="18" y="0"/>
                    </a:cubicBezTo>
                    <a:cubicBezTo>
                      <a:pt x="17" y="0"/>
                      <a:pt x="16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0" name="Freeform 189"/>
              <p:cNvSpPr/>
              <p:nvPr/>
            </p:nvSpPr>
            <p:spPr bwMode="auto">
              <a:xfrm rot="19870194">
                <a:off x="916288" y="3053762"/>
                <a:ext cx="25925" cy="26804"/>
              </a:xfrm>
              <a:custGeom>
                <a:avLst/>
                <a:gdLst>
                  <a:gd name="T0" fmla="*/ 19 w 22"/>
                  <a:gd name="T1" fmla="*/ 14 h 23"/>
                  <a:gd name="T2" fmla="*/ 20 w 22"/>
                  <a:gd name="T3" fmla="*/ 14 h 23"/>
                  <a:gd name="T4" fmla="*/ 9 w 22"/>
                  <a:gd name="T5" fmla="*/ 3 h 23"/>
                  <a:gd name="T6" fmla="*/ 9 w 22"/>
                  <a:gd name="T7" fmla="*/ 3 h 23"/>
                  <a:gd name="T8" fmla="*/ 5 w 22"/>
                  <a:gd name="T9" fmla="*/ 0 h 23"/>
                  <a:gd name="T10" fmla="*/ 0 w 22"/>
                  <a:gd name="T11" fmla="*/ 5 h 23"/>
                  <a:gd name="T12" fmla="*/ 0 w 22"/>
                  <a:gd name="T13" fmla="*/ 6 h 23"/>
                  <a:gd name="T14" fmla="*/ 0 w 22"/>
                  <a:gd name="T15" fmla="*/ 6 h 23"/>
                  <a:gd name="T16" fmla="*/ 0 w 22"/>
                  <a:gd name="T17" fmla="*/ 6 h 23"/>
                  <a:gd name="T18" fmla="*/ 0 w 22"/>
                  <a:gd name="T19" fmla="*/ 6 h 23"/>
                  <a:gd name="T20" fmla="*/ 14 w 22"/>
                  <a:gd name="T21" fmla="*/ 22 h 23"/>
                  <a:gd name="T22" fmla="*/ 14 w 22"/>
                  <a:gd name="T23" fmla="*/ 22 h 23"/>
                  <a:gd name="T24" fmla="*/ 17 w 22"/>
                  <a:gd name="T25" fmla="*/ 23 h 23"/>
                  <a:gd name="T26" fmla="*/ 22 w 22"/>
                  <a:gd name="T27" fmla="*/ 18 h 23"/>
                  <a:gd name="T28" fmla="*/ 19 w 22"/>
                  <a:gd name="T2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23">
                    <a:moveTo>
                      <a:pt x="19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15" y="11"/>
                      <a:pt x="11" y="8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14"/>
                      <a:pt x="9" y="19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6" y="23"/>
                      <a:pt x="17" y="23"/>
                    </a:cubicBezTo>
                    <a:cubicBezTo>
                      <a:pt x="20" y="23"/>
                      <a:pt x="22" y="21"/>
                      <a:pt x="22" y="18"/>
                    </a:cubicBezTo>
                    <a:cubicBezTo>
                      <a:pt x="22" y="17"/>
                      <a:pt x="21" y="15"/>
                      <a:pt x="19" y="1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1" name="Freeform 190"/>
              <p:cNvSpPr/>
              <p:nvPr/>
            </p:nvSpPr>
            <p:spPr bwMode="auto">
              <a:xfrm rot="19870194">
                <a:off x="847150" y="2686361"/>
                <a:ext cx="23289" cy="28122"/>
              </a:xfrm>
              <a:custGeom>
                <a:avLst/>
                <a:gdLst>
                  <a:gd name="T0" fmla="*/ 20 w 20"/>
                  <a:gd name="T1" fmla="*/ 19 h 24"/>
                  <a:gd name="T2" fmla="*/ 19 w 20"/>
                  <a:gd name="T3" fmla="*/ 16 h 24"/>
                  <a:gd name="T4" fmla="*/ 19 w 20"/>
                  <a:gd name="T5" fmla="*/ 16 h 24"/>
                  <a:gd name="T6" fmla="*/ 16 w 20"/>
                  <a:gd name="T7" fmla="*/ 13 h 24"/>
                  <a:gd name="T8" fmla="*/ 8 w 20"/>
                  <a:gd name="T9" fmla="*/ 2 h 24"/>
                  <a:gd name="T10" fmla="*/ 8 w 20"/>
                  <a:gd name="T11" fmla="*/ 2 h 24"/>
                  <a:gd name="T12" fmla="*/ 4 w 20"/>
                  <a:gd name="T13" fmla="*/ 0 h 24"/>
                  <a:gd name="T14" fmla="*/ 0 w 20"/>
                  <a:gd name="T15" fmla="*/ 4 h 24"/>
                  <a:gd name="T16" fmla="*/ 1 w 20"/>
                  <a:gd name="T17" fmla="*/ 7 h 24"/>
                  <a:gd name="T18" fmla="*/ 0 w 20"/>
                  <a:gd name="T19" fmla="*/ 7 h 24"/>
                  <a:gd name="T20" fmla="*/ 9 w 20"/>
                  <a:gd name="T21" fmla="*/ 19 h 24"/>
                  <a:gd name="T22" fmla="*/ 9 w 20"/>
                  <a:gd name="T23" fmla="*/ 19 h 24"/>
                  <a:gd name="T24" fmla="*/ 9 w 20"/>
                  <a:gd name="T25" fmla="*/ 19 h 24"/>
                  <a:gd name="T26" fmla="*/ 9 w 20"/>
                  <a:gd name="T27" fmla="*/ 19 h 24"/>
                  <a:gd name="T28" fmla="*/ 12 w 20"/>
                  <a:gd name="T29" fmla="*/ 22 h 24"/>
                  <a:gd name="T30" fmla="*/ 12 w 20"/>
                  <a:gd name="T31" fmla="*/ 22 h 24"/>
                  <a:gd name="T32" fmla="*/ 15 w 20"/>
                  <a:gd name="T33" fmla="*/ 24 h 24"/>
                  <a:gd name="T34" fmla="*/ 20 w 20"/>
                  <a:gd name="T35" fmla="*/ 1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4">
                    <a:moveTo>
                      <a:pt x="20" y="19"/>
                    </a:moveTo>
                    <a:cubicBezTo>
                      <a:pt x="20" y="18"/>
                      <a:pt x="19" y="17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8" y="24"/>
                      <a:pt x="20" y="22"/>
                      <a:pt x="20" y="1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2" name="Freeform 191"/>
              <p:cNvSpPr/>
              <p:nvPr/>
            </p:nvSpPr>
            <p:spPr bwMode="auto">
              <a:xfrm rot="19870194">
                <a:off x="925715" y="2752971"/>
                <a:ext cx="15379" cy="32956"/>
              </a:xfrm>
              <a:custGeom>
                <a:avLst/>
                <a:gdLst>
                  <a:gd name="T0" fmla="*/ 0 w 13"/>
                  <a:gd name="T1" fmla="*/ 5 h 28"/>
                  <a:gd name="T2" fmla="*/ 0 w 13"/>
                  <a:gd name="T3" fmla="*/ 6 h 28"/>
                  <a:gd name="T4" fmla="*/ 0 w 13"/>
                  <a:gd name="T5" fmla="*/ 6 h 28"/>
                  <a:gd name="T6" fmla="*/ 3 w 13"/>
                  <a:gd name="T7" fmla="*/ 24 h 28"/>
                  <a:gd name="T8" fmla="*/ 3 w 13"/>
                  <a:gd name="T9" fmla="*/ 24 h 28"/>
                  <a:gd name="T10" fmla="*/ 8 w 13"/>
                  <a:gd name="T11" fmla="*/ 28 h 28"/>
                  <a:gd name="T12" fmla="*/ 13 w 13"/>
                  <a:gd name="T13" fmla="*/ 23 h 28"/>
                  <a:gd name="T14" fmla="*/ 13 w 13"/>
                  <a:gd name="T15" fmla="*/ 23 h 28"/>
                  <a:gd name="T16" fmla="*/ 13 w 13"/>
                  <a:gd name="T17" fmla="*/ 23 h 28"/>
                  <a:gd name="T18" fmla="*/ 9 w 13"/>
                  <a:gd name="T19" fmla="*/ 4 h 28"/>
                  <a:gd name="T20" fmla="*/ 9 w 13"/>
                  <a:gd name="T21" fmla="*/ 4 h 28"/>
                  <a:gd name="T22" fmla="*/ 4 w 13"/>
                  <a:gd name="T23" fmla="*/ 0 h 28"/>
                  <a:gd name="T24" fmla="*/ 0 w 13"/>
                  <a:gd name="T25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8">
                    <a:moveTo>
                      <a:pt x="0" y="5"/>
                    </a:move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1"/>
                      <a:pt x="2" y="18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4" y="26"/>
                      <a:pt x="6" y="28"/>
                      <a:pt x="8" y="28"/>
                    </a:cubicBezTo>
                    <a:cubicBezTo>
                      <a:pt x="11" y="28"/>
                      <a:pt x="13" y="26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1" y="16"/>
                      <a:pt x="10" y="9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3" name="Freeform 192"/>
              <p:cNvSpPr/>
              <p:nvPr/>
            </p:nvSpPr>
            <p:spPr bwMode="auto">
              <a:xfrm rot="19870194">
                <a:off x="898596" y="3016855"/>
                <a:ext cx="29001" cy="24607"/>
              </a:xfrm>
              <a:custGeom>
                <a:avLst/>
                <a:gdLst>
                  <a:gd name="T0" fmla="*/ 20 w 25"/>
                  <a:gd name="T1" fmla="*/ 0 h 21"/>
                  <a:gd name="T2" fmla="*/ 19 w 25"/>
                  <a:gd name="T3" fmla="*/ 0 h 21"/>
                  <a:gd name="T4" fmla="*/ 19 w 25"/>
                  <a:gd name="T5" fmla="*/ 0 h 21"/>
                  <a:gd name="T6" fmla="*/ 1 w 25"/>
                  <a:gd name="T7" fmla="*/ 13 h 21"/>
                  <a:gd name="T8" fmla="*/ 1 w 25"/>
                  <a:gd name="T9" fmla="*/ 13 h 21"/>
                  <a:gd name="T10" fmla="*/ 1 w 25"/>
                  <a:gd name="T11" fmla="*/ 13 h 21"/>
                  <a:gd name="T12" fmla="*/ 1 w 25"/>
                  <a:gd name="T13" fmla="*/ 13 h 21"/>
                  <a:gd name="T14" fmla="*/ 1 w 25"/>
                  <a:gd name="T15" fmla="*/ 14 h 21"/>
                  <a:gd name="T16" fmla="*/ 1 w 25"/>
                  <a:gd name="T17" fmla="*/ 14 h 21"/>
                  <a:gd name="T18" fmla="*/ 0 w 25"/>
                  <a:gd name="T19" fmla="*/ 16 h 21"/>
                  <a:gd name="T20" fmla="*/ 5 w 25"/>
                  <a:gd name="T21" fmla="*/ 21 h 21"/>
                  <a:gd name="T22" fmla="*/ 9 w 25"/>
                  <a:gd name="T23" fmla="*/ 19 h 21"/>
                  <a:gd name="T24" fmla="*/ 9 w 25"/>
                  <a:gd name="T25" fmla="*/ 19 h 21"/>
                  <a:gd name="T26" fmla="*/ 9 w 25"/>
                  <a:gd name="T27" fmla="*/ 18 h 21"/>
                  <a:gd name="T28" fmla="*/ 22 w 25"/>
                  <a:gd name="T29" fmla="*/ 9 h 21"/>
                  <a:gd name="T30" fmla="*/ 22 w 25"/>
                  <a:gd name="T31" fmla="*/ 9 h 21"/>
                  <a:gd name="T32" fmla="*/ 25 w 25"/>
                  <a:gd name="T33" fmla="*/ 5 h 21"/>
                  <a:gd name="T34" fmla="*/ 20 w 25"/>
                  <a:gd name="T3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21">
                    <a:moveTo>
                      <a:pt x="20" y="0"/>
                    </a:moveTo>
                    <a:cubicBezTo>
                      <a:pt x="20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2"/>
                      <a:pt x="6" y="6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2" y="13"/>
                      <a:pt x="17" y="11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4" y="8"/>
                      <a:pt x="25" y="7"/>
                      <a:pt x="25" y="5"/>
                    </a:cubicBezTo>
                    <a:cubicBezTo>
                      <a:pt x="25" y="2"/>
                      <a:pt x="23" y="0"/>
                      <a:pt x="20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4" name="Freeform 193"/>
              <p:cNvSpPr/>
              <p:nvPr/>
            </p:nvSpPr>
            <p:spPr bwMode="auto">
              <a:xfrm rot="19870194">
                <a:off x="958493" y="3056879"/>
                <a:ext cx="32956" cy="15379"/>
              </a:xfrm>
              <a:custGeom>
                <a:avLst/>
                <a:gdLst>
                  <a:gd name="T0" fmla="*/ 23 w 28"/>
                  <a:gd name="T1" fmla="*/ 4 h 13"/>
                  <a:gd name="T2" fmla="*/ 23 w 28"/>
                  <a:gd name="T3" fmla="*/ 4 h 13"/>
                  <a:gd name="T4" fmla="*/ 6 w 28"/>
                  <a:gd name="T5" fmla="*/ 0 h 13"/>
                  <a:gd name="T6" fmla="*/ 6 w 28"/>
                  <a:gd name="T7" fmla="*/ 0 h 13"/>
                  <a:gd name="T8" fmla="*/ 5 w 28"/>
                  <a:gd name="T9" fmla="*/ 0 h 13"/>
                  <a:gd name="T10" fmla="*/ 0 w 28"/>
                  <a:gd name="T11" fmla="*/ 5 h 13"/>
                  <a:gd name="T12" fmla="*/ 4 w 28"/>
                  <a:gd name="T13" fmla="*/ 9 h 13"/>
                  <a:gd name="T14" fmla="*/ 4 w 28"/>
                  <a:gd name="T15" fmla="*/ 9 h 13"/>
                  <a:gd name="T16" fmla="*/ 22 w 28"/>
                  <a:gd name="T17" fmla="*/ 13 h 13"/>
                  <a:gd name="T18" fmla="*/ 22 w 28"/>
                  <a:gd name="T19" fmla="*/ 13 h 13"/>
                  <a:gd name="T20" fmla="*/ 23 w 28"/>
                  <a:gd name="T21" fmla="*/ 13 h 13"/>
                  <a:gd name="T22" fmla="*/ 28 w 28"/>
                  <a:gd name="T23" fmla="*/ 9 h 13"/>
                  <a:gd name="T24" fmla="*/ 23 w 28"/>
                  <a:gd name="T2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4"/>
                    </a:moveTo>
                    <a:cubicBezTo>
                      <a:pt x="23" y="4"/>
                      <a:pt x="23" y="4"/>
                      <a:pt x="23" y="4"/>
                    </a:cubicBezTo>
                    <a:cubicBezTo>
                      <a:pt x="19" y="3"/>
                      <a:pt x="13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1" y="11"/>
                      <a:pt x="17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3"/>
                      <a:pt x="23" y="13"/>
                      <a:pt x="23" y="13"/>
                    </a:cubicBezTo>
                    <a:cubicBezTo>
                      <a:pt x="25" y="13"/>
                      <a:pt x="28" y="11"/>
                      <a:pt x="28" y="9"/>
                    </a:cubicBezTo>
                    <a:cubicBezTo>
                      <a:pt x="28" y="6"/>
                      <a:pt x="26" y="4"/>
                      <a:pt x="23" y="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5" name="Freeform 194"/>
              <p:cNvSpPr/>
              <p:nvPr/>
            </p:nvSpPr>
            <p:spPr bwMode="auto">
              <a:xfrm rot="19870194">
                <a:off x="964540" y="2950789"/>
                <a:ext cx="3295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17 w 28"/>
                  <a:gd name="T7" fmla="*/ 2 h 14"/>
                  <a:gd name="T8" fmla="*/ 17 w 28"/>
                  <a:gd name="T9" fmla="*/ 2 h 14"/>
                  <a:gd name="T10" fmla="*/ 17 w 28"/>
                  <a:gd name="T11" fmla="*/ 2 h 14"/>
                  <a:gd name="T12" fmla="*/ 16 w 28"/>
                  <a:gd name="T13" fmla="*/ 2 h 14"/>
                  <a:gd name="T14" fmla="*/ 13 w 28"/>
                  <a:gd name="T15" fmla="*/ 3 h 14"/>
                  <a:gd name="T16" fmla="*/ 4 w 28"/>
                  <a:gd name="T17" fmla="*/ 5 h 14"/>
                  <a:gd name="T18" fmla="*/ 4 w 28"/>
                  <a:gd name="T19" fmla="*/ 5 h 14"/>
                  <a:gd name="T20" fmla="*/ 0 w 28"/>
                  <a:gd name="T21" fmla="*/ 10 h 14"/>
                  <a:gd name="T22" fmla="*/ 5 w 28"/>
                  <a:gd name="T23" fmla="*/ 14 h 14"/>
                  <a:gd name="T24" fmla="*/ 6 w 28"/>
                  <a:gd name="T25" fmla="*/ 14 h 14"/>
                  <a:gd name="T26" fmla="*/ 6 w 28"/>
                  <a:gd name="T27" fmla="*/ 14 h 14"/>
                  <a:gd name="T28" fmla="*/ 16 w 28"/>
                  <a:gd name="T29" fmla="*/ 12 h 14"/>
                  <a:gd name="T30" fmla="*/ 18 w 28"/>
                  <a:gd name="T31" fmla="*/ 11 h 14"/>
                  <a:gd name="T32" fmla="*/ 19 w 28"/>
                  <a:gd name="T33" fmla="*/ 11 h 14"/>
                  <a:gd name="T34" fmla="*/ 19 w 28"/>
                  <a:gd name="T35" fmla="*/ 11 h 14"/>
                  <a:gd name="T36" fmla="*/ 19 w 28"/>
                  <a:gd name="T37" fmla="*/ 11 h 14"/>
                  <a:gd name="T38" fmla="*/ 19 w 28"/>
                  <a:gd name="T39" fmla="*/ 11 h 14"/>
                  <a:gd name="T40" fmla="*/ 19 w 28"/>
                  <a:gd name="T41" fmla="*/ 11 h 14"/>
                  <a:gd name="T42" fmla="*/ 19 w 28"/>
                  <a:gd name="T43" fmla="*/ 11 h 14"/>
                  <a:gd name="T44" fmla="*/ 19 w 28"/>
                  <a:gd name="T45" fmla="*/ 11 h 14"/>
                  <a:gd name="T46" fmla="*/ 25 w 28"/>
                  <a:gd name="T47" fmla="*/ 9 h 14"/>
                  <a:gd name="T48" fmla="*/ 25 w 28"/>
                  <a:gd name="T49" fmla="*/ 9 h 14"/>
                  <a:gd name="T50" fmla="*/ 28 w 28"/>
                  <a:gd name="T51" fmla="*/ 5 h 14"/>
                  <a:gd name="T52" fmla="*/ 23 w 28"/>
                  <a:gd name="T5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2"/>
                      <a:pt x="13" y="3"/>
                    </a:cubicBezTo>
                    <a:cubicBezTo>
                      <a:pt x="11" y="3"/>
                      <a:pt x="8" y="4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6"/>
                      <a:pt x="0" y="8"/>
                      <a:pt x="0" y="10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5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0" y="13"/>
                      <a:pt x="13" y="12"/>
                      <a:pt x="16" y="12"/>
                    </a:cubicBezTo>
                    <a:cubicBezTo>
                      <a:pt x="17" y="12"/>
                      <a:pt x="18" y="11"/>
                      <a:pt x="18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6" name="Freeform 195"/>
              <p:cNvSpPr/>
              <p:nvPr/>
            </p:nvSpPr>
            <p:spPr bwMode="auto">
              <a:xfrm rot="19870194">
                <a:off x="928396" y="2985472"/>
                <a:ext cx="32077" cy="16258"/>
              </a:xfrm>
              <a:custGeom>
                <a:avLst/>
                <a:gdLst>
                  <a:gd name="T0" fmla="*/ 23 w 27"/>
                  <a:gd name="T1" fmla="*/ 0 h 14"/>
                  <a:gd name="T2" fmla="*/ 21 w 27"/>
                  <a:gd name="T3" fmla="*/ 0 h 14"/>
                  <a:gd name="T4" fmla="*/ 21 w 27"/>
                  <a:gd name="T5" fmla="*/ 0 h 14"/>
                  <a:gd name="T6" fmla="*/ 4 w 27"/>
                  <a:gd name="T7" fmla="*/ 5 h 14"/>
                  <a:gd name="T8" fmla="*/ 4 w 27"/>
                  <a:gd name="T9" fmla="*/ 5 h 14"/>
                  <a:gd name="T10" fmla="*/ 0 w 27"/>
                  <a:gd name="T11" fmla="*/ 9 h 14"/>
                  <a:gd name="T12" fmla="*/ 5 w 27"/>
                  <a:gd name="T13" fmla="*/ 14 h 14"/>
                  <a:gd name="T14" fmla="*/ 6 w 27"/>
                  <a:gd name="T15" fmla="*/ 14 h 14"/>
                  <a:gd name="T16" fmla="*/ 6 w 27"/>
                  <a:gd name="T17" fmla="*/ 14 h 14"/>
                  <a:gd name="T18" fmla="*/ 24 w 27"/>
                  <a:gd name="T19" fmla="*/ 9 h 14"/>
                  <a:gd name="T20" fmla="*/ 24 w 27"/>
                  <a:gd name="T21" fmla="*/ 9 h 14"/>
                  <a:gd name="T22" fmla="*/ 27 w 27"/>
                  <a:gd name="T23" fmla="*/ 5 h 14"/>
                  <a:gd name="T24" fmla="*/ 23 w 27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4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5" y="2"/>
                      <a:pt x="9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1" y="12"/>
                      <a:pt x="17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7" name="Freeform 196"/>
              <p:cNvSpPr/>
              <p:nvPr/>
            </p:nvSpPr>
            <p:spPr bwMode="auto">
              <a:xfrm rot="19870194">
                <a:off x="1000017" y="3029162"/>
                <a:ext cx="32956" cy="17576"/>
              </a:xfrm>
              <a:custGeom>
                <a:avLst/>
                <a:gdLst>
                  <a:gd name="T0" fmla="*/ 23 w 28"/>
                  <a:gd name="T1" fmla="*/ 0 h 15"/>
                  <a:gd name="T2" fmla="*/ 21 w 28"/>
                  <a:gd name="T3" fmla="*/ 0 h 15"/>
                  <a:gd name="T4" fmla="*/ 21 w 28"/>
                  <a:gd name="T5" fmla="*/ 0 h 15"/>
                  <a:gd name="T6" fmla="*/ 3 w 28"/>
                  <a:gd name="T7" fmla="*/ 6 h 15"/>
                  <a:gd name="T8" fmla="*/ 3 w 28"/>
                  <a:gd name="T9" fmla="*/ 6 h 15"/>
                  <a:gd name="T10" fmla="*/ 0 w 28"/>
                  <a:gd name="T11" fmla="*/ 11 h 15"/>
                  <a:gd name="T12" fmla="*/ 4 w 28"/>
                  <a:gd name="T13" fmla="*/ 15 h 15"/>
                  <a:gd name="T14" fmla="*/ 6 w 28"/>
                  <a:gd name="T15" fmla="*/ 15 h 15"/>
                  <a:gd name="T16" fmla="*/ 6 w 28"/>
                  <a:gd name="T17" fmla="*/ 15 h 15"/>
                  <a:gd name="T18" fmla="*/ 25 w 28"/>
                  <a:gd name="T19" fmla="*/ 9 h 15"/>
                  <a:gd name="T20" fmla="*/ 25 w 28"/>
                  <a:gd name="T21" fmla="*/ 9 h 15"/>
                  <a:gd name="T22" fmla="*/ 28 w 28"/>
                  <a:gd name="T23" fmla="*/ 4 h 15"/>
                  <a:gd name="T24" fmla="*/ 23 w 28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4" y="3"/>
                      <a:pt x="8" y="5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ubicBezTo>
                      <a:pt x="5" y="15"/>
                      <a:pt x="5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1" y="14"/>
                      <a:pt x="17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8" name="Freeform 197"/>
              <p:cNvSpPr/>
              <p:nvPr/>
            </p:nvSpPr>
            <p:spPr bwMode="auto">
              <a:xfrm rot="19870194">
                <a:off x="992798" y="2669102"/>
                <a:ext cx="31637" cy="21092"/>
              </a:xfrm>
              <a:custGeom>
                <a:avLst/>
                <a:gdLst>
                  <a:gd name="T0" fmla="*/ 5 w 27"/>
                  <a:gd name="T1" fmla="*/ 18 h 18"/>
                  <a:gd name="T2" fmla="*/ 7 w 27"/>
                  <a:gd name="T3" fmla="*/ 17 h 18"/>
                  <a:gd name="T4" fmla="*/ 7 w 27"/>
                  <a:gd name="T5" fmla="*/ 17 h 18"/>
                  <a:gd name="T6" fmla="*/ 24 w 27"/>
                  <a:gd name="T7" fmla="*/ 9 h 18"/>
                  <a:gd name="T8" fmla="*/ 25 w 27"/>
                  <a:gd name="T9" fmla="*/ 9 h 18"/>
                  <a:gd name="T10" fmla="*/ 25 w 27"/>
                  <a:gd name="T11" fmla="*/ 9 h 18"/>
                  <a:gd name="T12" fmla="*/ 25 w 27"/>
                  <a:gd name="T13" fmla="*/ 9 h 18"/>
                  <a:gd name="T14" fmla="*/ 27 w 27"/>
                  <a:gd name="T15" fmla="*/ 4 h 18"/>
                  <a:gd name="T16" fmla="*/ 23 w 27"/>
                  <a:gd name="T17" fmla="*/ 0 h 18"/>
                  <a:gd name="T18" fmla="*/ 21 w 27"/>
                  <a:gd name="T19" fmla="*/ 0 h 18"/>
                  <a:gd name="T20" fmla="*/ 21 w 27"/>
                  <a:gd name="T21" fmla="*/ 0 h 18"/>
                  <a:gd name="T22" fmla="*/ 3 w 27"/>
                  <a:gd name="T23" fmla="*/ 9 h 18"/>
                  <a:gd name="T24" fmla="*/ 3 w 27"/>
                  <a:gd name="T25" fmla="*/ 9 h 18"/>
                  <a:gd name="T26" fmla="*/ 0 w 27"/>
                  <a:gd name="T27" fmla="*/ 13 h 18"/>
                  <a:gd name="T28" fmla="*/ 5 w 27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8">
                    <a:moveTo>
                      <a:pt x="5" y="18"/>
                    </a:moveTo>
                    <a:cubicBezTo>
                      <a:pt x="6" y="18"/>
                      <a:pt x="7" y="18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4" y="14"/>
                      <a:pt x="20" y="11"/>
                      <a:pt x="24" y="9"/>
                    </a:cubicBezTo>
                    <a:cubicBezTo>
                      <a:pt x="24" y="9"/>
                      <a:pt x="24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6"/>
                      <a:pt x="27" y="4"/>
                    </a:cubicBezTo>
                    <a:cubicBezTo>
                      <a:pt x="27" y="2"/>
                      <a:pt x="25" y="0"/>
                      <a:pt x="23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6" y="2"/>
                      <a:pt x="10" y="5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0" y="12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9" name="Freeform 198"/>
              <p:cNvSpPr/>
              <p:nvPr/>
            </p:nvSpPr>
            <p:spPr bwMode="auto">
              <a:xfrm rot="19870194">
                <a:off x="1036806" y="2746086"/>
                <a:ext cx="32956" cy="17576"/>
              </a:xfrm>
              <a:custGeom>
                <a:avLst/>
                <a:gdLst>
                  <a:gd name="T0" fmla="*/ 22 w 28"/>
                  <a:gd name="T1" fmla="*/ 1 h 15"/>
                  <a:gd name="T2" fmla="*/ 22 w 28"/>
                  <a:gd name="T3" fmla="*/ 1 h 15"/>
                  <a:gd name="T4" fmla="*/ 3 w 28"/>
                  <a:gd name="T5" fmla="*/ 5 h 15"/>
                  <a:gd name="T6" fmla="*/ 3 w 28"/>
                  <a:gd name="T7" fmla="*/ 5 h 15"/>
                  <a:gd name="T8" fmla="*/ 0 w 28"/>
                  <a:gd name="T9" fmla="*/ 10 h 15"/>
                  <a:gd name="T10" fmla="*/ 4 w 28"/>
                  <a:gd name="T11" fmla="*/ 15 h 15"/>
                  <a:gd name="T12" fmla="*/ 5 w 28"/>
                  <a:gd name="T13" fmla="*/ 14 h 15"/>
                  <a:gd name="T14" fmla="*/ 6 w 28"/>
                  <a:gd name="T15" fmla="*/ 14 h 15"/>
                  <a:gd name="T16" fmla="*/ 24 w 28"/>
                  <a:gd name="T17" fmla="*/ 10 h 15"/>
                  <a:gd name="T18" fmla="*/ 24 w 28"/>
                  <a:gd name="T19" fmla="*/ 10 h 15"/>
                  <a:gd name="T20" fmla="*/ 28 w 28"/>
                  <a:gd name="T21" fmla="*/ 5 h 15"/>
                  <a:gd name="T22" fmla="*/ 23 w 28"/>
                  <a:gd name="T23" fmla="*/ 0 h 15"/>
                  <a:gd name="T24" fmla="*/ 22 w 28"/>
                  <a:gd name="T2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15" y="2"/>
                      <a:pt x="9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2"/>
                      <a:pt x="2" y="15"/>
                      <a:pt x="4" y="15"/>
                    </a:cubicBezTo>
                    <a:cubicBezTo>
                      <a:pt x="5" y="15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1" y="13"/>
                      <a:pt x="18" y="12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3"/>
                      <a:pt x="26" y="0"/>
                      <a:pt x="23" y="0"/>
                    </a:cubicBezTo>
                    <a:cubicBezTo>
                      <a:pt x="23" y="0"/>
                      <a:pt x="22" y="1"/>
                      <a:pt x="22" y="1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0" name="Freeform 199"/>
              <p:cNvSpPr/>
              <p:nvPr/>
            </p:nvSpPr>
            <p:spPr bwMode="auto">
              <a:xfrm rot="19870194">
                <a:off x="1029272" y="2640047"/>
                <a:ext cx="32956" cy="12743"/>
              </a:xfrm>
              <a:custGeom>
                <a:avLst/>
                <a:gdLst>
                  <a:gd name="T0" fmla="*/ 5 w 28"/>
                  <a:gd name="T1" fmla="*/ 9 h 11"/>
                  <a:gd name="T2" fmla="*/ 5 w 28"/>
                  <a:gd name="T3" fmla="*/ 9 h 11"/>
                  <a:gd name="T4" fmla="*/ 5 w 28"/>
                  <a:gd name="T5" fmla="*/ 9 h 11"/>
                  <a:gd name="T6" fmla="*/ 22 w 28"/>
                  <a:gd name="T7" fmla="*/ 10 h 11"/>
                  <a:gd name="T8" fmla="*/ 22 w 28"/>
                  <a:gd name="T9" fmla="*/ 10 h 11"/>
                  <a:gd name="T10" fmla="*/ 22 w 28"/>
                  <a:gd name="T11" fmla="*/ 10 h 11"/>
                  <a:gd name="T12" fmla="*/ 22 w 28"/>
                  <a:gd name="T13" fmla="*/ 10 h 11"/>
                  <a:gd name="T14" fmla="*/ 23 w 28"/>
                  <a:gd name="T15" fmla="*/ 11 h 11"/>
                  <a:gd name="T16" fmla="*/ 23 w 28"/>
                  <a:gd name="T17" fmla="*/ 11 h 11"/>
                  <a:gd name="T18" fmla="*/ 24 w 28"/>
                  <a:gd name="T19" fmla="*/ 11 h 11"/>
                  <a:gd name="T20" fmla="*/ 28 w 28"/>
                  <a:gd name="T21" fmla="*/ 6 h 11"/>
                  <a:gd name="T22" fmla="*/ 24 w 28"/>
                  <a:gd name="T23" fmla="*/ 1 h 11"/>
                  <a:gd name="T24" fmla="*/ 24 w 28"/>
                  <a:gd name="T25" fmla="*/ 1 h 11"/>
                  <a:gd name="T26" fmla="*/ 24 w 28"/>
                  <a:gd name="T27" fmla="*/ 1 h 11"/>
                  <a:gd name="T28" fmla="*/ 24 w 28"/>
                  <a:gd name="T29" fmla="*/ 1 h 11"/>
                  <a:gd name="T30" fmla="*/ 5 w 28"/>
                  <a:gd name="T31" fmla="*/ 0 h 11"/>
                  <a:gd name="T32" fmla="*/ 5 w 28"/>
                  <a:gd name="T33" fmla="*/ 0 h 11"/>
                  <a:gd name="T34" fmla="*/ 5 w 28"/>
                  <a:gd name="T35" fmla="*/ 0 h 11"/>
                  <a:gd name="T36" fmla="*/ 5 w 28"/>
                  <a:gd name="T37" fmla="*/ 0 h 11"/>
                  <a:gd name="T38" fmla="*/ 5 w 28"/>
                  <a:gd name="T39" fmla="*/ 0 h 11"/>
                  <a:gd name="T40" fmla="*/ 0 w 28"/>
                  <a:gd name="T41" fmla="*/ 5 h 11"/>
                  <a:gd name="T42" fmla="*/ 5 w 28"/>
                  <a:gd name="T4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1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1" y="9"/>
                      <a:pt x="16" y="9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4" y="11"/>
                    </a:cubicBezTo>
                    <a:cubicBezTo>
                      <a:pt x="26" y="11"/>
                      <a:pt x="28" y="9"/>
                      <a:pt x="28" y="6"/>
                    </a:cubicBezTo>
                    <a:cubicBezTo>
                      <a:pt x="28" y="4"/>
                      <a:pt x="27" y="2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7" y="0"/>
                      <a:pt x="11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1" name="Freeform 200"/>
              <p:cNvSpPr/>
              <p:nvPr/>
            </p:nvSpPr>
            <p:spPr bwMode="auto">
              <a:xfrm rot="19870194">
                <a:off x="1072688" y="2710379"/>
                <a:ext cx="32956" cy="18895"/>
              </a:xfrm>
              <a:custGeom>
                <a:avLst/>
                <a:gdLst>
                  <a:gd name="T0" fmla="*/ 28 w 28"/>
                  <a:gd name="T1" fmla="*/ 5 h 16"/>
                  <a:gd name="T2" fmla="*/ 23 w 28"/>
                  <a:gd name="T3" fmla="*/ 0 h 16"/>
                  <a:gd name="T4" fmla="*/ 21 w 28"/>
                  <a:gd name="T5" fmla="*/ 1 h 16"/>
                  <a:gd name="T6" fmla="*/ 21 w 28"/>
                  <a:gd name="T7" fmla="*/ 1 h 16"/>
                  <a:gd name="T8" fmla="*/ 4 w 28"/>
                  <a:gd name="T9" fmla="*/ 6 h 16"/>
                  <a:gd name="T10" fmla="*/ 4 w 28"/>
                  <a:gd name="T11" fmla="*/ 6 h 16"/>
                  <a:gd name="T12" fmla="*/ 0 w 28"/>
                  <a:gd name="T13" fmla="*/ 11 h 16"/>
                  <a:gd name="T14" fmla="*/ 5 w 28"/>
                  <a:gd name="T15" fmla="*/ 16 h 16"/>
                  <a:gd name="T16" fmla="*/ 6 w 28"/>
                  <a:gd name="T17" fmla="*/ 15 h 16"/>
                  <a:gd name="T18" fmla="*/ 6 w 28"/>
                  <a:gd name="T19" fmla="*/ 15 h 16"/>
                  <a:gd name="T20" fmla="*/ 24 w 28"/>
                  <a:gd name="T21" fmla="*/ 10 h 16"/>
                  <a:gd name="T22" fmla="*/ 24 w 28"/>
                  <a:gd name="T23" fmla="*/ 10 h 16"/>
                  <a:gd name="T24" fmla="*/ 28 w 28"/>
                  <a:gd name="T2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6">
                    <a:moveTo>
                      <a:pt x="28" y="5"/>
                    </a:moveTo>
                    <a:cubicBezTo>
                      <a:pt x="28" y="3"/>
                      <a:pt x="25" y="0"/>
                      <a:pt x="23" y="0"/>
                    </a:cubicBezTo>
                    <a:cubicBezTo>
                      <a:pt x="22" y="0"/>
                      <a:pt x="22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6" y="3"/>
                      <a:pt x="10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7"/>
                      <a:pt x="0" y="9"/>
                      <a:pt x="0" y="11"/>
                    </a:cubicBezTo>
                    <a:cubicBezTo>
                      <a:pt x="0" y="13"/>
                      <a:pt x="2" y="16"/>
                      <a:pt x="5" y="16"/>
                    </a:cubicBezTo>
                    <a:cubicBezTo>
                      <a:pt x="5" y="16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4"/>
                      <a:pt x="18" y="12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6" y="9"/>
                      <a:pt x="28" y="7"/>
                      <a:pt x="28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2" name="Freeform 201"/>
              <p:cNvSpPr/>
              <p:nvPr/>
            </p:nvSpPr>
            <p:spPr bwMode="auto">
              <a:xfrm rot="19870194">
                <a:off x="952099" y="2625864"/>
                <a:ext cx="14061" cy="31637"/>
              </a:xfrm>
              <a:custGeom>
                <a:avLst/>
                <a:gdLst>
                  <a:gd name="T0" fmla="*/ 2 w 12"/>
                  <a:gd name="T1" fmla="*/ 5 h 27"/>
                  <a:gd name="T2" fmla="*/ 2 w 12"/>
                  <a:gd name="T3" fmla="*/ 8 h 27"/>
                  <a:gd name="T4" fmla="*/ 0 w 12"/>
                  <a:gd name="T5" fmla="*/ 21 h 27"/>
                  <a:gd name="T6" fmla="*/ 0 w 12"/>
                  <a:gd name="T7" fmla="*/ 21 h 27"/>
                  <a:gd name="T8" fmla="*/ 0 w 12"/>
                  <a:gd name="T9" fmla="*/ 22 h 27"/>
                  <a:gd name="T10" fmla="*/ 5 w 12"/>
                  <a:gd name="T11" fmla="*/ 27 h 27"/>
                  <a:gd name="T12" fmla="*/ 9 w 12"/>
                  <a:gd name="T13" fmla="*/ 23 h 27"/>
                  <a:gd name="T14" fmla="*/ 9 w 12"/>
                  <a:gd name="T15" fmla="*/ 23 h 27"/>
                  <a:gd name="T16" fmla="*/ 12 w 12"/>
                  <a:gd name="T17" fmla="*/ 8 h 27"/>
                  <a:gd name="T18" fmla="*/ 12 w 12"/>
                  <a:gd name="T19" fmla="*/ 8 h 27"/>
                  <a:gd name="T20" fmla="*/ 12 w 12"/>
                  <a:gd name="T21" fmla="*/ 8 h 27"/>
                  <a:gd name="T22" fmla="*/ 11 w 12"/>
                  <a:gd name="T23" fmla="*/ 4 h 27"/>
                  <a:gd name="T24" fmla="*/ 11 w 12"/>
                  <a:gd name="T25" fmla="*/ 4 h 27"/>
                  <a:gd name="T26" fmla="*/ 7 w 12"/>
                  <a:gd name="T27" fmla="*/ 0 h 27"/>
                  <a:gd name="T28" fmla="*/ 2 w 12"/>
                  <a:gd name="T29" fmla="*/ 4 h 27"/>
                  <a:gd name="T30" fmla="*/ 2 w 12"/>
                  <a:gd name="T31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27">
                    <a:moveTo>
                      <a:pt x="2" y="5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12"/>
                      <a:pt x="2" y="16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7" y="27"/>
                      <a:pt x="9" y="25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1" y="18"/>
                      <a:pt x="12" y="13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9" y="0"/>
                      <a:pt x="7" y="0"/>
                    </a:cubicBezTo>
                    <a:cubicBezTo>
                      <a:pt x="4" y="0"/>
                      <a:pt x="2" y="2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3" name="Freeform 202"/>
              <p:cNvSpPr/>
              <p:nvPr/>
            </p:nvSpPr>
            <p:spPr bwMode="auto">
              <a:xfrm rot="19870194">
                <a:off x="856094" y="2621634"/>
                <a:ext cx="32516" cy="12743"/>
              </a:xfrm>
              <a:custGeom>
                <a:avLst/>
                <a:gdLst>
                  <a:gd name="T0" fmla="*/ 4 w 28"/>
                  <a:gd name="T1" fmla="*/ 9 h 11"/>
                  <a:gd name="T2" fmla="*/ 4 w 28"/>
                  <a:gd name="T3" fmla="*/ 9 h 11"/>
                  <a:gd name="T4" fmla="*/ 16 w 28"/>
                  <a:gd name="T5" fmla="*/ 10 h 11"/>
                  <a:gd name="T6" fmla="*/ 23 w 28"/>
                  <a:gd name="T7" fmla="*/ 10 h 11"/>
                  <a:gd name="T8" fmla="*/ 23 w 28"/>
                  <a:gd name="T9" fmla="*/ 10 h 11"/>
                  <a:gd name="T10" fmla="*/ 23 w 28"/>
                  <a:gd name="T11" fmla="*/ 11 h 11"/>
                  <a:gd name="T12" fmla="*/ 28 w 28"/>
                  <a:gd name="T13" fmla="*/ 6 h 11"/>
                  <a:gd name="T14" fmla="*/ 24 w 28"/>
                  <a:gd name="T15" fmla="*/ 1 h 11"/>
                  <a:gd name="T16" fmla="*/ 24 w 28"/>
                  <a:gd name="T17" fmla="*/ 1 h 11"/>
                  <a:gd name="T18" fmla="*/ 17 w 28"/>
                  <a:gd name="T19" fmla="*/ 0 h 11"/>
                  <a:gd name="T20" fmla="*/ 17 w 28"/>
                  <a:gd name="T21" fmla="*/ 0 h 11"/>
                  <a:gd name="T22" fmla="*/ 17 w 28"/>
                  <a:gd name="T23" fmla="*/ 0 h 11"/>
                  <a:gd name="T24" fmla="*/ 17 w 28"/>
                  <a:gd name="T25" fmla="*/ 0 h 11"/>
                  <a:gd name="T26" fmla="*/ 5 w 28"/>
                  <a:gd name="T27" fmla="*/ 0 h 11"/>
                  <a:gd name="T28" fmla="*/ 5 w 28"/>
                  <a:gd name="T29" fmla="*/ 0 h 11"/>
                  <a:gd name="T30" fmla="*/ 5 w 28"/>
                  <a:gd name="T31" fmla="*/ 0 h 11"/>
                  <a:gd name="T32" fmla="*/ 0 w 28"/>
                  <a:gd name="T33" fmla="*/ 5 h 11"/>
                  <a:gd name="T34" fmla="*/ 4 w 28"/>
                  <a:gd name="T3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1"/>
                      <a:pt x="23" y="11"/>
                    </a:cubicBezTo>
                    <a:cubicBezTo>
                      <a:pt x="26" y="11"/>
                      <a:pt x="28" y="8"/>
                      <a:pt x="28" y="6"/>
                    </a:cubicBezTo>
                    <a:cubicBezTo>
                      <a:pt x="28" y="3"/>
                      <a:pt x="26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4" name="Freeform 203"/>
              <p:cNvSpPr/>
              <p:nvPr/>
            </p:nvSpPr>
            <p:spPr bwMode="auto">
              <a:xfrm rot="19870194">
                <a:off x="972303" y="2667712"/>
                <a:ext cx="13182" cy="32516"/>
              </a:xfrm>
              <a:custGeom>
                <a:avLst/>
                <a:gdLst>
                  <a:gd name="T0" fmla="*/ 1 w 11"/>
                  <a:gd name="T1" fmla="*/ 24 h 28"/>
                  <a:gd name="T2" fmla="*/ 1 w 11"/>
                  <a:gd name="T3" fmla="*/ 24 h 28"/>
                  <a:gd name="T4" fmla="*/ 6 w 11"/>
                  <a:gd name="T5" fmla="*/ 28 h 28"/>
                  <a:gd name="T6" fmla="*/ 11 w 11"/>
                  <a:gd name="T7" fmla="*/ 23 h 28"/>
                  <a:gd name="T8" fmla="*/ 11 w 11"/>
                  <a:gd name="T9" fmla="*/ 23 h 28"/>
                  <a:gd name="T10" fmla="*/ 11 w 11"/>
                  <a:gd name="T11" fmla="*/ 23 h 28"/>
                  <a:gd name="T12" fmla="*/ 9 w 11"/>
                  <a:gd name="T13" fmla="*/ 4 h 28"/>
                  <a:gd name="T14" fmla="*/ 9 w 11"/>
                  <a:gd name="T15" fmla="*/ 4 h 28"/>
                  <a:gd name="T16" fmla="*/ 5 w 11"/>
                  <a:gd name="T17" fmla="*/ 0 h 28"/>
                  <a:gd name="T18" fmla="*/ 0 w 11"/>
                  <a:gd name="T19" fmla="*/ 4 h 28"/>
                  <a:gd name="T20" fmla="*/ 0 w 11"/>
                  <a:gd name="T21" fmla="*/ 5 h 28"/>
                  <a:gd name="T22" fmla="*/ 0 w 11"/>
                  <a:gd name="T23" fmla="*/ 5 h 28"/>
                  <a:gd name="T24" fmla="*/ 1 w 11"/>
                  <a:gd name="T25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28">
                    <a:moveTo>
                      <a:pt x="1" y="24"/>
                    </a:moveTo>
                    <a:cubicBezTo>
                      <a:pt x="1" y="24"/>
                      <a:pt x="1" y="24"/>
                      <a:pt x="1" y="24"/>
                    </a:cubicBezTo>
                    <a:cubicBezTo>
                      <a:pt x="2" y="26"/>
                      <a:pt x="4" y="28"/>
                      <a:pt x="6" y="28"/>
                    </a:cubicBezTo>
                    <a:cubicBezTo>
                      <a:pt x="9" y="28"/>
                      <a:pt x="11" y="26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18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1"/>
                      <a:pt x="1" y="19"/>
                      <a:pt x="1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5" name="Freeform 204"/>
              <p:cNvSpPr/>
              <p:nvPr/>
            </p:nvSpPr>
            <p:spPr bwMode="auto">
              <a:xfrm rot="19870194">
                <a:off x="957997" y="2791741"/>
                <a:ext cx="14061" cy="32956"/>
              </a:xfrm>
              <a:custGeom>
                <a:avLst/>
                <a:gdLst>
                  <a:gd name="T0" fmla="*/ 3 w 12"/>
                  <a:gd name="T1" fmla="*/ 24 h 28"/>
                  <a:gd name="T2" fmla="*/ 3 w 12"/>
                  <a:gd name="T3" fmla="*/ 24 h 28"/>
                  <a:gd name="T4" fmla="*/ 7 w 12"/>
                  <a:gd name="T5" fmla="*/ 28 h 28"/>
                  <a:gd name="T6" fmla="*/ 12 w 12"/>
                  <a:gd name="T7" fmla="*/ 24 h 28"/>
                  <a:gd name="T8" fmla="*/ 12 w 12"/>
                  <a:gd name="T9" fmla="*/ 23 h 28"/>
                  <a:gd name="T10" fmla="*/ 12 w 12"/>
                  <a:gd name="T11" fmla="*/ 23 h 28"/>
                  <a:gd name="T12" fmla="*/ 9 w 12"/>
                  <a:gd name="T13" fmla="*/ 4 h 28"/>
                  <a:gd name="T14" fmla="*/ 9 w 12"/>
                  <a:gd name="T15" fmla="*/ 4 h 28"/>
                  <a:gd name="T16" fmla="*/ 4 w 12"/>
                  <a:gd name="T17" fmla="*/ 0 h 28"/>
                  <a:gd name="T18" fmla="*/ 0 w 12"/>
                  <a:gd name="T19" fmla="*/ 5 h 28"/>
                  <a:gd name="T20" fmla="*/ 0 w 12"/>
                  <a:gd name="T21" fmla="*/ 6 h 28"/>
                  <a:gd name="T22" fmla="*/ 0 w 12"/>
                  <a:gd name="T23" fmla="*/ 6 h 28"/>
                  <a:gd name="T24" fmla="*/ 3 w 12"/>
                  <a:gd name="T25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3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27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4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7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2"/>
                      <a:pt x="2" y="18"/>
                      <a:pt x="3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6" name="Freeform 206"/>
              <p:cNvSpPr/>
              <p:nvPr/>
            </p:nvSpPr>
            <p:spPr bwMode="auto">
              <a:xfrm rot="19870194">
                <a:off x="1053622" y="2779387"/>
                <a:ext cx="14061" cy="35153"/>
              </a:xfrm>
              <a:custGeom>
                <a:avLst/>
                <a:gdLst>
                  <a:gd name="T0" fmla="*/ 0 w 12"/>
                  <a:gd name="T1" fmla="*/ 6 h 30"/>
                  <a:gd name="T2" fmla="*/ 3 w 12"/>
                  <a:gd name="T3" fmla="*/ 26 h 30"/>
                  <a:gd name="T4" fmla="*/ 3 w 12"/>
                  <a:gd name="T5" fmla="*/ 26 h 30"/>
                  <a:gd name="T6" fmla="*/ 7 w 12"/>
                  <a:gd name="T7" fmla="*/ 30 h 30"/>
                  <a:gd name="T8" fmla="*/ 12 w 12"/>
                  <a:gd name="T9" fmla="*/ 25 h 30"/>
                  <a:gd name="T10" fmla="*/ 12 w 12"/>
                  <a:gd name="T11" fmla="*/ 25 h 30"/>
                  <a:gd name="T12" fmla="*/ 12 w 12"/>
                  <a:gd name="T13" fmla="*/ 25 h 30"/>
                  <a:gd name="T14" fmla="*/ 9 w 12"/>
                  <a:gd name="T15" fmla="*/ 4 h 30"/>
                  <a:gd name="T16" fmla="*/ 9 w 12"/>
                  <a:gd name="T17" fmla="*/ 4 h 30"/>
                  <a:gd name="T18" fmla="*/ 5 w 12"/>
                  <a:gd name="T19" fmla="*/ 0 h 30"/>
                  <a:gd name="T20" fmla="*/ 0 w 12"/>
                  <a:gd name="T21" fmla="*/ 5 h 30"/>
                  <a:gd name="T22" fmla="*/ 0 w 12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30">
                    <a:moveTo>
                      <a:pt x="0" y="6"/>
                    </a:moveTo>
                    <a:cubicBezTo>
                      <a:pt x="2" y="18"/>
                      <a:pt x="2" y="24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8"/>
                      <a:pt x="5" y="30"/>
                      <a:pt x="7" y="30"/>
                    </a:cubicBezTo>
                    <a:cubicBezTo>
                      <a:pt x="10" y="30"/>
                      <a:pt x="12" y="28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2"/>
                      <a:pt x="11" y="17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6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7" name="Freeform 207"/>
              <p:cNvSpPr/>
              <p:nvPr/>
            </p:nvSpPr>
            <p:spPr bwMode="auto">
              <a:xfrm rot="19870194">
                <a:off x="890260" y="2714263"/>
                <a:ext cx="17576" cy="33834"/>
              </a:xfrm>
              <a:custGeom>
                <a:avLst/>
                <a:gdLst>
                  <a:gd name="T0" fmla="*/ 0 w 15"/>
                  <a:gd name="T1" fmla="*/ 5 h 29"/>
                  <a:gd name="T2" fmla="*/ 1 w 15"/>
                  <a:gd name="T3" fmla="*/ 6 h 29"/>
                  <a:gd name="T4" fmla="*/ 1 w 15"/>
                  <a:gd name="T5" fmla="*/ 6 h 29"/>
                  <a:gd name="T6" fmla="*/ 6 w 15"/>
                  <a:gd name="T7" fmla="*/ 25 h 29"/>
                  <a:gd name="T8" fmla="*/ 6 w 15"/>
                  <a:gd name="T9" fmla="*/ 25 h 29"/>
                  <a:gd name="T10" fmla="*/ 10 w 15"/>
                  <a:gd name="T11" fmla="*/ 29 h 29"/>
                  <a:gd name="T12" fmla="*/ 15 w 15"/>
                  <a:gd name="T13" fmla="*/ 24 h 29"/>
                  <a:gd name="T14" fmla="*/ 15 w 15"/>
                  <a:gd name="T15" fmla="*/ 23 h 29"/>
                  <a:gd name="T16" fmla="*/ 15 w 15"/>
                  <a:gd name="T17" fmla="*/ 23 h 29"/>
                  <a:gd name="T18" fmla="*/ 10 w 15"/>
                  <a:gd name="T19" fmla="*/ 4 h 29"/>
                  <a:gd name="T20" fmla="*/ 10 w 15"/>
                  <a:gd name="T21" fmla="*/ 4 h 29"/>
                  <a:gd name="T22" fmla="*/ 5 w 15"/>
                  <a:gd name="T23" fmla="*/ 0 h 29"/>
                  <a:gd name="T24" fmla="*/ 0 w 15"/>
                  <a:gd name="T25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9">
                    <a:moveTo>
                      <a:pt x="0" y="5"/>
                    </a:moveTo>
                    <a:cubicBezTo>
                      <a:pt x="0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11"/>
                      <a:pt x="4" y="18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7"/>
                      <a:pt x="8" y="29"/>
                      <a:pt x="10" y="29"/>
                    </a:cubicBezTo>
                    <a:cubicBezTo>
                      <a:pt x="13" y="29"/>
                      <a:pt x="15" y="27"/>
                      <a:pt x="15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3" y="15"/>
                      <a:pt x="11" y="9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3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8" name="Freeform 208"/>
              <p:cNvSpPr/>
              <p:nvPr/>
            </p:nvSpPr>
            <p:spPr bwMode="auto">
              <a:xfrm rot="19870194">
                <a:off x="1219888" y="2827134"/>
                <a:ext cx="32956" cy="14061"/>
              </a:xfrm>
              <a:custGeom>
                <a:avLst/>
                <a:gdLst>
                  <a:gd name="T0" fmla="*/ 23 w 28"/>
                  <a:gd name="T1" fmla="*/ 0 h 12"/>
                  <a:gd name="T2" fmla="*/ 23 w 28"/>
                  <a:gd name="T3" fmla="*/ 0 h 12"/>
                  <a:gd name="T4" fmla="*/ 23 w 28"/>
                  <a:gd name="T5" fmla="*/ 0 h 12"/>
                  <a:gd name="T6" fmla="*/ 4 w 28"/>
                  <a:gd name="T7" fmla="*/ 3 h 12"/>
                  <a:gd name="T8" fmla="*/ 4 w 28"/>
                  <a:gd name="T9" fmla="*/ 3 h 12"/>
                  <a:gd name="T10" fmla="*/ 0 w 28"/>
                  <a:gd name="T11" fmla="*/ 7 h 12"/>
                  <a:gd name="T12" fmla="*/ 5 w 28"/>
                  <a:gd name="T13" fmla="*/ 12 h 12"/>
                  <a:gd name="T14" fmla="*/ 5 w 28"/>
                  <a:gd name="T15" fmla="*/ 12 h 12"/>
                  <a:gd name="T16" fmla="*/ 5 w 28"/>
                  <a:gd name="T17" fmla="*/ 12 h 12"/>
                  <a:gd name="T18" fmla="*/ 24 w 28"/>
                  <a:gd name="T19" fmla="*/ 10 h 12"/>
                  <a:gd name="T20" fmla="*/ 24 w 28"/>
                  <a:gd name="T21" fmla="*/ 9 h 12"/>
                  <a:gd name="T22" fmla="*/ 28 w 28"/>
                  <a:gd name="T23" fmla="*/ 5 h 12"/>
                  <a:gd name="T24" fmla="*/ 23 w 28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"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0" y="2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12" y="11"/>
                      <a:pt x="18" y="10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9" name="Freeform 209"/>
              <p:cNvSpPr/>
              <p:nvPr/>
            </p:nvSpPr>
            <p:spPr bwMode="auto">
              <a:xfrm rot="19870194">
                <a:off x="1081774" y="2628138"/>
                <a:ext cx="24607" cy="29001"/>
              </a:xfrm>
              <a:custGeom>
                <a:avLst/>
                <a:gdLst>
                  <a:gd name="T0" fmla="*/ 21 w 21"/>
                  <a:gd name="T1" fmla="*/ 18 h 25"/>
                  <a:gd name="T2" fmla="*/ 21 w 21"/>
                  <a:gd name="T3" fmla="*/ 18 h 25"/>
                  <a:gd name="T4" fmla="*/ 21 w 21"/>
                  <a:gd name="T5" fmla="*/ 18 h 25"/>
                  <a:gd name="T6" fmla="*/ 8 w 21"/>
                  <a:gd name="T7" fmla="*/ 1 h 25"/>
                  <a:gd name="T8" fmla="*/ 8 w 21"/>
                  <a:gd name="T9" fmla="*/ 1 h 25"/>
                  <a:gd name="T10" fmla="*/ 5 w 21"/>
                  <a:gd name="T11" fmla="*/ 0 h 25"/>
                  <a:gd name="T12" fmla="*/ 0 w 21"/>
                  <a:gd name="T13" fmla="*/ 5 h 25"/>
                  <a:gd name="T14" fmla="*/ 2 w 21"/>
                  <a:gd name="T15" fmla="*/ 9 h 25"/>
                  <a:gd name="T16" fmla="*/ 2 w 21"/>
                  <a:gd name="T17" fmla="*/ 9 h 25"/>
                  <a:gd name="T18" fmla="*/ 12 w 21"/>
                  <a:gd name="T19" fmla="*/ 22 h 25"/>
                  <a:gd name="T20" fmla="*/ 12 w 21"/>
                  <a:gd name="T21" fmla="*/ 22 h 25"/>
                  <a:gd name="T22" fmla="*/ 17 w 21"/>
                  <a:gd name="T23" fmla="*/ 25 h 25"/>
                  <a:gd name="T24" fmla="*/ 21 w 21"/>
                  <a:gd name="T25" fmla="*/ 20 h 25"/>
                  <a:gd name="T26" fmla="*/ 21 w 21"/>
                  <a:gd name="T27" fmla="*/ 19 h 25"/>
                  <a:gd name="T28" fmla="*/ 21 w 21"/>
                  <a:gd name="T2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5">
                    <a:moveTo>
                      <a:pt x="21" y="18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9" y="13"/>
                      <a:pt x="15" y="6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6"/>
                      <a:pt x="1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8" y="13"/>
                      <a:pt x="11" y="17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3"/>
                      <a:pt x="15" y="25"/>
                      <a:pt x="17" y="25"/>
                    </a:cubicBezTo>
                    <a:cubicBezTo>
                      <a:pt x="19" y="25"/>
                      <a:pt x="21" y="23"/>
                      <a:pt x="21" y="20"/>
                    </a:cubicBezTo>
                    <a:cubicBezTo>
                      <a:pt x="21" y="20"/>
                      <a:pt x="21" y="19"/>
                      <a:pt x="21" y="19"/>
                    </a:cubicBezTo>
                    <a:lnTo>
                      <a:pt x="21" y="18"/>
                    </a:ln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0" name="Freeform 210"/>
              <p:cNvSpPr/>
              <p:nvPr/>
            </p:nvSpPr>
            <p:spPr bwMode="auto">
              <a:xfrm rot="19870194">
                <a:off x="1102751" y="2667126"/>
                <a:ext cx="24607" cy="27243"/>
              </a:xfrm>
              <a:custGeom>
                <a:avLst/>
                <a:gdLst>
                  <a:gd name="T0" fmla="*/ 16 w 21"/>
                  <a:gd name="T1" fmla="*/ 0 h 23"/>
                  <a:gd name="T2" fmla="*/ 12 w 21"/>
                  <a:gd name="T3" fmla="*/ 3 h 23"/>
                  <a:gd name="T4" fmla="*/ 12 w 21"/>
                  <a:gd name="T5" fmla="*/ 3 h 23"/>
                  <a:gd name="T6" fmla="*/ 2 w 21"/>
                  <a:gd name="T7" fmla="*/ 14 h 23"/>
                  <a:gd name="T8" fmla="*/ 2 w 21"/>
                  <a:gd name="T9" fmla="*/ 14 h 23"/>
                  <a:gd name="T10" fmla="*/ 0 w 21"/>
                  <a:gd name="T11" fmla="*/ 18 h 23"/>
                  <a:gd name="T12" fmla="*/ 5 w 21"/>
                  <a:gd name="T13" fmla="*/ 23 h 23"/>
                  <a:gd name="T14" fmla="*/ 7 w 21"/>
                  <a:gd name="T15" fmla="*/ 22 h 23"/>
                  <a:gd name="T16" fmla="*/ 7 w 21"/>
                  <a:gd name="T17" fmla="*/ 22 h 23"/>
                  <a:gd name="T18" fmla="*/ 20 w 21"/>
                  <a:gd name="T19" fmla="*/ 6 h 23"/>
                  <a:gd name="T20" fmla="*/ 20 w 21"/>
                  <a:gd name="T21" fmla="*/ 6 h 23"/>
                  <a:gd name="T22" fmla="*/ 20 w 21"/>
                  <a:gd name="T23" fmla="*/ 6 h 23"/>
                  <a:gd name="T24" fmla="*/ 20 w 21"/>
                  <a:gd name="T25" fmla="*/ 6 h 23"/>
                  <a:gd name="T26" fmla="*/ 21 w 21"/>
                  <a:gd name="T27" fmla="*/ 4 h 23"/>
                  <a:gd name="T28" fmla="*/ 16 w 21"/>
                  <a:gd name="T2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3">
                    <a:moveTo>
                      <a:pt x="16" y="0"/>
                    </a:moveTo>
                    <a:cubicBezTo>
                      <a:pt x="14" y="0"/>
                      <a:pt x="12" y="1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7" y="11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0" y="17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6" y="23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14" y="17"/>
                      <a:pt x="18" y="12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5"/>
                      <a:pt x="21" y="4"/>
                    </a:cubicBezTo>
                    <a:cubicBezTo>
                      <a:pt x="21" y="2"/>
                      <a:pt x="19" y="0"/>
                      <a:pt x="16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1" name="Freeform 211"/>
              <p:cNvSpPr/>
              <p:nvPr/>
            </p:nvSpPr>
            <p:spPr bwMode="auto">
              <a:xfrm rot="19870194">
                <a:off x="1144957" y="2777063"/>
                <a:ext cx="30319" cy="17576"/>
              </a:xfrm>
              <a:custGeom>
                <a:avLst/>
                <a:gdLst>
                  <a:gd name="T0" fmla="*/ 21 w 26"/>
                  <a:gd name="T1" fmla="*/ 0 h 15"/>
                  <a:gd name="T2" fmla="*/ 20 w 26"/>
                  <a:gd name="T3" fmla="*/ 1 h 15"/>
                  <a:gd name="T4" fmla="*/ 20 w 26"/>
                  <a:gd name="T5" fmla="*/ 1 h 15"/>
                  <a:gd name="T6" fmla="*/ 8 w 26"/>
                  <a:gd name="T7" fmla="*/ 4 h 15"/>
                  <a:gd name="T8" fmla="*/ 8 w 26"/>
                  <a:gd name="T9" fmla="*/ 4 h 15"/>
                  <a:gd name="T10" fmla="*/ 7 w 26"/>
                  <a:gd name="T11" fmla="*/ 5 h 15"/>
                  <a:gd name="T12" fmla="*/ 3 w 26"/>
                  <a:gd name="T13" fmla="*/ 6 h 15"/>
                  <a:gd name="T14" fmla="*/ 3 w 26"/>
                  <a:gd name="T15" fmla="*/ 6 h 15"/>
                  <a:gd name="T16" fmla="*/ 0 w 26"/>
                  <a:gd name="T17" fmla="*/ 10 h 15"/>
                  <a:gd name="T18" fmla="*/ 4 w 26"/>
                  <a:gd name="T19" fmla="*/ 15 h 15"/>
                  <a:gd name="T20" fmla="*/ 5 w 26"/>
                  <a:gd name="T21" fmla="*/ 15 h 15"/>
                  <a:gd name="T22" fmla="*/ 5 w 26"/>
                  <a:gd name="T23" fmla="*/ 15 h 15"/>
                  <a:gd name="T24" fmla="*/ 11 w 26"/>
                  <a:gd name="T25" fmla="*/ 14 h 15"/>
                  <a:gd name="T26" fmla="*/ 11 w 26"/>
                  <a:gd name="T27" fmla="*/ 14 h 15"/>
                  <a:gd name="T28" fmla="*/ 12 w 26"/>
                  <a:gd name="T29" fmla="*/ 13 h 15"/>
                  <a:gd name="T30" fmla="*/ 23 w 26"/>
                  <a:gd name="T31" fmla="*/ 10 h 15"/>
                  <a:gd name="T32" fmla="*/ 23 w 26"/>
                  <a:gd name="T33" fmla="*/ 10 h 15"/>
                  <a:gd name="T34" fmla="*/ 26 w 26"/>
                  <a:gd name="T35" fmla="*/ 5 h 15"/>
                  <a:gd name="T36" fmla="*/ 21 w 26"/>
                  <a:gd name="T3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15">
                    <a:moveTo>
                      <a:pt x="21" y="0"/>
                    </a:moveTo>
                    <a:cubicBezTo>
                      <a:pt x="21" y="0"/>
                      <a:pt x="21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3"/>
                      <a:pt x="2" y="15"/>
                      <a:pt x="4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3"/>
                      <a:pt x="12" y="13"/>
                      <a:pt x="12" y="13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5" y="9"/>
                      <a:pt x="26" y="7"/>
                      <a:pt x="26" y="5"/>
                    </a:cubicBezTo>
                    <a:cubicBezTo>
                      <a:pt x="26" y="3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2" name="Freeform 212"/>
              <p:cNvSpPr/>
              <p:nvPr/>
            </p:nvSpPr>
            <p:spPr bwMode="auto">
              <a:xfrm rot="19870194">
                <a:off x="1260647" y="2799952"/>
                <a:ext cx="31637" cy="12743"/>
              </a:xfrm>
              <a:custGeom>
                <a:avLst/>
                <a:gdLst>
                  <a:gd name="T0" fmla="*/ 23 w 27"/>
                  <a:gd name="T1" fmla="*/ 0 h 11"/>
                  <a:gd name="T2" fmla="*/ 22 w 27"/>
                  <a:gd name="T3" fmla="*/ 0 h 11"/>
                  <a:gd name="T4" fmla="*/ 22 w 27"/>
                  <a:gd name="T5" fmla="*/ 0 h 11"/>
                  <a:gd name="T6" fmla="*/ 12 w 27"/>
                  <a:gd name="T7" fmla="*/ 1 h 11"/>
                  <a:gd name="T8" fmla="*/ 4 w 27"/>
                  <a:gd name="T9" fmla="*/ 2 h 11"/>
                  <a:gd name="T10" fmla="*/ 4 w 27"/>
                  <a:gd name="T11" fmla="*/ 2 h 11"/>
                  <a:gd name="T12" fmla="*/ 0 w 27"/>
                  <a:gd name="T13" fmla="*/ 7 h 11"/>
                  <a:gd name="T14" fmla="*/ 4 w 27"/>
                  <a:gd name="T15" fmla="*/ 11 h 11"/>
                  <a:gd name="T16" fmla="*/ 5 w 27"/>
                  <a:gd name="T17" fmla="*/ 11 h 11"/>
                  <a:gd name="T18" fmla="*/ 5 w 27"/>
                  <a:gd name="T19" fmla="*/ 11 h 11"/>
                  <a:gd name="T20" fmla="*/ 13 w 27"/>
                  <a:gd name="T21" fmla="*/ 11 h 11"/>
                  <a:gd name="T22" fmla="*/ 13 w 27"/>
                  <a:gd name="T23" fmla="*/ 11 h 11"/>
                  <a:gd name="T24" fmla="*/ 13 w 27"/>
                  <a:gd name="T25" fmla="*/ 10 h 11"/>
                  <a:gd name="T26" fmla="*/ 13 w 27"/>
                  <a:gd name="T27" fmla="*/ 11 h 11"/>
                  <a:gd name="T28" fmla="*/ 23 w 27"/>
                  <a:gd name="T29" fmla="*/ 9 h 11"/>
                  <a:gd name="T30" fmla="*/ 23 w 27"/>
                  <a:gd name="T31" fmla="*/ 9 h 11"/>
                  <a:gd name="T32" fmla="*/ 27 w 27"/>
                  <a:gd name="T33" fmla="*/ 4 h 11"/>
                  <a:gd name="T34" fmla="*/ 23 w 27"/>
                  <a:gd name="T3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" h="11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2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0"/>
                      <a:pt x="13" y="10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6" y="9"/>
                      <a:pt x="27" y="7"/>
                      <a:pt x="27" y="4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3" name="Freeform 213"/>
              <p:cNvSpPr/>
              <p:nvPr/>
            </p:nvSpPr>
            <p:spPr bwMode="auto">
              <a:xfrm rot="19870194">
                <a:off x="1228894" y="2716495"/>
                <a:ext cx="58441" cy="37350"/>
              </a:xfrm>
              <a:custGeom>
                <a:avLst/>
                <a:gdLst>
                  <a:gd name="T0" fmla="*/ 41 w 50"/>
                  <a:gd name="T1" fmla="*/ 30 h 32"/>
                  <a:gd name="T2" fmla="*/ 41 w 50"/>
                  <a:gd name="T3" fmla="*/ 30 h 32"/>
                  <a:gd name="T4" fmla="*/ 45 w 50"/>
                  <a:gd name="T5" fmla="*/ 32 h 32"/>
                  <a:gd name="T6" fmla="*/ 50 w 50"/>
                  <a:gd name="T7" fmla="*/ 27 h 32"/>
                  <a:gd name="T8" fmla="*/ 49 w 50"/>
                  <a:gd name="T9" fmla="*/ 25 h 32"/>
                  <a:gd name="T10" fmla="*/ 49 w 50"/>
                  <a:gd name="T11" fmla="*/ 25 h 32"/>
                  <a:gd name="T12" fmla="*/ 33 w 50"/>
                  <a:gd name="T13" fmla="*/ 10 h 32"/>
                  <a:gd name="T14" fmla="*/ 33 w 50"/>
                  <a:gd name="T15" fmla="*/ 10 h 32"/>
                  <a:gd name="T16" fmla="*/ 31 w 50"/>
                  <a:gd name="T17" fmla="*/ 10 h 32"/>
                  <a:gd name="T18" fmla="*/ 27 w 50"/>
                  <a:gd name="T19" fmla="*/ 11 h 32"/>
                  <a:gd name="T20" fmla="*/ 27 w 50"/>
                  <a:gd name="T21" fmla="*/ 10 h 32"/>
                  <a:gd name="T22" fmla="*/ 25 w 50"/>
                  <a:gd name="T23" fmla="*/ 6 h 32"/>
                  <a:gd name="T24" fmla="*/ 24 w 50"/>
                  <a:gd name="T25" fmla="*/ 6 h 32"/>
                  <a:gd name="T26" fmla="*/ 24 w 50"/>
                  <a:gd name="T27" fmla="*/ 6 h 32"/>
                  <a:gd name="T28" fmla="*/ 24 w 50"/>
                  <a:gd name="T29" fmla="*/ 6 h 32"/>
                  <a:gd name="T30" fmla="*/ 6 w 50"/>
                  <a:gd name="T31" fmla="*/ 0 h 32"/>
                  <a:gd name="T32" fmla="*/ 6 w 50"/>
                  <a:gd name="T33" fmla="*/ 0 h 32"/>
                  <a:gd name="T34" fmla="*/ 5 w 50"/>
                  <a:gd name="T35" fmla="*/ 0 h 32"/>
                  <a:gd name="T36" fmla="*/ 0 w 50"/>
                  <a:gd name="T37" fmla="*/ 5 h 32"/>
                  <a:gd name="T38" fmla="*/ 4 w 50"/>
                  <a:gd name="T39" fmla="*/ 9 h 32"/>
                  <a:gd name="T40" fmla="*/ 4 w 50"/>
                  <a:gd name="T41" fmla="*/ 10 h 32"/>
                  <a:gd name="T42" fmla="*/ 21 w 50"/>
                  <a:gd name="T43" fmla="*/ 15 h 32"/>
                  <a:gd name="T44" fmla="*/ 21 w 50"/>
                  <a:gd name="T45" fmla="*/ 15 h 32"/>
                  <a:gd name="T46" fmla="*/ 21 w 50"/>
                  <a:gd name="T47" fmla="*/ 15 h 32"/>
                  <a:gd name="T48" fmla="*/ 23 w 50"/>
                  <a:gd name="T49" fmla="*/ 15 h 32"/>
                  <a:gd name="T50" fmla="*/ 26 w 50"/>
                  <a:gd name="T51" fmla="*/ 13 h 32"/>
                  <a:gd name="T52" fmla="*/ 26 w 50"/>
                  <a:gd name="T53" fmla="*/ 14 h 32"/>
                  <a:gd name="T54" fmla="*/ 29 w 50"/>
                  <a:gd name="T55" fmla="*/ 18 h 32"/>
                  <a:gd name="T56" fmla="*/ 29 w 50"/>
                  <a:gd name="T57" fmla="*/ 18 h 32"/>
                  <a:gd name="T58" fmla="*/ 41 w 50"/>
                  <a:gd name="T5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0" h="32">
                    <a:moveTo>
                      <a:pt x="41" y="30"/>
                    </a:moveTo>
                    <a:cubicBezTo>
                      <a:pt x="41" y="30"/>
                      <a:pt x="41" y="30"/>
                      <a:pt x="41" y="30"/>
                    </a:cubicBezTo>
                    <a:cubicBezTo>
                      <a:pt x="42" y="31"/>
                      <a:pt x="43" y="32"/>
                      <a:pt x="45" y="32"/>
                    </a:cubicBezTo>
                    <a:cubicBezTo>
                      <a:pt x="48" y="32"/>
                      <a:pt x="50" y="30"/>
                      <a:pt x="50" y="27"/>
                    </a:cubicBezTo>
                    <a:cubicBezTo>
                      <a:pt x="50" y="26"/>
                      <a:pt x="49" y="26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6" y="19"/>
                      <a:pt x="40" y="14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2" y="10"/>
                      <a:pt x="31" y="10"/>
                    </a:cubicBezTo>
                    <a:cubicBezTo>
                      <a:pt x="29" y="10"/>
                      <a:pt x="28" y="10"/>
                      <a:pt x="27" y="11"/>
                    </a:cubicBezTo>
                    <a:cubicBezTo>
                      <a:pt x="27" y="11"/>
                      <a:pt x="27" y="11"/>
                      <a:pt x="27" y="10"/>
                    </a:cubicBezTo>
                    <a:cubicBezTo>
                      <a:pt x="27" y="8"/>
                      <a:pt x="26" y="7"/>
                      <a:pt x="25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18" y="4"/>
                      <a:pt x="12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9" y="11"/>
                      <a:pt x="15" y="13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5"/>
                      <a:pt x="22" y="15"/>
                      <a:pt x="23" y="15"/>
                    </a:cubicBezTo>
                    <a:cubicBezTo>
                      <a:pt x="24" y="15"/>
                      <a:pt x="26" y="14"/>
                      <a:pt x="26" y="1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6"/>
                      <a:pt x="27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5" y="22"/>
                      <a:pt x="39" y="26"/>
                      <a:pt x="41" y="3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4" name="Freeform 214"/>
              <p:cNvSpPr/>
              <p:nvPr/>
            </p:nvSpPr>
            <p:spPr bwMode="auto">
              <a:xfrm rot="19870194">
                <a:off x="1290340" y="2753845"/>
                <a:ext cx="21970" cy="29440"/>
              </a:xfrm>
              <a:custGeom>
                <a:avLst/>
                <a:gdLst>
                  <a:gd name="T0" fmla="*/ 19 w 19"/>
                  <a:gd name="T1" fmla="*/ 4 h 25"/>
                  <a:gd name="T2" fmla="*/ 14 w 19"/>
                  <a:gd name="T3" fmla="*/ 0 h 25"/>
                  <a:gd name="T4" fmla="*/ 10 w 19"/>
                  <a:gd name="T5" fmla="*/ 3 h 25"/>
                  <a:gd name="T6" fmla="*/ 10 w 19"/>
                  <a:gd name="T7" fmla="*/ 3 h 25"/>
                  <a:gd name="T8" fmla="*/ 2 w 19"/>
                  <a:gd name="T9" fmla="*/ 16 h 25"/>
                  <a:gd name="T10" fmla="*/ 2 w 19"/>
                  <a:gd name="T11" fmla="*/ 16 h 25"/>
                  <a:gd name="T12" fmla="*/ 0 w 19"/>
                  <a:gd name="T13" fmla="*/ 20 h 25"/>
                  <a:gd name="T14" fmla="*/ 5 w 19"/>
                  <a:gd name="T15" fmla="*/ 25 h 25"/>
                  <a:gd name="T16" fmla="*/ 8 w 19"/>
                  <a:gd name="T17" fmla="*/ 23 h 25"/>
                  <a:gd name="T18" fmla="*/ 8 w 19"/>
                  <a:gd name="T19" fmla="*/ 23 h 25"/>
                  <a:gd name="T20" fmla="*/ 8 w 19"/>
                  <a:gd name="T21" fmla="*/ 23 h 25"/>
                  <a:gd name="T22" fmla="*/ 8 w 19"/>
                  <a:gd name="T23" fmla="*/ 23 h 25"/>
                  <a:gd name="T24" fmla="*/ 19 w 19"/>
                  <a:gd name="T25" fmla="*/ 6 h 25"/>
                  <a:gd name="T26" fmla="*/ 19 w 19"/>
                  <a:gd name="T27" fmla="*/ 6 h 25"/>
                  <a:gd name="T28" fmla="*/ 19 w 19"/>
                  <a:gd name="T2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" h="25">
                    <a:moveTo>
                      <a:pt x="19" y="4"/>
                    </a:moveTo>
                    <a:cubicBezTo>
                      <a:pt x="19" y="2"/>
                      <a:pt x="17" y="0"/>
                      <a:pt x="14" y="0"/>
                    </a:cubicBezTo>
                    <a:cubicBezTo>
                      <a:pt x="12" y="0"/>
                      <a:pt x="10" y="1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8"/>
                      <a:pt x="6" y="12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2" y="25"/>
                      <a:pt x="5" y="25"/>
                    </a:cubicBezTo>
                    <a:cubicBezTo>
                      <a:pt x="6" y="25"/>
                      <a:pt x="7" y="24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4" y="18"/>
                      <a:pt x="17" y="11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5" name="Freeform 215"/>
              <p:cNvSpPr/>
              <p:nvPr/>
            </p:nvSpPr>
            <p:spPr bwMode="auto">
              <a:xfrm rot="19870194">
                <a:off x="1180631" y="2745678"/>
                <a:ext cx="33834" cy="14061"/>
              </a:xfrm>
              <a:custGeom>
                <a:avLst/>
                <a:gdLst>
                  <a:gd name="T0" fmla="*/ 24 w 29"/>
                  <a:gd name="T1" fmla="*/ 0 h 12"/>
                  <a:gd name="T2" fmla="*/ 24 w 29"/>
                  <a:gd name="T3" fmla="*/ 0 h 12"/>
                  <a:gd name="T4" fmla="*/ 24 w 29"/>
                  <a:gd name="T5" fmla="*/ 0 h 12"/>
                  <a:gd name="T6" fmla="*/ 19 w 29"/>
                  <a:gd name="T7" fmla="*/ 0 h 12"/>
                  <a:gd name="T8" fmla="*/ 19 w 29"/>
                  <a:gd name="T9" fmla="*/ 0 h 12"/>
                  <a:gd name="T10" fmla="*/ 19 w 29"/>
                  <a:gd name="T11" fmla="*/ 0 h 12"/>
                  <a:gd name="T12" fmla="*/ 19 w 29"/>
                  <a:gd name="T13" fmla="*/ 0 h 12"/>
                  <a:gd name="T14" fmla="*/ 4 w 29"/>
                  <a:gd name="T15" fmla="*/ 2 h 12"/>
                  <a:gd name="T16" fmla="*/ 4 w 29"/>
                  <a:gd name="T17" fmla="*/ 2 h 12"/>
                  <a:gd name="T18" fmla="*/ 0 w 29"/>
                  <a:gd name="T19" fmla="*/ 7 h 12"/>
                  <a:gd name="T20" fmla="*/ 5 w 29"/>
                  <a:gd name="T21" fmla="*/ 12 h 12"/>
                  <a:gd name="T22" fmla="*/ 6 w 29"/>
                  <a:gd name="T23" fmla="*/ 11 h 12"/>
                  <a:gd name="T24" fmla="*/ 6 w 29"/>
                  <a:gd name="T25" fmla="*/ 12 h 12"/>
                  <a:gd name="T26" fmla="*/ 20 w 29"/>
                  <a:gd name="T27" fmla="*/ 9 h 12"/>
                  <a:gd name="T28" fmla="*/ 24 w 29"/>
                  <a:gd name="T29" fmla="*/ 9 h 12"/>
                  <a:gd name="T30" fmla="*/ 24 w 29"/>
                  <a:gd name="T31" fmla="*/ 9 h 12"/>
                  <a:gd name="T32" fmla="*/ 29 w 29"/>
                  <a:gd name="T33" fmla="*/ 4 h 12"/>
                  <a:gd name="T34" fmla="*/ 24 w 29"/>
                  <a:gd name="T3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" h="12">
                    <a:moveTo>
                      <a:pt x="2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5" y="0"/>
                      <a:pt x="10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6" y="12"/>
                      <a:pt x="6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2" y="10"/>
                      <a:pt x="16" y="10"/>
                      <a:pt x="20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7" y="9"/>
                      <a:pt x="29" y="7"/>
                      <a:pt x="29" y="4"/>
                    </a:cubicBezTo>
                    <a:cubicBezTo>
                      <a:pt x="29" y="2"/>
                      <a:pt x="27" y="0"/>
                      <a:pt x="24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6" name="Freeform 216"/>
              <p:cNvSpPr/>
              <p:nvPr/>
            </p:nvSpPr>
            <p:spPr bwMode="auto">
              <a:xfrm rot="19870194">
                <a:off x="1180483" y="2856942"/>
                <a:ext cx="32956" cy="15379"/>
              </a:xfrm>
              <a:custGeom>
                <a:avLst/>
                <a:gdLst>
                  <a:gd name="T0" fmla="*/ 23 w 28"/>
                  <a:gd name="T1" fmla="*/ 0 h 13"/>
                  <a:gd name="T2" fmla="*/ 23 w 28"/>
                  <a:gd name="T3" fmla="*/ 0 h 13"/>
                  <a:gd name="T4" fmla="*/ 23 w 28"/>
                  <a:gd name="T5" fmla="*/ 0 h 13"/>
                  <a:gd name="T6" fmla="*/ 4 w 28"/>
                  <a:gd name="T7" fmla="*/ 3 h 13"/>
                  <a:gd name="T8" fmla="*/ 4 w 28"/>
                  <a:gd name="T9" fmla="*/ 4 h 13"/>
                  <a:gd name="T10" fmla="*/ 0 w 28"/>
                  <a:gd name="T11" fmla="*/ 8 h 13"/>
                  <a:gd name="T12" fmla="*/ 5 w 28"/>
                  <a:gd name="T13" fmla="*/ 13 h 13"/>
                  <a:gd name="T14" fmla="*/ 6 w 28"/>
                  <a:gd name="T15" fmla="*/ 13 h 13"/>
                  <a:gd name="T16" fmla="*/ 6 w 28"/>
                  <a:gd name="T17" fmla="*/ 13 h 13"/>
                  <a:gd name="T18" fmla="*/ 24 w 28"/>
                  <a:gd name="T19" fmla="*/ 10 h 13"/>
                  <a:gd name="T20" fmla="*/ 24 w 28"/>
                  <a:gd name="T21" fmla="*/ 9 h 13"/>
                  <a:gd name="T22" fmla="*/ 28 w 28"/>
                  <a:gd name="T23" fmla="*/ 5 h 13"/>
                  <a:gd name="T24" fmla="*/ 23 w 28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0" y="2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4"/>
                      <a:pt x="0" y="6"/>
                      <a:pt x="0" y="8"/>
                    </a:cubicBezTo>
                    <a:cubicBezTo>
                      <a:pt x="0" y="11"/>
                      <a:pt x="2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2" y="12"/>
                      <a:pt x="18" y="11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7" name="Freeform 217"/>
              <p:cNvSpPr/>
              <p:nvPr/>
            </p:nvSpPr>
            <p:spPr bwMode="auto">
              <a:xfrm rot="19870194">
                <a:off x="1142801" y="2888719"/>
                <a:ext cx="32956" cy="15379"/>
              </a:xfrm>
              <a:custGeom>
                <a:avLst/>
                <a:gdLst>
                  <a:gd name="T0" fmla="*/ 23 w 28"/>
                  <a:gd name="T1" fmla="*/ 0 h 13"/>
                  <a:gd name="T2" fmla="*/ 22 w 28"/>
                  <a:gd name="T3" fmla="*/ 0 h 13"/>
                  <a:gd name="T4" fmla="*/ 22 w 28"/>
                  <a:gd name="T5" fmla="*/ 0 h 13"/>
                  <a:gd name="T6" fmla="*/ 3 w 28"/>
                  <a:gd name="T7" fmla="*/ 4 h 13"/>
                  <a:gd name="T8" fmla="*/ 3 w 28"/>
                  <a:gd name="T9" fmla="*/ 4 h 13"/>
                  <a:gd name="T10" fmla="*/ 0 w 28"/>
                  <a:gd name="T11" fmla="*/ 8 h 13"/>
                  <a:gd name="T12" fmla="*/ 4 w 28"/>
                  <a:gd name="T13" fmla="*/ 13 h 13"/>
                  <a:gd name="T14" fmla="*/ 5 w 28"/>
                  <a:gd name="T15" fmla="*/ 13 h 13"/>
                  <a:gd name="T16" fmla="*/ 5 w 28"/>
                  <a:gd name="T17" fmla="*/ 13 h 13"/>
                  <a:gd name="T18" fmla="*/ 24 w 28"/>
                  <a:gd name="T19" fmla="*/ 9 h 13"/>
                  <a:gd name="T20" fmla="*/ 24 w 28"/>
                  <a:gd name="T21" fmla="*/ 9 h 13"/>
                  <a:gd name="T22" fmla="*/ 28 w 28"/>
                  <a:gd name="T23" fmla="*/ 5 h 13"/>
                  <a:gd name="T24" fmla="*/ 23 w 28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0"/>
                    </a:moveTo>
                    <a:cubicBezTo>
                      <a:pt x="23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12" y="12"/>
                      <a:pt x="18" y="10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8" name="Freeform 218"/>
              <p:cNvSpPr/>
              <p:nvPr/>
            </p:nvSpPr>
            <p:spPr bwMode="auto">
              <a:xfrm rot="19870194">
                <a:off x="1019184" y="2871919"/>
                <a:ext cx="14061" cy="32956"/>
              </a:xfrm>
              <a:custGeom>
                <a:avLst/>
                <a:gdLst>
                  <a:gd name="T0" fmla="*/ 7 w 12"/>
                  <a:gd name="T1" fmla="*/ 28 h 28"/>
                  <a:gd name="T2" fmla="*/ 12 w 12"/>
                  <a:gd name="T3" fmla="*/ 23 h 28"/>
                  <a:gd name="T4" fmla="*/ 12 w 12"/>
                  <a:gd name="T5" fmla="*/ 23 h 28"/>
                  <a:gd name="T6" fmla="*/ 12 w 12"/>
                  <a:gd name="T7" fmla="*/ 23 h 28"/>
                  <a:gd name="T8" fmla="*/ 9 w 12"/>
                  <a:gd name="T9" fmla="*/ 4 h 28"/>
                  <a:gd name="T10" fmla="*/ 9 w 12"/>
                  <a:gd name="T11" fmla="*/ 4 h 28"/>
                  <a:gd name="T12" fmla="*/ 4 w 12"/>
                  <a:gd name="T13" fmla="*/ 0 h 28"/>
                  <a:gd name="T14" fmla="*/ 0 w 12"/>
                  <a:gd name="T15" fmla="*/ 4 h 28"/>
                  <a:gd name="T16" fmla="*/ 0 w 12"/>
                  <a:gd name="T17" fmla="*/ 5 h 28"/>
                  <a:gd name="T18" fmla="*/ 0 w 12"/>
                  <a:gd name="T19" fmla="*/ 5 h 28"/>
                  <a:gd name="T20" fmla="*/ 2 w 12"/>
                  <a:gd name="T21" fmla="*/ 24 h 28"/>
                  <a:gd name="T22" fmla="*/ 2 w 12"/>
                  <a:gd name="T23" fmla="*/ 24 h 28"/>
                  <a:gd name="T24" fmla="*/ 7 w 12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7" y="28"/>
                    </a:move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1" y="17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3" y="26"/>
                      <a:pt x="5" y="28"/>
                      <a:pt x="7" y="28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9" name="Freeform 219"/>
              <p:cNvSpPr/>
              <p:nvPr/>
            </p:nvSpPr>
            <p:spPr bwMode="auto">
              <a:xfrm rot="19870194">
                <a:off x="988151" y="2831171"/>
                <a:ext cx="14940" cy="34274"/>
              </a:xfrm>
              <a:custGeom>
                <a:avLst/>
                <a:gdLst>
                  <a:gd name="T0" fmla="*/ 13 w 13"/>
                  <a:gd name="T1" fmla="*/ 24 h 29"/>
                  <a:gd name="T2" fmla="*/ 12 w 13"/>
                  <a:gd name="T3" fmla="*/ 23 h 29"/>
                  <a:gd name="T4" fmla="*/ 13 w 13"/>
                  <a:gd name="T5" fmla="*/ 23 h 29"/>
                  <a:gd name="T6" fmla="*/ 10 w 13"/>
                  <a:gd name="T7" fmla="*/ 4 h 29"/>
                  <a:gd name="T8" fmla="*/ 10 w 13"/>
                  <a:gd name="T9" fmla="*/ 4 h 29"/>
                  <a:gd name="T10" fmla="*/ 5 w 13"/>
                  <a:gd name="T11" fmla="*/ 0 h 29"/>
                  <a:gd name="T12" fmla="*/ 0 w 13"/>
                  <a:gd name="T13" fmla="*/ 5 h 29"/>
                  <a:gd name="T14" fmla="*/ 1 w 13"/>
                  <a:gd name="T15" fmla="*/ 6 h 29"/>
                  <a:gd name="T16" fmla="*/ 0 w 13"/>
                  <a:gd name="T17" fmla="*/ 6 h 29"/>
                  <a:gd name="T18" fmla="*/ 3 w 13"/>
                  <a:gd name="T19" fmla="*/ 25 h 29"/>
                  <a:gd name="T20" fmla="*/ 3 w 13"/>
                  <a:gd name="T21" fmla="*/ 25 h 29"/>
                  <a:gd name="T22" fmla="*/ 8 w 13"/>
                  <a:gd name="T23" fmla="*/ 29 h 29"/>
                  <a:gd name="T24" fmla="*/ 13 w 13"/>
                  <a:gd name="T25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9">
                    <a:moveTo>
                      <a:pt x="13" y="24"/>
                    </a:moveTo>
                    <a:cubicBezTo>
                      <a:pt x="13" y="24"/>
                      <a:pt x="13" y="23"/>
                      <a:pt x="12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7"/>
                      <a:pt x="11" y="11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2"/>
                      <a:pt x="2" y="18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4" y="27"/>
                      <a:pt x="6" y="29"/>
                      <a:pt x="8" y="29"/>
                    </a:cubicBezTo>
                    <a:cubicBezTo>
                      <a:pt x="11" y="29"/>
                      <a:pt x="13" y="27"/>
                      <a:pt x="13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0" name="Freeform 220"/>
              <p:cNvSpPr/>
              <p:nvPr/>
            </p:nvSpPr>
            <p:spPr bwMode="auto">
              <a:xfrm rot="19870194">
                <a:off x="1069276" y="2955867"/>
                <a:ext cx="32956" cy="16697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7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4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3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3" y="12"/>
                      <a:pt x="19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1" name="Freeform 221"/>
              <p:cNvSpPr/>
              <p:nvPr/>
            </p:nvSpPr>
            <p:spPr bwMode="auto">
              <a:xfrm rot="19870194">
                <a:off x="1000035" y="2917830"/>
                <a:ext cx="3251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6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4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2" y="12"/>
                      <a:pt x="19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2" name="Freeform 222"/>
              <p:cNvSpPr/>
              <p:nvPr/>
            </p:nvSpPr>
            <p:spPr bwMode="auto">
              <a:xfrm rot="19870194">
                <a:off x="1104984" y="2921635"/>
                <a:ext cx="3295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6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5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2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3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2" y="12"/>
                      <a:pt x="18" y="11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3" name="Freeform 223"/>
              <p:cNvSpPr/>
              <p:nvPr/>
            </p:nvSpPr>
            <p:spPr bwMode="auto">
              <a:xfrm rot="19870194">
                <a:off x="1082559" y="2818477"/>
                <a:ext cx="14061" cy="32956"/>
              </a:xfrm>
              <a:custGeom>
                <a:avLst/>
                <a:gdLst>
                  <a:gd name="T0" fmla="*/ 12 w 12"/>
                  <a:gd name="T1" fmla="*/ 23 h 28"/>
                  <a:gd name="T2" fmla="*/ 9 w 12"/>
                  <a:gd name="T3" fmla="*/ 4 h 28"/>
                  <a:gd name="T4" fmla="*/ 9 w 12"/>
                  <a:gd name="T5" fmla="*/ 4 h 28"/>
                  <a:gd name="T6" fmla="*/ 4 w 12"/>
                  <a:gd name="T7" fmla="*/ 0 h 28"/>
                  <a:gd name="T8" fmla="*/ 0 w 12"/>
                  <a:gd name="T9" fmla="*/ 5 h 28"/>
                  <a:gd name="T10" fmla="*/ 0 w 12"/>
                  <a:gd name="T11" fmla="*/ 5 h 28"/>
                  <a:gd name="T12" fmla="*/ 0 w 12"/>
                  <a:gd name="T13" fmla="*/ 5 h 28"/>
                  <a:gd name="T14" fmla="*/ 2 w 12"/>
                  <a:gd name="T15" fmla="*/ 24 h 28"/>
                  <a:gd name="T16" fmla="*/ 3 w 12"/>
                  <a:gd name="T17" fmla="*/ 24 h 28"/>
                  <a:gd name="T18" fmla="*/ 7 w 12"/>
                  <a:gd name="T19" fmla="*/ 28 h 28"/>
                  <a:gd name="T20" fmla="*/ 12 w 12"/>
                  <a:gd name="T21" fmla="*/ 23 h 28"/>
                  <a:gd name="T22" fmla="*/ 12 w 12"/>
                  <a:gd name="T23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28">
                    <a:moveTo>
                      <a:pt x="12" y="23"/>
                    </a:move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2" y="18"/>
                      <a:pt x="2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6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4" name="Freeform 224"/>
              <p:cNvSpPr/>
              <p:nvPr/>
            </p:nvSpPr>
            <p:spPr bwMode="auto">
              <a:xfrm rot="19870194">
                <a:off x="904624" y="2605210"/>
                <a:ext cx="30758" cy="23728"/>
              </a:xfrm>
              <a:custGeom>
                <a:avLst/>
                <a:gdLst>
                  <a:gd name="T0" fmla="*/ 22 w 26"/>
                  <a:gd name="T1" fmla="*/ 20 h 20"/>
                  <a:gd name="T2" fmla="*/ 26 w 26"/>
                  <a:gd name="T3" fmla="*/ 15 h 20"/>
                  <a:gd name="T4" fmla="*/ 25 w 26"/>
                  <a:gd name="T5" fmla="*/ 12 h 20"/>
                  <a:gd name="T6" fmla="*/ 25 w 26"/>
                  <a:gd name="T7" fmla="*/ 12 h 20"/>
                  <a:gd name="T8" fmla="*/ 11 w 26"/>
                  <a:gd name="T9" fmla="*/ 3 h 20"/>
                  <a:gd name="T10" fmla="*/ 11 w 26"/>
                  <a:gd name="T11" fmla="*/ 3 h 20"/>
                  <a:gd name="T12" fmla="*/ 11 w 26"/>
                  <a:gd name="T13" fmla="*/ 3 h 20"/>
                  <a:gd name="T14" fmla="*/ 11 w 26"/>
                  <a:gd name="T15" fmla="*/ 3 h 20"/>
                  <a:gd name="T16" fmla="*/ 7 w 26"/>
                  <a:gd name="T17" fmla="*/ 1 h 20"/>
                  <a:gd name="T18" fmla="*/ 7 w 26"/>
                  <a:gd name="T19" fmla="*/ 1 h 20"/>
                  <a:gd name="T20" fmla="*/ 5 w 26"/>
                  <a:gd name="T21" fmla="*/ 0 h 20"/>
                  <a:gd name="T22" fmla="*/ 0 w 26"/>
                  <a:gd name="T23" fmla="*/ 5 h 20"/>
                  <a:gd name="T24" fmla="*/ 3 w 26"/>
                  <a:gd name="T25" fmla="*/ 9 h 20"/>
                  <a:gd name="T26" fmla="*/ 3 w 26"/>
                  <a:gd name="T27" fmla="*/ 9 h 20"/>
                  <a:gd name="T28" fmla="*/ 7 w 26"/>
                  <a:gd name="T29" fmla="*/ 11 h 20"/>
                  <a:gd name="T30" fmla="*/ 18 w 26"/>
                  <a:gd name="T31" fmla="*/ 19 h 20"/>
                  <a:gd name="T32" fmla="*/ 19 w 26"/>
                  <a:gd name="T33" fmla="*/ 19 h 20"/>
                  <a:gd name="T34" fmla="*/ 22 w 26"/>
                  <a:gd name="T3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20">
                    <a:moveTo>
                      <a:pt x="22" y="20"/>
                    </a:moveTo>
                    <a:cubicBezTo>
                      <a:pt x="24" y="20"/>
                      <a:pt x="26" y="18"/>
                      <a:pt x="26" y="15"/>
                    </a:cubicBezTo>
                    <a:cubicBezTo>
                      <a:pt x="26" y="14"/>
                      <a:pt x="26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1" y="8"/>
                      <a:pt x="16" y="5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12" y="13"/>
                      <a:pt x="15" y="16"/>
                      <a:pt x="1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20" y="20"/>
                      <a:pt x="22" y="2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5" name="Freeform 225"/>
              <p:cNvSpPr/>
              <p:nvPr/>
            </p:nvSpPr>
            <p:spPr bwMode="auto">
              <a:xfrm rot="19870194">
                <a:off x="1035892" y="2989715"/>
                <a:ext cx="31637" cy="17576"/>
              </a:xfrm>
              <a:custGeom>
                <a:avLst/>
                <a:gdLst>
                  <a:gd name="T0" fmla="*/ 23 w 27"/>
                  <a:gd name="T1" fmla="*/ 0 h 15"/>
                  <a:gd name="T2" fmla="*/ 21 w 27"/>
                  <a:gd name="T3" fmla="*/ 0 h 15"/>
                  <a:gd name="T4" fmla="*/ 21 w 27"/>
                  <a:gd name="T5" fmla="*/ 0 h 15"/>
                  <a:gd name="T6" fmla="*/ 3 w 27"/>
                  <a:gd name="T7" fmla="*/ 6 h 15"/>
                  <a:gd name="T8" fmla="*/ 3 w 27"/>
                  <a:gd name="T9" fmla="*/ 6 h 15"/>
                  <a:gd name="T10" fmla="*/ 0 w 27"/>
                  <a:gd name="T11" fmla="*/ 11 h 15"/>
                  <a:gd name="T12" fmla="*/ 5 w 27"/>
                  <a:gd name="T13" fmla="*/ 15 h 15"/>
                  <a:gd name="T14" fmla="*/ 6 w 27"/>
                  <a:gd name="T15" fmla="*/ 15 h 15"/>
                  <a:gd name="T16" fmla="*/ 6 w 27"/>
                  <a:gd name="T17" fmla="*/ 15 h 15"/>
                  <a:gd name="T18" fmla="*/ 24 w 27"/>
                  <a:gd name="T19" fmla="*/ 9 h 15"/>
                  <a:gd name="T20" fmla="*/ 24 w 27"/>
                  <a:gd name="T21" fmla="*/ 9 h 15"/>
                  <a:gd name="T22" fmla="*/ 27 w 27"/>
                  <a:gd name="T23" fmla="*/ 5 h 15"/>
                  <a:gd name="T24" fmla="*/ 23 w 27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5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7" y="2"/>
                      <a:pt x="9" y="4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3"/>
                      <a:pt x="20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6" name="Freeform 226"/>
              <p:cNvSpPr/>
              <p:nvPr/>
            </p:nvSpPr>
            <p:spPr bwMode="auto">
              <a:xfrm rot="19870194">
                <a:off x="1107251" y="2812901"/>
                <a:ext cx="33834" cy="17576"/>
              </a:xfrm>
              <a:custGeom>
                <a:avLst/>
                <a:gdLst>
                  <a:gd name="T0" fmla="*/ 25 w 29"/>
                  <a:gd name="T1" fmla="*/ 0 h 15"/>
                  <a:gd name="T2" fmla="*/ 24 w 29"/>
                  <a:gd name="T3" fmla="*/ 0 h 15"/>
                  <a:gd name="T4" fmla="*/ 23 w 29"/>
                  <a:gd name="T5" fmla="*/ 0 h 15"/>
                  <a:gd name="T6" fmla="*/ 14 w 29"/>
                  <a:gd name="T7" fmla="*/ 3 h 15"/>
                  <a:gd name="T8" fmla="*/ 14 w 29"/>
                  <a:gd name="T9" fmla="*/ 3 h 15"/>
                  <a:gd name="T10" fmla="*/ 14 w 29"/>
                  <a:gd name="T11" fmla="*/ 3 h 15"/>
                  <a:gd name="T12" fmla="*/ 13 w 29"/>
                  <a:gd name="T13" fmla="*/ 3 h 15"/>
                  <a:gd name="T14" fmla="*/ 11 w 29"/>
                  <a:gd name="T15" fmla="*/ 4 h 15"/>
                  <a:gd name="T16" fmla="*/ 4 w 29"/>
                  <a:gd name="T17" fmla="*/ 6 h 15"/>
                  <a:gd name="T18" fmla="*/ 4 w 29"/>
                  <a:gd name="T19" fmla="*/ 6 h 15"/>
                  <a:gd name="T20" fmla="*/ 0 w 29"/>
                  <a:gd name="T21" fmla="*/ 10 h 15"/>
                  <a:gd name="T22" fmla="*/ 5 w 29"/>
                  <a:gd name="T23" fmla="*/ 15 h 15"/>
                  <a:gd name="T24" fmla="*/ 6 w 29"/>
                  <a:gd name="T25" fmla="*/ 15 h 15"/>
                  <a:gd name="T26" fmla="*/ 6 w 29"/>
                  <a:gd name="T27" fmla="*/ 15 h 15"/>
                  <a:gd name="T28" fmla="*/ 13 w 29"/>
                  <a:gd name="T29" fmla="*/ 13 h 15"/>
                  <a:gd name="T30" fmla="*/ 15 w 29"/>
                  <a:gd name="T31" fmla="*/ 12 h 15"/>
                  <a:gd name="T32" fmla="*/ 16 w 29"/>
                  <a:gd name="T33" fmla="*/ 12 h 15"/>
                  <a:gd name="T34" fmla="*/ 16 w 29"/>
                  <a:gd name="T35" fmla="*/ 12 h 15"/>
                  <a:gd name="T36" fmla="*/ 16 w 29"/>
                  <a:gd name="T37" fmla="*/ 12 h 15"/>
                  <a:gd name="T38" fmla="*/ 16 w 29"/>
                  <a:gd name="T39" fmla="*/ 12 h 15"/>
                  <a:gd name="T40" fmla="*/ 16 w 29"/>
                  <a:gd name="T41" fmla="*/ 12 h 15"/>
                  <a:gd name="T42" fmla="*/ 16 w 29"/>
                  <a:gd name="T43" fmla="*/ 12 h 15"/>
                  <a:gd name="T44" fmla="*/ 16 w 29"/>
                  <a:gd name="T45" fmla="*/ 12 h 15"/>
                  <a:gd name="T46" fmla="*/ 26 w 29"/>
                  <a:gd name="T47" fmla="*/ 9 h 15"/>
                  <a:gd name="T48" fmla="*/ 26 w 29"/>
                  <a:gd name="T49" fmla="*/ 9 h 15"/>
                  <a:gd name="T50" fmla="*/ 29 w 29"/>
                  <a:gd name="T51" fmla="*/ 5 h 15"/>
                  <a:gd name="T52" fmla="*/ 25 w 29"/>
                  <a:gd name="T5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" h="15">
                    <a:moveTo>
                      <a:pt x="2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3"/>
                      <a:pt x="12" y="3"/>
                      <a:pt x="11" y="4"/>
                    </a:cubicBezTo>
                    <a:cubicBezTo>
                      <a:pt x="9" y="4"/>
                      <a:pt x="7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6"/>
                      <a:pt x="0" y="8"/>
                      <a:pt x="0" y="10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9" y="14"/>
                      <a:pt x="12" y="13"/>
                      <a:pt x="13" y="13"/>
                    </a:cubicBezTo>
                    <a:cubicBezTo>
                      <a:pt x="14" y="13"/>
                      <a:pt x="15" y="12"/>
                      <a:pt x="15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8" y="9"/>
                      <a:pt x="29" y="7"/>
                      <a:pt x="29" y="5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7" name="Freeform 227"/>
              <p:cNvSpPr/>
              <p:nvPr/>
            </p:nvSpPr>
            <p:spPr bwMode="auto">
              <a:xfrm rot="19870194">
                <a:off x="817870" y="2586995"/>
                <a:ext cx="443801" cy="393269"/>
              </a:xfrm>
              <a:custGeom>
                <a:avLst/>
                <a:gdLst>
                  <a:gd name="T0" fmla="*/ 363 w 378"/>
                  <a:gd name="T1" fmla="*/ 233 h 335"/>
                  <a:gd name="T2" fmla="*/ 326 w 378"/>
                  <a:gd name="T3" fmla="*/ 226 h 335"/>
                  <a:gd name="T4" fmla="*/ 280 w 378"/>
                  <a:gd name="T5" fmla="*/ 238 h 335"/>
                  <a:gd name="T6" fmla="*/ 242 w 378"/>
                  <a:gd name="T7" fmla="*/ 249 h 335"/>
                  <a:gd name="T8" fmla="*/ 191 w 378"/>
                  <a:gd name="T9" fmla="*/ 262 h 335"/>
                  <a:gd name="T10" fmla="*/ 182 w 378"/>
                  <a:gd name="T11" fmla="*/ 199 h 335"/>
                  <a:gd name="T12" fmla="*/ 174 w 378"/>
                  <a:gd name="T13" fmla="*/ 140 h 335"/>
                  <a:gd name="T14" fmla="*/ 218 w 378"/>
                  <a:gd name="T15" fmla="*/ 130 h 335"/>
                  <a:gd name="T16" fmla="*/ 263 w 378"/>
                  <a:gd name="T17" fmla="*/ 117 h 335"/>
                  <a:gd name="T18" fmla="*/ 276 w 378"/>
                  <a:gd name="T19" fmla="*/ 101 h 335"/>
                  <a:gd name="T20" fmla="*/ 255 w 378"/>
                  <a:gd name="T21" fmla="*/ 86 h 335"/>
                  <a:gd name="T22" fmla="*/ 228 w 378"/>
                  <a:gd name="T23" fmla="*/ 89 h 335"/>
                  <a:gd name="T24" fmla="*/ 203 w 378"/>
                  <a:gd name="T25" fmla="*/ 101 h 335"/>
                  <a:gd name="T26" fmla="*/ 186 w 378"/>
                  <a:gd name="T27" fmla="*/ 111 h 335"/>
                  <a:gd name="T28" fmla="*/ 171 w 378"/>
                  <a:gd name="T29" fmla="*/ 117 h 335"/>
                  <a:gd name="T30" fmla="*/ 167 w 378"/>
                  <a:gd name="T31" fmla="*/ 84 h 335"/>
                  <a:gd name="T32" fmla="*/ 164 w 378"/>
                  <a:gd name="T33" fmla="*/ 49 h 335"/>
                  <a:gd name="T34" fmla="*/ 165 w 378"/>
                  <a:gd name="T35" fmla="*/ 40 h 335"/>
                  <a:gd name="T36" fmla="*/ 167 w 378"/>
                  <a:gd name="T37" fmla="*/ 33 h 335"/>
                  <a:gd name="T38" fmla="*/ 169 w 378"/>
                  <a:gd name="T39" fmla="*/ 21 h 335"/>
                  <a:gd name="T40" fmla="*/ 169 w 378"/>
                  <a:gd name="T41" fmla="*/ 20 h 335"/>
                  <a:gd name="T42" fmla="*/ 155 w 378"/>
                  <a:gd name="T43" fmla="*/ 8 h 335"/>
                  <a:gd name="T44" fmla="*/ 129 w 378"/>
                  <a:gd name="T45" fmla="*/ 1 h 335"/>
                  <a:gd name="T46" fmla="*/ 105 w 378"/>
                  <a:gd name="T47" fmla="*/ 6 h 335"/>
                  <a:gd name="T48" fmla="*/ 99 w 378"/>
                  <a:gd name="T49" fmla="*/ 15 h 335"/>
                  <a:gd name="T50" fmla="*/ 105 w 378"/>
                  <a:gd name="T51" fmla="*/ 23 h 335"/>
                  <a:gd name="T52" fmla="*/ 108 w 378"/>
                  <a:gd name="T53" fmla="*/ 26 h 335"/>
                  <a:gd name="T54" fmla="*/ 112 w 378"/>
                  <a:gd name="T55" fmla="*/ 32 h 335"/>
                  <a:gd name="T56" fmla="*/ 139 w 378"/>
                  <a:gd name="T57" fmla="*/ 136 h 335"/>
                  <a:gd name="T58" fmla="*/ 159 w 378"/>
                  <a:gd name="T59" fmla="*/ 271 h 335"/>
                  <a:gd name="T60" fmla="*/ 82 w 378"/>
                  <a:gd name="T61" fmla="*/ 292 h 335"/>
                  <a:gd name="T62" fmla="*/ 13 w 378"/>
                  <a:gd name="T63" fmla="*/ 309 h 335"/>
                  <a:gd name="T64" fmla="*/ 1 w 378"/>
                  <a:gd name="T65" fmla="*/ 318 h 335"/>
                  <a:gd name="T66" fmla="*/ 14 w 378"/>
                  <a:gd name="T67" fmla="*/ 329 h 335"/>
                  <a:gd name="T68" fmla="*/ 15 w 378"/>
                  <a:gd name="T69" fmla="*/ 329 h 335"/>
                  <a:gd name="T70" fmla="*/ 15 w 378"/>
                  <a:gd name="T71" fmla="*/ 329 h 335"/>
                  <a:gd name="T72" fmla="*/ 15 w 378"/>
                  <a:gd name="T73" fmla="*/ 329 h 335"/>
                  <a:gd name="T74" fmla="*/ 16 w 378"/>
                  <a:gd name="T75" fmla="*/ 329 h 335"/>
                  <a:gd name="T76" fmla="*/ 16 w 378"/>
                  <a:gd name="T77" fmla="*/ 329 h 335"/>
                  <a:gd name="T78" fmla="*/ 43 w 378"/>
                  <a:gd name="T79" fmla="*/ 334 h 335"/>
                  <a:gd name="T80" fmla="*/ 69 w 378"/>
                  <a:gd name="T81" fmla="*/ 327 h 335"/>
                  <a:gd name="T82" fmla="*/ 88 w 378"/>
                  <a:gd name="T83" fmla="*/ 320 h 335"/>
                  <a:gd name="T84" fmla="*/ 117 w 378"/>
                  <a:gd name="T85" fmla="*/ 311 h 335"/>
                  <a:gd name="T86" fmla="*/ 239 w 378"/>
                  <a:gd name="T87" fmla="*/ 280 h 335"/>
                  <a:gd name="T88" fmla="*/ 354 w 378"/>
                  <a:gd name="T89" fmla="*/ 263 h 335"/>
                  <a:gd name="T90" fmla="*/ 377 w 378"/>
                  <a:gd name="T91" fmla="*/ 251 h 335"/>
                  <a:gd name="T92" fmla="*/ 363 w 378"/>
                  <a:gd name="T93" fmla="*/ 233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8" h="335">
                    <a:moveTo>
                      <a:pt x="363" y="233"/>
                    </a:moveTo>
                    <a:cubicBezTo>
                      <a:pt x="349" y="228"/>
                      <a:pt x="336" y="225"/>
                      <a:pt x="326" y="226"/>
                    </a:cubicBezTo>
                    <a:cubicBezTo>
                      <a:pt x="318" y="227"/>
                      <a:pt x="303" y="231"/>
                      <a:pt x="280" y="238"/>
                    </a:cubicBezTo>
                    <a:cubicBezTo>
                      <a:pt x="280" y="238"/>
                      <a:pt x="242" y="249"/>
                      <a:pt x="242" y="249"/>
                    </a:cubicBezTo>
                    <a:cubicBezTo>
                      <a:pt x="242" y="249"/>
                      <a:pt x="203" y="259"/>
                      <a:pt x="191" y="262"/>
                    </a:cubicBezTo>
                    <a:cubicBezTo>
                      <a:pt x="190" y="256"/>
                      <a:pt x="182" y="199"/>
                      <a:pt x="182" y="199"/>
                    </a:cubicBezTo>
                    <a:cubicBezTo>
                      <a:pt x="182" y="199"/>
                      <a:pt x="175" y="152"/>
                      <a:pt x="174" y="140"/>
                    </a:cubicBezTo>
                    <a:cubicBezTo>
                      <a:pt x="184" y="138"/>
                      <a:pt x="199" y="135"/>
                      <a:pt x="218" y="130"/>
                    </a:cubicBezTo>
                    <a:cubicBezTo>
                      <a:pt x="233" y="126"/>
                      <a:pt x="249" y="122"/>
                      <a:pt x="263" y="117"/>
                    </a:cubicBezTo>
                    <a:cubicBezTo>
                      <a:pt x="275" y="112"/>
                      <a:pt x="277" y="106"/>
                      <a:pt x="276" y="101"/>
                    </a:cubicBezTo>
                    <a:cubicBezTo>
                      <a:pt x="275" y="93"/>
                      <a:pt x="268" y="88"/>
                      <a:pt x="255" y="86"/>
                    </a:cubicBezTo>
                    <a:cubicBezTo>
                      <a:pt x="246" y="84"/>
                      <a:pt x="237" y="85"/>
                      <a:pt x="228" y="89"/>
                    </a:cubicBezTo>
                    <a:cubicBezTo>
                      <a:pt x="222" y="91"/>
                      <a:pt x="214" y="95"/>
                      <a:pt x="203" y="101"/>
                    </a:cubicBezTo>
                    <a:cubicBezTo>
                      <a:pt x="203" y="101"/>
                      <a:pt x="186" y="111"/>
                      <a:pt x="186" y="111"/>
                    </a:cubicBezTo>
                    <a:cubicBezTo>
                      <a:pt x="180" y="114"/>
                      <a:pt x="175" y="116"/>
                      <a:pt x="171" y="117"/>
                    </a:cubicBezTo>
                    <a:cubicBezTo>
                      <a:pt x="170" y="111"/>
                      <a:pt x="167" y="84"/>
                      <a:pt x="167" y="84"/>
                    </a:cubicBezTo>
                    <a:cubicBezTo>
                      <a:pt x="164" y="49"/>
                      <a:pt x="164" y="49"/>
                      <a:pt x="164" y="49"/>
                    </a:cubicBezTo>
                    <a:cubicBezTo>
                      <a:pt x="164" y="46"/>
                      <a:pt x="164" y="43"/>
                      <a:pt x="165" y="40"/>
                    </a:cubicBezTo>
                    <a:cubicBezTo>
                      <a:pt x="165" y="40"/>
                      <a:pt x="167" y="33"/>
                      <a:pt x="167" y="33"/>
                    </a:cubicBezTo>
                    <a:cubicBezTo>
                      <a:pt x="169" y="27"/>
                      <a:pt x="169" y="23"/>
                      <a:pt x="169" y="21"/>
                    </a:cubicBezTo>
                    <a:cubicBezTo>
                      <a:pt x="169" y="20"/>
                      <a:pt x="169" y="20"/>
                      <a:pt x="169" y="20"/>
                    </a:cubicBezTo>
                    <a:cubicBezTo>
                      <a:pt x="167" y="15"/>
                      <a:pt x="163" y="11"/>
                      <a:pt x="155" y="8"/>
                    </a:cubicBezTo>
                    <a:cubicBezTo>
                      <a:pt x="148" y="4"/>
                      <a:pt x="139" y="2"/>
                      <a:pt x="129" y="1"/>
                    </a:cubicBezTo>
                    <a:cubicBezTo>
                      <a:pt x="117" y="0"/>
                      <a:pt x="109" y="1"/>
                      <a:pt x="105" y="6"/>
                    </a:cubicBezTo>
                    <a:cubicBezTo>
                      <a:pt x="103" y="6"/>
                      <a:pt x="98" y="10"/>
                      <a:pt x="99" y="15"/>
                    </a:cubicBezTo>
                    <a:cubicBezTo>
                      <a:pt x="100" y="17"/>
                      <a:pt x="101" y="19"/>
                      <a:pt x="105" y="23"/>
                    </a:cubicBezTo>
                    <a:cubicBezTo>
                      <a:pt x="105" y="23"/>
                      <a:pt x="108" y="26"/>
                      <a:pt x="108" y="26"/>
                    </a:cubicBezTo>
                    <a:cubicBezTo>
                      <a:pt x="108" y="27"/>
                      <a:pt x="112" y="32"/>
                      <a:pt x="112" y="32"/>
                    </a:cubicBezTo>
                    <a:cubicBezTo>
                      <a:pt x="120" y="46"/>
                      <a:pt x="129" y="81"/>
                      <a:pt x="139" y="136"/>
                    </a:cubicBezTo>
                    <a:cubicBezTo>
                      <a:pt x="145" y="174"/>
                      <a:pt x="152" y="219"/>
                      <a:pt x="159" y="271"/>
                    </a:cubicBezTo>
                    <a:cubicBezTo>
                      <a:pt x="154" y="272"/>
                      <a:pt x="82" y="292"/>
                      <a:pt x="82" y="292"/>
                    </a:cubicBezTo>
                    <a:cubicBezTo>
                      <a:pt x="82" y="292"/>
                      <a:pt x="13" y="309"/>
                      <a:pt x="13" y="309"/>
                    </a:cubicBezTo>
                    <a:cubicBezTo>
                      <a:pt x="10" y="310"/>
                      <a:pt x="0" y="311"/>
                      <a:pt x="1" y="318"/>
                    </a:cubicBezTo>
                    <a:cubicBezTo>
                      <a:pt x="1" y="322"/>
                      <a:pt x="5" y="325"/>
                      <a:pt x="14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6" y="329"/>
                      <a:pt x="16" y="329"/>
                      <a:pt x="16" y="329"/>
                    </a:cubicBezTo>
                    <a:cubicBezTo>
                      <a:pt x="16" y="329"/>
                      <a:pt x="16" y="329"/>
                      <a:pt x="16" y="329"/>
                    </a:cubicBezTo>
                    <a:cubicBezTo>
                      <a:pt x="28" y="333"/>
                      <a:pt x="37" y="335"/>
                      <a:pt x="43" y="334"/>
                    </a:cubicBezTo>
                    <a:cubicBezTo>
                      <a:pt x="49" y="334"/>
                      <a:pt x="57" y="332"/>
                      <a:pt x="69" y="327"/>
                    </a:cubicBezTo>
                    <a:cubicBezTo>
                      <a:pt x="69" y="327"/>
                      <a:pt x="88" y="320"/>
                      <a:pt x="88" y="320"/>
                    </a:cubicBezTo>
                    <a:cubicBezTo>
                      <a:pt x="88" y="320"/>
                      <a:pt x="117" y="311"/>
                      <a:pt x="117" y="311"/>
                    </a:cubicBezTo>
                    <a:cubicBezTo>
                      <a:pt x="156" y="299"/>
                      <a:pt x="198" y="288"/>
                      <a:pt x="239" y="280"/>
                    </a:cubicBezTo>
                    <a:cubicBezTo>
                      <a:pt x="282" y="271"/>
                      <a:pt x="321" y="265"/>
                      <a:pt x="354" y="263"/>
                    </a:cubicBezTo>
                    <a:cubicBezTo>
                      <a:pt x="368" y="262"/>
                      <a:pt x="375" y="258"/>
                      <a:pt x="377" y="251"/>
                    </a:cubicBezTo>
                    <a:cubicBezTo>
                      <a:pt x="378" y="246"/>
                      <a:pt x="377" y="239"/>
                      <a:pt x="363" y="233"/>
                    </a:cubicBezTo>
                    <a:close/>
                  </a:path>
                </a:pathLst>
              </a:custGeom>
              <a:solidFill>
                <a:srgbClr val="C28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97" name="组合 1096"/>
            <p:cNvGrpSpPr/>
            <p:nvPr/>
          </p:nvGrpSpPr>
          <p:grpSpPr>
            <a:xfrm>
              <a:off x="846838" y="4345944"/>
              <a:ext cx="604487" cy="554924"/>
              <a:chOff x="538131" y="3166929"/>
              <a:chExt cx="940970" cy="863818"/>
            </a:xfrm>
          </p:grpSpPr>
          <p:sp>
            <p:nvSpPr>
              <p:cNvPr id="506" name="Freeform 5"/>
              <p:cNvSpPr/>
              <p:nvPr/>
            </p:nvSpPr>
            <p:spPr bwMode="auto">
              <a:xfrm rot="19870194">
                <a:off x="678330" y="3166929"/>
                <a:ext cx="765007" cy="736006"/>
              </a:xfrm>
              <a:custGeom>
                <a:avLst/>
                <a:gdLst>
                  <a:gd name="T0" fmla="*/ 617 w 652"/>
                  <a:gd name="T1" fmla="*/ 212 h 627"/>
                  <a:gd name="T2" fmla="*/ 482 w 652"/>
                  <a:gd name="T3" fmla="*/ 31 h 627"/>
                  <a:gd name="T4" fmla="*/ 357 w 652"/>
                  <a:gd name="T5" fmla="*/ 2 h 627"/>
                  <a:gd name="T6" fmla="*/ 218 w 652"/>
                  <a:gd name="T7" fmla="*/ 18 h 627"/>
                  <a:gd name="T8" fmla="*/ 27 w 652"/>
                  <a:gd name="T9" fmla="*/ 210 h 627"/>
                  <a:gd name="T10" fmla="*/ 54 w 652"/>
                  <a:gd name="T11" fmla="*/ 472 h 627"/>
                  <a:gd name="T12" fmla="*/ 216 w 652"/>
                  <a:gd name="T13" fmla="*/ 598 h 627"/>
                  <a:gd name="T14" fmla="*/ 448 w 652"/>
                  <a:gd name="T15" fmla="*/ 602 h 627"/>
                  <a:gd name="T16" fmla="*/ 616 w 652"/>
                  <a:gd name="T17" fmla="*/ 462 h 627"/>
                  <a:gd name="T18" fmla="*/ 651 w 652"/>
                  <a:gd name="T19" fmla="*/ 355 h 627"/>
                  <a:gd name="T20" fmla="*/ 648 w 652"/>
                  <a:gd name="T21" fmla="*/ 304 h 627"/>
                  <a:gd name="T22" fmla="*/ 631 w 652"/>
                  <a:gd name="T23" fmla="*/ 252 h 627"/>
                  <a:gd name="T24" fmla="*/ 607 w 652"/>
                  <a:gd name="T25" fmla="*/ 260 h 627"/>
                  <a:gd name="T26" fmla="*/ 608 w 652"/>
                  <a:gd name="T27" fmla="*/ 284 h 627"/>
                  <a:gd name="T28" fmla="*/ 612 w 652"/>
                  <a:gd name="T29" fmla="*/ 316 h 627"/>
                  <a:gd name="T30" fmla="*/ 606 w 652"/>
                  <a:gd name="T31" fmla="*/ 387 h 627"/>
                  <a:gd name="T32" fmla="*/ 535 w 652"/>
                  <a:gd name="T33" fmla="*/ 507 h 627"/>
                  <a:gd name="T34" fmla="*/ 260 w 652"/>
                  <a:gd name="T35" fmla="*/ 573 h 627"/>
                  <a:gd name="T36" fmla="*/ 136 w 652"/>
                  <a:gd name="T37" fmla="*/ 521 h 627"/>
                  <a:gd name="T38" fmla="*/ 61 w 652"/>
                  <a:gd name="T39" fmla="*/ 408 h 627"/>
                  <a:gd name="T40" fmla="*/ 95 w 652"/>
                  <a:gd name="T41" fmla="*/ 139 h 627"/>
                  <a:gd name="T42" fmla="*/ 238 w 652"/>
                  <a:gd name="T43" fmla="*/ 43 h 627"/>
                  <a:gd name="T44" fmla="*/ 404 w 652"/>
                  <a:gd name="T45" fmla="*/ 38 h 627"/>
                  <a:gd name="T46" fmla="*/ 527 w 652"/>
                  <a:gd name="T47" fmla="*/ 107 h 627"/>
                  <a:gd name="T48" fmla="*/ 608 w 652"/>
                  <a:gd name="T49" fmla="*/ 217 h 627"/>
                  <a:gd name="T50" fmla="*/ 617 w 652"/>
                  <a:gd name="T51" fmla="*/ 212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2" h="627">
                    <a:moveTo>
                      <a:pt x="617" y="212"/>
                    </a:moveTo>
                    <a:cubicBezTo>
                      <a:pt x="606" y="137"/>
                      <a:pt x="548" y="66"/>
                      <a:pt x="482" y="31"/>
                    </a:cubicBezTo>
                    <a:cubicBezTo>
                      <a:pt x="443" y="10"/>
                      <a:pt x="402" y="4"/>
                      <a:pt x="357" y="2"/>
                    </a:cubicBezTo>
                    <a:cubicBezTo>
                      <a:pt x="309" y="0"/>
                      <a:pt x="264" y="3"/>
                      <a:pt x="218" y="18"/>
                    </a:cubicBezTo>
                    <a:cubicBezTo>
                      <a:pt x="127" y="47"/>
                      <a:pt x="55" y="119"/>
                      <a:pt x="27" y="210"/>
                    </a:cubicBezTo>
                    <a:cubicBezTo>
                      <a:pt x="0" y="296"/>
                      <a:pt x="12" y="392"/>
                      <a:pt x="54" y="472"/>
                    </a:cubicBezTo>
                    <a:cubicBezTo>
                      <a:pt x="89" y="538"/>
                      <a:pt x="146" y="575"/>
                      <a:pt x="216" y="598"/>
                    </a:cubicBezTo>
                    <a:cubicBezTo>
                      <a:pt x="293" y="623"/>
                      <a:pt x="371" y="627"/>
                      <a:pt x="448" y="602"/>
                    </a:cubicBezTo>
                    <a:cubicBezTo>
                      <a:pt x="520" y="580"/>
                      <a:pt x="580" y="528"/>
                      <a:pt x="616" y="462"/>
                    </a:cubicBezTo>
                    <a:cubicBezTo>
                      <a:pt x="634" y="430"/>
                      <a:pt x="648" y="393"/>
                      <a:pt x="651" y="355"/>
                    </a:cubicBezTo>
                    <a:cubicBezTo>
                      <a:pt x="652" y="338"/>
                      <a:pt x="650" y="321"/>
                      <a:pt x="648" y="304"/>
                    </a:cubicBezTo>
                    <a:cubicBezTo>
                      <a:pt x="646" y="284"/>
                      <a:pt x="641" y="270"/>
                      <a:pt x="631" y="252"/>
                    </a:cubicBezTo>
                    <a:cubicBezTo>
                      <a:pt x="625" y="239"/>
                      <a:pt x="604" y="245"/>
                      <a:pt x="607" y="260"/>
                    </a:cubicBezTo>
                    <a:cubicBezTo>
                      <a:pt x="608" y="268"/>
                      <a:pt x="607" y="276"/>
                      <a:pt x="608" y="284"/>
                    </a:cubicBezTo>
                    <a:cubicBezTo>
                      <a:pt x="610" y="294"/>
                      <a:pt x="611" y="305"/>
                      <a:pt x="612" y="316"/>
                    </a:cubicBezTo>
                    <a:cubicBezTo>
                      <a:pt x="614" y="340"/>
                      <a:pt x="613" y="363"/>
                      <a:pt x="606" y="387"/>
                    </a:cubicBezTo>
                    <a:cubicBezTo>
                      <a:pt x="593" y="432"/>
                      <a:pt x="568" y="474"/>
                      <a:pt x="535" y="507"/>
                    </a:cubicBezTo>
                    <a:cubicBezTo>
                      <a:pt x="463" y="577"/>
                      <a:pt x="355" y="598"/>
                      <a:pt x="260" y="573"/>
                    </a:cubicBezTo>
                    <a:cubicBezTo>
                      <a:pt x="217" y="562"/>
                      <a:pt x="173" y="547"/>
                      <a:pt x="136" y="521"/>
                    </a:cubicBezTo>
                    <a:cubicBezTo>
                      <a:pt x="99" y="494"/>
                      <a:pt x="75" y="450"/>
                      <a:pt x="61" y="408"/>
                    </a:cubicBezTo>
                    <a:cubicBezTo>
                      <a:pt x="30" y="321"/>
                      <a:pt x="40" y="214"/>
                      <a:pt x="95" y="139"/>
                    </a:cubicBezTo>
                    <a:cubicBezTo>
                      <a:pt x="129" y="91"/>
                      <a:pt x="182" y="59"/>
                      <a:pt x="238" y="43"/>
                    </a:cubicBezTo>
                    <a:cubicBezTo>
                      <a:pt x="291" y="28"/>
                      <a:pt x="350" y="30"/>
                      <a:pt x="404" y="38"/>
                    </a:cubicBezTo>
                    <a:cubicBezTo>
                      <a:pt x="452" y="45"/>
                      <a:pt x="495" y="73"/>
                      <a:pt x="527" y="107"/>
                    </a:cubicBezTo>
                    <a:cubicBezTo>
                      <a:pt x="559" y="140"/>
                      <a:pt x="579" y="181"/>
                      <a:pt x="608" y="217"/>
                    </a:cubicBezTo>
                    <a:cubicBezTo>
                      <a:pt x="611" y="221"/>
                      <a:pt x="617" y="217"/>
                      <a:pt x="617" y="212"/>
                    </a:cubicBezTo>
                    <a:close/>
                  </a:path>
                </a:pathLst>
              </a:custGeom>
              <a:solidFill>
                <a:srgbClr val="EBD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91" name="组合 1090"/>
              <p:cNvGrpSpPr/>
              <p:nvPr/>
            </p:nvGrpSpPr>
            <p:grpSpPr>
              <a:xfrm>
                <a:off x="538131" y="3180269"/>
                <a:ext cx="940970" cy="850478"/>
                <a:chOff x="529876" y="3186712"/>
                <a:chExt cx="940970" cy="850478"/>
              </a:xfrm>
            </p:grpSpPr>
            <p:sp>
              <p:nvSpPr>
                <p:cNvPr id="505" name="Freeform 14"/>
                <p:cNvSpPr/>
                <p:nvPr/>
              </p:nvSpPr>
              <p:spPr bwMode="auto">
                <a:xfrm rot="19870194">
                  <a:off x="1357108" y="40371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7" name="Freeform 6"/>
                <p:cNvSpPr>
                  <a:spLocks noEditPoints="1"/>
                </p:cNvSpPr>
                <p:nvPr/>
              </p:nvSpPr>
              <p:spPr bwMode="auto">
                <a:xfrm rot="19870194">
                  <a:off x="648787" y="3220052"/>
                  <a:ext cx="656913" cy="326040"/>
                </a:xfrm>
                <a:custGeom>
                  <a:avLst/>
                  <a:gdLst>
                    <a:gd name="T0" fmla="*/ 120 w 560"/>
                    <a:gd name="T1" fmla="*/ 276 h 278"/>
                    <a:gd name="T2" fmla="*/ 257 w 560"/>
                    <a:gd name="T3" fmla="*/ 277 h 278"/>
                    <a:gd name="T4" fmla="*/ 270 w 560"/>
                    <a:gd name="T5" fmla="*/ 230 h 278"/>
                    <a:gd name="T6" fmla="*/ 290 w 560"/>
                    <a:gd name="T7" fmla="*/ 264 h 278"/>
                    <a:gd name="T8" fmla="*/ 358 w 560"/>
                    <a:gd name="T9" fmla="*/ 275 h 278"/>
                    <a:gd name="T10" fmla="*/ 535 w 560"/>
                    <a:gd name="T11" fmla="*/ 272 h 278"/>
                    <a:gd name="T12" fmla="*/ 416 w 560"/>
                    <a:gd name="T13" fmla="*/ 245 h 278"/>
                    <a:gd name="T14" fmla="*/ 312 w 560"/>
                    <a:gd name="T15" fmla="*/ 244 h 278"/>
                    <a:gd name="T16" fmla="*/ 382 w 560"/>
                    <a:gd name="T17" fmla="*/ 229 h 278"/>
                    <a:gd name="T18" fmla="*/ 524 w 560"/>
                    <a:gd name="T19" fmla="*/ 208 h 278"/>
                    <a:gd name="T20" fmla="*/ 362 w 560"/>
                    <a:gd name="T21" fmla="*/ 38 h 278"/>
                    <a:gd name="T22" fmla="*/ 339 w 560"/>
                    <a:gd name="T23" fmla="*/ 92 h 278"/>
                    <a:gd name="T24" fmla="*/ 318 w 560"/>
                    <a:gd name="T25" fmla="*/ 60 h 278"/>
                    <a:gd name="T26" fmla="*/ 296 w 560"/>
                    <a:gd name="T27" fmla="*/ 6 h 278"/>
                    <a:gd name="T28" fmla="*/ 288 w 560"/>
                    <a:gd name="T29" fmla="*/ 122 h 278"/>
                    <a:gd name="T30" fmla="*/ 275 w 560"/>
                    <a:gd name="T31" fmla="*/ 201 h 278"/>
                    <a:gd name="T32" fmla="*/ 270 w 560"/>
                    <a:gd name="T33" fmla="*/ 138 h 278"/>
                    <a:gd name="T34" fmla="*/ 267 w 560"/>
                    <a:gd name="T35" fmla="*/ 21 h 278"/>
                    <a:gd name="T36" fmla="*/ 236 w 560"/>
                    <a:gd name="T37" fmla="*/ 80 h 278"/>
                    <a:gd name="T38" fmla="*/ 217 w 560"/>
                    <a:gd name="T39" fmla="*/ 95 h 278"/>
                    <a:gd name="T40" fmla="*/ 204 w 560"/>
                    <a:gd name="T41" fmla="*/ 84 h 278"/>
                    <a:gd name="T42" fmla="*/ 207 w 560"/>
                    <a:gd name="T43" fmla="*/ 64 h 278"/>
                    <a:gd name="T44" fmla="*/ 130 w 560"/>
                    <a:gd name="T45" fmla="*/ 61 h 278"/>
                    <a:gd name="T46" fmla="*/ 41 w 560"/>
                    <a:gd name="T47" fmla="*/ 169 h 278"/>
                    <a:gd name="T48" fmla="*/ 25 w 560"/>
                    <a:gd name="T49" fmla="*/ 204 h 278"/>
                    <a:gd name="T50" fmla="*/ 29 w 560"/>
                    <a:gd name="T51" fmla="*/ 233 h 278"/>
                    <a:gd name="T52" fmla="*/ 242 w 560"/>
                    <a:gd name="T53" fmla="*/ 233 h 278"/>
                    <a:gd name="T54" fmla="*/ 183 w 560"/>
                    <a:gd name="T55" fmla="*/ 255 h 278"/>
                    <a:gd name="T56" fmla="*/ 63 w 560"/>
                    <a:gd name="T57" fmla="*/ 242 h 278"/>
                    <a:gd name="T58" fmla="*/ 10 w 560"/>
                    <a:gd name="T59" fmla="*/ 271 h 278"/>
                    <a:gd name="T60" fmla="*/ 318 w 560"/>
                    <a:gd name="T61" fmla="*/ 196 h 278"/>
                    <a:gd name="T62" fmla="*/ 321 w 560"/>
                    <a:gd name="T63" fmla="*/ 122 h 278"/>
                    <a:gd name="T64" fmla="*/ 336 w 560"/>
                    <a:gd name="T65" fmla="*/ 122 h 278"/>
                    <a:gd name="T66" fmla="*/ 366 w 560"/>
                    <a:gd name="T67" fmla="*/ 176 h 278"/>
                    <a:gd name="T68" fmla="*/ 436 w 560"/>
                    <a:gd name="T69" fmla="*/ 165 h 278"/>
                    <a:gd name="T70" fmla="*/ 432 w 560"/>
                    <a:gd name="T71" fmla="*/ 146 h 278"/>
                    <a:gd name="T72" fmla="*/ 422 w 560"/>
                    <a:gd name="T73" fmla="*/ 117 h 278"/>
                    <a:gd name="T74" fmla="*/ 370 w 560"/>
                    <a:gd name="T75" fmla="*/ 139 h 278"/>
                    <a:gd name="T76" fmla="*/ 445 w 560"/>
                    <a:gd name="T77" fmla="*/ 123 h 278"/>
                    <a:gd name="T78" fmla="*/ 394 w 560"/>
                    <a:gd name="T79" fmla="*/ 200 h 278"/>
                    <a:gd name="T80" fmla="*/ 318 w 560"/>
                    <a:gd name="T81" fmla="*/ 196 h 278"/>
                    <a:gd name="T82" fmla="*/ 157 w 560"/>
                    <a:gd name="T83" fmla="*/ 203 h 278"/>
                    <a:gd name="T84" fmla="*/ 55 w 560"/>
                    <a:gd name="T85" fmla="*/ 201 h 278"/>
                    <a:gd name="T86" fmla="*/ 130 w 560"/>
                    <a:gd name="T87" fmla="*/ 89 h 278"/>
                    <a:gd name="T88" fmla="*/ 179 w 560"/>
                    <a:gd name="T89" fmla="*/ 95 h 278"/>
                    <a:gd name="T90" fmla="*/ 139 w 560"/>
                    <a:gd name="T91" fmla="*/ 152 h 278"/>
                    <a:gd name="T92" fmla="*/ 136 w 560"/>
                    <a:gd name="T93" fmla="*/ 147 h 278"/>
                    <a:gd name="T94" fmla="*/ 88 w 560"/>
                    <a:gd name="T95" fmla="*/ 167 h 278"/>
                    <a:gd name="T96" fmla="*/ 88 w 560"/>
                    <a:gd name="T97" fmla="*/ 168 h 278"/>
                    <a:gd name="T98" fmla="*/ 115 w 560"/>
                    <a:gd name="T99" fmla="*/ 188 h 278"/>
                    <a:gd name="T100" fmla="*/ 127 w 560"/>
                    <a:gd name="T101" fmla="*/ 186 h 278"/>
                    <a:gd name="T102" fmla="*/ 193 w 560"/>
                    <a:gd name="T103" fmla="*/ 186 h 278"/>
                    <a:gd name="T104" fmla="*/ 204 w 560"/>
                    <a:gd name="T105" fmla="*/ 127 h 278"/>
                    <a:gd name="T106" fmla="*/ 236 w 560"/>
                    <a:gd name="T107" fmla="*/ 122 h 278"/>
                    <a:gd name="T108" fmla="*/ 239 w 560"/>
                    <a:gd name="T109" fmla="*/ 204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60" h="278">
                      <a:moveTo>
                        <a:pt x="60" y="274"/>
                      </a:moveTo>
                      <a:cubicBezTo>
                        <a:pt x="80" y="274"/>
                        <a:pt x="100" y="274"/>
                        <a:pt x="120" y="276"/>
                      </a:cubicBezTo>
                      <a:cubicBezTo>
                        <a:pt x="140" y="277"/>
                        <a:pt x="161" y="276"/>
                        <a:pt x="181" y="276"/>
                      </a:cubicBezTo>
                      <a:cubicBezTo>
                        <a:pt x="206" y="276"/>
                        <a:pt x="233" y="273"/>
                        <a:pt x="257" y="277"/>
                      </a:cubicBezTo>
                      <a:cubicBezTo>
                        <a:pt x="262" y="278"/>
                        <a:pt x="268" y="274"/>
                        <a:pt x="269" y="269"/>
                      </a:cubicBezTo>
                      <a:cubicBezTo>
                        <a:pt x="272" y="256"/>
                        <a:pt x="271" y="243"/>
                        <a:pt x="270" y="230"/>
                      </a:cubicBezTo>
                      <a:cubicBezTo>
                        <a:pt x="276" y="229"/>
                        <a:pt x="282" y="229"/>
                        <a:pt x="288" y="228"/>
                      </a:cubicBezTo>
                      <a:cubicBezTo>
                        <a:pt x="287" y="240"/>
                        <a:pt x="286" y="252"/>
                        <a:pt x="290" y="264"/>
                      </a:cubicBezTo>
                      <a:cubicBezTo>
                        <a:pt x="292" y="270"/>
                        <a:pt x="299" y="273"/>
                        <a:pt x="304" y="272"/>
                      </a:cubicBezTo>
                      <a:cubicBezTo>
                        <a:pt x="322" y="268"/>
                        <a:pt x="340" y="276"/>
                        <a:pt x="358" y="275"/>
                      </a:cubicBezTo>
                      <a:cubicBezTo>
                        <a:pt x="378" y="275"/>
                        <a:pt x="399" y="273"/>
                        <a:pt x="419" y="272"/>
                      </a:cubicBezTo>
                      <a:cubicBezTo>
                        <a:pt x="458" y="271"/>
                        <a:pt x="497" y="265"/>
                        <a:pt x="535" y="272"/>
                      </a:cubicBezTo>
                      <a:cubicBezTo>
                        <a:pt x="557" y="276"/>
                        <a:pt x="560" y="239"/>
                        <a:pt x="538" y="238"/>
                      </a:cubicBezTo>
                      <a:cubicBezTo>
                        <a:pt x="497" y="238"/>
                        <a:pt x="456" y="245"/>
                        <a:pt x="416" y="245"/>
                      </a:cubicBezTo>
                      <a:cubicBezTo>
                        <a:pt x="395" y="245"/>
                        <a:pt x="375" y="247"/>
                        <a:pt x="355" y="247"/>
                      </a:cubicBezTo>
                      <a:cubicBezTo>
                        <a:pt x="339" y="247"/>
                        <a:pt x="326" y="243"/>
                        <a:pt x="312" y="244"/>
                      </a:cubicBezTo>
                      <a:cubicBezTo>
                        <a:pt x="312" y="239"/>
                        <a:pt x="314" y="233"/>
                        <a:pt x="315" y="228"/>
                      </a:cubicBezTo>
                      <a:cubicBezTo>
                        <a:pt x="337" y="229"/>
                        <a:pt x="359" y="230"/>
                        <a:pt x="382" y="229"/>
                      </a:cubicBezTo>
                      <a:cubicBezTo>
                        <a:pt x="424" y="227"/>
                        <a:pt x="466" y="223"/>
                        <a:pt x="508" y="225"/>
                      </a:cubicBezTo>
                      <a:cubicBezTo>
                        <a:pt x="517" y="225"/>
                        <a:pt x="527" y="217"/>
                        <a:pt x="524" y="208"/>
                      </a:cubicBezTo>
                      <a:cubicBezTo>
                        <a:pt x="514" y="171"/>
                        <a:pt x="503" y="134"/>
                        <a:pt x="475" y="108"/>
                      </a:cubicBezTo>
                      <a:cubicBezTo>
                        <a:pt x="442" y="78"/>
                        <a:pt x="401" y="56"/>
                        <a:pt x="362" y="38"/>
                      </a:cubicBezTo>
                      <a:cubicBezTo>
                        <a:pt x="349" y="32"/>
                        <a:pt x="339" y="45"/>
                        <a:pt x="340" y="56"/>
                      </a:cubicBezTo>
                      <a:cubicBezTo>
                        <a:pt x="341" y="68"/>
                        <a:pt x="340" y="80"/>
                        <a:pt x="339" y="92"/>
                      </a:cubicBezTo>
                      <a:cubicBezTo>
                        <a:pt x="333" y="92"/>
                        <a:pt x="326" y="93"/>
                        <a:pt x="320" y="94"/>
                      </a:cubicBezTo>
                      <a:cubicBezTo>
                        <a:pt x="320" y="83"/>
                        <a:pt x="319" y="72"/>
                        <a:pt x="318" y="60"/>
                      </a:cubicBezTo>
                      <a:cubicBezTo>
                        <a:pt x="317" y="48"/>
                        <a:pt x="317" y="33"/>
                        <a:pt x="314" y="21"/>
                      </a:cubicBezTo>
                      <a:cubicBezTo>
                        <a:pt x="316" y="11"/>
                        <a:pt x="306" y="0"/>
                        <a:pt x="296" y="6"/>
                      </a:cubicBezTo>
                      <a:cubicBezTo>
                        <a:pt x="279" y="15"/>
                        <a:pt x="279" y="31"/>
                        <a:pt x="281" y="48"/>
                      </a:cubicBezTo>
                      <a:cubicBezTo>
                        <a:pt x="283" y="73"/>
                        <a:pt x="285" y="97"/>
                        <a:pt x="288" y="122"/>
                      </a:cubicBezTo>
                      <a:cubicBezTo>
                        <a:pt x="291" y="148"/>
                        <a:pt x="291" y="174"/>
                        <a:pt x="290" y="200"/>
                      </a:cubicBezTo>
                      <a:cubicBezTo>
                        <a:pt x="285" y="200"/>
                        <a:pt x="280" y="201"/>
                        <a:pt x="275" y="201"/>
                      </a:cubicBezTo>
                      <a:cubicBezTo>
                        <a:pt x="273" y="201"/>
                        <a:pt x="271" y="201"/>
                        <a:pt x="269" y="201"/>
                      </a:cubicBezTo>
                      <a:cubicBezTo>
                        <a:pt x="269" y="180"/>
                        <a:pt x="270" y="159"/>
                        <a:pt x="270" y="138"/>
                      </a:cubicBezTo>
                      <a:cubicBezTo>
                        <a:pt x="269" y="116"/>
                        <a:pt x="268" y="95"/>
                        <a:pt x="272" y="74"/>
                      </a:cubicBezTo>
                      <a:cubicBezTo>
                        <a:pt x="275" y="56"/>
                        <a:pt x="277" y="37"/>
                        <a:pt x="267" y="21"/>
                      </a:cubicBezTo>
                      <a:cubicBezTo>
                        <a:pt x="256" y="3"/>
                        <a:pt x="226" y="16"/>
                        <a:pt x="236" y="36"/>
                      </a:cubicBezTo>
                      <a:cubicBezTo>
                        <a:pt x="244" y="50"/>
                        <a:pt x="239" y="66"/>
                        <a:pt x="236" y="80"/>
                      </a:cubicBezTo>
                      <a:cubicBezTo>
                        <a:pt x="235" y="85"/>
                        <a:pt x="235" y="89"/>
                        <a:pt x="235" y="93"/>
                      </a:cubicBezTo>
                      <a:cubicBezTo>
                        <a:pt x="229" y="95"/>
                        <a:pt x="223" y="95"/>
                        <a:pt x="217" y="95"/>
                      </a:cubicBezTo>
                      <a:cubicBezTo>
                        <a:pt x="213" y="96"/>
                        <a:pt x="208" y="96"/>
                        <a:pt x="203" y="96"/>
                      </a:cubicBezTo>
                      <a:cubicBezTo>
                        <a:pt x="203" y="92"/>
                        <a:pt x="204" y="88"/>
                        <a:pt x="204" y="84"/>
                      </a:cubicBezTo>
                      <a:cubicBezTo>
                        <a:pt x="204" y="79"/>
                        <a:pt x="205" y="74"/>
                        <a:pt x="206" y="70"/>
                      </a:cubicBezTo>
                      <a:cubicBezTo>
                        <a:pt x="207" y="67"/>
                        <a:pt x="210" y="64"/>
                        <a:pt x="207" y="64"/>
                      </a:cubicBezTo>
                      <a:cubicBezTo>
                        <a:pt x="222" y="60"/>
                        <a:pt x="219" y="38"/>
                        <a:pt x="203" y="40"/>
                      </a:cubicBezTo>
                      <a:cubicBezTo>
                        <a:pt x="178" y="45"/>
                        <a:pt x="153" y="50"/>
                        <a:pt x="130" y="61"/>
                      </a:cubicBezTo>
                      <a:cubicBezTo>
                        <a:pt x="106" y="73"/>
                        <a:pt x="91" y="93"/>
                        <a:pt x="75" y="114"/>
                      </a:cubicBezTo>
                      <a:cubicBezTo>
                        <a:pt x="62" y="132"/>
                        <a:pt x="49" y="149"/>
                        <a:pt x="41" y="169"/>
                      </a:cubicBezTo>
                      <a:cubicBezTo>
                        <a:pt x="38" y="177"/>
                        <a:pt x="34" y="184"/>
                        <a:pt x="31" y="192"/>
                      </a:cubicBezTo>
                      <a:cubicBezTo>
                        <a:pt x="29" y="196"/>
                        <a:pt x="27" y="200"/>
                        <a:pt x="25" y="204"/>
                      </a:cubicBezTo>
                      <a:cubicBezTo>
                        <a:pt x="23" y="208"/>
                        <a:pt x="19" y="210"/>
                        <a:pt x="25" y="208"/>
                      </a:cubicBezTo>
                      <a:cubicBezTo>
                        <a:pt x="13" y="212"/>
                        <a:pt x="16" y="233"/>
                        <a:pt x="29" y="233"/>
                      </a:cubicBezTo>
                      <a:cubicBezTo>
                        <a:pt x="69" y="232"/>
                        <a:pt x="108" y="233"/>
                        <a:pt x="147" y="234"/>
                      </a:cubicBezTo>
                      <a:cubicBezTo>
                        <a:pt x="179" y="235"/>
                        <a:pt x="211" y="236"/>
                        <a:pt x="242" y="233"/>
                      </a:cubicBezTo>
                      <a:cubicBezTo>
                        <a:pt x="244" y="240"/>
                        <a:pt x="245" y="248"/>
                        <a:pt x="246" y="256"/>
                      </a:cubicBezTo>
                      <a:cubicBezTo>
                        <a:pt x="226" y="258"/>
                        <a:pt x="203" y="256"/>
                        <a:pt x="183" y="255"/>
                      </a:cubicBezTo>
                      <a:cubicBezTo>
                        <a:pt x="163" y="255"/>
                        <a:pt x="142" y="254"/>
                        <a:pt x="122" y="253"/>
                      </a:cubicBezTo>
                      <a:cubicBezTo>
                        <a:pt x="102" y="251"/>
                        <a:pt x="83" y="244"/>
                        <a:pt x="63" y="242"/>
                      </a:cubicBezTo>
                      <a:cubicBezTo>
                        <a:pt x="44" y="240"/>
                        <a:pt x="27" y="243"/>
                        <a:pt x="10" y="249"/>
                      </a:cubicBezTo>
                      <a:cubicBezTo>
                        <a:pt x="0" y="252"/>
                        <a:pt x="1" y="268"/>
                        <a:pt x="10" y="271"/>
                      </a:cubicBezTo>
                      <a:cubicBezTo>
                        <a:pt x="26" y="275"/>
                        <a:pt x="44" y="274"/>
                        <a:pt x="60" y="274"/>
                      </a:cubicBezTo>
                      <a:close/>
                      <a:moveTo>
                        <a:pt x="318" y="196"/>
                      </a:moveTo>
                      <a:cubicBezTo>
                        <a:pt x="319" y="173"/>
                        <a:pt x="321" y="150"/>
                        <a:pt x="321" y="127"/>
                      </a:cubicBezTo>
                      <a:cubicBezTo>
                        <a:pt x="321" y="125"/>
                        <a:pt x="321" y="123"/>
                        <a:pt x="321" y="122"/>
                      </a:cubicBezTo>
                      <a:cubicBezTo>
                        <a:pt x="323" y="122"/>
                        <a:pt x="324" y="122"/>
                        <a:pt x="325" y="122"/>
                      </a:cubicBezTo>
                      <a:cubicBezTo>
                        <a:pt x="328" y="122"/>
                        <a:pt x="332" y="122"/>
                        <a:pt x="336" y="122"/>
                      </a:cubicBezTo>
                      <a:cubicBezTo>
                        <a:pt x="336" y="137"/>
                        <a:pt x="337" y="152"/>
                        <a:pt x="343" y="168"/>
                      </a:cubicBezTo>
                      <a:cubicBezTo>
                        <a:pt x="346" y="176"/>
                        <a:pt x="358" y="180"/>
                        <a:pt x="366" y="176"/>
                      </a:cubicBezTo>
                      <a:cubicBezTo>
                        <a:pt x="379" y="169"/>
                        <a:pt x="397" y="171"/>
                        <a:pt x="412" y="174"/>
                      </a:cubicBezTo>
                      <a:cubicBezTo>
                        <a:pt x="420" y="179"/>
                        <a:pt x="432" y="174"/>
                        <a:pt x="436" y="165"/>
                      </a:cubicBezTo>
                      <a:cubicBezTo>
                        <a:pt x="436" y="165"/>
                        <a:pt x="436" y="165"/>
                        <a:pt x="436" y="165"/>
                      </a:cubicBezTo>
                      <a:cubicBezTo>
                        <a:pt x="439" y="159"/>
                        <a:pt x="437" y="151"/>
                        <a:pt x="432" y="146"/>
                      </a:cubicBezTo>
                      <a:cubicBezTo>
                        <a:pt x="431" y="143"/>
                        <a:pt x="430" y="136"/>
                        <a:pt x="429" y="133"/>
                      </a:cubicBezTo>
                      <a:cubicBezTo>
                        <a:pt x="428" y="127"/>
                        <a:pt x="425" y="122"/>
                        <a:pt x="422" y="117"/>
                      </a:cubicBezTo>
                      <a:cubicBezTo>
                        <a:pt x="409" y="100"/>
                        <a:pt x="385" y="120"/>
                        <a:pt x="394" y="137"/>
                      </a:cubicBezTo>
                      <a:cubicBezTo>
                        <a:pt x="386" y="137"/>
                        <a:pt x="378" y="137"/>
                        <a:pt x="370" y="139"/>
                      </a:cubicBezTo>
                      <a:cubicBezTo>
                        <a:pt x="367" y="120"/>
                        <a:pt x="370" y="99"/>
                        <a:pt x="372" y="79"/>
                      </a:cubicBezTo>
                      <a:cubicBezTo>
                        <a:pt x="398" y="92"/>
                        <a:pt x="422" y="106"/>
                        <a:pt x="445" y="123"/>
                      </a:cubicBezTo>
                      <a:cubicBezTo>
                        <a:pt x="470" y="142"/>
                        <a:pt x="482" y="167"/>
                        <a:pt x="490" y="195"/>
                      </a:cubicBezTo>
                      <a:cubicBezTo>
                        <a:pt x="458" y="195"/>
                        <a:pt x="426" y="198"/>
                        <a:pt x="394" y="200"/>
                      </a:cubicBezTo>
                      <a:cubicBezTo>
                        <a:pt x="368" y="201"/>
                        <a:pt x="343" y="201"/>
                        <a:pt x="317" y="200"/>
                      </a:cubicBezTo>
                      <a:cubicBezTo>
                        <a:pt x="317" y="199"/>
                        <a:pt x="317" y="198"/>
                        <a:pt x="318" y="196"/>
                      </a:cubicBezTo>
                      <a:close/>
                      <a:moveTo>
                        <a:pt x="216" y="206"/>
                      </a:moveTo>
                      <a:cubicBezTo>
                        <a:pt x="196" y="207"/>
                        <a:pt x="176" y="204"/>
                        <a:pt x="157" y="203"/>
                      </a:cubicBezTo>
                      <a:cubicBezTo>
                        <a:pt x="123" y="200"/>
                        <a:pt x="88" y="203"/>
                        <a:pt x="54" y="205"/>
                      </a:cubicBezTo>
                      <a:cubicBezTo>
                        <a:pt x="54" y="204"/>
                        <a:pt x="55" y="202"/>
                        <a:pt x="55" y="201"/>
                      </a:cubicBezTo>
                      <a:cubicBezTo>
                        <a:pt x="62" y="185"/>
                        <a:pt x="68" y="168"/>
                        <a:pt x="78" y="153"/>
                      </a:cubicBezTo>
                      <a:cubicBezTo>
                        <a:pt x="91" y="131"/>
                        <a:pt x="109" y="105"/>
                        <a:pt x="130" y="89"/>
                      </a:cubicBezTo>
                      <a:cubicBezTo>
                        <a:pt x="145" y="79"/>
                        <a:pt x="163" y="73"/>
                        <a:pt x="181" y="69"/>
                      </a:cubicBezTo>
                      <a:cubicBezTo>
                        <a:pt x="180" y="78"/>
                        <a:pt x="179" y="88"/>
                        <a:pt x="179" y="95"/>
                      </a:cubicBezTo>
                      <a:cubicBezTo>
                        <a:pt x="179" y="115"/>
                        <a:pt x="182" y="136"/>
                        <a:pt x="182" y="156"/>
                      </a:cubicBezTo>
                      <a:cubicBezTo>
                        <a:pt x="167" y="154"/>
                        <a:pt x="153" y="153"/>
                        <a:pt x="139" y="152"/>
                      </a:cubicBezTo>
                      <a:cubicBezTo>
                        <a:pt x="137" y="152"/>
                        <a:pt x="135" y="152"/>
                        <a:pt x="132" y="152"/>
                      </a:cubicBezTo>
                      <a:cubicBezTo>
                        <a:pt x="134" y="150"/>
                        <a:pt x="135" y="148"/>
                        <a:pt x="136" y="147"/>
                      </a:cubicBezTo>
                      <a:cubicBezTo>
                        <a:pt x="143" y="135"/>
                        <a:pt x="129" y="121"/>
                        <a:pt x="118" y="130"/>
                      </a:cubicBezTo>
                      <a:cubicBezTo>
                        <a:pt x="103" y="141"/>
                        <a:pt x="93" y="150"/>
                        <a:pt x="88" y="167"/>
                      </a:cubicBezTo>
                      <a:cubicBezTo>
                        <a:pt x="88" y="167"/>
                        <a:pt x="88" y="168"/>
                        <a:pt x="88" y="168"/>
                      </a:cubicBezTo>
                      <a:cubicBezTo>
                        <a:pt x="88" y="168"/>
                        <a:pt x="88" y="168"/>
                        <a:pt x="88" y="168"/>
                      </a:cubicBezTo>
                      <a:cubicBezTo>
                        <a:pt x="87" y="169"/>
                        <a:pt x="87" y="171"/>
                        <a:pt x="87" y="172"/>
                      </a:cubicBezTo>
                      <a:cubicBezTo>
                        <a:pt x="83" y="189"/>
                        <a:pt x="104" y="196"/>
                        <a:pt x="115" y="188"/>
                      </a:cubicBezTo>
                      <a:cubicBezTo>
                        <a:pt x="115" y="188"/>
                        <a:pt x="116" y="187"/>
                        <a:pt x="116" y="187"/>
                      </a:cubicBezTo>
                      <a:cubicBezTo>
                        <a:pt x="119" y="187"/>
                        <a:pt x="123" y="186"/>
                        <a:pt x="127" y="186"/>
                      </a:cubicBezTo>
                      <a:cubicBezTo>
                        <a:pt x="136" y="185"/>
                        <a:pt x="145" y="185"/>
                        <a:pt x="154" y="185"/>
                      </a:cubicBezTo>
                      <a:cubicBezTo>
                        <a:pt x="167" y="185"/>
                        <a:pt x="180" y="186"/>
                        <a:pt x="193" y="186"/>
                      </a:cubicBezTo>
                      <a:cubicBezTo>
                        <a:pt x="203" y="186"/>
                        <a:pt x="209" y="179"/>
                        <a:pt x="208" y="169"/>
                      </a:cubicBezTo>
                      <a:cubicBezTo>
                        <a:pt x="208" y="155"/>
                        <a:pt x="205" y="141"/>
                        <a:pt x="204" y="127"/>
                      </a:cubicBezTo>
                      <a:cubicBezTo>
                        <a:pt x="210" y="127"/>
                        <a:pt x="216" y="125"/>
                        <a:pt x="223" y="124"/>
                      </a:cubicBezTo>
                      <a:cubicBezTo>
                        <a:pt x="227" y="124"/>
                        <a:pt x="231" y="123"/>
                        <a:pt x="236" y="122"/>
                      </a:cubicBezTo>
                      <a:cubicBezTo>
                        <a:pt x="236" y="128"/>
                        <a:pt x="236" y="134"/>
                        <a:pt x="237" y="139"/>
                      </a:cubicBezTo>
                      <a:cubicBezTo>
                        <a:pt x="238" y="161"/>
                        <a:pt x="238" y="183"/>
                        <a:pt x="239" y="204"/>
                      </a:cubicBezTo>
                      <a:cubicBezTo>
                        <a:pt x="231" y="205"/>
                        <a:pt x="223" y="206"/>
                        <a:pt x="216" y="206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8" name="Freeform 7"/>
                <p:cNvSpPr>
                  <a:spLocks noEditPoints="1"/>
                </p:cNvSpPr>
                <p:nvPr/>
              </p:nvSpPr>
              <p:spPr bwMode="auto">
                <a:xfrm rot="19870194">
                  <a:off x="809099" y="3514628"/>
                  <a:ext cx="661747" cy="318130"/>
                </a:xfrm>
                <a:custGeom>
                  <a:avLst/>
                  <a:gdLst>
                    <a:gd name="T0" fmla="*/ 504 w 564"/>
                    <a:gd name="T1" fmla="*/ 3 h 271"/>
                    <a:gd name="T2" fmla="*/ 367 w 564"/>
                    <a:gd name="T3" fmla="*/ 12 h 271"/>
                    <a:gd name="T4" fmla="*/ 294 w 564"/>
                    <a:gd name="T5" fmla="*/ 17 h 271"/>
                    <a:gd name="T6" fmla="*/ 289 w 564"/>
                    <a:gd name="T7" fmla="*/ 48 h 271"/>
                    <a:gd name="T8" fmla="*/ 276 w 564"/>
                    <a:gd name="T9" fmla="*/ 13 h 271"/>
                    <a:gd name="T10" fmla="*/ 257 w 564"/>
                    <a:gd name="T11" fmla="*/ 3 h 271"/>
                    <a:gd name="T12" fmla="*/ 257 w 564"/>
                    <a:gd name="T13" fmla="*/ 3 h 271"/>
                    <a:gd name="T14" fmla="*/ 251 w 564"/>
                    <a:gd name="T15" fmla="*/ 3 h 271"/>
                    <a:gd name="T16" fmla="*/ 163 w 564"/>
                    <a:gd name="T17" fmla="*/ 4 h 271"/>
                    <a:gd name="T18" fmla="*/ 22 w 564"/>
                    <a:gd name="T19" fmla="*/ 38 h 271"/>
                    <a:gd name="T20" fmla="*/ 233 w 564"/>
                    <a:gd name="T21" fmla="*/ 31 h 271"/>
                    <a:gd name="T22" fmla="*/ 248 w 564"/>
                    <a:gd name="T23" fmla="*/ 49 h 271"/>
                    <a:gd name="T24" fmla="*/ 62 w 564"/>
                    <a:gd name="T25" fmla="*/ 50 h 271"/>
                    <a:gd name="T26" fmla="*/ 62 w 564"/>
                    <a:gd name="T27" fmla="*/ 139 h 271"/>
                    <a:gd name="T28" fmla="*/ 211 w 564"/>
                    <a:gd name="T29" fmla="*/ 234 h 271"/>
                    <a:gd name="T30" fmla="*/ 229 w 564"/>
                    <a:gd name="T31" fmla="*/ 185 h 271"/>
                    <a:gd name="T32" fmla="*/ 245 w 564"/>
                    <a:gd name="T33" fmla="*/ 204 h 271"/>
                    <a:gd name="T34" fmla="*/ 267 w 564"/>
                    <a:gd name="T35" fmla="*/ 256 h 271"/>
                    <a:gd name="T36" fmla="*/ 276 w 564"/>
                    <a:gd name="T37" fmla="*/ 156 h 271"/>
                    <a:gd name="T38" fmla="*/ 292 w 564"/>
                    <a:gd name="T39" fmla="*/ 75 h 271"/>
                    <a:gd name="T40" fmla="*/ 289 w 564"/>
                    <a:gd name="T41" fmla="*/ 168 h 271"/>
                    <a:gd name="T42" fmla="*/ 305 w 564"/>
                    <a:gd name="T43" fmla="*/ 255 h 271"/>
                    <a:gd name="T44" fmla="*/ 330 w 564"/>
                    <a:gd name="T45" fmla="*/ 225 h 271"/>
                    <a:gd name="T46" fmla="*/ 324 w 564"/>
                    <a:gd name="T47" fmla="*/ 179 h 271"/>
                    <a:gd name="T48" fmla="*/ 340 w 564"/>
                    <a:gd name="T49" fmla="*/ 225 h 271"/>
                    <a:gd name="T50" fmla="*/ 425 w 564"/>
                    <a:gd name="T51" fmla="*/ 219 h 271"/>
                    <a:gd name="T52" fmla="*/ 520 w 564"/>
                    <a:gd name="T53" fmla="*/ 111 h 271"/>
                    <a:gd name="T54" fmla="*/ 537 w 564"/>
                    <a:gd name="T55" fmla="*/ 73 h 271"/>
                    <a:gd name="T56" fmla="*/ 533 w 564"/>
                    <a:gd name="T57" fmla="*/ 44 h 271"/>
                    <a:gd name="T58" fmla="*/ 350 w 564"/>
                    <a:gd name="T59" fmla="*/ 42 h 271"/>
                    <a:gd name="T60" fmla="*/ 319 w 564"/>
                    <a:gd name="T61" fmla="*/ 33 h 271"/>
                    <a:gd name="T62" fmla="*/ 416 w 564"/>
                    <a:gd name="T63" fmla="*/ 32 h 271"/>
                    <a:gd name="T64" fmla="*/ 555 w 564"/>
                    <a:gd name="T65" fmla="*/ 26 h 271"/>
                    <a:gd name="T66" fmla="*/ 241 w 564"/>
                    <a:gd name="T67" fmla="*/ 144 h 271"/>
                    <a:gd name="T68" fmla="*/ 238 w 564"/>
                    <a:gd name="T69" fmla="*/ 155 h 271"/>
                    <a:gd name="T70" fmla="*/ 229 w 564"/>
                    <a:gd name="T71" fmla="*/ 104 h 271"/>
                    <a:gd name="T72" fmla="*/ 192 w 564"/>
                    <a:gd name="T73" fmla="*/ 101 h 271"/>
                    <a:gd name="T74" fmla="*/ 133 w 564"/>
                    <a:gd name="T75" fmla="*/ 98 h 271"/>
                    <a:gd name="T76" fmla="*/ 137 w 564"/>
                    <a:gd name="T77" fmla="*/ 159 h 271"/>
                    <a:gd name="T78" fmla="*/ 160 w 564"/>
                    <a:gd name="T79" fmla="*/ 135 h 271"/>
                    <a:gd name="T80" fmla="*/ 196 w 564"/>
                    <a:gd name="T81" fmla="*/ 135 h 271"/>
                    <a:gd name="T82" fmla="*/ 140 w 564"/>
                    <a:gd name="T83" fmla="*/ 176 h 271"/>
                    <a:gd name="T84" fmla="*/ 67 w 564"/>
                    <a:gd name="T85" fmla="*/ 80 h 271"/>
                    <a:gd name="T86" fmla="*/ 97 w 564"/>
                    <a:gd name="T87" fmla="*/ 80 h 271"/>
                    <a:gd name="T88" fmla="*/ 245 w 564"/>
                    <a:gd name="T89" fmla="*/ 76 h 271"/>
                    <a:gd name="T90" fmla="*/ 419 w 564"/>
                    <a:gd name="T91" fmla="*/ 75 h 271"/>
                    <a:gd name="T92" fmla="*/ 506 w 564"/>
                    <a:gd name="T93" fmla="*/ 79 h 271"/>
                    <a:gd name="T94" fmla="*/ 423 w 564"/>
                    <a:gd name="T95" fmla="*/ 193 h 271"/>
                    <a:gd name="T96" fmla="*/ 362 w 564"/>
                    <a:gd name="T97" fmla="*/ 174 h 271"/>
                    <a:gd name="T98" fmla="*/ 360 w 564"/>
                    <a:gd name="T99" fmla="*/ 120 h 271"/>
                    <a:gd name="T100" fmla="*/ 409 w 564"/>
                    <a:gd name="T101" fmla="*/ 120 h 271"/>
                    <a:gd name="T102" fmla="*/ 403 w 564"/>
                    <a:gd name="T103" fmla="*/ 135 h 271"/>
                    <a:gd name="T104" fmla="*/ 397 w 564"/>
                    <a:gd name="T105" fmla="*/ 141 h 271"/>
                    <a:gd name="T106" fmla="*/ 451 w 564"/>
                    <a:gd name="T107" fmla="*/ 109 h 271"/>
                    <a:gd name="T108" fmla="*/ 395 w 564"/>
                    <a:gd name="T109" fmla="*/ 89 h 271"/>
                    <a:gd name="T110" fmla="*/ 357 w 564"/>
                    <a:gd name="T111" fmla="*/ 91 h 271"/>
                    <a:gd name="T112" fmla="*/ 360 w 564"/>
                    <a:gd name="T113" fmla="*/ 97 h 271"/>
                    <a:gd name="T114" fmla="*/ 352 w 564"/>
                    <a:gd name="T115" fmla="*/ 91 h 271"/>
                    <a:gd name="T116" fmla="*/ 336 w 564"/>
                    <a:gd name="T117" fmla="*/ 150 h 271"/>
                    <a:gd name="T118" fmla="*/ 323 w 564"/>
                    <a:gd name="T119" fmla="*/ 150 h 271"/>
                    <a:gd name="T120" fmla="*/ 322 w 564"/>
                    <a:gd name="T121" fmla="*/ 73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64" h="271">
                      <a:moveTo>
                        <a:pt x="554" y="5"/>
                      </a:moveTo>
                      <a:cubicBezTo>
                        <a:pt x="537" y="0"/>
                        <a:pt x="521" y="2"/>
                        <a:pt x="504" y="3"/>
                      </a:cubicBezTo>
                      <a:cubicBezTo>
                        <a:pt x="481" y="5"/>
                        <a:pt x="458" y="8"/>
                        <a:pt x="435" y="9"/>
                      </a:cubicBezTo>
                      <a:cubicBezTo>
                        <a:pt x="412" y="10"/>
                        <a:pt x="390" y="10"/>
                        <a:pt x="367" y="12"/>
                      </a:cubicBezTo>
                      <a:cubicBezTo>
                        <a:pt x="349" y="13"/>
                        <a:pt x="329" y="17"/>
                        <a:pt x="313" y="8"/>
                      </a:cubicBezTo>
                      <a:cubicBezTo>
                        <a:pt x="305" y="4"/>
                        <a:pt x="295" y="7"/>
                        <a:pt x="294" y="17"/>
                      </a:cubicBezTo>
                      <a:cubicBezTo>
                        <a:pt x="293" y="27"/>
                        <a:pt x="292" y="37"/>
                        <a:pt x="292" y="47"/>
                      </a:cubicBezTo>
                      <a:cubicBezTo>
                        <a:pt x="291" y="47"/>
                        <a:pt x="290" y="47"/>
                        <a:pt x="289" y="48"/>
                      </a:cubicBezTo>
                      <a:cubicBezTo>
                        <a:pt x="284" y="48"/>
                        <a:pt x="280" y="48"/>
                        <a:pt x="275" y="48"/>
                      </a:cubicBezTo>
                      <a:cubicBezTo>
                        <a:pt x="277" y="37"/>
                        <a:pt x="278" y="25"/>
                        <a:pt x="276" y="13"/>
                      </a:cubicBezTo>
                      <a:cubicBezTo>
                        <a:pt x="275" y="6"/>
                        <a:pt x="266" y="1"/>
                        <a:pt x="259" y="3"/>
                      </a:cubicBezTo>
                      <a:cubicBezTo>
                        <a:pt x="259" y="3"/>
                        <a:pt x="259" y="3"/>
                        <a:pt x="257" y="3"/>
                      </a:cubicBezTo>
                      <a:cubicBezTo>
                        <a:pt x="256" y="4"/>
                        <a:pt x="255" y="5"/>
                        <a:pt x="254" y="5"/>
                      </a:cubicBezTo>
                      <a:cubicBezTo>
                        <a:pt x="255" y="5"/>
                        <a:pt x="256" y="4"/>
                        <a:pt x="257" y="3"/>
                      </a:cubicBezTo>
                      <a:cubicBezTo>
                        <a:pt x="257" y="3"/>
                        <a:pt x="257" y="3"/>
                        <a:pt x="257" y="3"/>
                      </a:cubicBezTo>
                      <a:cubicBezTo>
                        <a:pt x="257" y="3"/>
                        <a:pt x="252" y="3"/>
                        <a:pt x="251" y="3"/>
                      </a:cubicBezTo>
                      <a:cubicBezTo>
                        <a:pt x="243" y="3"/>
                        <a:pt x="235" y="2"/>
                        <a:pt x="226" y="3"/>
                      </a:cubicBezTo>
                      <a:cubicBezTo>
                        <a:pt x="205" y="3"/>
                        <a:pt x="184" y="4"/>
                        <a:pt x="163" y="4"/>
                      </a:cubicBezTo>
                      <a:cubicBezTo>
                        <a:pt x="118" y="6"/>
                        <a:pt x="70" y="13"/>
                        <a:pt x="25" y="4"/>
                      </a:cubicBezTo>
                      <a:cubicBezTo>
                        <a:pt x="4" y="0"/>
                        <a:pt x="0" y="38"/>
                        <a:pt x="22" y="38"/>
                      </a:cubicBezTo>
                      <a:cubicBezTo>
                        <a:pt x="74" y="38"/>
                        <a:pt x="117" y="32"/>
                        <a:pt x="167" y="32"/>
                      </a:cubicBezTo>
                      <a:cubicBezTo>
                        <a:pt x="189" y="32"/>
                        <a:pt x="211" y="32"/>
                        <a:pt x="233" y="31"/>
                      </a:cubicBezTo>
                      <a:cubicBezTo>
                        <a:pt x="238" y="31"/>
                        <a:pt x="244" y="31"/>
                        <a:pt x="251" y="31"/>
                      </a:cubicBezTo>
                      <a:cubicBezTo>
                        <a:pt x="250" y="37"/>
                        <a:pt x="249" y="43"/>
                        <a:pt x="248" y="49"/>
                      </a:cubicBezTo>
                      <a:cubicBezTo>
                        <a:pt x="219" y="48"/>
                        <a:pt x="190" y="47"/>
                        <a:pt x="160" y="48"/>
                      </a:cubicBezTo>
                      <a:cubicBezTo>
                        <a:pt x="128" y="49"/>
                        <a:pt x="95" y="48"/>
                        <a:pt x="62" y="50"/>
                      </a:cubicBezTo>
                      <a:cubicBezTo>
                        <a:pt x="39" y="52"/>
                        <a:pt x="29" y="64"/>
                        <a:pt x="37" y="86"/>
                      </a:cubicBezTo>
                      <a:cubicBezTo>
                        <a:pt x="44" y="104"/>
                        <a:pt x="55" y="121"/>
                        <a:pt x="62" y="139"/>
                      </a:cubicBezTo>
                      <a:cubicBezTo>
                        <a:pt x="74" y="168"/>
                        <a:pt x="93" y="187"/>
                        <a:pt x="121" y="201"/>
                      </a:cubicBezTo>
                      <a:cubicBezTo>
                        <a:pt x="149" y="215"/>
                        <a:pt x="179" y="229"/>
                        <a:pt x="211" y="234"/>
                      </a:cubicBezTo>
                      <a:cubicBezTo>
                        <a:pt x="219" y="235"/>
                        <a:pt x="229" y="228"/>
                        <a:pt x="229" y="219"/>
                      </a:cubicBezTo>
                      <a:cubicBezTo>
                        <a:pt x="228" y="208"/>
                        <a:pt x="229" y="196"/>
                        <a:pt x="229" y="185"/>
                      </a:cubicBezTo>
                      <a:cubicBezTo>
                        <a:pt x="233" y="185"/>
                        <a:pt x="238" y="184"/>
                        <a:pt x="243" y="182"/>
                      </a:cubicBezTo>
                      <a:cubicBezTo>
                        <a:pt x="243" y="190"/>
                        <a:pt x="244" y="197"/>
                        <a:pt x="245" y="204"/>
                      </a:cubicBezTo>
                      <a:cubicBezTo>
                        <a:pt x="246" y="216"/>
                        <a:pt x="246" y="229"/>
                        <a:pt x="249" y="241"/>
                      </a:cubicBezTo>
                      <a:cubicBezTo>
                        <a:pt x="246" y="250"/>
                        <a:pt x="256" y="261"/>
                        <a:pt x="267" y="256"/>
                      </a:cubicBezTo>
                      <a:cubicBezTo>
                        <a:pt x="282" y="248"/>
                        <a:pt x="282" y="235"/>
                        <a:pt x="281" y="220"/>
                      </a:cubicBezTo>
                      <a:cubicBezTo>
                        <a:pt x="281" y="198"/>
                        <a:pt x="279" y="178"/>
                        <a:pt x="276" y="156"/>
                      </a:cubicBezTo>
                      <a:cubicBezTo>
                        <a:pt x="272" y="130"/>
                        <a:pt x="273" y="103"/>
                        <a:pt x="273" y="76"/>
                      </a:cubicBezTo>
                      <a:cubicBezTo>
                        <a:pt x="279" y="76"/>
                        <a:pt x="286" y="76"/>
                        <a:pt x="292" y="75"/>
                      </a:cubicBezTo>
                      <a:cubicBezTo>
                        <a:pt x="292" y="81"/>
                        <a:pt x="293" y="87"/>
                        <a:pt x="293" y="92"/>
                      </a:cubicBezTo>
                      <a:cubicBezTo>
                        <a:pt x="293" y="118"/>
                        <a:pt x="289" y="143"/>
                        <a:pt x="289" y="168"/>
                      </a:cubicBezTo>
                      <a:cubicBezTo>
                        <a:pt x="289" y="184"/>
                        <a:pt x="292" y="200"/>
                        <a:pt x="294" y="215"/>
                      </a:cubicBezTo>
                      <a:cubicBezTo>
                        <a:pt x="296" y="227"/>
                        <a:pt x="296" y="246"/>
                        <a:pt x="305" y="255"/>
                      </a:cubicBezTo>
                      <a:cubicBezTo>
                        <a:pt x="320" y="271"/>
                        <a:pt x="346" y="250"/>
                        <a:pt x="331" y="233"/>
                      </a:cubicBezTo>
                      <a:cubicBezTo>
                        <a:pt x="334" y="236"/>
                        <a:pt x="331" y="226"/>
                        <a:pt x="330" y="225"/>
                      </a:cubicBezTo>
                      <a:cubicBezTo>
                        <a:pt x="329" y="218"/>
                        <a:pt x="328" y="212"/>
                        <a:pt x="327" y="205"/>
                      </a:cubicBezTo>
                      <a:cubicBezTo>
                        <a:pt x="326" y="197"/>
                        <a:pt x="325" y="188"/>
                        <a:pt x="324" y="179"/>
                      </a:cubicBezTo>
                      <a:cubicBezTo>
                        <a:pt x="329" y="180"/>
                        <a:pt x="334" y="181"/>
                        <a:pt x="338" y="181"/>
                      </a:cubicBezTo>
                      <a:cubicBezTo>
                        <a:pt x="339" y="196"/>
                        <a:pt x="340" y="210"/>
                        <a:pt x="340" y="225"/>
                      </a:cubicBezTo>
                      <a:cubicBezTo>
                        <a:pt x="340" y="232"/>
                        <a:pt x="346" y="240"/>
                        <a:pt x="354" y="238"/>
                      </a:cubicBezTo>
                      <a:cubicBezTo>
                        <a:pt x="378" y="233"/>
                        <a:pt x="402" y="228"/>
                        <a:pt x="425" y="219"/>
                      </a:cubicBezTo>
                      <a:cubicBezTo>
                        <a:pt x="451" y="208"/>
                        <a:pt x="467" y="189"/>
                        <a:pt x="484" y="167"/>
                      </a:cubicBezTo>
                      <a:cubicBezTo>
                        <a:pt x="498" y="149"/>
                        <a:pt x="511" y="131"/>
                        <a:pt x="520" y="111"/>
                      </a:cubicBezTo>
                      <a:cubicBezTo>
                        <a:pt x="524" y="102"/>
                        <a:pt x="528" y="94"/>
                        <a:pt x="532" y="85"/>
                      </a:cubicBezTo>
                      <a:cubicBezTo>
                        <a:pt x="533" y="81"/>
                        <a:pt x="535" y="77"/>
                        <a:pt x="537" y="73"/>
                      </a:cubicBezTo>
                      <a:cubicBezTo>
                        <a:pt x="539" y="69"/>
                        <a:pt x="543" y="67"/>
                        <a:pt x="538" y="69"/>
                      </a:cubicBezTo>
                      <a:cubicBezTo>
                        <a:pt x="550" y="65"/>
                        <a:pt x="547" y="44"/>
                        <a:pt x="533" y="44"/>
                      </a:cubicBezTo>
                      <a:cubicBezTo>
                        <a:pt x="492" y="45"/>
                        <a:pt x="450" y="44"/>
                        <a:pt x="408" y="42"/>
                      </a:cubicBezTo>
                      <a:cubicBezTo>
                        <a:pt x="389" y="42"/>
                        <a:pt x="369" y="41"/>
                        <a:pt x="350" y="42"/>
                      </a:cubicBezTo>
                      <a:cubicBezTo>
                        <a:pt x="340" y="42"/>
                        <a:pt x="330" y="43"/>
                        <a:pt x="320" y="44"/>
                      </a:cubicBezTo>
                      <a:cubicBezTo>
                        <a:pt x="319" y="41"/>
                        <a:pt x="319" y="37"/>
                        <a:pt x="319" y="33"/>
                      </a:cubicBezTo>
                      <a:cubicBezTo>
                        <a:pt x="328" y="34"/>
                        <a:pt x="338" y="33"/>
                        <a:pt x="347" y="33"/>
                      </a:cubicBezTo>
                      <a:cubicBezTo>
                        <a:pt x="370" y="32"/>
                        <a:pt x="393" y="32"/>
                        <a:pt x="416" y="32"/>
                      </a:cubicBezTo>
                      <a:cubicBezTo>
                        <a:pt x="443" y="32"/>
                        <a:pt x="469" y="33"/>
                        <a:pt x="496" y="35"/>
                      </a:cubicBezTo>
                      <a:cubicBezTo>
                        <a:pt x="516" y="37"/>
                        <a:pt x="536" y="33"/>
                        <a:pt x="555" y="26"/>
                      </a:cubicBezTo>
                      <a:cubicBezTo>
                        <a:pt x="564" y="23"/>
                        <a:pt x="563" y="7"/>
                        <a:pt x="554" y="5"/>
                      </a:cubicBezTo>
                      <a:close/>
                      <a:moveTo>
                        <a:pt x="241" y="144"/>
                      </a:moveTo>
                      <a:cubicBezTo>
                        <a:pt x="241" y="148"/>
                        <a:pt x="241" y="152"/>
                        <a:pt x="241" y="155"/>
                      </a:cubicBezTo>
                      <a:cubicBezTo>
                        <a:pt x="240" y="155"/>
                        <a:pt x="239" y="155"/>
                        <a:pt x="238" y="155"/>
                      </a:cubicBezTo>
                      <a:cubicBezTo>
                        <a:pt x="235" y="155"/>
                        <a:pt x="232" y="155"/>
                        <a:pt x="230" y="154"/>
                      </a:cubicBezTo>
                      <a:cubicBezTo>
                        <a:pt x="230" y="138"/>
                        <a:pt x="230" y="121"/>
                        <a:pt x="229" y="104"/>
                      </a:cubicBezTo>
                      <a:cubicBezTo>
                        <a:pt x="228" y="87"/>
                        <a:pt x="202" y="86"/>
                        <a:pt x="197" y="100"/>
                      </a:cubicBezTo>
                      <a:cubicBezTo>
                        <a:pt x="195" y="100"/>
                        <a:pt x="193" y="100"/>
                        <a:pt x="192" y="101"/>
                      </a:cubicBezTo>
                      <a:cubicBezTo>
                        <a:pt x="185" y="101"/>
                        <a:pt x="178" y="101"/>
                        <a:pt x="171" y="101"/>
                      </a:cubicBezTo>
                      <a:cubicBezTo>
                        <a:pt x="158" y="100"/>
                        <a:pt x="145" y="100"/>
                        <a:pt x="133" y="98"/>
                      </a:cubicBezTo>
                      <a:cubicBezTo>
                        <a:pt x="121" y="97"/>
                        <a:pt x="109" y="111"/>
                        <a:pt x="116" y="123"/>
                      </a:cubicBezTo>
                      <a:cubicBezTo>
                        <a:pt x="123" y="135"/>
                        <a:pt x="126" y="149"/>
                        <a:pt x="137" y="159"/>
                      </a:cubicBezTo>
                      <a:cubicBezTo>
                        <a:pt x="152" y="174"/>
                        <a:pt x="179" y="152"/>
                        <a:pt x="163" y="137"/>
                      </a:cubicBezTo>
                      <a:cubicBezTo>
                        <a:pt x="162" y="136"/>
                        <a:pt x="161" y="136"/>
                        <a:pt x="160" y="135"/>
                      </a:cubicBezTo>
                      <a:cubicBezTo>
                        <a:pt x="168" y="135"/>
                        <a:pt x="175" y="135"/>
                        <a:pt x="183" y="135"/>
                      </a:cubicBezTo>
                      <a:cubicBezTo>
                        <a:pt x="187" y="135"/>
                        <a:pt x="192" y="135"/>
                        <a:pt x="196" y="135"/>
                      </a:cubicBezTo>
                      <a:cubicBezTo>
                        <a:pt x="196" y="156"/>
                        <a:pt x="196" y="177"/>
                        <a:pt x="196" y="198"/>
                      </a:cubicBezTo>
                      <a:cubicBezTo>
                        <a:pt x="177" y="192"/>
                        <a:pt x="158" y="184"/>
                        <a:pt x="140" y="176"/>
                      </a:cubicBezTo>
                      <a:cubicBezTo>
                        <a:pt x="112" y="164"/>
                        <a:pt x="99" y="149"/>
                        <a:pt x="86" y="121"/>
                      </a:cubicBezTo>
                      <a:cubicBezTo>
                        <a:pt x="80" y="107"/>
                        <a:pt x="73" y="94"/>
                        <a:pt x="67" y="80"/>
                      </a:cubicBezTo>
                      <a:cubicBezTo>
                        <a:pt x="67" y="80"/>
                        <a:pt x="67" y="80"/>
                        <a:pt x="67" y="80"/>
                      </a:cubicBezTo>
                      <a:cubicBezTo>
                        <a:pt x="77" y="79"/>
                        <a:pt x="87" y="80"/>
                        <a:pt x="97" y="80"/>
                      </a:cubicBezTo>
                      <a:cubicBezTo>
                        <a:pt x="133" y="79"/>
                        <a:pt x="169" y="76"/>
                        <a:pt x="205" y="76"/>
                      </a:cubicBezTo>
                      <a:cubicBezTo>
                        <a:pt x="218" y="76"/>
                        <a:pt x="232" y="76"/>
                        <a:pt x="245" y="76"/>
                      </a:cubicBezTo>
                      <a:cubicBezTo>
                        <a:pt x="245" y="99"/>
                        <a:pt x="242" y="122"/>
                        <a:pt x="241" y="144"/>
                      </a:cubicBezTo>
                      <a:close/>
                      <a:moveTo>
                        <a:pt x="419" y="75"/>
                      </a:moveTo>
                      <a:cubicBezTo>
                        <a:pt x="449" y="74"/>
                        <a:pt x="479" y="73"/>
                        <a:pt x="509" y="71"/>
                      </a:cubicBezTo>
                      <a:cubicBezTo>
                        <a:pt x="508" y="74"/>
                        <a:pt x="507" y="77"/>
                        <a:pt x="506" y="79"/>
                      </a:cubicBezTo>
                      <a:cubicBezTo>
                        <a:pt x="498" y="97"/>
                        <a:pt x="492" y="113"/>
                        <a:pt x="482" y="129"/>
                      </a:cubicBezTo>
                      <a:cubicBezTo>
                        <a:pt x="466" y="153"/>
                        <a:pt x="449" y="179"/>
                        <a:pt x="423" y="193"/>
                      </a:cubicBezTo>
                      <a:cubicBezTo>
                        <a:pt x="405" y="202"/>
                        <a:pt x="384" y="207"/>
                        <a:pt x="364" y="211"/>
                      </a:cubicBezTo>
                      <a:cubicBezTo>
                        <a:pt x="364" y="199"/>
                        <a:pt x="363" y="186"/>
                        <a:pt x="362" y="174"/>
                      </a:cubicBezTo>
                      <a:cubicBezTo>
                        <a:pt x="366" y="168"/>
                        <a:pt x="367" y="160"/>
                        <a:pt x="361" y="155"/>
                      </a:cubicBezTo>
                      <a:cubicBezTo>
                        <a:pt x="360" y="143"/>
                        <a:pt x="360" y="132"/>
                        <a:pt x="360" y="120"/>
                      </a:cubicBezTo>
                      <a:cubicBezTo>
                        <a:pt x="367" y="120"/>
                        <a:pt x="374" y="120"/>
                        <a:pt x="378" y="120"/>
                      </a:cubicBezTo>
                      <a:cubicBezTo>
                        <a:pt x="389" y="120"/>
                        <a:pt x="399" y="120"/>
                        <a:pt x="409" y="120"/>
                      </a:cubicBezTo>
                      <a:cubicBezTo>
                        <a:pt x="409" y="120"/>
                        <a:pt x="409" y="120"/>
                        <a:pt x="408" y="121"/>
                      </a:cubicBezTo>
                      <a:cubicBezTo>
                        <a:pt x="407" y="125"/>
                        <a:pt x="405" y="130"/>
                        <a:pt x="403" y="135"/>
                      </a:cubicBezTo>
                      <a:cubicBezTo>
                        <a:pt x="401" y="137"/>
                        <a:pt x="400" y="139"/>
                        <a:pt x="400" y="142"/>
                      </a:cubicBezTo>
                      <a:cubicBezTo>
                        <a:pt x="400" y="140"/>
                        <a:pt x="399" y="139"/>
                        <a:pt x="397" y="141"/>
                      </a:cubicBezTo>
                      <a:cubicBezTo>
                        <a:pt x="382" y="147"/>
                        <a:pt x="391" y="166"/>
                        <a:pt x="404" y="165"/>
                      </a:cubicBezTo>
                      <a:cubicBezTo>
                        <a:pt x="435" y="163"/>
                        <a:pt x="440" y="132"/>
                        <a:pt x="451" y="109"/>
                      </a:cubicBezTo>
                      <a:cubicBezTo>
                        <a:pt x="455" y="100"/>
                        <a:pt x="447" y="86"/>
                        <a:pt x="436" y="86"/>
                      </a:cubicBezTo>
                      <a:cubicBezTo>
                        <a:pt x="422" y="86"/>
                        <a:pt x="409" y="88"/>
                        <a:pt x="395" y="89"/>
                      </a:cubicBezTo>
                      <a:cubicBezTo>
                        <a:pt x="386" y="90"/>
                        <a:pt x="377" y="90"/>
                        <a:pt x="368" y="91"/>
                      </a:cubicBezTo>
                      <a:cubicBezTo>
                        <a:pt x="365" y="91"/>
                        <a:pt x="361" y="91"/>
                        <a:pt x="357" y="91"/>
                      </a:cubicBezTo>
                      <a:cubicBezTo>
                        <a:pt x="356" y="91"/>
                        <a:pt x="355" y="91"/>
                        <a:pt x="354" y="91"/>
                      </a:cubicBezTo>
                      <a:cubicBezTo>
                        <a:pt x="356" y="92"/>
                        <a:pt x="358" y="93"/>
                        <a:pt x="360" y="97"/>
                      </a:cubicBezTo>
                      <a:cubicBezTo>
                        <a:pt x="358" y="94"/>
                        <a:pt x="356" y="92"/>
                        <a:pt x="353" y="91"/>
                      </a:cubicBezTo>
                      <a:cubicBezTo>
                        <a:pt x="352" y="91"/>
                        <a:pt x="352" y="91"/>
                        <a:pt x="352" y="91"/>
                      </a:cubicBezTo>
                      <a:cubicBezTo>
                        <a:pt x="345" y="88"/>
                        <a:pt x="335" y="93"/>
                        <a:pt x="335" y="102"/>
                      </a:cubicBezTo>
                      <a:cubicBezTo>
                        <a:pt x="335" y="118"/>
                        <a:pt x="335" y="134"/>
                        <a:pt x="336" y="150"/>
                      </a:cubicBezTo>
                      <a:cubicBezTo>
                        <a:pt x="335" y="150"/>
                        <a:pt x="334" y="150"/>
                        <a:pt x="334" y="150"/>
                      </a:cubicBezTo>
                      <a:cubicBezTo>
                        <a:pt x="330" y="150"/>
                        <a:pt x="326" y="150"/>
                        <a:pt x="323" y="150"/>
                      </a:cubicBezTo>
                      <a:cubicBezTo>
                        <a:pt x="323" y="130"/>
                        <a:pt x="325" y="111"/>
                        <a:pt x="324" y="91"/>
                      </a:cubicBezTo>
                      <a:cubicBezTo>
                        <a:pt x="323" y="85"/>
                        <a:pt x="323" y="79"/>
                        <a:pt x="322" y="73"/>
                      </a:cubicBezTo>
                      <a:cubicBezTo>
                        <a:pt x="355" y="70"/>
                        <a:pt x="386" y="75"/>
                        <a:pt x="419" y="75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9" name="Freeform 8"/>
                <p:cNvSpPr/>
                <p:nvPr/>
              </p:nvSpPr>
              <p:spPr bwMode="auto">
                <a:xfrm rot="19870194">
                  <a:off x="1039009" y="3550984"/>
                  <a:ext cx="2636" cy="0"/>
                </a:xfrm>
                <a:custGeom>
                  <a:avLst/>
                  <a:gdLst>
                    <a:gd name="T0" fmla="*/ 2 w 2"/>
                    <a:gd name="T1" fmla="*/ 0 w 2"/>
                    <a:gd name="T2" fmla="*/ 0 w 2"/>
                    <a:gd name="T3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0" name="Freeform 9"/>
                <p:cNvSpPr/>
                <p:nvPr/>
              </p:nvSpPr>
              <p:spPr bwMode="auto">
                <a:xfrm rot="19870194">
                  <a:off x="1186606" y="3587732"/>
                  <a:ext cx="2197" cy="0"/>
                </a:xfrm>
                <a:custGeom>
                  <a:avLst/>
                  <a:gdLst>
                    <a:gd name="T0" fmla="*/ 1 w 2"/>
                    <a:gd name="T1" fmla="*/ 2 w 2"/>
                    <a:gd name="T2" fmla="*/ 0 w 2"/>
                    <a:gd name="T3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8" name="Freeform 228"/>
                <p:cNvSpPr/>
                <p:nvPr/>
              </p:nvSpPr>
              <p:spPr bwMode="auto">
                <a:xfrm rot="19870194">
                  <a:off x="854187" y="3881220"/>
                  <a:ext cx="0" cy="879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9" name="Freeform 229"/>
                <p:cNvSpPr/>
                <p:nvPr/>
              </p:nvSpPr>
              <p:spPr bwMode="auto">
                <a:xfrm rot="19870194">
                  <a:off x="775677" y="3339796"/>
                  <a:ext cx="879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0" name="Freeform 230"/>
                <p:cNvSpPr/>
                <p:nvPr/>
              </p:nvSpPr>
              <p:spPr bwMode="auto">
                <a:xfrm rot="19870194">
                  <a:off x="537711" y="3556855"/>
                  <a:ext cx="0" cy="879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1" name="Freeform 231"/>
                <p:cNvSpPr>
                  <a:spLocks noEditPoints="1"/>
                </p:cNvSpPr>
                <p:nvPr/>
              </p:nvSpPr>
              <p:spPr bwMode="auto">
                <a:xfrm rot="19870194">
                  <a:off x="556982" y="3186712"/>
                  <a:ext cx="661747" cy="641095"/>
                </a:xfrm>
                <a:custGeom>
                  <a:avLst/>
                  <a:gdLst>
                    <a:gd name="T0" fmla="*/ 519 w 564"/>
                    <a:gd name="T1" fmla="*/ 251 h 546"/>
                    <a:gd name="T2" fmla="*/ 330 w 564"/>
                    <a:gd name="T3" fmla="*/ 254 h 546"/>
                    <a:gd name="T4" fmla="*/ 260 w 564"/>
                    <a:gd name="T5" fmla="*/ 207 h 546"/>
                    <a:gd name="T6" fmla="*/ 363 w 564"/>
                    <a:gd name="T7" fmla="*/ 126 h 546"/>
                    <a:gd name="T8" fmla="*/ 363 w 564"/>
                    <a:gd name="T9" fmla="*/ 119 h 546"/>
                    <a:gd name="T10" fmla="*/ 359 w 564"/>
                    <a:gd name="T11" fmla="*/ 111 h 546"/>
                    <a:gd name="T12" fmla="*/ 326 w 564"/>
                    <a:gd name="T13" fmla="*/ 91 h 546"/>
                    <a:gd name="T14" fmla="*/ 211 w 564"/>
                    <a:gd name="T15" fmla="*/ 146 h 546"/>
                    <a:gd name="T16" fmla="*/ 189 w 564"/>
                    <a:gd name="T17" fmla="*/ 150 h 546"/>
                    <a:gd name="T18" fmla="*/ 184 w 564"/>
                    <a:gd name="T19" fmla="*/ 137 h 546"/>
                    <a:gd name="T20" fmla="*/ 177 w 564"/>
                    <a:gd name="T21" fmla="*/ 113 h 546"/>
                    <a:gd name="T22" fmla="*/ 190 w 564"/>
                    <a:gd name="T23" fmla="*/ 102 h 546"/>
                    <a:gd name="T24" fmla="*/ 244 w 564"/>
                    <a:gd name="T25" fmla="*/ 34 h 546"/>
                    <a:gd name="T26" fmla="*/ 240 w 564"/>
                    <a:gd name="T27" fmla="*/ 18 h 546"/>
                    <a:gd name="T28" fmla="*/ 200 w 564"/>
                    <a:gd name="T29" fmla="*/ 2 h 546"/>
                    <a:gd name="T30" fmla="*/ 144 w 564"/>
                    <a:gd name="T31" fmla="*/ 34 h 546"/>
                    <a:gd name="T32" fmla="*/ 22 w 564"/>
                    <a:gd name="T33" fmla="*/ 136 h 546"/>
                    <a:gd name="T34" fmla="*/ 0 w 564"/>
                    <a:gd name="T35" fmla="*/ 166 h 546"/>
                    <a:gd name="T36" fmla="*/ 39 w 564"/>
                    <a:gd name="T37" fmla="*/ 194 h 546"/>
                    <a:gd name="T38" fmla="*/ 77 w 564"/>
                    <a:gd name="T39" fmla="*/ 183 h 546"/>
                    <a:gd name="T40" fmla="*/ 102 w 564"/>
                    <a:gd name="T41" fmla="*/ 177 h 546"/>
                    <a:gd name="T42" fmla="*/ 94 w 564"/>
                    <a:gd name="T43" fmla="*/ 242 h 546"/>
                    <a:gd name="T44" fmla="*/ 36 w 564"/>
                    <a:gd name="T45" fmla="*/ 285 h 546"/>
                    <a:gd name="T46" fmla="*/ 17 w 564"/>
                    <a:gd name="T47" fmla="*/ 315 h 546"/>
                    <a:gd name="T48" fmla="*/ 34 w 564"/>
                    <a:gd name="T49" fmla="*/ 337 h 546"/>
                    <a:gd name="T50" fmla="*/ 72 w 564"/>
                    <a:gd name="T51" fmla="*/ 338 h 546"/>
                    <a:gd name="T52" fmla="*/ 102 w 564"/>
                    <a:gd name="T53" fmla="*/ 327 h 546"/>
                    <a:gd name="T54" fmla="*/ 149 w 564"/>
                    <a:gd name="T55" fmla="*/ 286 h 546"/>
                    <a:gd name="T56" fmla="*/ 152 w 564"/>
                    <a:gd name="T57" fmla="*/ 284 h 546"/>
                    <a:gd name="T58" fmla="*/ 155 w 564"/>
                    <a:gd name="T59" fmla="*/ 363 h 546"/>
                    <a:gd name="T60" fmla="*/ 89 w 564"/>
                    <a:gd name="T61" fmla="*/ 516 h 546"/>
                    <a:gd name="T62" fmla="*/ 92 w 564"/>
                    <a:gd name="T63" fmla="*/ 529 h 546"/>
                    <a:gd name="T64" fmla="*/ 140 w 564"/>
                    <a:gd name="T65" fmla="*/ 529 h 546"/>
                    <a:gd name="T66" fmla="*/ 231 w 564"/>
                    <a:gd name="T67" fmla="*/ 387 h 546"/>
                    <a:gd name="T68" fmla="*/ 238 w 564"/>
                    <a:gd name="T69" fmla="*/ 301 h 546"/>
                    <a:gd name="T70" fmla="*/ 380 w 564"/>
                    <a:gd name="T71" fmla="*/ 361 h 546"/>
                    <a:gd name="T72" fmla="*/ 428 w 564"/>
                    <a:gd name="T73" fmla="*/ 370 h 546"/>
                    <a:gd name="T74" fmla="*/ 556 w 564"/>
                    <a:gd name="T75" fmla="*/ 294 h 546"/>
                    <a:gd name="T76" fmla="*/ 185 w 564"/>
                    <a:gd name="T77" fmla="*/ 143 h 546"/>
                    <a:gd name="T78" fmla="*/ 184 w 564"/>
                    <a:gd name="T79" fmla="*/ 148 h 546"/>
                    <a:gd name="T80" fmla="*/ 184 w 564"/>
                    <a:gd name="T81" fmla="*/ 138 h 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64" h="546">
                      <a:moveTo>
                        <a:pt x="559" y="264"/>
                      </a:moveTo>
                      <a:cubicBezTo>
                        <a:pt x="549" y="247"/>
                        <a:pt x="528" y="250"/>
                        <a:pt x="519" y="251"/>
                      </a:cubicBezTo>
                      <a:cubicBezTo>
                        <a:pt x="518" y="251"/>
                        <a:pt x="518" y="251"/>
                        <a:pt x="518" y="251"/>
                      </a:cubicBezTo>
                      <a:cubicBezTo>
                        <a:pt x="450" y="263"/>
                        <a:pt x="387" y="264"/>
                        <a:pt x="330" y="254"/>
                      </a:cubicBezTo>
                      <a:cubicBezTo>
                        <a:pt x="301" y="249"/>
                        <a:pt x="269" y="239"/>
                        <a:pt x="234" y="224"/>
                      </a:cubicBezTo>
                      <a:cubicBezTo>
                        <a:pt x="247" y="216"/>
                        <a:pt x="259" y="207"/>
                        <a:pt x="260" y="207"/>
                      </a:cubicBezTo>
                      <a:cubicBezTo>
                        <a:pt x="261" y="206"/>
                        <a:pt x="338" y="161"/>
                        <a:pt x="338" y="161"/>
                      </a:cubicBezTo>
                      <a:cubicBezTo>
                        <a:pt x="358" y="150"/>
                        <a:pt x="363" y="137"/>
                        <a:pt x="363" y="126"/>
                      </a:cubicBezTo>
                      <a:cubicBezTo>
                        <a:pt x="363" y="124"/>
                        <a:pt x="363" y="122"/>
                        <a:pt x="363" y="120"/>
                      </a:cubicBezTo>
                      <a:cubicBezTo>
                        <a:pt x="363" y="119"/>
                        <a:pt x="363" y="119"/>
                        <a:pt x="363" y="119"/>
                      </a:cubicBezTo>
                      <a:cubicBezTo>
                        <a:pt x="363" y="119"/>
                        <a:pt x="363" y="119"/>
                        <a:pt x="363" y="119"/>
                      </a:cubicBezTo>
                      <a:cubicBezTo>
                        <a:pt x="359" y="111"/>
                        <a:pt x="359" y="111"/>
                        <a:pt x="359" y="111"/>
                      </a:cubicBezTo>
                      <a:cubicBezTo>
                        <a:pt x="354" y="101"/>
                        <a:pt x="343" y="95"/>
                        <a:pt x="327" y="92"/>
                      </a:cubicBezTo>
                      <a:cubicBezTo>
                        <a:pt x="327" y="91"/>
                        <a:pt x="326" y="91"/>
                        <a:pt x="326" y="91"/>
                      </a:cubicBezTo>
                      <a:cubicBezTo>
                        <a:pt x="304" y="89"/>
                        <a:pt x="284" y="92"/>
                        <a:pt x="267" y="102"/>
                      </a:cubicBezTo>
                      <a:cubicBezTo>
                        <a:pt x="260" y="106"/>
                        <a:pt x="246" y="114"/>
                        <a:pt x="211" y="146"/>
                      </a:cubicBezTo>
                      <a:cubicBezTo>
                        <a:pt x="211" y="146"/>
                        <a:pt x="203" y="153"/>
                        <a:pt x="194" y="160"/>
                      </a:cubicBezTo>
                      <a:cubicBezTo>
                        <a:pt x="192" y="156"/>
                        <a:pt x="189" y="150"/>
                        <a:pt x="189" y="150"/>
                      </a:cubicBezTo>
                      <a:cubicBezTo>
                        <a:pt x="184" y="139"/>
                        <a:pt x="184" y="139"/>
                        <a:pt x="184" y="139"/>
                      </a:cubicBezTo>
                      <a:cubicBezTo>
                        <a:pt x="184" y="138"/>
                        <a:pt x="184" y="138"/>
                        <a:pt x="184" y="137"/>
                      </a:cubicBezTo>
                      <a:cubicBezTo>
                        <a:pt x="183" y="135"/>
                        <a:pt x="183" y="132"/>
                        <a:pt x="182" y="129"/>
                      </a:cubicBezTo>
                      <a:cubicBezTo>
                        <a:pt x="181" y="122"/>
                        <a:pt x="179" y="117"/>
                        <a:pt x="177" y="113"/>
                      </a:cubicBezTo>
                      <a:cubicBezTo>
                        <a:pt x="183" y="108"/>
                        <a:pt x="189" y="102"/>
                        <a:pt x="189" y="102"/>
                      </a:cubicBezTo>
                      <a:cubicBezTo>
                        <a:pt x="190" y="102"/>
                        <a:pt x="190" y="102"/>
                        <a:pt x="190" y="102"/>
                      </a:cubicBezTo>
                      <a:cubicBezTo>
                        <a:pt x="224" y="70"/>
                        <a:pt x="224" y="70"/>
                        <a:pt x="224" y="70"/>
                      </a:cubicBezTo>
                      <a:cubicBezTo>
                        <a:pt x="230" y="65"/>
                        <a:pt x="244" y="50"/>
                        <a:pt x="244" y="34"/>
                      </a:cubicBezTo>
                      <a:cubicBezTo>
                        <a:pt x="244" y="29"/>
                        <a:pt x="243" y="24"/>
                        <a:pt x="240" y="19"/>
                      </a:cubicBezTo>
                      <a:cubicBezTo>
                        <a:pt x="240" y="18"/>
                        <a:pt x="240" y="18"/>
                        <a:pt x="240" y="18"/>
                      </a:cubicBezTo>
                      <a:cubicBezTo>
                        <a:pt x="235" y="10"/>
                        <a:pt x="225" y="0"/>
                        <a:pt x="202" y="1"/>
                      </a:cubicBezTo>
                      <a:cubicBezTo>
                        <a:pt x="201" y="2"/>
                        <a:pt x="201" y="2"/>
                        <a:pt x="200" y="2"/>
                      </a:cubicBezTo>
                      <a:cubicBezTo>
                        <a:pt x="184" y="4"/>
                        <a:pt x="173" y="7"/>
                        <a:pt x="164" y="13"/>
                      </a:cubicBezTo>
                      <a:cubicBezTo>
                        <a:pt x="158" y="17"/>
                        <a:pt x="151" y="24"/>
                        <a:pt x="144" y="34"/>
                      </a:cubicBezTo>
                      <a:cubicBezTo>
                        <a:pt x="133" y="47"/>
                        <a:pt x="122" y="59"/>
                        <a:pt x="110" y="70"/>
                      </a:cubicBezTo>
                      <a:cubicBezTo>
                        <a:pt x="89" y="90"/>
                        <a:pt x="59" y="112"/>
                        <a:pt x="22" y="136"/>
                      </a:cubicBezTo>
                      <a:cubicBezTo>
                        <a:pt x="15" y="140"/>
                        <a:pt x="0" y="149"/>
                        <a:pt x="0" y="166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0" y="178"/>
                        <a:pt x="7" y="193"/>
                        <a:pt x="39" y="194"/>
                      </a:cubicBezTo>
                      <a:cubicBezTo>
                        <a:pt x="39" y="194"/>
                        <a:pt x="40" y="194"/>
                        <a:pt x="41" y="194"/>
                      </a:cubicBezTo>
                      <a:cubicBezTo>
                        <a:pt x="52" y="193"/>
                        <a:pt x="63" y="189"/>
                        <a:pt x="77" y="183"/>
                      </a:cubicBezTo>
                      <a:cubicBezTo>
                        <a:pt x="83" y="180"/>
                        <a:pt x="90" y="176"/>
                        <a:pt x="97" y="172"/>
                      </a:cubicBezTo>
                      <a:cubicBezTo>
                        <a:pt x="99" y="174"/>
                        <a:pt x="100" y="175"/>
                        <a:pt x="102" y="177"/>
                      </a:cubicBezTo>
                      <a:cubicBezTo>
                        <a:pt x="108" y="185"/>
                        <a:pt x="117" y="198"/>
                        <a:pt x="128" y="215"/>
                      </a:cubicBezTo>
                      <a:cubicBezTo>
                        <a:pt x="114" y="226"/>
                        <a:pt x="94" y="242"/>
                        <a:pt x="94" y="242"/>
                      </a:cubicBezTo>
                      <a:cubicBezTo>
                        <a:pt x="94" y="241"/>
                        <a:pt x="95" y="241"/>
                        <a:pt x="95" y="241"/>
                      </a:cubicBezTo>
                      <a:cubicBezTo>
                        <a:pt x="92" y="243"/>
                        <a:pt x="81" y="252"/>
                        <a:pt x="36" y="285"/>
                      </a:cubicBezTo>
                      <a:cubicBezTo>
                        <a:pt x="30" y="289"/>
                        <a:pt x="17" y="298"/>
                        <a:pt x="17" y="313"/>
                      </a:cubicBezTo>
                      <a:cubicBezTo>
                        <a:pt x="17" y="314"/>
                        <a:pt x="17" y="315"/>
                        <a:pt x="17" y="315"/>
                      </a:cubicBezTo>
                      <a:cubicBezTo>
                        <a:pt x="20" y="325"/>
                        <a:pt x="20" y="325"/>
                        <a:pt x="20" y="325"/>
                      </a:cubicBezTo>
                      <a:cubicBezTo>
                        <a:pt x="23" y="331"/>
                        <a:pt x="28" y="335"/>
                        <a:pt x="34" y="337"/>
                      </a:cubicBezTo>
                      <a:cubicBezTo>
                        <a:pt x="34" y="337"/>
                        <a:pt x="34" y="337"/>
                        <a:pt x="34" y="337"/>
                      </a:cubicBezTo>
                      <a:cubicBezTo>
                        <a:pt x="41" y="339"/>
                        <a:pt x="50" y="341"/>
                        <a:pt x="72" y="338"/>
                      </a:cubicBezTo>
                      <a:cubicBezTo>
                        <a:pt x="73" y="338"/>
                        <a:pt x="73" y="338"/>
                        <a:pt x="73" y="338"/>
                      </a:cubicBezTo>
                      <a:cubicBezTo>
                        <a:pt x="83" y="337"/>
                        <a:pt x="92" y="333"/>
                        <a:pt x="102" y="327"/>
                      </a:cubicBezTo>
                      <a:cubicBezTo>
                        <a:pt x="108" y="323"/>
                        <a:pt x="116" y="317"/>
                        <a:pt x="128" y="306"/>
                      </a:cubicBezTo>
                      <a:cubicBezTo>
                        <a:pt x="149" y="286"/>
                        <a:pt x="149" y="286"/>
                        <a:pt x="149" y="286"/>
                      </a:cubicBezTo>
                      <a:cubicBezTo>
                        <a:pt x="148" y="288"/>
                        <a:pt x="145" y="289"/>
                        <a:pt x="143" y="290"/>
                      </a:cubicBezTo>
                      <a:cubicBezTo>
                        <a:pt x="145" y="289"/>
                        <a:pt x="148" y="287"/>
                        <a:pt x="152" y="284"/>
                      </a:cubicBezTo>
                      <a:cubicBezTo>
                        <a:pt x="156" y="300"/>
                        <a:pt x="157" y="315"/>
                        <a:pt x="157" y="331"/>
                      </a:cubicBezTo>
                      <a:cubicBezTo>
                        <a:pt x="157" y="342"/>
                        <a:pt x="157" y="352"/>
                        <a:pt x="155" y="363"/>
                      </a:cubicBezTo>
                      <a:cubicBezTo>
                        <a:pt x="149" y="405"/>
                        <a:pt x="132" y="445"/>
                        <a:pt x="104" y="484"/>
                      </a:cubicBezTo>
                      <a:cubicBezTo>
                        <a:pt x="94" y="497"/>
                        <a:pt x="89" y="506"/>
                        <a:pt x="89" y="516"/>
                      </a:cubicBezTo>
                      <a:cubicBezTo>
                        <a:pt x="89" y="518"/>
                        <a:pt x="89" y="520"/>
                        <a:pt x="90" y="523"/>
                      </a:cubicBezTo>
                      <a:cubicBezTo>
                        <a:pt x="92" y="529"/>
                        <a:pt x="92" y="529"/>
                        <a:pt x="92" y="529"/>
                      </a:cubicBezTo>
                      <a:cubicBezTo>
                        <a:pt x="95" y="533"/>
                        <a:pt x="98" y="536"/>
                        <a:pt x="103" y="539"/>
                      </a:cubicBezTo>
                      <a:cubicBezTo>
                        <a:pt x="119" y="546"/>
                        <a:pt x="134" y="534"/>
                        <a:pt x="140" y="529"/>
                      </a:cubicBezTo>
                      <a:cubicBezTo>
                        <a:pt x="141" y="529"/>
                        <a:pt x="141" y="529"/>
                        <a:pt x="141" y="529"/>
                      </a:cubicBezTo>
                      <a:cubicBezTo>
                        <a:pt x="187" y="485"/>
                        <a:pt x="218" y="437"/>
                        <a:pt x="231" y="387"/>
                      </a:cubicBezTo>
                      <a:cubicBezTo>
                        <a:pt x="237" y="367"/>
                        <a:pt x="240" y="346"/>
                        <a:pt x="240" y="325"/>
                      </a:cubicBezTo>
                      <a:cubicBezTo>
                        <a:pt x="240" y="317"/>
                        <a:pt x="239" y="309"/>
                        <a:pt x="238" y="301"/>
                      </a:cubicBezTo>
                      <a:cubicBezTo>
                        <a:pt x="256" y="309"/>
                        <a:pt x="273" y="317"/>
                        <a:pt x="273" y="317"/>
                      </a:cubicBezTo>
                      <a:cubicBezTo>
                        <a:pt x="309" y="333"/>
                        <a:pt x="345" y="348"/>
                        <a:pt x="380" y="361"/>
                      </a:cubicBezTo>
                      <a:cubicBezTo>
                        <a:pt x="388" y="364"/>
                        <a:pt x="388" y="364"/>
                        <a:pt x="388" y="364"/>
                      </a:cubicBezTo>
                      <a:cubicBezTo>
                        <a:pt x="403" y="371"/>
                        <a:pt x="416" y="372"/>
                        <a:pt x="428" y="370"/>
                      </a:cubicBezTo>
                      <a:cubicBezTo>
                        <a:pt x="440" y="367"/>
                        <a:pt x="459" y="359"/>
                        <a:pt x="487" y="342"/>
                      </a:cubicBezTo>
                      <a:cubicBezTo>
                        <a:pt x="537" y="314"/>
                        <a:pt x="550" y="302"/>
                        <a:pt x="556" y="294"/>
                      </a:cubicBezTo>
                      <a:cubicBezTo>
                        <a:pt x="563" y="285"/>
                        <a:pt x="564" y="274"/>
                        <a:pt x="559" y="264"/>
                      </a:cubicBezTo>
                      <a:close/>
                      <a:moveTo>
                        <a:pt x="185" y="143"/>
                      </a:moveTo>
                      <a:cubicBezTo>
                        <a:pt x="185" y="144"/>
                        <a:pt x="185" y="144"/>
                        <a:pt x="185" y="144"/>
                      </a:cubicBezTo>
                      <a:cubicBezTo>
                        <a:pt x="184" y="146"/>
                        <a:pt x="184" y="147"/>
                        <a:pt x="184" y="148"/>
                      </a:cubicBezTo>
                      <a:cubicBezTo>
                        <a:pt x="184" y="147"/>
                        <a:pt x="184" y="146"/>
                        <a:pt x="184" y="144"/>
                      </a:cubicBezTo>
                      <a:cubicBezTo>
                        <a:pt x="184" y="142"/>
                        <a:pt x="184" y="140"/>
                        <a:pt x="184" y="138"/>
                      </a:cubicBezTo>
                      <a:cubicBezTo>
                        <a:pt x="184" y="140"/>
                        <a:pt x="185" y="141"/>
                        <a:pt x="185" y="143"/>
                      </a:cubicBezTo>
                      <a:close/>
                    </a:path>
                  </a:pathLst>
                </a:custGeom>
                <a:solidFill>
                  <a:srgbClr val="EBE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2" name="Freeform 232"/>
                <p:cNvSpPr/>
                <p:nvPr/>
              </p:nvSpPr>
              <p:spPr bwMode="auto">
                <a:xfrm rot="19870194">
                  <a:off x="607618" y="3524548"/>
                  <a:ext cx="31637" cy="19773"/>
                </a:xfrm>
                <a:custGeom>
                  <a:avLst/>
                  <a:gdLst>
                    <a:gd name="T0" fmla="*/ 15 w 27"/>
                    <a:gd name="T1" fmla="*/ 3 h 17"/>
                    <a:gd name="T2" fmla="*/ 2 w 27"/>
                    <a:gd name="T3" fmla="*/ 8 h 17"/>
                    <a:gd name="T4" fmla="*/ 2 w 27"/>
                    <a:gd name="T5" fmla="*/ 8 h 17"/>
                    <a:gd name="T6" fmla="*/ 0 w 27"/>
                    <a:gd name="T7" fmla="*/ 12 h 17"/>
                    <a:gd name="T8" fmla="*/ 4 w 27"/>
                    <a:gd name="T9" fmla="*/ 17 h 17"/>
                    <a:gd name="T10" fmla="*/ 6 w 27"/>
                    <a:gd name="T11" fmla="*/ 16 h 17"/>
                    <a:gd name="T12" fmla="*/ 6 w 27"/>
                    <a:gd name="T13" fmla="*/ 16 h 17"/>
                    <a:gd name="T14" fmla="*/ 6 w 27"/>
                    <a:gd name="T15" fmla="*/ 16 h 17"/>
                    <a:gd name="T16" fmla="*/ 6 w 27"/>
                    <a:gd name="T17" fmla="*/ 16 h 17"/>
                    <a:gd name="T18" fmla="*/ 19 w 27"/>
                    <a:gd name="T19" fmla="*/ 11 h 17"/>
                    <a:gd name="T20" fmla="*/ 18 w 27"/>
                    <a:gd name="T21" fmla="*/ 11 h 17"/>
                    <a:gd name="T22" fmla="*/ 19 w 27"/>
                    <a:gd name="T23" fmla="*/ 11 h 17"/>
                    <a:gd name="T24" fmla="*/ 19 w 27"/>
                    <a:gd name="T25" fmla="*/ 11 h 17"/>
                    <a:gd name="T26" fmla="*/ 24 w 27"/>
                    <a:gd name="T27" fmla="*/ 9 h 17"/>
                    <a:gd name="T28" fmla="*/ 24 w 27"/>
                    <a:gd name="T29" fmla="*/ 9 h 17"/>
                    <a:gd name="T30" fmla="*/ 27 w 27"/>
                    <a:gd name="T31" fmla="*/ 4 h 17"/>
                    <a:gd name="T32" fmla="*/ 22 w 27"/>
                    <a:gd name="T33" fmla="*/ 0 h 17"/>
                    <a:gd name="T34" fmla="*/ 20 w 27"/>
                    <a:gd name="T35" fmla="*/ 0 h 17"/>
                    <a:gd name="T36" fmla="*/ 20 w 27"/>
                    <a:gd name="T37" fmla="*/ 0 h 17"/>
                    <a:gd name="T38" fmla="*/ 15 w 27"/>
                    <a:gd name="T3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7" h="17">
                      <a:moveTo>
                        <a:pt x="15" y="3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" y="8"/>
                        <a:pt x="0" y="10"/>
                        <a:pt x="0" y="12"/>
                      </a:cubicBezTo>
                      <a:cubicBezTo>
                        <a:pt x="0" y="15"/>
                        <a:pt x="2" y="17"/>
                        <a:pt x="4" y="17"/>
                      </a:cubicBezTo>
                      <a:cubicBezTo>
                        <a:pt x="5" y="17"/>
                        <a:pt x="5" y="17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8"/>
                        <a:pt x="27" y="6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1" y="0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15" y="3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3" name="Freeform 233"/>
                <p:cNvSpPr/>
                <p:nvPr/>
              </p:nvSpPr>
              <p:spPr bwMode="auto">
                <a:xfrm rot="19870194">
                  <a:off x="553246" y="3453402"/>
                  <a:ext cx="28122" cy="23728"/>
                </a:xfrm>
                <a:custGeom>
                  <a:avLst/>
                  <a:gdLst>
                    <a:gd name="T0" fmla="*/ 4 w 24"/>
                    <a:gd name="T1" fmla="*/ 20 h 20"/>
                    <a:gd name="T2" fmla="*/ 7 w 24"/>
                    <a:gd name="T3" fmla="*/ 19 h 20"/>
                    <a:gd name="T4" fmla="*/ 7 w 24"/>
                    <a:gd name="T5" fmla="*/ 19 h 20"/>
                    <a:gd name="T6" fmla="*/ 22 w 24"/>
                    <a:gd name="T7" fmla="*/ 8 h 20"/>
                    <a:gd name="T8" fmla="*/ 22 w 24"/>
                    <a:gd name="T9" fmla="*/ 8 h 20"/>
                    <a:gd name="T10" fmla="*/ 24 w 24"/>
                    <a:gd name="T11" fmla="*/ 5 h 20"/>
                    <a:gd name="T12" fmla="*/ 20 w 24"/>
                    <a:gd name="T13" fmla="*/ 0 h 20"/>
                    <a:gd name="T14" fmla="*/ 17 w 24"/>
                    <a:gd name="T15" fmla="*/ 1 h 20"/>
                    <a:gd name="T16" fmla="*/ 17 w 24"/>
                    <a:gd name="T17" fmla="*/ 1 h 20"/>
                    <a:gd name="T18" fmla="*/ 2 w 24"/>
                    <a:gd name="T19" fmla="*/ 12 h 20"/>
                    <a:gd name="T20" fmla="*/ 2 w 24"/>
                    <a:gd name="T21" fmla="*/ 12 h 20"/>
                    <a:gd name="T22" fmla="*/ 0 w 24"/>
                    <a:gd name="T23" fmla="*/ 16 h 20"/>
                    <a:gd name="T24" fmla="*/ 4 w 24"/>
                    <a:gd name="T2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4" y="20"/>
                      </a:moveTo>
                      <a:cubicBezTo>
                        <a:pt x="5" y="20"/>
                        <a:pt x="6" y="20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2" y="16"/>
                        <a:pt x="17" y="12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4" y="7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20" y="0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2" y="4"/>
                        <a:pt x="7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4" name="Freeform 234"/>
                <p:cNvSpPr/>
                <p:nvPr/>
              </p:nvSpPr>
              <p:spPr bwMode="auto">
                <a:xfrm rot="19870194">
                  <a:off x="567318" y="3558642"/>
                  <a:ext cx="34274" cy="14061"/>
                </a:xfrm>
                <a:custGeom>
                  <a:avLst/>
                  <a:gdLst>
                    <a:gd name="T0" fmla="*/ 22 w 29"/>
                    <a:gd name="T1" fmla="*/ 3 h 12"/>
                    <a:gd name="T2" fmla="*/ 6 w 29"/>
                    <a:gd name="T3" fmla="*/ 1 h 12"/>
                    <a:gd name="T4" fmla="*/ 6 w 29"/>
                    <a:gd name="T5" fmla="*/ 1 h 12"/>
                    <a:gd name="T6" fmla="*/ 4 w 29"/>
                    <a:gd name="T7" fmla="*/ 0 h 12"/>
                    <a:gd name="T8" fmla="*/ 0 w 29"/>
                    <a:gd name="T9" fmla="*/ 5 h 12"/>
                    <a:gd name="T10" fmla="*/ 3 w 29"/>
                    <a:gd name="T11" fmla="*/ 10 h 12"/>
                    <a:gd name="T12" fmla="*/ 3 w 29"/>
                    <a:gd name="T13" fmla="*/ 10 h 12"/>
                    <a:gd name="T14" fmla="*/ 21 w 29"/>
                    <a:gd name="T15" fmla="*/ 12 h 12"/>
                    <a:gd name="T16" fmla="*/ 21 w 29"/>
                    <a:gd name="T17" fmla="*/ 12 h 12"/>
                    <a:gd name="T18" fmla="*/ 22 w 29"/>
                    <a:gd name="T19" fmla="*/ 12 h 12"/>
                    <a:gd name="T20" fmla="*/ 22 w 29"/>
                    <a:gd name="T21" fmla="*/ 12 h 12"/>
                    <a:gd name="T22" fmla="*/ 22 w 29"/>
                    <a:gd name="T23" fmla="*/ 12 h 12"/>
                    <a:gd name="T24" fmla="*/ 24 w 29"/>
                    <a:gd name="T25" fmla="*/ 12 h 12"/>
                    <a:gd name="T26" fmla="*/ 24 w 29"/>
                    <a:gd name="T27" fmla="*/ 12 h 12"/>
                    <a:gd name="T28" fmla="*/ 29 w 29"/>
                    <a:gd name="T29" fmla="*/ 8 h 12"/>
                    <a:gd name="T30" fmla="*/ 24 w 29"/>
                    <a:gd name="T31" fmla="*/ 3 h 12"/>
                    <a:gd name="T32" fmla="*/ 24 w 29"/>
                    <a:gd name="T33" fmla="*/ 3 h 12"/>
                    <a:gd name="T34" fmla="*/ 24 w 29"/>
                    <a:gd name="T35" fmla="*/ 3 h 12"/>
                    <a:gd name="T36" fmla="*/ 22 w 29"/>
                    <a:gd name="T37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9" h="12">
                      <a:moveTo>
                        <a:pt x="22" y="3"/>
                      </a:moveTo>
                      <a:cubicBezTo>
                        <a:pt x="15" y="3"/>
                        <a:pt x="10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8" y="11"/>
                        <a:pt x="14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6" y="12"/>
                        <a:pt x="29" y="10"/>
                        <a:pt x="29" y="8"/>
                      </a:cubicBezTo>
                      <a:cubicBezTo>
                        <a:pt x="29" y="5"/>
                        <a:pt x="26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lnTo>
                        <a:pt x="22" y="3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5" name="Freeform 235"/>
                <p:cNvSpPr/>
                <p:nvPr/>
              </p:nvSpPr>
              <p:spPr bwMode="auto">
                <a:xfrm rot="19870194">
                  <a:off x="659351" y="3575945"/>
                  <a:ext cx="28562" cy="23728"/>
                </a:xfrm>
                <a:custGeom>
                  <a:avLst/>
                  <a:gdLst>
                    <a:gd name="T0" fmla="*/ 24 w 24"/>
                    <a:gd name="T1" fmla="*/ 5 h 20"/>
                    <a:gd name="T2" fmla="*/ 20 w 24"/>
                    <a:gd name="T3" fmla="*/ 0 h 20"/>
                    <a:gd name="T4" fmla="*/ 17 w 24"/>
                    <a:gd name="T5" fmla="*/ 1 h 20"/>
                    <a:gd name="T6" fmla="*/ 17 w 24"/>
                    <a:gd name="T7" fmla="*/ 1 h 20"/>
                    <a:gd name="T8" fmla="*/ 14 w 24"/>
                    <a:gd name="T9" fmla="*/ 3 h 20"/>
                    <a:gd name="T10" fmla="*/ 14 w 24"/>
                    <a:gd name="T11" fmla="*/ 3 h 20"/>
                    <a:gd name="T12" fmla="*/ 14 w 24"/>
                    <a:gd name="T13" fmla="*/ 3 h 20"/>
                    <a:gd name="T14" fmla="*/ 2 w 24"/>
                    <a:gd name="T15" fmla="*/ 12 h 20"/>
                    <a:gd name="T16" fmla="*/ 2 w 24"/>
                    <a:gd name="T17" fmla="*/ 12 h 20"/>
                    <a:gd name="T18" fmla="*/ 0 w 24"/>
                    <a:gd name="T19" fmla="*/ 16 h 20"/>
                    <a:gd name="T20" fmla="*/ 5 w 24"/>
                    <a:gd name="T21" fmla="*/ 20 h 20"/>
                    <a:gd name="T22" fmla="*/ 8 w 24"/>
                    <a:gd name="T23" fmla="*/ 19 h 20"/>
                    <a:gd name="T24" fmla="*/ 8 w 24"/>
                    <a:gd name="T25" fmla="*/ 20 h 20"/>
                    <a:gd name="T26" fmla="*/ 21 w 24"/>
                    <a:gd name="T27" fmla="*/ 10 h 20"/>
                    <a:gd name="T28" fmla="*/ 21 w 24"/>
                    <a:gd name="T29" fmla="*/ 10 h 20"/>
                    <a:gd name="T30" fmla="*/ 22 w 24"/>
                    <a:gd name="T31" fmla="*/ 9 h 20"/>
                    <a:gd name="T32" fmla="*/ 22 w 24"/>
                    <a:gd name="T33" fmla="*/ 8 h 20"/>
                    <a:gd name="T34" fmla="*/ 22 w 24"/>
                    <a:gd name="T35" fmla="*/ 8 h 20"/>
                    <a:gd name="T36" fmla="*/ 24 w 24"/>
                    <a:gd name="T37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4" h="20">
                      <a:moveTo>
                        <a:pt x="24" y="5"/>
                      </a:moveTo>
                      <a:cubicBezTo>
                        <a:pt x="24" y="2"/>
                        <a:pt x="22" y="0"/>
                        <a:pt x="20" y="0"/>
                      </a:cubicBezTo>
                      <a:cubicBezTo>
                        <a:pt x="18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1" y="5"/>
                        <a:pt x="8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5" y="20"/>
                      </a:cubicBezTo>
                      <a:cubicBezTo>
                        <a:pt x="6" y="20"/>
                        <a:pt x="7" y="20"/>
                        <a:pt x="8" y="19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6" y="13"/>
                        <a:pt x="19" y="11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9"/>
                        <a:pt x="22" y="9"/>
                        <a:pt x="22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4" y="7"/>
                        <a:pt x="24" y="6"/>
                        <a:pt x="24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6" name="Freeform 236"/>
                <p:cNvSpPr/>
                <p:nvPr/>
              </p:nvSpPr>
              <p:spPr bwMode="auto">
                <a:xfrm rot="19870194">
                  <a:off x="533295" y="3540465"/>
                  <a:ext cx="13182" cy="34274"/>
                </a:xfrm>
                <a:custGeom>
                  <a:avLst/>
                  <a:gdLst>
                    <a:gd name="T0" fmla="*/ 11 w 11"/>
                    <a:gd name="T1" fmla="*/ 23 h 29"/>
                    <a:gd name="T2" fmla="*/ 9 w 11"/>
                    <a:gd name="T3" fmla="*/ 13 h 29"/>
                    <a:gd name="T4" fmla="*/ 10 w 11"/>
                    <a:gd name="T5" fmla="*/ 6 h 29"/>
                    <a:gd name="T6" fmla="*/ 10 w 11"/>
                    <a:gd name="T7" fmla="*/ 6 h 29"/>
                    <a:gd name="T8" fmla="*/ 10 w 11"/>
                    <a:gd name="T9" fmla="*/ 5 h 29"/>
                    <a:gd name="T10" fmla="*/ 5 w 11"/>
                    <a:gd name="T11" fmla="*/ 0 h 29"/>
                    <a:gd name="T12" fmla="*/ 1 w 11"/>
                    <a:gd name="T13" fmla="*/ 5 h 29"/>
                    <a:gd name="T14" fmla="*/ 1 w 11"/>
                    <a:gd name="T15" fmla="*/ 5 h 29"/>
                    <a:gd name="T16" fmla="*/ 0 w 11"/>
                    <a:gd name="T17" fmla="*/ 12 h 29"/>
                    <a:gd name="T18" fmla="*/ 0 w 11"/>
                    <a:gd name="T19" fmla="*/ 12 h 29"/>
                    <a:gd name="T20" fmla="*/ 0 w 11"/>
                    <a:gd name="T21" fmla="*/ 13 h 29"/>
                    <a:gd name="T22" fmla="*/ 0 w 11"/>
                    <a:gd name="T23" fmla="*/ 13 h 29"/>
                    <a:gd name="T24" fmla="*/ 0 w 11"/>
                    <a:gd name="T25" fmla="*/ 13 h 29"/>
                    <a:gd name="T26" fmla="*/ 0 w 11"/>
                    <a:gd name="T27" fmla="*/ 13 h 29"/>
                    <a:gd name="T28" fmla="*/ 0 w 11"/>
                    <a:gd name="T29" fmla="*/ 13 h 29"/>
                    <a:gd name="T30" fmla="*/ 0 w 11"/>
                    <a:gd name="T31" fmla="*/ 14 h 29"/>
                    <a:gd name="T32" fmla="*/ 0 w 11"/>
                    <a:gd name="T33" fmla="*/ 14 h 29"/>
                    <a:gd name="T34" fmla="*/ 2 w 11"/>
                    <a:gd name="T35" fmla="*/ 25 h 29"/>
                    <a:gd name="T36" fmla="*/ 2 w 11"/>
                    <a:gd name="T37" fmla="*/ 25 h 29"/>
                    <a:gd name="T38" fmla="*/ 7 w 11"/>
                    <a:gd name="T39" fmla="*/ 29 h 29"/>
                    <a:gd name="T40" fmla="*/ 11 w 11"/>
                    <a:gd name="T41" fmla="*/ 24 h 29"/>
                    <a:gd name="T42" fmla="*/ 11 w 11"/>
                    <a:gd name="T43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" h="29">
                      <a:moveTo>
                        <a:pt x="11" y="23"/>
                      </a:move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5"/>
                        <a:pt x="10" y="5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7"/>
                        <a:pt x="4" y="29"/>
                        <a:pt x="7" y="29"/>
                      </a:cubicBezTo>
                      <a:cubicBezTo>
                        <a:pt x="9" y="29"/>
                        <a:pt x="11" y="27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7" name="Freeform 237"/>
                <p:cNvSpPr/>
                <p:nvPr/>
              </p:nvSpPr>
              <p:spPr bwMode="auto">
                <a:xfrm rot="19870194">
                  <a:off x="646375" y="3500378"/>
                  <a:ext cx="24607" cy="30319"/>
                </a:xfrm>
                <a:custGeom>
                  <a:avLst/>
                  <a:gdLst>
                    <a:gd name="T0" fmla="*/ 13 w 21"/>
                    <a:gd name="T1" fmla="*/ 24 h 26"/>
                    <a:gd name="T2" fmla="*/ 17 w 21"/>
                    <a:gd name="T3" fmla="*/ 26 h 26"/>
                    <a:gd name="T4" fmla="*/ 21 w 21"/>
                    <a:gd name="T5" fmla="*/ 21 h 26"/>
                    <a:gd name="T6" fmla="*/ 21 w 21"/>
                    <a:gd name="T7" fmla="*/ 18 h 26"/>
                    <a:gd name="T8" fmla="*/ 21 w 21"/>
                    <a:gd name="T9" fmla="*/ 18 h 26"/>
                    <a:gd name="T10" fmla="*/ 9 w 21"/>
                    <a:gd name="T11" fmla="*/ 2 h 26"/>
                    <a:gd name="T12" fmla="*/ 9 w 21"/>
                    <a:gd name="T13" fmla="*/ 2 h 26"/>
                    <a:gd name="T14" fmla="*/ 5 w 21"/>
                    <a:gd name="T15" fmla="*/ 0 h 26"/>
                    <a:gd name="T16" fmla="*/ 0 w 21"/>
                    <a:gd name="T17" fmla="*/ 5 h 26"/>
                    <a:gd name="T18" fmla="*/ 1 w 21"/>
                    <a:gd name="T19" fmla="*/ 8 h 26"/>
                    <a:gd name="T20" fmla="*/ 1 w 21"/>
                    <a:gd name="T21" fmla="*/ 8 h 26"/>
                    <a:gd name="T22" fmla="*/ 13 w 21"/>
                    <a:gd name="T23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26">
                      <a:moveTo>
                        <a:pt x="13" y="24"/>
                      </a:moveTo>
                      <a:cubicBezTo>
                        <a:pt x="14" y="25"/>
                        <a:pt x="15" y="26"/>
                        <a:pt x="17" y="26"/>
                      </a:cubicBezTo>
                      <a:cubicBezTo>
                        <a:pt x="19" y="26"/>
                        <a:pt x="21" y="24"/>
                        <a:pt x="21" y="21"/>
                      </a:cubicBezTo>
                      <a:cubicBezTo>
                        <a:pt x="21" y="20"/>
                        <a:pt x="21" y="19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16" y="12"/>
                        <a:pt x="12" y="6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1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5" y="12"/>
                        <a:pt x="9" y="17"/>
                        <a:pt x="13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8" name="Freeform 238"/>
                <p:cNvSpPr/>
                <p:nvPr/>
              </p:nvSpPr>
              <p:spPr bwMode="auto">
                <a:xfrm rot="19870194">
                  <a:off x="573550" y="3406268"/>
                  <a:ext cx="28122" cy="25925"/>
                </a:xfrm>
                <a:custGeom>
                  <a:avLst/>
                  <a:gdLst>
                    <a:gd name="T0" fmla="*/ 5 w 24"/>
                    <a:gd name="T1" fmla="*/ 22 h 22"/>
                    <a:gd name="T2" fmla="*/ 7 w 24"/>
                    <a:gd name="T3" fmla="*/ 21 h 22"/>
                    <a:gd name="T4" fmla="*/ 8 w 24"/>
                    <a:gd name="T5" fmla="*/ 21 h 22"/>
                    <a:gd name="T6" fmla="*/ 22 w 24"/>
                    <a:gd name="T7" fmla="*/ 9 h 22"/>
                    <a:gd name="T8" fmla="*/ 22 w 24"/>
                    <a:gd name="T9" fmla="*/ 9 h 22"/>
                    <a:gd name="T10" fmla="*/ 24 w 24"/>
                    <a:gd name="T11" fmla="*/ 5 h 22"/>
                    <a:gd name="T12" fmla="*/ 19 w 24"/>
                    <a:gd name="T13" fmla="*/ 0 h 22"/>
                    <a:gd name="T14" fmla="*/ 16 w 24"/>
                    <a:gd name="T15" fmla="*/ 1 h 22"/>
                    <a:gd name="T16" fmla="*/ 16 w 24"/>
                    <a:gd name="T17" fmla="*/ 1 h 22"/>
                    <a:gd name="T18" fmla="*/ 2 w 24"/>
                    <a:gd name="T19" fmla="*/ 13 h 22"/>
                    <a:gd name="T20" fmla="*/ 2 w 24"/>
                    <a:gd name="T21" fmla="*/ 13 h 22"/>
                    <a:gd name="T22" fmla="*/ 0 w 24"/>
                    <a:gd name="T23" fmla="*/ 17 h 22"/>
                    <a:gd name="T24" fmla="*/ 5 w 24"/>
                    <a:gd name="T2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2">
                      <a:moveTo>
                        <a:pt x="5" y="22"/>
                      </a:moveTo>
                      <a:cubicBezTo>
                        <a:pt x="6" y="22"/>
                        <a:pt x="7" y="21"/>
                        <a:pt x="7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8" y="13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2" y="5"/>
                        <a:pt x="7" y="9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9" name="Freeform 239"/>
                <p:cNvSpPr/>
                <p:nvPr/>
              </p:nvSpPr>
              <p:spPr bwMode="auto">
                <a:xfrm rot="19870194">
                  <a:off x="650814" y="3701857"/>
                  <a:ext cx="30319" cy="21092"/>
                </a:xfrm>
                <a:custGeom>
                  <a:avLst/>
                  <a:gdLst>
                    <a:gd name="T0" fmla="*/ 23 w 26"/>
                    <a:gd name="T1" fmla="*/ 8 h 18"/>
                    <a:gd name="T2" fmla="*/ 23 w 26"/>
                    <a:gd name="T3" fmla="*/ 8 h 18"/>
                    <a:gd name="T4" fmla="*/ 17 w 26"/>
                    <a:gd name="T5" fmla="*/ 7 h 18"/>
                    <a:gd name="T6" fmla="*/ 7 w 26"/>
                    <a:gd name="T7" fmla="*/ 1 h 18"/>
                    <a:gd name="T8" fmla="*/ 7 w 26"/>
                    <a:gd name="T9" fmla="*/ 1 h 18"/>
                    <a:gd name="T10" fmla="*/ 5 w 26"/>
                    <a:gd name="T11" fmla="*/ 0 h 18"/>
                    <a:gd name="T12" fmla="*/ 0 w 26"/>
                    <a:gd name="T13" fmla="*/ 5 h 18"/>
                    <a:gd name="T14" fmla="*/ 2 w 26"/>
                    <a:gd name="T15" fmla="*/ 8 h 18"/>
                    <a:gd name="T16" fmla="*/ 2 w 26"/>
                    <a:gd name="T17" fmla="*/ 8 h 18"/>
                    <a:gd name="T18" fmla="*/ 12 w 26"/>
                    <a:gd name="T19" fmla="*/ 15 h 18"/>
                    <a:gd name="T20" fmla="*/ 12 w 26"/>
                    <a:gd name="T21" fmla="*/ 15 h 18"/>
                    <a:gd name="T22" fmla="*/ 13 w 26"/>
                    <a:gd name="T23" fmla="*/ 15 h 18"/>
                    <a:gd name="T24" fmla="*/ 13 w 26"/>
                    <a:gd name="T25" fmla="*/ 15 h 18"/>
                    <a:gd name="T26" fmla="*/ 14 w 26"/>
                    <a:gd name="T27" fmla="*/ 16 h 18"/>
                    <a:gd name="T28" fmla="*/ 14 w 26"/>
                    <a:gd name="T29" fmla="*/ 16 h 18"/>
                    <a:gd name="T30" fmla="*/ 14 w 26"/>
                    <a:gd name="T31" fmla="*/ 16 h 18"/>
                    <a:gd name="T32" fmla="*/ 14 w 26"/>
                    <a:gd name="T33" fmla="*/ 16 h 18"/>
                    <a:gd name="T34" fmla="*/ 21 w 26"/>
                    <a:gd name="T35" fmla="*/ 17 h 18"/>
                    <a:gd name="T36" fmla="*/ 21 w 26"/>
                    <a:gd name="T37" fmla="*/ 17 h 18"/>
                    <a:gd name="T38" fmla="*/ 22 w 26"/>
                    <a:gd name="T39" fmla="*/ 18 h 18"/>
                    <a:gd name="T40" fmla="*/ 26 w 26"/>
                    <a:gd name="T41" fmla="*/ 13 h 18"/>
                    <a:gd name="T42" fmla="*/ 23 w 26"/>
                    <a:gd name="T43" fmla="*/ 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" h="18">
                      <a:moveTo>
                        <a:pt x="23" y="8"/>
                      </a:move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8"/>
                        <a:pt x="22" y="18"/>
                      </a:cubicBezTo>
                      <a:cubicBezTo>
                        <a:pt x="24" y="18"/>
                        <a:pt x="26" y="15"/>
                        <a:pt x="26" y="13"/>
                      </a:cubicBezTo>
                      <a:cubicBezTo>
                        <a:pt x="26" y="11"/>
                        <a:pt x="25" y="9"/>
                        <a:pt x="23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0" name="Freeform 240"/>
                <p:cNvSpPr/>
                <p:nvPr/>
              </p:nvSpPr>
              <p:spPr bwMode="auto">
                <a:xfrm rot="19870194">
                  <a:off x="529876" y="3498474"/>
                  <a:ext cx="29440" cy="23289"/>
                </a:xfrm>
                <a:custGeom>
                  <a:avLst/>
                  <a:gdLst>
                    <a:gd name="T0" fmla="*/ 4 w 25"/>
                    <a:gd name="T1" fmla="*/ 20 h 20"/>
                    <a:gd name="T2" fmla="*/ 7 w 25"/>
                    <a:gd name="T3" fmla="*/ 20 h 20"/>
                    <a:gd name="T4" fmla="*/ 7 w 25"/>
                    <a:gd name="T5" fmla="*/ 20 h 20"/>
                    <a:gd name="T6" fmla="*/ 13 w 25"/>
                    <a:gd name="T7" fmla="*/ 16 h 20"/>
                    <a:gd name="T8" fmla="*/ 13 w 25"/>
                    <a:gd name="T9" fmla="*/ 16 h 20"/>
                    <a:gd name="T10" fmla="*/ 13 w 25"/>
                    <a:gd name="T11" fmla="*/ 16 h 20"/>
                    <a:gd name="T12" fmla="*/ 13 w 25"/>
                    <a:gd name="T13" fmla="*/ 16 h 20"/>
                    <a:gd name="T14" fmla="*/ 23 w 25"/>
                    <a:gd name="T15" fmla="*/ 9 h 20"/>
                    <a:gd name="T16" fmla="*/ 23 w 25"/>
                    <a:gd name="T17" fmla="*/ 9 h 20"/>
                    <a:gd name="T18" fmla="*/ 25 w 25"/>
                    <a:gd name="T19" fmla="*/ 5 h 20"/>
                    <a:gd name="T20" fmla="*/ 21 w 25"/>
                    <a:gd name="T21" fmla="*/ 0 h 20"/>
                    <a:gd name="T22" fmla="*/ 18 w 25"/>
                    <a:gd name="T23" fmla="*/ 1 h 20"/>
                    <a:gd name="T24" fmla="*/ 18 w 25"/>
                    <a:gd name="T25" fmla="*/ 1 h 20"/>
                    <a:gd name="T26" fmla="*/ 8 w 25"/>
                    <a:gd name="T27" fmla="*/ 8 h 20"/>
                    <a:gd name="T28" fmla="*/ 8 w 25"/>
                    <a:gd name="T29" fmla="*/ 8 h 20"/>
                    <a:gd name="T30" fmla="*/ 2 w 25"/>
                    <a:gd name="T31" fmla="*/ 12 h 20"/>
                    <a:gd name="T32" fmla="*/ 2 w 25"/>
                    <a:gd name="T33" fmla="*/ 12 h 20"/>
                    <a:gd name="T34" fmla="*/ 0 w 25"/>
                    <a:gd name="T35" fmla="*/ 16 h 20"/>
                    <a:gd name="T36" fmla="*/ 4 w 25"/>
                    <a:gd name="T37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5" h="20">
                      <a:moveTo>
                        <a:pt x="4" y="20"/>
                      </a:moveTo>
                      <a:cubicBezTo>
                        <a:pt x="5" y="20"/>
                        <a:pt x="6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1" y="0"/>
                      </a:cubicBezTo>
                      <a:cubicBezTo>
                        <a:pt x="20" y="0"/>
                        <a:pt x="19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1" name="Freeform 241"/>
                <p:cNvSpPr/>
                <p:nvPr/>
              </p:nvSpPr>
              <p:spPr bwMode="auto">
                <a:xfrm rot="19870194">
                  <a:off x="813826" y="3834371"/>
                  <a:ext cx="19773" cy="30319"/>
                </a:xfrm>
                <a:custGeom>
                  <a:avLst/>
                  <a:gdLst>
                    <a:gd name="T0" fmla="*/ 9 w 17"/>
                    <a:gd name="T1" fmla="*/ 22 h 26"/>
                    <a:gd name="T2" fmla="*/ 9 w 17"/>
                    <a:gd name="T3" fmla="*/ 22 h 26"/>
                    <a:gd name="T4" fmla="*/ 16 w 17"/>
                    <a:gd name="T5" fmla="*/ 7 h 26"/>
                    <a:gd name="T6" fmla="*/ 16 w 17"/>
                    <a:gd name="T7" fmla="*/ 7 h 26"/>
                    <a:gd name="T8" fmla="*/ 17 w 17"/>
                    <a:gd name="T9" fmla="*/ 4 h 26"/>
                    <a:gd name="T10" fmla="*/ 12 w 17"/>
                    <a:gd name="T11" fmla="*/ 0 h 26"/>
                    <a:gd name="T12" fmla="*/ 8 w 17"/>
                    <a:gd name="T13" fmla="*/ 2 h 26"/>
                    <a:gd name="T14" fmla="*/ 8 w 17"/>
                    <a:gd name="T15" fmla="*/ 2 h 26"/>
                    <a:gd name="T16" fmla="*/ 0 w 17"/>
                    <a:gd name="T17" fmla="*/ 20 h 26"/>
                    <a:gd name="T18" fmla="*/ 0 w 17"/>
                    <a:gd name="T19" fmla="*/ 20 h 26"/>
                    <a:gd name="T20" fmla="*/ 0 w 17"/>
                    <a:gd name="T21" fmla="*/ 21 h 26"/>
                    <a:gd name="T22" fmla="*/ 4 w 17"/>
                    <a:gd name="T23" fmla="*/ 26 h 26"/>
                    <a:gd name="T24" fmla="*/ 9 w 17"/>
                    <a:gd name="T25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6">
                      <a:moveTo>
                        <a:pt x="9" y="22"/>
                      </a:move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0" y="18"/>
                        <a:pt x="12" y="13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5"/>
                        <a:pt x="17" y="4"/>
                      </a:cubicBezTo>
                      <a:cubicBezTo>
                        <a:pt x="17" y="2"/>
                        <a:pt x="15" y="0"/>
                        <a:pt x="12" y="0"/>
                      </a:cubicBezTo>
                      <a:cubicBezTo>
                        <a:pt x="10" y="0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4" y="8"/>
                        <a:pt x="1" y="14"/>
                        <a:pt x="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0"/>
                        <a:pt x="0" y="21"/>
                      </a:cubicBezTo>
                      <a:cubicBezTo>
                        <a:pt x="0" y="23"/>
                        <a:pt x="2" y="26"/>
                        <a:pt x="4" y="26"/>
                      </a:cubicBezTo>
                      <a:cubicBezTo>
                        <a:pt x="7" y="26"/>
                        <a:pt x="8" y="24"/>
                        <a:pt x="9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2" name="Freeform 242"/>
                <p:cNvSpPr/>
                <p:nvPr/>
              </p:nvSpPr>
              <p:spPr bwMode="auto">
                <a:xfrm rot="19870194">
                  <a:off x="837724" y="3868655"/>
                  <a:ext cx="29440" cy="22410"/>
                </a:xfrm>
                <a:custGeom>
                  <a:avLst/>
                  <a:gdLst>
                    <a:gd name="T0" fmla="*/ 22 w 25"/>
                    <a:gd name="T1" fmla="*/ 9 h 19"/>
                    <a:gd name="T2" fmla="*/ 22 w 25"/>
                    <a:gd name="T3" fmla="*/ 9 h 19"/>
                    <a:gd name="T4" fmla="*/ 15 w 25"/>
                    <a:gd name="T5" fmla="*/ 7 h 19"/>
                    <a:gd name="T6" fmla="*/ 7 w 25"/>
                    <a:gd name="T7" fmla="*/ 1 h 19"/>
                    <a:gd name="T8" fmla="*/ 7 w 25"/>
                    <a:gd name="T9" fmla="*/ 1 h 19"/>
                    <a:gd name="T10" fmla="*/ 4 w 25"/>
                    <a:gd name="T11" fmla="*/ 0 h 19"/>
                    <a:gd name="T12" fmla="*/ 0 w 25"/>
                    <a:gd name="T13" fmla="*/ 5 h 19"/>
                    <a:gd name="T14" fmla="*/ 2 w 25"/>
                    <a:gd name="T15" fmla="*/ 9 h 19"/>
                    <a:gd name="T16" fmla="*/ 2 w 25"/>
                    <a:gd name="T17" fmla="*/ 9 h 19"/>
                    <a:gd name="T18" fmla="*/ 10 w 25"/>
                    <a:gd name="T19" fmla="*/ 15 h 19"/>
                    <a:gd name="T20" fmla="*/ 10 w 25"/>
                    <a:gd name="T21" fmla="*/ 15 h 19"/>
                    <a:gd name="T22" fmla="*/ 12 w 25"/>
                    <a:gd name="T23" fmla="*/ 16 h 19"/>
                    <a:gd name="T24" fmla="*/ 12 w 25"/>
                    <a:gd name="T25" fmla="*/ 16 h 19"/>
                    <a:gd name="T26" fmla="*/ 19 w 25"/>
                    <a:gd name="T27" fmla="*/ 18 h 19"/>
                    <a:gd name="T28" fmla="*/ 19 w 25"/>
                    <a:gd name="T29" fmla="*/ 18 h 19"/>
                    <a:gd name="T30" fmla="*/ 20 w 25"/>
                    <a:gd name="T31" fmla="*/ 19 h 19"/>
                    <a:gd name="T32" fmla="*/ 25 w 25"/>
                    <a:gd name="T33" fmla="*/ 14 h 19"/>
                    <a:gd name="T34" fmla="*/ 22 w 25"/>
                    <a:gd name="T35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" h="19">
                      <a:moveTo>
                        <a:pt x="22" y="9"/>
                      </a:move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0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1" y="16"/>
                        <a:pt x="11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20" y="19"/>
                        <a:pt x="20" y="19"/>
                      </a:cubicBezTo>
                      <a:cubicBezTo>
                        <a:pt x="23" y="19"/>
                        <a:pt x="25" y="16"/>
                        <a:pt x="25" y="14"/>
                      </a:cubicBezTo>
                      <a:cubicBezTo>
                        <a:pt x="25" y="12"/>
                        <a:pt x="24" y="10"/>
                        <a:pt x="22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3" name="Freeform 243"/>
                <p:cNvSpPr/>
                <p:nvPr/>
              </p:nvSpPr>
              <p:spPr bwMode="auto">
                <a:xfrm rot="19870194">
                  <a:off x="813853" y="3786057"/>
                  <a:ext cx="23728" cy="29440"/>
                </a:xfrm>
                <a:custGeom>
                  <a:avLst/>
                  <a:gdLst>
                    <a:gd name="T0" fmla="*/ 15 w 20"/>
                    <a:gd name="T1" fmla="*/ 0 h 25"/>
                    <a:gd name="T2" fmla="*/ 11 w 20"/>
                    <a:gd name="T3" fmla="*/ 2 h 25"/>
                    <a:gd name="T4" fmla="*/ 11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1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19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5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5" y="0"/>
                      </a:moveTo>
                      <a:cubicBezTo>
                        <a:pt x="14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8" y="7"/>
                        <a:pt x="5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20"/>
                        <a:pt x="0" y="21"/>
                      </a:cubicBezTo>
                      <a:cubicBezTo>
                        <a:pt x="0" y="23"/>
                        <a:pt x="3" y="25"/>
                        <a:pt x="5" y="25"/>
                      </a:cubicBezTo>
                      <a:cubicBezTo>
                        <a:pt x="7" y="25"/>
                        <a:pt x="8" y="24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3" y="18"/>
                        <a:pt x="16" y="12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6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4" name="Freeform 244"/>
                <p:cNvSpPr/>
                <p:nvPr/>
              </p:nvSpPr>
              <p:spPr bwMode="auto">
                <a:xfrm rot="19870194">
                  <a:off x="624602" y="3668393"/>
                  <a:ext cx="22410" cy="29440"/>
                </a:xfrm>
                <a:custGeom>
                  <a:avLst/>
                  <a:gdLst>
                    <a:gd name="T0" fmla="*/ 10 w 19"/>
                    <a:gd name="T1" fmla="*/ 21 h 25"/>
                    <a:gd name="T2" fmla="*/ 10 w 19"/>
                    <a:gd name="T3" fmla="*/ 21 h 25"/>
                    <a:gd name="T4" fmla="*/ 18 w 19"/>
                    <a:gd name="T5" fmla="*/ 8 h 25"/>
                    <a:gd name="T6" fmla="*/ 18 w 19"/>
                    <a:gd name="T7" fmla="*/ 8 h 25"/>
                    <a:gd name="T8" fmla="*/ 19 w 19"/>
                    <a:gd name="T9" fmla="*/ 4 h 25"/>
                    <a:gd name="T10" fmla="*/ 15 w 19"/>
                    <a:gd name="T11" fmla="*/ 0 h 25"/>
                    <a:gd name="T12" fmla="*/ 11 w 19"/>
                    <a:gd name="T13" fmla="*/ 1 h 25"/>
                    <a:gd name="T14" fmla="*/ 11 w 19"/>
                    <a:gd name="T15" fmla="*/ 1 h 25"/>
                    <a:gd name="T16" fmla="*/ 11 w 19"/>
                    <a:gd name="T17" fmla="*/ 1 h 25"/>
                    <a:gd name="T18" fmla="*/ 11 w 19"/>
                    <a:gd name="T19" fmla="*/ 1 h 25"/>
                    <a:gd name="T20" fmla="*/ 0 w 19"/>
                    <a:gd name="T21" fmla="*/ 20 h 25"/>
                    <a:gd name="T22" fmla="*/ 0 w 19"/>
                    <a:gd name="T23" fmla="*/ 20 h 25"/>
                    <a:gd name="T24" fmla="*/ 0 w 19"/>
                    <a:gd name="T25" fmla="*/ 21 h 25"/>
                    <a:gd name="T26" fmla="*/ 5 w 19"/>
                    <a:gd name="T27" fmla="*/ 25 h 25"/>
                    <a:gd name="T28" fmla="*/ 10 w 19"/>
                    <a:gd name="T29" fmla="*/ 2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9" h="25">
                      <a:moveTo>
                        <a:pt x="10" y="21"/>
                      </a:move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1" y="16"/>
                        <a:pt x="14" y="11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4"/>
                      </a:cubicBezTo>
                      <a:cubicBezTo>
                        <a:pt x="19" y="2"/>
                        <a:pt x="17" y="0"/>
                        <a:pt x="15" y="0"/>
                      </a:cubicBezTo>
                      <a:cubicBezTo>
                        <a:pt x="13" y="0"/>
                        <a:pt x="12" y="0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7" y="5"/>
                        <a:pt x="2" y="12"/>
                        <a:pt x="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0"/>
                        <a:pt x="0" y="21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7" y="25"/>
                        <a:pt x="9" y="24"/>
                        <a:pt x="10" y="21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5" name="Freeform 245"/>
                <p:cNvSpPr/>
                <p:nvPr/>
              </p:nvSpPr>
              <p:spPr bwMode="auto">
                <a:xfrm rot="19870194">
                  <a:off x="638541" y="3622331"/>
                  <a:ext cx="29440" cy="24607"/>
                </a:xfrm>
                <a:custGeom>
                  <a:avLst/>
                  <a:gdLst>
                    <a:gd name="T0" fmla="*/ 23 w 25"/>
                    <a:gd name="T1" fmla="*/ 8 h 21"/>
                    <a:gd name="T2" fmla="*/ 23 w 25"/>
                    <a:gd name="T3" fmla="*/ 8 h 21"/>
                    <a:gd name="T4" fmla="*/ 25 w 25"/>
                    <a:gd name="T5" fmla="*/ 5 h 21"/>
                    <a:gd name="T6" fmla="*/ 20 w 25"/>
                    <a:gd name="T7" fmla="*/ 0 h 21"/>
                    <a:gd name="T8" fmla="*/ 17 w 25"/>
                    <a:gd name="T9" fmla="*/ 1 h 21"/>
                    <a:gd name="T10" fmla="*/ 17 w 25"/>
                    <a:gd name="T11" fmla="*/ 1 h 21"/>
                    <a:gd name="T12" fmla="*/ 2 w 25"/>
                    <a:gd name="T13" fmla="*/ 13 h 21"/>
                    <a:gd name="T14" fmla="*/ 2 w 25"/>
                    <a:gd name="T15" fmla="*/ 13 h 21"/>
                    <a:gd name="T16" fmla="*/ 0 w 25"/>
                    <a:gd name="T17" fmla="*/ 16 h 21"/>
                    <a:gd name="T18" fmla="*/ 4 w 25"/>
                    <a:gd name="T19" fmla="*/ 21 h 21"/>
                    <a:gd name="T20" fmla="*/ 7 w 25"/>
                    <a:gd name="T21" fmla="*/ 20 h 21"/>
                    <a:gd name="T22" fmla="*/ 7 w 25"/>
                    <a:gd name="T23" fmla="*/ 20 h 21"/>
                    <a:gd name="T24" fmla="*/ 23 w 25"/>
                    <a:gd name="T25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1">
                      <a:moveTo>
                        <a:pt x="23" y="8"/>
                      </a:move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3" y="4"/>
                        <a:pt x="7" y="8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0" y="14"/>
                        <a:pt x="0" y="15"/>
                        <a:pt x="0" y="16"/>
                      </a:cubicBezTo>
                      <a:cubicBezTo>
                        <a:pt x="0" y="19"/>
                        <a:pt x="2" y="21"/>
                        <a:pt x="4" y="21"/>
                      </a:cubicBezTo>
                      <a:cubicBezTo>
                        <a:pt x="5" y="21"/>
                        <a:pt x="6" y="21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3" y="16"/>
                        <a:pt x="18" y="12"/>
                        <a:pt x="23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6" name="Freeform 246"/>
                <p:cNvSpPr/>
                <p:nvPr/>
              </p:nvSpPr>
              <p:spPr bwMode="auto">
                <a:xfrm rot="19870194">
                  <a:off x="679605" y="3531159"/>
                  <a:ext cx="25486" cy="25486"/>
                </a:xfrm>
                <a:custGeom>
                  <a:avLst/>
                  <a:gdLst>
                    <a:gd name="T0" fmla="*/ 22 w 22"/>
                    <a:gd name="T1" fmla="*/ 6 h 22"/>
                    <a:gd name="T2" fmla="*/ 22 w 22"/>
                    <a:gd name="T3" fmla="*/ 4 h 22"/>
                    <a:gd name="T4" fmla="*/ 22 w 22"/>
                    <a:gd name="T5" fmla="*/ 4 h 22"/>
                    <a:gd name="T6" fmla="*/ 21 w 22"/>
                    <a:gd name="T7" fmla="*/ 2 h 22"/>
                    <a:gd name="T8" fmla="*/ 21 w 22"/>
                    <a:gd name="T9" fmla="*/ 2 h 22"/>
                    <a:gd name="T10" fmla="*/ 17 w 22"/>
                    <a:gd name="T11" fmla="*/ 0 h 22"/>
                    <a:gd name="T12" fmla="*/ 12 w 22"/>
                    <a:gd name="T13" fmla="*/ 4 h 22"/>
                    <a:gd name="T14" fmla="*/ 12 w 22"/>
                    <a:gd name="T15" fmla="*/ 5 h 22"/>
                    <a:gd name="T16" fmla="*/ 1 w 22"/>
                    <a:gd name="T17" fmla="*/ 13 h 22"/>
                    <a:gd name="T18" fmla="*/ 1 w 22"/>
                    <a:gd name="T19" fmla="*/ 13 h 22"/>
                    <a:gd name="T20" fmla="*/ 0 w 22"/>
                    <a:gd name="T21" fmla="*/ 17 h 22"/>
                    <a:gd name="T22" fmla="*/ 4 w 22"/>
                    <a:gd name="T23" fmla="*/ 22 h 22"/>
                    <a:gd name="T24" fmla="*/ 7 w 22"/>
                    <a:gd name="T25" fmla="*/ 20 h 22"/>
                    <a:gd name="T26" fmla="*/ 7 w 22"/>
                    <a:gd name="T27" fmla="*/ 21 h 22"/>
                    <a:gd name="T28" fmla="*/ 21 w 22"/>
                    <a:gd name="T29" fmla="*/ 10 h 22"/>
                    <a:gd name="T30" fmla="*/ 21 w 22"/>
                    <a:gd name="T31" fmla="*/ 10 h 22"/>
                    <a:gd name="T32" fmla="*/ 22 w 22"/>
                    <a:gd name="T33" fmla="*/ 6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2">
                      <a:moveTo>
                        <a:pt x="22" y="6"/>
                      </a:moveTo>
                      <a:cubicBezTo>
                        <a:pt x="22" y="5"/>
                        <a:pt x="22" y="5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0" y="1"/>
                        <a:pt x="18" y="0"/>
                        <a:pt x="17" y="0"/>
                      </a:cubicBezTo>
                      <a:cubicBezTo>
                        <a:pt x="14" y="0"/>
                        <a:pt x="12" y="2"/>
                        <a:pt x="12" y="4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0" y="19"/>
                        <a:pt x="2" y="22"/>
                        <a:pt x="4" y="22"/>
                      </a:cubicBezTo>
                      <a:cubicBezTo>
                        <a:pt x="5" y="22"/>
                        <a:pt x="6" y="21"/>
                        <a:pt x="7" y="20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2" y="9"/>
                        <a:pt x="22" y="8"/>
                        <a:pt x="22" y="6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7" name="Freeform 247"/>
                <p:cNvSpPr/>
                <p:nvPr/>
              </p:nvSpPr>
              <p:spPr bwMode="auto">
                <a:xfrm rot="19870194">
                  <a:off x="695247" y="3683260"/>
                  <a:ext cx="32956" cy="14940"/>
                </a:xfrm>
                <a:custGeom>
                  <a:avLst/>
                  <a:gdLst>
                    <a:gd name="T0" fmla="*/ 13 w 28"/>
                    <a:gd name="T1" fmla="*/ 12 h 13"/>
                    <a:gd name="T2" fmla="*/ 25 w 28"/>
                    <a:gd name="T3" fmla="*/ 9 h 13"/>
                    <a:gd name="T4" fmla="*/ 25 w 28"/>
                    <a:gd name="T5" fmla="*/ 9 h 13"/>
                    <a:gd name="T6" fmla="*/ 28 w 28"/>
                    <a:gd name="T7" fmla="*/ 4 h 13"/>
                    <a:gd name="T8" fmla="*/ 23 w 28"/>
                    <a:gd name="T9" fmla="*/ 0 h 13"/>
                    <a:gd name="T10" fmla="*/ 22 w 28"/>
                    <a:gd name="T11" fmla="*/ 0 h 13"/>
                    <a:gd name="T12" fmla="*/ 22 w 28"/>
                    <a:gd name="T13" fmla="*/ 0 h 13"/>
                    <a:gd name="T14" fmla="*/ 11 w 28"/>
                    <a:gd name="T15" fmla="*/ 3 h 13"/>
                    <a:gd name="T16" fmla="*/ 10 w 28"/>
                    <a:gd name="T17" fmla="*/ 3 h 13"/>
                    <a:gd name="T18" fmla="*/ 4 w 28"/>
                    <a:gd name="T19" fmla="*/ 3 h 13"/>
                    <a:gd name="T20" fmla="*/ 4 w 28"/>
                    <a:gd name="T21" fmla="*/ 3 h 13"/>
                    <a:gd name="T22" fmla="*/ 0 w 28"/>
                    <a:gd name="T23" fmla="*/ 8 h 13"/>
                    <a:gd name="T24" fmla="*/ 5 w 28"/>
                    <a:gd name="T25" fmla="*/ 13 h 13"/>
                    <a:gd name="T26" fmla="*/ 5 w 28"/>
                    <a:gd name="T27" fmla="*/ 13 h 13"/>
                    <a:gd name="T28" fmla="*/ 5 w 28"/>
                    <a:gd name="T29" fmla="*/ 13 h 13"/>
                    <a:gd name="T30" fmla="*/ 11 w 28"/>
                    <a:gd name="T31" fmla="*/ 12 h 13"/>
                    <a:gd name="T32" fmla="*/ 11 w 28"/>
                    <a:gd name="T33" fmla="*/ 12 h 13"/>
                    <a:gd name="T34" fmla="*/ 11 w 28"/>
                    <a:gd name="T35" fmla="*/ 12 h 13"/>
                    <a:gd name="T36" fmla="*/ 11 w 28"/>
                    <a:gd name="T37" fmla="*/ 12 h 13"/>
                    <a:gd name="T38" fmla="*/ 12 w 28"/>
                    <a:gd name="T39" fmla="*/ 12 h 13"/>
                    <a:gd name="T40" fmla="*/ 12 w 28"/>
                    <a:gd name="T41" fmla="*/ 12 h 13"/>
                    <a:gd name="T42" fmla="*/ 13 w 28"/>
                    <a:gd name="T43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8" h="13">
                      <a:moveTo>
                        <a:pt x="13" y="12"/>
                      </a:move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7" y="8"/>
                        <a:pt x="28" y="7"/>
                        <a:pt x="28" y="4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3"/>
                        <a:pt x="0" y="5"/>
                        <a:pt x="0" y="8"/>
                      </a:cubicBezTo>
                      <a:cubicBezTo>
                        <a:pt x="0" y="11"/>
                        <a:pt x="2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8" name="Freeform 248"/>
                <p:cNvSpPr/>
                <p:nvPr/>
              </p:nvSpPr>
              <p:spPr bwMode="auto">
                <a:xfrm rot="19870194">
                  <a:off x="802559" y="3460853"/>
                  <a:ext cx="29001" cy="23289"/>
                </a:xfrm>
                <a:custGeom>
                  <a:avLst/>
                  <a:gdLst>
                    <a:gd name="T0" fmla="*/ 25 w 25"/>
                    <a:gd name="T1" fmla="*/ 5 h 20"/>
                    <a:gd name="T2" fmla="*/ 20 w 25"/>
                    <a:gd name="T3" fmla="*/ 0 h 20"/>
                    <a:gd name="T4" fmla="*/ 18 w 25"/>
                    <a:gd name="T5" fmla="*/ 1 h 20"/>
                    <a:gd name="T6" fmla="*/ 18 w 25"/>
                    <a:gd name="T7" fmla="*/ 1 h 20"/>
                    <a:gd name="T8" fmla="*/ 2 w 25"/>
                    <a:gd name="T9" fmla="*/ 11 h 20"/>
                    <a:gd name="T10" fmla="*/ 3 w 25"/>
                    <a:gd name="T11" fmla="*/ 11 h 20"/>
                    <a:gd name="T12" fmla="*/ 0 w 25"/>
                    <a:gd name="T13" fmla="*/ 15 h 20"/>
                    <a:gd name="T14" fmla="*/ 5 w 25"/>
                    <a:gd name="T15" fmla="*/ 20 h 20"/>
                    <a:gd name="T16" fmla="*/ 8 w 25"/>
                    <a:gd name="T17" fmla="*/ 19 h 20"/>
                    <a:gd name="T18" fmla="*/ 8 w 25"/>
                    <a:gd name="T19" fmla="*/ 19 h 20"/>
                    <a:gd name="T20" fmla="*/ 23 w 25"/>
                    <a:gd name="T21" fmla="*/ 9 h 20"/>
                    <a:gd name="T22" fmla="*/ 23 w 25"/>
                    <a:gd name="T23" fmla="*/ 9 h 20"/>
                    <a:gd name="T24" fmla="*/ 25 w 25"/>
                    <a:gd name="T25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0">
                      <a:moveTo>
                        <a:pt x="25" y="5"/>
                      </a:move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3" y="4"/>
                        <a:pt x="8" y="7"/>
                        <a:pt x="2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7"/>
                        <a:pt x="2" y="20"/>
                        <a:pt x="5" y="20"/>
                      </a:cubicBezTo>
                      <a:cubicBezTo>
                        <a:pt x="6" y="20"/>
                        <a:pt x="7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3" y="15"/>
                        <a:pt x="19" y="12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9" name="Freeform 249"/>
                <p:cNvSpPr/>
                <p:nvPr/>
              </p:nvSpPr>
              <p:spPr bwMode="auto">
                <a:xfrm rot="19870194">
                  <a:off x="749601" y="3349185"/>
                  <a:ext cx="29001" cy="25046"/>
                </a:xfrm>
                <a:custGeom>
                  <a:avLst/>
                  <a:gdLst>
                    <a:gd name="T0" fmla="*/ 2 w 25"/>
                    <a:gd name="T1" fmla="*/ 13 h 21"/>
                    <a:gd name="T2" fmla="*/ 2 w 25"/>
                    <a:gd name="T3" fmla="*/ 13 h 21"/>
                    <a:gd name="T4" fmla="*/ 0 w 25"/>
                    <a:gd name="T5" fmla="*/ 17 h 21"/>
                    <a:gd name="T6" fmla="*/ 5 w 25"/>
                    <a:gd name="T7" fmla="*/ 21 h 21"/>
                    <a:gd name="T8" fmla="*/ 8 w 25"/>
                    <a:gd name="T9" fmla="*/ 20 h 21"/>
                    <a:gd name="T10" fmla="*/ 8 w 25"/>
                    <a:gd name="T11" fmla="*/ 20 h 21"/>
                    <a:gd name="T12" fmla="*/ 23 w 25"/>
                    <a:gd name="T13" fmla="*/ 9 h 21"/>
                    <a:gd name="T14" fmla="*/ 23 w 25"/>
                    <a:gd name="T15" fmla="*/ 9 h 21"/>
                    <a:gd name="T16" fmla="*/ 25 w 25"/>
                    <a:gd name="T17" fmla="*/ 5 h 21"/>
                    <a:gd name="T18" fmla="*/ 20 w 25"/>
                    <a:gd name="T19" fmla="*/ 0 h 21"/>
                    <a:gd name="T20" fmla="*/ 18 w 25"/>
                    <a:gd name="T21" fmla="*/ 1 h 21"/>
                    <a:gd name="T22" fmla="*/ 18 w 25"/>
                    <a:gd name="T23" fmla="*/ 1 h 21"/>
                    <a:gd name="T24" fmla="*/ 2 w 25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1">
                      <a:moveTo>
                        <a:pt x="2" y="13"/>
                      </a:move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4" y="15"/>
                        <a:pt x="19" y="11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4" y="4"/>
                        <a:pt x="8" y="8"/>
                        <a:pt x="2" y="1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0" name="Freeform 250"/>
                <p:cNvSpPr/>
                <p:nvPr/>
              </p:nvSpPr>
              <p:spPr bwMode="auto">
                <a:xfrm rot="19870194">
                  <a:off x="706616" y="3283561"/>
                  <a:ext cx="19773" cy="31637"/>
                </a:xfrm>
                <a:custGeom>
                  <a:avLst/>
                  <a:gdLst>
                    <a:gd name="T0" fmla="*/ 8 w 17"/>
                    <a:gd name="T1" fmla="*/ 4 h 27"/>
                    <a:gd name="T2" fmla="*/ 8 w 17"/>
                    <a:gd name="T3" fmla="*/ 4 h 27"/>
                    <a:gd name="T4" fmla="*/ 1 w 17"/>
                    <a:gd name="T5" fmla="*/ 19 h 27"/>
                    <a:gd name="T6" fmla="*/ 1 w 17"/>
                    <a:gd name="T7" fmla="*/ 19 h 27"/>
                    <a:gd name="T8" fmla="*/ 0 w 17"/>
                    <a:gd name="T9" fmla="*/ 22 h 27"/>
                    <a:gd name="T10" fmla="*/ 5 w 17"/>
                    <a:gd name="T11" fmla="*/ 27 h 27"/>
                    <a:gd name="T12" fmla="*/ 9 w 17"/>
                    <a:gd name="T13" fmla="*/ 25 h 27"/>
                    <a:gd name="T14" fmla="*/ 9 w 17"/>
                    <a:gd name="T15" fmla="*/ 25 h 27"/>
                    <a:gd name="T16" fmla="*/ 17 w 17"/>
                    <a:gd name="T17" fmla="*/ 6 h 27"/>
                    <a:gd name="T18" fmla="*/ 17 w 17"/>
                    <a:gd name="T19" fmla="*/ 6 h 27"/>
                    <a:gd name="T20" fmla="*/ 17 w 17"/>
                    <a:gd name="T21" fmla="*/ 5 h 27"/>
                    <a:gd name="T22" fmla="*/ 13 w 17"/>
                    <a:gd name="T23" fmla="*/ 0 h 27"/>
                    <a:gd name="T24" fmla="*/ 8 w 17"/>
                    <a:gd name="T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7">
                      <a:moveTo>
                        <a:pt x="8" y="4"/>
                      </a:move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9"/>
                        <a:pt x="5" y="15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20"/>
                        <a:pt x="0" y="21"/>
                        <a:pt x="0" y="22"/>
                      </a:cubicBezTo>
                      <a:cubicBezTo>
                        <a:pt x="0" y="25"/>
                        <a:pt x="3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3" y="19"/>
                        <a:pt x="16" y="13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3" y="0"/>
                      </a:cubicBezTo>
                      <a:cubicBezTo>
                        <a:pt x="10" y="0"/>
                        <a:pt x="9" y="2"/>
                        <a:pt x="8" y="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1" name="Freeform 251"/>
                <p:cNvSpPr/>
                <p:nvPr/>
              </p:nvSpPr>
              <p:spPr bwMode="auto">
                <a:xfrm rot="19870194">
                  <a:off x="776144" y="3312161"/>
                  <a:ext cx="31637" cy="16258"/>
                </a:xfrm>
                <a:custGeom>
                  <a:avLst/>
                  <a:gdLst>
                    <a:gd name="T0" fmla="*/ 5 w 27"/>
                    <a:gd name="T1" fmla="*/ 14 h 14"/>
                    <a:gd name="T2" fmla="*/ 6 w 27"/>
                    <a:gd name="T3" fmla="*/ 14 h 14"/>
                    <a:gd name="T4" fmla="*/ 6 w 27"/>
                    <a:gd name="T5" fmla="*/ 14 h 14"/>
                    <a:gd name="T6" fmla="*/ 23 w 27"/>
                    <a:gd name="T7" fmla="*/ 9 h 14"/>
                    <a:gd name="T8" fmla="*/ 23 w 27"/>
                    <a:gd name="T9" fmla="*/ 9 h 14"/>
                    <a:gd name="T10" fmla="*/ 27 w 27"/>
                    <a:gd name="T11" fmla="*/ 5 h 14"/>
                    <a:gd name="T12" fmla="*/ 23 w 27"/>
                    <a:gd name="T13" fmla="*/ 0 h 14"/>
                    <a:gd name="T14" fmla="*/ 22 w 27"/>
                    <a:gd name="T15" fmla="*/ 0 h 14"/>
                    <a:gd name="T16" fmla="*/ 22 w 27"/>
                    <a:gd name="T17" fmla="*/ 0 h 14"/>
                    <a:gd name="T18" fmla="*/ 3 w 27"/>
                    <a:gd name="T19" fmla="*/ 5 h 14"/>
                    <a:gd name="T20" fmla="*/ 3 w 27"/>
                    <a:gd name="T21" fmla="*/ 5 h 14"/>
                    <a:gd name="T22" fmla="*/ 0 w 27"/>
                    <a:gd name="T23" fmla="*/ 9 h 14"/>
                    <a:gd name="T24" fmla="*/ 5 w 27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4">
                      <a:moveTo>
                        <a:pt x="5" y="14"/>
                      </a:moveTo>
                      <a:cubicBezTo>
                        <a:pt x="5" y="14"/>
                        <a:pt x="6" y="14"/>
                        <a:pt x="6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12" y="12"/>
                        <a:pt x="17" y="10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6" y="9"/>
                        <a:pt x="27" y="7"/>
                        <a:pt x="27" y="5"/>
                      </a:cubicBezTo>
                      <a:cubicBezTo>
                        <a:pt x="27" y="2"/>
                        <a:pt x="25" y="0"/>
                        <a:pt x="23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5" y="1"/>
                        <a:pt x="9" y="3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1" y="6"/>
                        <a:pt x="0" y="7"/>
                        <a:pt x="0" y="9"/>
                      </a:cubicBezTo>
                      <a:cubicBezTo>
                        <a:pt x="0" y="12"/>
                        <a:pt x="2" y="14"/>
                        <a:pt x="5" y="1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2" name="Freeform 252"/>
                <p:cNvSpPr/>
                <p:nvPr/>
              </p:nvSpPr>
              <p:spPr bwMode="auto">
                <a:xfrm rot="19870194">
                  <a:off x="817558" y="3287435"/>
                  <a:ext cx="32956" cy="15379"/>
                </a:xfrm>
                <a:custGeom>
                  <a:avLst/>
                  <a:gdLst>
                    <a:gd name="T0" fmla="*/ 4 w 28"/>
                    <a:gd name="T1" fmla="*/ 9 h 13"/>
                    <a:gd name="T2" fmla="*/ 4 w 28"/>
                    <a:gd name="T3" fmla="*/ 10 h 13"/>
                    <a:gd name="T4" fmla="*/ 10 w 28"/>
                    <a:gd name="T5" fmla="*/ 10 h 13"/>
                    <a:gd name="T6" fmla="*/ 11 w 28"/>
                    <a:gd name="T7" fmla="*/ 10 h 13"/>
                    <a:gd name="T8" fmla="*/ 22 w 28"/>
                    <a:gd name="T9" fmla="*/ 13 h 13"/>
                    <a:gd name="T10" fmla="*/ 22 w 28"/>
                    <a:gd name="T11" fmla="*/ 13 h 13"/>
                    <a:gd name="T12" fmla="*/ 24 w 28"/>
                    <a:gd name="T13" fmla="*/ 13 h 13"/>
                    <a:gd name="T14" fmla="*/ 28 w 28"/>
                    <a:gd name="T15" fmla="*/ 9 h 13"/>
                    <a:gd name="T16" fmla="*/ 25 w 28"/>
                    <a:gd name="T17" fmla="*/ 4 h 13"/>
                    <a:gd name="T18" fmla="*/ 25 w 28"/>
                    <a:gd name="T19" fmla="*/ 4 h 13"/>
                    <a:gd name="T20" fmla="*/ 14 w 28"/>
                    <a:gd name="T21" fmla="*/ 1 h 13"/>
                    <a:gd name="T22" fmla="*/ 14 w 28"/>
                    <a:gd name="T23" fmla="*/ 1 h 13"/>
                    <a:gd name="T24" fmla="*/ 13 w 28"/>
                    <a:gd name="T25" fmla="*/ 1 h 13"/>
                    <a:gd name="T26" fmla="*/ 13 w 28"/>
                    <a:gd name="T27" fmla="*/ 1 h 13"/>
                    <a:gd name="T28" fmla="*/ 12 w 28"/>
                    <a:gd name="T29" fmla="*/ 1 h 13"/>
                    <a:gd name="T30" fmla="*/ 11 w 28"/>
                    <a:gd name="T31" fmla="*/ 1 h 13"/>
                    <a:gd name="T32" fmla="*/ 11 w 28"/>
                    <a:gd name="T33" fmla="*/ 1 h 13"/>
                    <a:gd name="T34" fmla="*/ 11 w 28"/>
                    <a:gd name="T35" fmla="*/ 1 h 13"/>
                    <a:gd name="T36" fmla="*/ 5 w 28"/>
                    <a:gd name="T37" fmla="*/ 0 h 13"/>
                    <a:gd name="T38" fmla="*/ 5 w 28"/>
                    <a:gd name="T39" fmla="*/ 0 h 13"/>
                    <a:gd name="T40" fmla="*/ 5 w 28"/>
                    <a:gd name="T41" fmla="*/ 0 h 13"/>
                    <a:gd name="T42" fmla="*/ 0 w 28"/>
                    <a:gd name="T43" fmla="*/ 5 h 13"/>
                    <a:gd name="T44" fmla="*/ 4 w 28"/>
                    <a:gd name="T4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" h="13">
                      <a:moveTo>
                        <a:pt x="4" y="9"/>
                      </a:move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3" y="13"/>
                        <a:pt x="23" y="13"/>
                        <a:pt x="24" y="13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7"/>
                        <a:pt x="27" y="5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3" name="Freeform 253"/>
                <p:cNvSpPr/>
                <p:nvPr/>
              </p:nvSpPr>
              <p:spPr bwMode="auto">
                <a:xfrm rot="19870194">
                  <a:off x="671566" y="3254053"/>
                  <a:ext cx="29440" cy="24607"/>
                </a:xfrm>
                <a:custGeom>
                  <a:avLst/>
                  <a:gdLst>
                    <a:gd name="T0" fmla="*/ 3 w 25"/>
                    <a:gd name="T1" fmla="*/ 9 h 21"/>
                    <a:gd name="T2" fmla="*/ 3 w 25"/>
                    <a:gd name="T3" fmla="*/ 9 h 21"/>
                    <a:gd name="T4" fmla="*/ 16 w 25"/>
                    <a:gd name="T5" fmla="*/ 19 h 21"/>
                    <a:gd name="T6" fmla="*/ 17 w 25"/>
                    <a:gd name="T7" fmla="*/ 18 h 21"/>
                    <a:gd name="T8" fmla="*/ 20 w 25"/>
                    <a:gd name="T9" fmla="*/ 21 h 21"/>
                    <a:gd name="T10" fmla="*/ 25 w 25"/>
                    <a:gd name="T11" fmla="*/ 16 h 21"/>
                    <a:gd name="T12" fmla="*/ 24 w 25"/>
                    <a:gd name="T13" fmla="*/ 13 h 21"/>
                    <a:gd name="T14" fmla="*/ 24 w 25"/>
                    <a:gd name="T15" fmla="*/ 13 h 21"/>
                    <a:gd name="T16" fmla="*/ 7 w 25"/>
                    <a:gd name="T17" fmla="*/ 0 h 21"/>
                    <a:gd name="T18" fmla="*/ 7 w 25"/>
                    <a:gd name="T19" fmla="*/ 0 h 21"/>
                    <a:gd name="T20" fmla="*/ 7 w 25"/>
                    <a:gd name="T21" fmla="*/ 0 h 21"/>
                    <a:gd name="T22" fmla="*/ 7 w 25"/>
                    <a:gd name="T23" fmla="*/ 0 h 21"/>
                    <a:gd name="T24" fmla="*/ 5 w 25"/>
                    <a:gd name="T25" fmla="*/ 0 h 21"/>
                    <a:gd name="T26" fmla="*/ 0 w 25"/>
                    <a:gd name="T27" fmla="*/ 4 h 21"/>
                    <a:gd name="T28" fmla="*/ 3 w 25"/>
                    <a:gd name="T29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21">
                      <a:moveTo>
                        <a:pt x="3" y="9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4" y="15"/>
                        <a:pt x="16" y="19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7" y="20"/>
                        <a:pt x="19" y="21"/>
                        <a:pt x="20" y="21"/>
                      </a:cubicBezTo>
                      <a:cubicBezTo>
                        <a:pt x="23" y="21"/>
                        <a:pt x="25" y="18"/>
                        <a:pt x="25" y="16"/>
                      </a:cubicBezTo>
                      <a:cubicBezTo>
                        <a:pt x="25" y="15"/>
                        <a:pt x="25" y="14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1" y="8"/>
                        <a:pt x="15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2" y="8"/>
                        <a:pt x="3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4" name="Freeform 254"/>
                <p:cNvSpPr/>
                <p:nvPr/>
              </p:nvSpPr>
              <p:spPr bwMode="auto">
                <a:xfrm rot="19870194">
                  <a:off x="825881" y="3418091"/>
                  <a:ext cx="30319" cy="23728"/>
                </a:xfrm>
                <a:custGeom>
                  <a:avLst/>
                  <a:gdLst>
                    <a:gd name="T0" fmla="*/ 4 w 26"/>
                    <a:gd name="T1" fmla="*/ 20 h 20"/>
                    <a:gd name="T2" fmla="*/ 7 w 26"/>
                    <a:gd name="T3" fmla="*/ 19 h 20"/>
                    <a:gd name="T4" fmla="*/ 7 w 26"/>
                    <a:gd name="T5" fmla="*/ 19 h 20"/>
                    <a:gd name="T6" fmla="*/ 24 w 26"/>
                    <a:gd name="T7" fmla="*/ 9 h 20"/>
                    <a:gd name="T8" fmla="*/ 24 w 26"/>
                    <a:gd name="T9" fmla="*/ 9 h 20"/>
                    <a:gd name="T10" fmla="*/ 26 w 26"/>
                    <a:gd name="T11" fmla="*/ 5 h 20"/>
                    <a:gd name="T12" fmla="*/ 21 w 26"/>
                    <a:gd name="T13" fmla="*/ 0 h 20"/>
                    <a:gd name="T14" fmla="*/ 19 w 26"/>
                    <a:gd name="T15" fmla="*/ 1 h 20"/>
                    <a:gd name="T16" fmla="*/ 19 w 26"/>
                    <a:gd name="T17" fmla="*/ 1 h 20"/>
                    <a:gd name="T18" fmla="*/ 2 w 26"/>
                    <a:gd name="T19" fmla="*/ 11 h 20"/>
                    <a:gd name="T20" fmla="*/ 2 w 26"/>
                    <a:gd name="T21" fmla="*/ 11 h 20"/>
                    <a:gd name="T22" fmla="*/ 0 w 26"/>
                    <a:gd name="T23" fmla="*/ 15 h 20"/>
                    <a:gd name="T24" fmla="*/ 4 w 26"/>
                    <a:gd name="T2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20">
                      <a:moveTo>
                        <a:pt x="4" y="20"/>
                      </a:moveTo>
                      <a:cubicBezTo>
                        <a:pt x="5" y="20"/>
                        <a:pt x="6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2" y="16"/>
                        <a:pt x="17" y="13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5" y="8"/>
                        <a:pt x="26" y="7"/>
                        <a:pt x="26" y="5"/>
                      </a:cubicBezTo>
                      <a:cubicBezTo>
                        <a:pt x="26" y="2"/>
                        <a:pt x="24" y="0"/>
                        <a:pt x="21" y="0"/>
                      </a:cubicBezTo>
                      <a:cubicBezTo>
                        <a:pt x="20" y="0"/>
                        <a:pt x="20" y="1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3" y="5"/>
                        <a:pt x="7" y="8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5" name="Freeform 255"/>
                <p:cNvSpPr/>
                <p:nvPr/>
              </p:nvSpPr>
              <p:spPr bwMode="auto">
                <a:xfrm rot="19870194">
                  <a:off x="590302" y="3359092"/>
                  <a:ext cx="25925" cy="26804"/>
                </a:xfrm>
                <a:custGeom>
                  <a:avLst/>
                  <a:gdLst>
                    <a:gd name="T0" fmla="*/ 5 w 22"/>
                    <a:gd name="T1" fmla="*/ 23 h 23"/>
                    <a:gd name="T2" fmla="*/ 8 w 22"/>
                    <a:gd name="T3" fmla="*/ 21 h 23"/>
                    <a:gd name="T4" fmla="*/ 8 w 22"/>
                    <a:gd name="T5" fmla="*/ 21 h 23"/>
                    <a:gd name="T6" fmla="*/ 21 w 22"/>
                    <a:gd name="T7" fmla="*/ 8 h 23"/>
                    <a:gd name="T8" fmla="*/ 21 w 22"/>
                    <a:gd name="T9" fmla="*/ 7 h 23"/>
                    <a:gd name="T10" fmla="*/ 22 w 22"/>
                    <a:gd name="T11" fmla="*/ 4 h 23"/>
                    <a:gd name="T12" fmla="*/ 18 w 22"/>
                    <a:gd name="T13" fmla="*/ 0 h 23"/>
                    <a:gd name="T14" fmla="*/ 14 w 22"/>
                    <a:gd name="T15" fmla="*/ 1 h 23"/>
                    <a:gd name="T16" fmla="*/ 14 w 22"/>
                    <a:gd name="T17" fmla="*/ 1 h 23"/>
                    <a:gd name="T18" fmla="*/ 1 w 22"/>
                    <a:gd name="T19" fmla="*/ 15 h 23"/>
                    <a:gd name="T20" fmla="*/ 1 w 22"/>
                    <a:gd name="T21" fmla="*/ 15 h 23"/>
                    <a:gd name="T22" fmla="*/ 0 w 22"/>
                    <a:gd name="T23" fmla="*/ 18 h 23"/>
                    <a:gd name="T24" fmla="*/ 5 w 22"/>
                    <a:gd name="T2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23">
                      <a:moveTo>
                        <a:pt x="5" y="23"/>
                      </a:moveTo>
                      <a:cubicBezTo>
                        <a:pt x="6" y="23"/>
                        <a:pt x="7" y="22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7" y="12"/>
                        <a:pt x="21" y="8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2" y="7"/>
                        <a:pt x="22" y="6"/>
                        <a:pt x="22" y="4"/>
                      </a:cubicBezTo>
                      <a:cubicBezTo>
                        <a:pt x="22" y="2"/>
                        <a:pt x="20" y="0"/>
                        <a:pt x="18" y="0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0" y="6"/>
                        <a:pt x="6" y="10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6"/>
                        <a:pt x="0" y="17"/>
                        <a:pt x="0" y="18"/>
                      </a:cubicBezTo>
                      <a:cubicBezTo>
                        <a:pt x="0" y="21"/>
                        <a:pt x="2" y="23"/>
                        <a:pt x="5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6" name="Freeform 256"/>
                <p:cNvSpPr/>
                <p:nvPr/>
              </p:nvSpPr>
              <p:spPr bwMode="auto">
                <a:xfrm rot="19870194">
                  <a:off x="794607" y="3638007"/>
                  <a:ext cx="12743" cy="34274"/>
                </a:xfrm>
                <a:custGeom>
                  <a:avLst/>
                  <a:gdLst>
                    <a:gd name="T0" fmla="*/ 6 w 11"/>
                    <a:gd name="T1" fmla="*/ 0 h 29"/>
                    <a:gd name="T2" fmla="*/ 2 w 11"/>
                    <a:gd name="T3" fmla="*/ 5 h 29"/>
                    <a:gd name="T4" fmla="*/ 2 w 11"/>
                    <a:gd name="T5" fmla="*/ 5 h 29"/>
                    <a:gd name="T6" fmla="*/ 0 w 11"/>
                    <a:gd name="T7" fmla="*/ 23 h 29"/>
                    <a:gd name="T8" fmla="*/ 0 w 11"/>
                    <a:gd name="T9" fmla="*/ 23 h 29"/>
                    <a:gd name="T10" fmla="*/ 0 w 11"/>
                    <a:gd name="T11" fmla="*/ 24 h 29"/>
                    <a:gd name="T12" fmla="*/ 5 w 11"/>
                    <a:gd name="T13" fmla="*/ 29 h 29"/>
                    <a:gd name="T14" fmla="*/ 10 w 11"/>
                    <a:gd name="T15" fmla="*/ 24 h 29"/>
                    <a:gd name="T16" fmla="*/ 10 w 11"/>
                    <a:gd name="T17" fmla="*/ 24 h 29"/>
                    <a:gd name="T18" fmla="*/ 11 w 11"/>
                    <a:gd name="T19" fmla="*/ 5 h 29"/>
                    <a:gd name="T20" fmla="*/ 11 w 11"/>
                    <a:gd name="T21" fmla="*/ 5 h 29"/>
                    <a:gd name="T22" fmla="*/ 11 w 11"/>
                    <a:gd name="T23" fmla="*/ 5 h 29"/>
                    <a:gd name="T24" fmla="*/ 6 w 11"/>
                    <a:gd name="T2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29">
                      <a:moveTo>
                        <a:pt x="6" y="0"/>
                      </a:moveTo>
                      <a:cubicBezTo>
                        <a:pt x="4" y="0"/>
                        <a:pt x="2" y="2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11"/>
                        <a:pt x="1" y="17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6"/>
                        <a:pt x="2" y="29"/>
                        <a:pt x="5" y="29"/>
                      </a:cubicBezTo>
                      <a:cubicBezTo>
                        <a:pt x="7" y="29"/>
                        <a:pt x="9" y="27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18"/>
                        <a:pt x="11" y="12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7" name="Freeform 257"/>
                <p:cNvSpPr/>
                <p:nvPr/>
              </p:nvSpPr>
              <p:spPr bwMode="auto">
                <a:xfrm rot="19870194">
                  <a:off x="769322" y="3595293"/>
                  <a:ext cx="14061" cy="32956"/>
                </a:xfrm>
                <a:custGeom>
                  <a:avLst/>
                  <a:gdLst>
                    <a:gd name="T0" fmla="*/ 2 w 12"/>
                    <a:gd name="T1" fmla="*/ 24 h 28"/>
                    <a:gd name="T2" fmla="*/ 2 w 12"/>
                    <a:gd name="T3" fmla="*/ 24 h 28"/>
                    <a:gd name="T4" fmla="*/ 7 w 12"/>
                    <a:gd name="T5" fmla="*/ 28 h 28"/>
                    <a:gd name="T6" fmla="*/ 12 w 12"/>
                    <a:gd name="T7" fmla="*/ 24 h 28"/>
                    <a:gd name="T8" fmla="*/ 11 w 12"/>
                    <a:gd name="T9" fmla="*/ 23 h 28"/>
                    <a:gd name="T10" fmla="*/ 12 w 12"/>
                    <a:gd name="T11" fmla="*/ 23 h 28"/>
                    <a:gd name="T12" fmla="*/ 9 w 12"/>
                    <a:gd name="T13" fmla="*/ 4 h 28"/>
                    <a:gd name="T14" fmla="*/ 9 w 12"/>
                    <a:gd name="T15" fmla="*/ 4 h 28"/>
                    <a:gd name="T16" fmla="*/ 5 w 12"/>
                    <a:gd name="T17" fmla="*/ 0 h 28"/>
                    <a:gd name="T18" fmla="*/ 0 w 12"/>
                    <a:gd name="T19" fmla="*/ 5 h 28"/>
                    <a:gd name="T20" fmla="*/ 0 w 12"/>
                    <a:gd name="T21" fmla="*/ 6 h 28"/>
                    <a:gd name="T22" fmla="*/ 0 w 12"/>
                    <a:gd name="T23" fmla="*/ 6 h 28"/>
                    <a:gd name="T24" fmla="*/ 2 w 12"/>
                    <a:gd name="T25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8">
                      <a:moveTo>
                        <a:pt x="2" y="24"/>
                      </a:move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6"/>
                        <a:pt x="4" y="28"/>
                        <a:pt x="7" y="28"/>
                      </a:cubicBezTo>
                      <a:cubicBezTo>
                        <a:pt x="9" y="28"/>
                        <a:pt x="12" y="26"/>
                        <a:pt x="12" y="24"/>
                      </a:cubicBezTo>
                      <a:cubicBezTo>
                        <a:pt x="12" y="23"/>
                        <a:pt x="11" y="23"/>
                        <a:pt x="11" y="23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1" y="17"/>
                        <a:pt x="10" y="10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12"/>
                        <a:pt x="2" y="18"/>
                        <a:pt x="2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8" name="Freeform 258"/>
                <p:cNvSpPr/>
                <p:nvPr/>
              </p:nvSpPr>
              <p:spPr bwMode="auto">
                <a:xfrm rot="19870194">
                  <a:off x="745461" y="3593252"/>
                  <a:ext cx="22410" cy="21092"/>
                </a:xfrm>
                <a:custGeom>
                  <a:avLst/>
                  <a:gdLst>
                    <a:gd name="T0" fmla="*/ 1 w 19"/>
                    <a:gd name="T1" fmla="*/ 10 h 18"/>
                    <a:gd name="T2" fmla="*/ 1 w 19"/>
                    <a:gd name="T3" fmla="*/ 10 h 18"/>
                    <a:gd name="T4" fmla="*/ 0 w 19"/>
                    <a:gd name="T5" fmla="*/ 13 h 18"/>
                    <a:gd name="T6" fmla="*/ 4 w 19"/>
                    <a:gd name="T7" fmla="*/ 18 h 18"/>
                    <a:gd name="T8" fmla="*/ 8 w 19"/>
                    <a:gd name="T9" fmla="*/ 17 h 18"/>
                    <a:gd name="T10" fmla="*/ 8 w 19"/>
                    <a:gd name="T11" fmla="*/ 17 h 18"/>
                    <a:gd name="T12" fmla="*/ 18 w 19"/>
                    <a:gd name="T13" fmla="*/ 8 h 18"/>
                    <a:gd name="T14" fmla="*/ 18 w 19"/>
                    <a:gd name="T15" fmla="*/ 8 h 18"/>
                    <a:gd name="T16" fmla="*/ 19 w 19"/>
                    <a:gd name="T17" fmla="*/ 4 h 18"/>
                    <a:gd name="T18" fmla="*/ 14 w 19"/>
                    <a:gd name="T19" fmla="*/ 0 h 18"/>
                    <a:gd name="T20" fmla="*/ 12 w 19"/>
                    <a:gd name="T21" fmla="*/ 0 h 18"/>
                    <a:gd name="T22" fmla="*/ 12 w 19"/>
                    <a:gd name="T23" fmla="*/ 0 h 18"/>
                    <a:gd name="T24" fmla="*/ 7 w 19"/>
                    <a:gd name="T25" fmla="*/ 3 h 18"/>
                    <a:gd name="T26" fmla="*/ 8 w 19"/>
                    <a:gd name="T27" fmla="*/ 3 h 18"/>
                    <a:gd name="T28" fmla="*/ 6 w 19"/>
                    <a:gd name="T29" fmla="*/ 6 h 18"/>
                    <a:gd name="T30" fmla="*/ 1 w 19"/>
                    <a:gd name="T31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18">
                      <a:moveTo>
                        <a:pt x="1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6" y="18"/>
                        <a:pt x="7" y="18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4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3" y="0"/>
                        <a:pt x="13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4"/>
                        <a:pt x="6" y="5"/>
                        <a:pt x="6" y="6"/>
                      </a:cubicBezTo>
                      <a:lnTo>
                        <a:pt x="1" y="10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9" name="Freeform 259"/>
                <p:cNvSpPr/>
                <p:nvPr/>
              </p:nvSpPr>
              <p:spPr bwMode="auto">
                <a:xfrm rot="19870194">
                  <a:off x="600790" y="3309032"/>
                  <a:ext cx="26804" cy="28122"/>
                </a:xfrm>
                <a:custGeom>
                  <a:avLst/>
                  <a:gdLst>
                    <a:gd name="T0" fmla="*/ 5 w 23"/>
                    <a:gd name="T1" fmla="*/ 24 h 24"/>
                    <a:gd name="T2" fmla="*/ 8 w 23"/>
                    <a:gd name="T3" fmla="*/ 22 h 24"/>
                    <a:gd name="T4" fmla="*/ 9 w 23"/>
                    <a:gd name="T5" fmla="*/ 22 h 24"/>
                    <a:gd name="T6" fmla="*/ 21 w 23"/>
                    <a:gd name="T7" fmla="*/ 8 h 24"/>
                    <a:gd name="T8" fmla="*/ 21 w 23"/>
                    <a:gd name="T9" fmla="*/ 8 h 24"/>
                    <a:gd name="T10" fmla="*/ 23 w 23"/>
                    <a:gd name="T11" fmla="*/ 5 h 24"/>
                    <a:gd name="T12" fmla="*/ 18 w 23"/>
                    <a:gd name="T13" fmla="*/ 0 h 24"/>
                    <a:gd name="T14" fmla="*/ 15 w 23"/>
                    <a:gd name="T15" fmla="*/ 1 h 24"/>
                    <a:gd name="T16" fmla="*/ 15 w 23"/>
                    <a:gd name="T17" fmla="*/ 1 h 24"/>
                    <a:gd name="T18" fmla="*/ 1 w 23"/>
                    <a:gd name="T19" fmla="*/ 16 h 24"/>
                    <a:gd name="T20" fmla="*/ 1 w 23"/>
                    <a:gd name="T21" fmla="*/ 16 h 24"/>
                    <a:gd name="T22" fmla="*/ 0 w 23"/>
                    <a:gd name="T23" fmla="*/ 19 h 24"/>
                    <a:gd name="T24" fmla="*/ 5 w 23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4">
                      <a:moveTo>
                        <a:pt x="5" y="24"/>
                      </a:moveTo>
                      <a:cubicBezTo>
                        <a:pt x="6" y="24"/>
                        <a:pt x="8" y="23"/>
                        <a:pt x="8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3" y="16"/>
                        <a:pt x="17" y="12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7"/>
                        <a:pt x="23" y="6"/>
                        <a:pt x="23" y="5"/>
                      </a:cubicBez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1" y="5"/>
                        <a:pt x="6" y="10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0" name="Freeform 260"/>
                <p:cNvSpPr/>
                <p:nvPr/>
              </p:nvSpPr>
              <p:spPr bwMode="auto">
                <a:xfrm rot="19870194">
                  <a:off x="624315" y="3274429"/>
                  <a:ext cx="32956" cy="15379"/>
                </a:xfrm>
                <a:custGeom>
                  <a:avLst/>
                  <a:gdLst>
                    <a:gd name="T0" fmla="*/ 5 w 28"/>
                    <a:gd name="T1" fmla="*/ 13 h 13"/>
                    <a:gd name="T2" fmla="*/ 6 w 28"/>
                    <a:gd name="T3" fmla="*/ 13 h 13"/>
                    <a:gd name="T4" fmla="*/ 6 w 28"/>
                    <a:gd name="T5" fmla="*/ 13 h 13"/>
                    <a:gd name="T6" fmla="*/ 24 w 28"/>
                    <a:gd name="T7" fmla="*/ 9 h 13"/>
                    <a:gd name="T8" fmla="*/ 24 w 28"/>
                    <a:gd name="T9" fmla="*/ 9 h 13"/>
                    <a:gd name="T10" fmla="*/ 28 w 28"/>
                    <a:gd name="T11" fmla="*/ 5 h 13"/>
                    <a:gd name="T12" fmla="*/ 23 w 28"/>
                    <a:gd name="T13" fmla="*/ 0 h 13"/>
                    <a:gd name="T14" fmla="*/ 22 w 28"/>
                    <a:gd name="T15" fmla="*/ 0 h 13"/>
                    <a:gd name="T16" fmla="*/ 22 w 28"/>
                    <a:gd name="T17" fmla="*/ 0 h 13"/>
                    <a:gd name="T18" fmla="*/ 4 w 28"/>
                    <a:gd name="T19" fmla="*/ 4 h 13"/>
                    <a:gd name="T20" fmla="*/ 4 w 28"/>
                    <a:gd name="T21" fmla="*/ 4 h 13"/>
                    <a:gd name="T22" fmla="*/ 0 w 28"/>
                    <a:gd name="T23" fmla="*/ 8 h 13"/>
                    <a:gd name="T24" fmla="*/ 5 w 28"/>
                    <a:gd name="T2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3">
                      <a:moveTo>
                        <a:pt x="5" y="13"/>
                      </a:moveTo>
                      <a:cubicBezTo>
                        <a:pt x="5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11" y="12"/>
                        <a:pt x="17" y="10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5" y="1"/>
                        <a:pt x="9" y="2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2" y="5"/>
                        <a:pt x="0" y="6"/>
                        <a:pt x="0" y="8"/>
                      </a:cubicBezTo>
                      <a:cubicBezTo>
                        <a:pt x="0" y="11"/>
                        <a:pt x="2" y="13"/>
                        <a:pt x="5" y="1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1" name="Freeform 261"/>
                <p:cNvSpPr/>
                <p:nvPr/>
              </p:nvSpPr>
              <p:spPr bwMode="auto">
                <a:xfrm rot="19870194">
                  <a:off x="694348" y="3336126"/>
                  <a:ext cx="26804" cy="25925"/>
                </a:xfrm>
                <a:custGeom>
                  <a:avLst/>
                  <a:gdLst>
                    <a:gd name="T0" fmla="*/ 1 w 23"/>
                    <a:gd name="T1" fmla="*/ 14 h 22"/>
                    <a:gd name="T2" fmla="*/ 1 w 23"/>
                    <a:gd name="T3" fmla="*/ 14 h 22"/>
                    <a:gd name="T4" fmla="*/ 0 w 23"/>
                    <a:gd name="T5" fmla="*/ 17 h 22"/>
                    <a:gd name="T6" fmla="*/ 5 w 23"/>
                    <a:gd name="T7" fmla="*/ 22 h 22"/>
                    <a:gd name="T8" fmla="*/ 8 w 23"/>
                    <a:gd name="T9" fmla="*/ 21 h 22"/>
                    <a:gd name="T10" fmla="*/ 8 w 23"/>
                    <a:gd name="T11" fmla="*/ 21 h 22"/>
                    <a:gd name="T12" fmla="*/ 22 w 23"/>
                    <a:gd name="T13" fmla="*/ 8 h 22"/>
                    <a:gd name="T14" fmla="*/ 22 w 23"/>
                    <a:gd name="T15" fmla="*/ 8 h 22"/>
                    <a:gd name="T16" fmla="*/ 23 w 23"/>
                    <a:gd name="T17" fmla="*/ 4 h 22"/>
                    <a:gd name="T18" fmla="*/ 18 w 23"/>
                    <a:gd name="T19" fmla="*/ 0 h 22"/>
                    <a:gd name="T20" fmla="*/ 15 w 23"/>
                    <a:gd name="T21" fmla="*/ 1 h 22"/>
                    <a:gd name="T22" fmla="*/ 15 w 23"/>
                    <a:gd name="T23" fmla="*/ 1 h 22"/>
                    <a:gd name="T24" fmla="*/ 1 w 23"/>
                    <a:gd name="T25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2">
                      <a:moveTo>
                        <a:pt x="1" y="14"/>
                      </a:move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ubicBezTo>
                        <a:pt x="6" y="22"/>
                        <a:pt x="7" y="21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7"/>
                        <a:pt x="23" y="6"/>
                        <a:pt x="23" y="4"/>
                      </a:cubicBez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lnTo>
                        <a:pt x="1" y="14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2" name="Freeform 262"/>
                <p:cNvSpPr/>
                <p:nvPr/>
              </p:nvSpPr>
              <p:spPr bwMode="auto">
                <a:xfrm rot="19870194">
                  <a:off x="679739" y="3381872"/>
                  <a:ext cx="25925" cy="23728"/>
                </a:xfrm>
                <a:custGeom>
                  <a:avLst/>
                  <a:gdLst>
                    <a:gd name="T0" fmla="*/ 1 w 22"/>
                    <a:gd name="T1" fmla="*/ 17 h 20"/>
                    <a:gd name="T2" fmla="*/ 1 w 22"/>
                    <a:gd name="T3" fmla="*/ 17 h 20"/>
                    <a:gd name="T4" fmla="*/ 1 w 22"/>
                    <a:gd name="T5" fmla="*/ 17 h 20"/>
                    <a:gd name="T6" fmla="*/ 1 w 22"/>
                    <a:gd name="T7" fmla="*/ 17 h 20"/>
                    <a:gd name="T8" fmla="*/ 5 w 22"/>
                    <a:gd name="T9" fmla="*/ 20 h 20"/>
                    <a:gd name="T10" fmla="*/ 9 w 22"/>
                    <a:gd name="T11" fmla="*/ 17 h 20"/>
                    <a:gd name="T12" fmla="*/ 20 w 22"/>
                    <a:gd name="T13" fmla="*/ 8 h 20"/>
                    <a:gd name="T14" fmla="*/ 20 w 22"/>
                    <a:gd name="T15" fmla="*/ 8 h 20"/>
                    <a:gd name="T16" fmla="*/ 22 w 22"/>
                    <a:gd name="T17" fmla="*/ 4 h 20"/>
                    <a:gd name="T18" fmla="*/ 17 w 22"/>
                    <a:gd name="T19" fmla="*/ 0 h 20"/>
                    <a:gd name="T20" fmla="*/ 14 w 22"/>
                    <a:gd name="T21" fmla="*/ 1 h 20"/>
                    <a:gd name="T22" fmla="*/ 14 w 22"/>
                    <a:gd name="T23" fmla="*/ 1 h 20"/>
                    <a:gd name="T24" fmla="*/ 2 w 22"/>
                    <a:gd name="T25" fmla="*/ 11 h 20"/>
                    <a:gd name="T26" fmla="*/ 2 w 22"/>
                    <a:gd name="T27" fmla="*/ 11 h 20"/>
                    <a:gd name="T28" fmla="*/ 0 w 22"/>
                    <a:gd name="T29" fmla="*/ 15 h 20"/>
                    <a:gd name="T30" fmla="*/ 1 w 22"/>
                    <a:gd name="T31" fmla="*/ 17 h 20"/>
                    <a:gd name="T32" fmla="*/ 1 w 22"/>
                    <a:gd name="T33" fmla="*/ 17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0">
                      <a:moveTo>
                        <a:pt x="1" y="17"/>
                      </a:move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2" y="19"/>
                        <a:pt x="3" y="20"/>
                        <a:pt x="5" y="20"/>
                      </a:cubicBezTo>
                      <a:cubicBezTo>
                        <a:pt x="7" y="20"/>
                        <a:pt x="8" y="19"/>
                        <a:pt x="9" y="17"/>
                      </a:cubicBezTo>
                      <a:cubicBezTo>
                        <a:pt x="14" y="13"/>
                        <a:pt x="19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2" y="6"/>
                        <a:pt x="22" y="4"/>
                      </a:cubicBezTo>
                      <a:cubicBezTo>
                        <a:pt x="22" y="2"/>
                        <a:pt x="20" y="0"/>
                        <a:pt x="17" y="0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2"/>
                        <a:pt x="7" y="7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6"/>
                        <a:pt x="0" y="16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3" name="Freeform 263"/>
                <p:cNvSpPr/>
                <p:nvPr/>
              </p:nvSpPr>
              <p:spPr bwMode="auto">
                <a:xfrm rot="19870194">
                  <a:off x="1015158" y="3405100"/>
                  <a:ext cx="32956" cy="11425"/>
                </a:xfrm>
                <a:custGeom>
                  <a:avLst/>
                  <a:gdLst>
                    <a:gd name="T0" fmla="*/ 23 w 28"/>
                    <a:gd name="T1" fmla="*/ 0 h 10"/>
                    <a:gd name="T2" fmla="*/ 23 w 28"/>
                    <a:gd name="T3" fmla="*/ 0 h 10"/>
                    <a:gd name="T4" fmla="*/ 23 w 28"/>
                    <a:gd name="T5" fmla="*/ 0 h 10"/>
                    <a:gd name="T6" fmla="*/ 5 w 28"/>
                    <a:gd name="T7" fmla="*/ 1 h 10"/>
                    <a:gd name="T8" fmla="*/ 5 w 28"/>
                    <a:gd name="T9" fmla="*/ 1 h 10"/>
                    <a:gd name="T10" fmla="*/ 5 w 28"/>
                    <a:gd name="T11" fmla="*/ 1 h 10"/>
                    <a:gd name="T12" fmla="*/ 5 w 28"/>
                    <a:gd name="T13" fmla="*/ 1 h 10"/>
                    <a:gd name="T14" fmla="*/ 5 w 28"/>
                    <a:gd name="T15" fmla="*/ 1 h 10"/>
                    <a:gd name="T16" fmla="*/ 0 w 28"/>
                    <a:gd name="T17" fmla="*/ 6 h 10"/>
                    <a:gd name="T18" fmla="*/ 5 w 28"/>
                    <a:gd name="T19" fmla="*/ 10 h 10"/>
                    <a:gd name="T20" fmla="*/ 5 w 28"/>
                    <a:gd name="T21" fmla="*/ 10 h 10"/>
                    <a:gd name="T22" fmla="*/ 5 w 28"/>
                    <a:gd name="T23" fmla="*/ 10 h 10"/>
                    <a:gd name="T24" fmla="*/ 24 w 28"/>
                    <a:gd name="T25" fmla="*/ 10 h 10"/>
                    <a:gd name="T26" fmla="*/ 24 w 28"/>
                    <a:gd name="T27" fmla="*/ 10 h 10"/>
                    <a:gd name="T28" fmla="*/ 28 w 28"/>
                    <a:gd name="T29" fmla="*/ 5 h 10"/>
                    <a:gd name="T30" fmla="*/ 23 w 28"/>
                    <a:gd name="T31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" h="10">
                      <a:moveTo>
                        <a:pt x="23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7" y="1"/>
                        <a:pt x="11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2" y="1"/>
                        <a:pt x="0" y="3"/>
                        <a:pt x="0" y="6"/>
                      </a:cubicBezTo>
                      <a:cubicBezTo>
                        <a:pt x="0" y="8"/>
                        <a:pt x="2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1" y="10"/>
                        <a:pt x="17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6" y="10"/>
                        <a:pt x="28" y="8"/>
                        <a:pt x="28" y="5"/>
                      </a:cubicBezTo>
                      <a:cubicBezTo>
                        <a:pt x="28" y="2"/>
                        <a:pt x="26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4" name="Freeform 264"/>
                <p:cNvSpPr/>
                <p:nvPr/>
              </p:nvSpPr>
              <p:spPr bwMode="auto">
                <a:xfrm rot="19870194">
                  <a:off x="972072" y="3428938"/>
                  <a:ext cx="32516" cy="11425"/>
                </a:xfrm>
                <a:custGeom>
                  <a:avLst/>
                  <a:gdLst>
                    <a:gd name="T0" fmla="*/ 23 w 28"/>
                    <a:gd name="T1" fmla="*/ 1 h 10"/>
                    <a:gd name="T2" fmla="*/ 23 w 28"/>
                    <a:gd name="T3" fmla="*/ 1 h 10"/>
                    <a:gd name="T4" fmla="*/ 5 w 28"/>
                    <a:gd name="T5" fmla="*/ 0 h 10"/>
                    <a:gd name="T6" fmla="*/ 5 w 28"/>
                    <a:gd name="T7" fmla="*/ 0 h 10"/>
                    <a:gd name="T8" fmla="*/ 4 w 28"/>
                    <a:gd name="T9" fmla="*/ 0 h 10"/>
                    <a:gd name="T10" fmla="*/ 0 w 28"/>
                    <a:gd name="T11" fmla="*/ 5 h 10"/>
                    <a:gd name="T12" fmla="*/ 4 w 28"/>
                    <a:gd name="T13" fmla="*/ 9 h 10"/>
                    <a:gd name="T14" fmla="*/ 4 w 28"/>
                    <a:gd name="T15" fmla="*/ 9 h 10"/>
                    <a:gd name="T16" fmla="*/ 23 w 28"/>
                    <a:gd name="T17" fmla="*/ 10 h 10"/>
                    <a:gd name="T18" fmla="*/ 23 w 28"/>
                    <a:gd name="T19" fmla="*/ 10 h 10"/>
                    <a:gd name="T20" fmla="*/ 23 w 28"/>
                    <a:gd name="T21" fmla="*/ 10 h 10"/>
                    <a:gd name="T22" fmla="*/ 28 w 28"/>
                    <a:gd name="T23" fmla="*/ 5 h 10"/>
                    <a:gd name="T24" fmla="*/ 23 w 28"/>
                    <a:gd name="T25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0">
                      <a:moveTo>
                        <a:pt x="23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7" y="1"/>
                        <a:pt x="11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0" y="10"/>
                        <a:pt x="17" y="10"/>
                        <a:pt x="23" y="1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6" y="10"/>
                        <a:pt x="28" y="8"/>
                        <a:pt x="28" y="5"/>
                      </a:cubicBezTo>
                      <a:cubicBezTo>
                        <a:pt x="28" y="3"/>
                        <a:pt x="26" y="1"/>
                        <a:pt x="23" y="1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5" name="Freeform 265"/>
                <p:cNvSpPr/>
                <p:nvPr/>
              </p:nvSpPr>
              <p:spPr bwMode="auto">
                <a:xfrm rot="19870194">
                  <a:off x="871481" y="3287212"/>
                  <a:ext cx="17576" cy="31637"/>
                </a:xfrm>
                <a:custGeom>
                  <a:avLst/>
                  <a:gdLst>
                    <a:gd name="T0" fmla="*/ 15 w 15"/>
                    <a:gd name="T1" fmla="*/ 22 h 27"/>
                    <a:gd name="T2" fmla="*/ 14 w 15"/>
                    <a:gd name="T3" fmla="*/ 15 h 27"/>
                    <a:gd name="T4" fmla="*/ 14 w 15"/>
                    <a:gd name="T5" fmla="*/ 15 h 27"/>
                    <a:gd name="T6" fmla="*/ 14 w 15"/>
                    <a:gd name="T7" fmla="*/ 15 h 27"/>
                    <a:gd name="T8" fmla="*/ 14 w 15"/>
                    <a:gd name="T9" fmla="*/ 15 h 27"/>
                    <a:gd name="T10" fmla="*/ 14 w 15"/>
                    <a:gd name="T11" fmla="*/ 15 h 27"/>
                    <a:gd name="T12" fmla="*/ 14 w 15"/>
                    <a:gd name="T13" fmla="*/ 15 h 27"/>
                    <a:gd name="T14" fmla="*/ 14 w 15"/>
                    <a:gd name="T15" fmla="*/ 14 h 27"/>
                    <a:gd name="T16" fmla="*/ 14 w 15"/>
                    <a:gd name="T17" fmla="*/ 14 h 27"/>
                    <a:gd name="T18" fmla="*/ 11 w 15"/>
                    <a:gd name="T19" fmla="*/ 5 h 27"/>
                    <a:gd name="T20" fmla="*/ 11 w 15"/>
                    <a:gd name="T21" fmla="*/ 5 h 27"/>
                    <a:gd name="T22" fmla="*/ 10 w 15"/>
                    <a:gd name="T23" fmla="*/ 4 h 27"/>
                    <a:gd name="T24" fmla="*/ 10 w 15"/>
                    <a:gd name="T25" fmla="*/ 4 h 27"/>
                    <a:gd name="T26" fmla="*/ 9 w 15"/>
                    <a:gd name="T27" fmla="*/ 2 h 27"/>
                    <a:gd name="T28" fmla="*/ 9 w 15"/>
                    <a:gd name="T29" fmla="*/ 2 h 27"/>
                    <a:gd name="T30" fmla="*/ 5 w 15"/>
                    <a:gd name="T31" fmla="*/ 0 h 27"/>
                    <a:gd name="T32" fmla="*/ 0 w 15"/>
                    <a:gd name="T33" fmla="*/ 4 h 27"/>
                    <a:gd name="T34" fmla="*/ 1 w 15"/>
                    <a:gd name="T35" fmla="*/ 7 h 27"/>
                    <a:gd name="T36" fmla="*/ 1 w 15"/>
                    <a:gd name="T37" fmla="*/ 7 h 27"/>
                    <a:gd name="T38" fmla="*/ 2 w 15"/>
                    <a:gd name="T39" fmla="*/ 9 h 27"/>
                    <a:gd name="T40" fmla="*/ 5 w 15"/>
                    <a:gd name="T41" fmla="*/ 17 h 27"/>
                    <a:gd name="T42" fmla="*/ 6 w 15"/>
                    <a:gd name="T43" fmla="*/ 22 h 27"/>
                    <a:gd name="T44" fmla="*/ 6 w 15"/>
                    <a:gd name="T45" fmla="*/ 22 h 27"/>
                    <a:gd name="T46" fmla="*/ 10 w 15"/>
                    <a:gd name="T47" fmla="*/ 27 h 27"/>
                    <a:gd name="T48" fmla="*/ 15 w 15"/>
                    <a:gd name="T49" fmla="*/ 22 h 27"/>
                    <a:gd name="T50" fmla="*/ 15 w 15"/>
                    <a:gd name="T51" fmla="*/ 2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" h="27">
                      <a:moveTo>
                        <a:pt x="15" y="22"/>
                      </a:move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0" y="5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5"/>
                        <a:pt x="8" y="27"/>
                        <a:pt x="10" y="27"/>
                      </a:cubicBezTo>
                      <a:cubicBezTo>
                        <a:pt x="13" y="27"/>
                        <a:pt x="15" y="25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6" name="Freeform 266"/>
                <p:cNvSpPr/>
                <p:nvPr/>
              </p:nvSpPr>
              <p:spPr bwMode="auto">
                <a:xfrm rot="19870194">
                  <a:off x="725663" y="3636252"/>
                  <a:ext cx="29001" cy="25486"/>
                </a:xfrm>
                <a:custGeom>
                  <a:avLst/>
                  <a:gdLst>
                    <a:gd name="T0" fmla="*/ 20 w 25"/>
                    <a:gd name="T1" fmla="*/ 0 h 22"/>
                    <a:gd name="T2" fmla="*/ 17 w 25"/>
                    <a:gd name="T3" fmla="*/ 1 h 22"/>
                    <a:gd name="T4" fmla="*/ 17 w 25"/>
                    <a:gd name="T5" fmla="*/ 1 h 22"/>
                    <a:gd name="T6" fmla="*/ 2 w 25"/>
                    <a:gd name="T7" fmla="*/ 14 h 22"/>
                    <a:gd name="T8" fmla="*/ 2 w 25"/>
                    <a:gd name="T9" fmla="*/ 14 h 22"/>
                    <a:gd name="T10" fmla="*/ 0 w 25"/>
                    <a:gd name="T11" fmla="*/ 17 h 22"/>
                    <a:gd name="T12" fmla="*/ 5 w 25"/>
                    <a:gd name="T13" fmla="*/ 22 h 22"/>
                    <a:gd name="T14" fmla="*/ 7 w 25"/>
                    <a:gd name="T15" fmla="*/ 21 h 22"/>
                    <a:gd name="T16" fmla="*/ 8 w 25"/>
                    <a:gd name="T17" fmla="*/ 21 h 22"/>
                    <a:gd name="T18" fmla="*/ 24 w 25"/>
                    <a:gd name="T19" fmla="*/ 8 h 22"/>
                    <a:gd name="T20" fmla="*/ 23 w 25"/>
                    <a:gd name="T21" fmla="*/ 8 h 22"/>
                    <a:gd name="T22" fmla="*/ 25 w 25"/>
                    <a:gd name="T23" fmla="*/ 5 h 22"/>
                    <a:gd name="T24" fmla="*/ 20 w 25"/>
                    <a:gd name="T2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2">
                      <a:moveTo>
                        <a:pt x="20" y="0"/>
                      </a:move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7"/>
                        <a:pt x="6" y="11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8"/>
                        <a:pt x="17" y="14"/>
                        <a:pt x="24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7" name="Freeform 267"/>
                <p:cNvSpPr/>
                <p:nvPr/>
              </p:nvSpPr>
              <p:spPr bwMode="auto">
                <a:xfrm rot="19870194">
                  <a:off x="874659" y="3333586"/>
                  <a:ext cx="26804" cy="24607"/>
                </a:xfrm>
                <a:custGeom>
                  <a:avLst/>
                  <a:gdLst>
                    <a:gd name="T0" fmla="*/ 18 w 23"/>
                    <a:gd name="T1" fmla="*/ 0 h 21"/>
                    <a:gd name="T2" fmla="*/ 15 w 23"/>
                    <a:gd name="T3" fmla="*/ 2 h 21"/>
                    <a:gd name="T4" fmla="*/ 15 w 23"/>
                    <a:gd name="T5" fmla="*/ 2 h 21"/>
                    <a:gd name="T6" fmla="*/ 2 w 23"/>
                    <a:gd name="T7" fmla="*/ 13 h 21"/>
                    <a:gd name="T8" fmla="*/ 2 w 23"/>
                    <a:gd name="T9" fmla="*/ 13 h 21"/>
                    <a:gd name="T10" fmla="*/ 0 w 23"/>
                    <a:gd name="T11" fmla="*/ 17 h 21"/>
                    <a:gd name="T12" fmla="*/ 5 w 23"/>
                    <a:gd name="T13" fmla="*/ 21 h 21"/>
                    <a:gd name="T14" fmla="*/ 7 w 23"/>
                    <a:gd name="T15" fmla="*/ 21 h 21"/>
                    <a:gd name="T16" fmla="*/ 7 w 23"/>
                    <a:gd name="T17" fmla="*/ 21 h 21"/>
                    <a:gd name="T18" fmla="*/ 22 w 23"/>
                    <a:gd name="T19" fmla="*/ 8 h 21"/>
                    <a:gd name="T20" fmla="*/ 22 w 23"/>
                    <a:gd name="T21" fmla="*/ 8 h 21"/>
                    <a:gd name="T22" fmla="*/ 23 w 23"/>
                    <a:gd name="T23" fmla="*/ 5 h 21"/>
                    <a:gd name="T24" fmla="*/ 18 w 23"/>
                    <a:gd name="T2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1">
                      <a:moveTo>
                        <a:pt x="18" y="0"/>
                      </a:moveTo>
                      <a:cubicBezTo>
                        <a:pt x="17" y="0"/>
                        <a:pt x="16" y="1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2" y="6"/>
                        <a:pt x="8" y="9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14" y="17"/>
                        <a:pt x="18" y="12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7"/>
                        <a:pt x="23" y="6"/>
                        <a:pt x="23" y="5"/>
                      </a:cubicBezTo>
                      <a:cubicBezTo>
                        <a:pt x="23" y="2"/>
                        <a:pt x="21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8" name="Freeform 268"/>
                <p:cNvSpPr/>
                <p:nvPr/>
              </p:nvSpPr>
              <p:spPr bwMode="auto">
                <a:xfrm rot="19870194">
                  <a:off x="980731" y="3538768"/>
                  <a:ext cx="31637" cy="18455"/>
                </a:xfrm>
                <a:custGeom>
                  <a:avLst/>
                  <a:gdLst>
                    <a:gd name="T0" fmla="*/ 24 w 27"/>
                    <a:gd name="T1" fmla="*/ 7 h 16"/>
                    <a:gd name="T2" fmla="*/ 24 w 27"/>
                    <a:gd name="T3" fmla="*/ 7 h 16"/>
                    <a:gd name="T4" fmla="*/ 7 w 27"/>
                    <a:gd name="T5" fmla="*/ 0 h 16"/>
                    <a:gd name="T6" fmla="*/ 7 w 27"/>
                    <a:gd name="T7" fmla="*/ 0 h 16"/>
                    <a:gd name="T8" fmla="*/ 7 w 27"/>
                    <a:gd name="T9" fmla="*/ 0 h 16"/>
                    <a:gd name="T10" fmla="*/ 7 w 27"/>
                    <a:gd name="T11" fmla="*/ 0 h 16"/>
                    <a:gd name="T12" fmla="*/ 5 w 27"/>
                    <a:gd name="T13" fmla="*/ 0 h 16"/>
                    <a:gd name="T14" fmla="*/ 0 w 27"/>
                    <a:gd name="T15" fmla="*/ 4 h 16"/>
                    <a:gd name="T16" fmla="*/ 3 w 27"/>
                    <a:gd name="T17" fmla="*/ 9 h 16"/>
                    <a:gd name="T18" fmla="*/ 3 w 27"/>
                    <a:gd name="T19" fmla="*/ 9 h 16"/>
                    <a:gd name="T20" fmla="*/ 20 w 27"/>
                    <a:gd name="T21" fmla="*/ 16 h 16"/>
                    <a:gd name="T22" fmla="*/ 20 w 27"/>
                    <a:gd name="T23" fmla="*/ 16 h 16"/>
                    <a:gd name="T24" fmla="*/ 22 w 27"/>
                    <a:gd name="T25" fmla="*/ 16 h 16"/>
                    <a:gd name="T26" fmla="*/ 27 w 27"/>
                    <a:gd name="T27" fmla="*/ 11 h 16"/>
                    <a:gd name="T28" fmla="*/ 24 w 27"/>
                    <a:gd name="T2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7" h="16">
                      <a:moveTo>
                        <a:pt x="24" y="7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2" y="2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1"/>
                        <a:pt x="15" y="13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5" y="16"/>
                        <a:pt x="27" y="14"/>
                        <a:pt x="27" y="11"/>
                      </a:cubicBezTo>
                      <a:cubicBezTo>
                        <a:pt x="27" y="9"/>
                        <a:pt x="26" y="8"/>
                        <a:pt x="24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9" name="Freeform 269"/>
                <p:cNvSpPr/>
                <p:nvPr/>
              </p:nvSpPr>
              <p:spPr bwMode="auto">
                <a:xfrm rot="19870194">
                  <a:off x="851862" y="3375850"/>
                  <a:ext cx="29440" cy="22410"/>
                </a:xfrm>
                <a:custGeom>
                  <a:avLst/>
                  <a:gdLst>
                    <a:gd name="T0" fmla="*/ 21 w 25"/>
                    <a:gd name="T1" fmla="*/ 0 h 19"/>
                    <a:gd name="T2" fmla="*/ 18 w 25"/>
                    <a:gd name="T3" fmla="*/ 1 h 19"/>
                    <a:gd name="T4" fmla="*/ 18 w 25"/>
                    <a:gd name="T5" fmla="*/ 0 h 19"/>
                    <a:gd name="T6" fmla="*/ 2 w 25"/>
                    <a:gd name="T7" fmla="*/ 10 h 19"/>
                    <a:gd name="T8" fmla="*/ 2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9 h 19"/>
                    <a:gd name="T20" fmla="*/ 23 w 25"/>
                    <a:gd name="T21" fmla="*/ 8 h 19"/>
                    <a:gd name="T22" fmla="*/ 25 w 25"/>
                    <a:gd name="T23" fmla="*/ 4 h 19"/>
                    <a:gd name="T24" fmla="*/ 21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1" y="0"/>
                      </a:moveTo>
                      <a:cubicBezTo>
                        <a:pt x="20" y="0"/>
                        <a:pt x="19" y="0"/>
                        <a:pt x="18" y="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3" y="3"/>
                        <a:pt x="8" y="6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1"/>
                        <a:pt x="0" y="12"/>
                        <a:pt x="0" y="14"/>
                      </a:cubicBezTo>
                      <a:cubicBezTo>
                        <a:pt x="0" y="16"/>
                        <a:pt x="2" y="19"/>
                        <a:pt x="5" y="19"/>
                      </a:cubicBezTo>
                      <a:cubicBezTo>
                        <a:pt x="6" y="19"/>
                        <a:pt x="6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3" y="15"/>
                        <a:pt x="18" y="11"/>
                        <a:pt x="23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5" y="6"/>
                        <a:pt x="25" y="4"/>
                      </a:cubicBezTo>
                      <a:cubicBezTo>
                        <a:pt x="25" y="2"/>
                        <a:pt x="23" y="0"/>
                        <a:pt x="21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0" name="Freeform 270"/>
                <p:cNvSpPr/>
                <p:nvPr/>
              </p:nvSpPr>
              <p:spPr bwMode="auto">
                <a:xfrm rot="19870194">
                  <a:off x="926627" y="3447117"/>
                  <a:ext cx="32516" cy="14061"/>
                </a:xfrm>
                <a:custGeom>
                  <a:avLst/>
                  <a:gdLst>
                    <a:gd name="T0" fmla="*/ 4 w 28"/>
                    <a:gd name="T1" fmla="*/ 9 h 12"/>
                    <a:gd name="T2" fmla="*/ 22 w 28"/>
                    <a:gd name="T3" fmla="*/ 12 h 12"/>
                    <a:gd name="T4" fmla="*/ 22 w 28"/>
                    <a:gd name="T5" fmla="*/ 12 h 12"/>
                    <a:gd name="T6" fmla="*/ 23 w 28"/>
                    <a:gd name="T7" fmla="*/ 12 h 12"/>
                    <a:gd name="T8" fmla="*/ 28 w 28"/>
                    <a:gd name="T9" fmla="*/ 7 h 12"/>
                    <a:gd name="T10" fmla="*/ 24 w 28"/>
                    <a:gd name="T11" fmla="*/ 3 h 12"/>
                    <a:gd name="T12" fmla="*/ 24 w 28"/>
                    <a:gd name="T13" fmla="*/ 3 h 12"/>
                    <a:gd name="T14" fmla="*/ 5 w 28"/>
                    <a:gd name="T15" fmla="*/ 0 h 12"/>
                    <a:gd name="T16" fmla="*/ 5 w 28"/>
                    <a:gd name="T17" fmla="*/ 0 h 12"/>
                    <a:gd name="T18" fmla="*/ 4 w 28"/>
                    <a:gd name="T19" fmla="*/ 0 h 12"/>
                    <a:gd name="T20" fmla="*/ 0 w 28"/>
                    <a:gd name="T21" fmla="*/ 5 h 12"/>
                    <a:gd name="T22" fmla="*/ 4 w 28"/>
                    <a:gd name="T23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" h="12">
                      <a:moveTo>
                        <a:pt x="4" y="9"/>
                      </a:moveTo>
                      <a:cubicBezTo>
                        <a:pt x="10" y="10"/>
                        <a:pt x="16" y="11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6" y="12"/>
                        <a:pt x="28" y="10"/>
                        <a:pt x="28" y="7"/>
                      </a:cubicBezTo>
                      <a:cubicBezTo>
                        <a:pt x="28" y="5"/>
                        <a:pt x="26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17" y="2"/>
                        <a:pt x="11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1" name="Freeform 271"/>
                <p:cNvSpPr/>
                <p:nvPr/>
              </p:nvSpPr>
              <p:spPr bwMode="auto">
                <a:xfrm rot="19870194">
                  <a:off x="1157688" y="3389005"/>
                  <a:ext cx="28122" cy="23289"/>
                </a:xfrm>
                <a:custGeom>
                  <a:avLst/>
                  <a:gdLst>
                    <a:gd name="T0" fmla="*/ 19 w 24"/>
                    <a:gd name="T1" fmla="*/ 0 h 20"/>
                    <a:gd name="T2" fmla="*/ 16 w 24"/>
                    <a:gd name="T3" fmla="*/ 1 h 20"/>
                    <a:gd name="T4" fmla="*/ 16 w 24"/>
                    <a:gd name="T5" fmla="*/ 1 h 20"/>
                    <a:gd name="T6" fmla="*/ 2 w 24"/>
                    <a:gd name="T7" fmla="*/ 12 h 20"/>
                    <a:gd name="T8" fmla="*/ 2 w 24"/>
                    <a:gd name="T9" fmla="*/ 12 h 20"/>
                    <a:gd name="T10" fmla="*/ 0 w 24"/>
                    <a:gd name="T11" fmla="*/ 16 h 20"/>
                    <a:gd name="T12" fmla="*/ 5 w 24"/>
                    <a:gd name="T13" fmla="*/ 20 h 20"/>
                    <a:gd name="T14" fmla="*/ 7 w 24"/>
                    <a:gd name="T15" fmla="*/ 20 h 20"/>
                    <a:gd name="T16" fmla="*/ 7 w 24"/>
                    <a:gd name="T17" fmla="*/ 20 h 20"/>
                    <a:gd name="T18" fmla="*/ 22 w 24"/>
                    <a:gd name="T19" fmla="*/ 9 h 20"/>
                    <a:gd name="T20" fmla="*/ 22 w 24"/>
                    <a:gd name="T21" fmla="*/ 9 h 20"/>
                    <a:gd name="T22" fmla="*/ 24 w 24"/>
                    <a:gd name="T23" fmla="*/ 5 h 20"/>
                    <a:gd name="T24" fmla="*/ 19 w 24"/>
                    <a:gd name="T2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19" y="0"/>
                      </a:moveTo>
                      <a:cubicBezTo>
                        <a:pt x="18" y="0"/>
                        <a:pt x="17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4"/>
                        <a:pt x="8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5" y="20"/>
                      </a:cubicBezTo>
                      <a:cubicBezTo>
                        <a:pt x="6" y="20"/>
                        <a:pt x="7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4" y="15"/>
                        <a:pt x="18" y="12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7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2" name="Freeform 272"/>
                <p:cNvSpPr/>
                <p:nvPr/>
              </p:nvSpPr>
              <p:spPr bwMode="auto">
                <a:xfrm rot="19870194">
                  <a:off x="1096936" y="3348235"/>
                  <a:ext cx="32956" cy="14061"/>
                </a:xfrm>
                <a:custGeom>
                  <a:avLst/>
                  <a:gdLst>
                    <a:gd name="T0" fmla="*/ 28 w 28"/>
                    <a:gd name="T1" fmla="*/ 5 h 12"/>
                    <a:gd name="T2" fmla="*/ 23 w 28"/>
                    <a:gd name="T3" fmla="*/ 0 h 12"/>
                    <a:gd name="T4" fmla="*/ 23 w 28"/>
                    <a:gd name="T5" fmla="*/ 0 h 12"/>
                    <a:gd name="T6" fmla="*/ 23 w 28"/>
                    <a:gd name="T7" fmla="*/ 0 h 12"/>
                    <a:gd name="T8" fmla="*/ 20 w 28"/>
                    <a:gd name="T9" fmla="*/ 0 h 12"/>
                    <a:gd name="T10" fmla="*/ 20 w 28"/>
                    <a:gd name="T11" fmla="*/ 0 h 12"/>
                    <a:gd name="T12" fmla="*/ 20 w 28"/>
                    <a:gd name="T13" fmla="*/ 0 h 12"/>
                    <a:gd name="T14" fmla="*/ 20 w 28"/>
                    <a:gd name="T15" fmla="*/ 0 h 12"/>
                    <a:gd name="T16" fmla="*/ 19 w 28"/>
                    <a:gd name="T17" fmla="*/ 0 h 12"/>
                    <a:gd name="T18" fmla="*/ 19 w 28"/>
                    <a:gd name="T19" fmla="*/ 0 h 12"/>
                    <a:gd name="T20" fmla="*/ 18 w 28"/>
                    <a:gd name="T21" fmla="*/ 0 h 12"/>
                    <a:gd name="T22" fmla="*/ 18 w 28"/>
                    <a:gd name="T23" fmla="*/ 0 h 12"/>
                    <a:gd name="T24" fmla="*/ 4 w 28"/>
                    <a:gd name="T25" fmla="*/ 3 h 12"/>
                    <a:gd name="T26" fmla="*/ 4 w 28"/>
                    <a:gd name="T27" fmla="*/ 3 h 12"/>
                    <a:gd name="T28" fmla="*/ 0 w 28"/>
                    <a:gd name="T29" fmla="*/ 7 h 12"/>
                    <a:gd name="T30" fmla="*/ 5 w 28"/>
                    <a:gd name="T31" fmla="*/ 12 h 12"/>
                    <a:gd name="T32" fmla="*/ 6 w 28"/>
                    <a:gd name="T33" fmla="*/ 12 h 12"/>
                    <a:gd name="T34" fmla="*/ 6 w 28"/>
                    <a:gd name="T35" fmla="*/ 12 h 12"/>
                    <a:gd name="T36" fmla="*/ 20 w 28"/>
                    <a:gd name="T37" fmla="*/ 10 h 12"/>
                    <a:gd name="T38" fmla="*/ 20 w 28"/>
                    <a:gd name="T39" fmla="*/ 10 h 12"/>
                    <a:gd name="T40" fmla="*/ 21 w 28"/>
                    <a:gd name="T41" fmla="*/ 10 h 12"/>
                    <a:gd name="T42" fmla="*/ 24 w 28"/>
                    <a:gd name="T43" fmla="*/ 9 h 12"/>
                    <a:gd name="T44" fmla="*/ 24 w 28"/>
                    <a:gd name="T45" fmla="*/ 9 h 12"/>
                    <a:gd name="T46" fmla="*/ 28 w 28"/>
                    <a:gd name="T4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" h="12">
                      <a:moveTo>
                        <a:pt x="28" y="5"/>
                      </a:move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1"/>
                        <a:pt x="9" y="2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5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10" y="11"/>
                        <a:pt x="15" y="11"/>
                        <a:pt x="20" y="10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3" name="Freeform 273"/>
                <p:cNvSpPr/>
                <p:nvPr/>
              </p:nvSpPr>
              <p:spPr bwMode="auto">
                <a:xfrm rot="19870194">
                  <a:off x="1074056" y="3517414"/>
                  <a:ext cx="32956" cy="15379"/>
                </a:xfrm>
                <a:custGeom>
                  <a:avLst/>
                  <a:gdLst>
                    <a:gd name="T0" fmla="*/ 24 w 28"/>
                    <a:gd name="T1" fmla="*/ 0 h 13"/>
                    <a:gd name="T2" fmla="*/ 23 w 28"/>
                    <a:gd name="T3" fmla="*/ 0 h 13"/>
                    <a:gd name="T4" fmla="*/ 23 w 28"/>
                    <a:gd name="T5" fmla="*/ 0 h 13"/>
                    <a:gd name="T6" fmla="*/ 15 w 28"/>
                    <a:gd name="T7" fmla="*/ 2 h 13"/>
                    <a:gd name="T8" fmla="*/ 5 w 28"/>
                    <a:gd name="T9" fmla="*/ 3 h 13"/>
                    <a:gd name="T10" fmla="*/ 5 w 28"/>
                    <a:gd name="T11" fmla="*/ 3 h 13"/>
                    <a:gd name="T12" fmla="*/ 0 w 28"/>
                    <a:gd name="T13" fmla="*/ 8 h 13"/>
                    <a:gd name="T14" fmla="*/ 5 w 28"/>
                    <a:gd name="T15" fmla="*/ 13 h 13"/>
                    <a:gd name="T16" fmla="*/ 6 w 28"/>
                    <a:gd name="T17" fmla="*/ 13 h 13"/>
                    <a:gd name="T18" fmla="*/ 6 w 28"/>
                    <a:gd name="T19" fmla="*/ 13 h 13"/>
                    <a:gd name="T20" fmla="*/ 16 w 28"/>
                    <a:gd name="T21" fmla="*/ 12 h 13"/>
                    <a:gd name="T22" fmla="*/ 16 w 28"/>
                    <a:gd name="T23" fmla="*/ 12 h 13"/>
                    <a:gd name="T24" fmla="*/ 17 w 28"/>
                    <a:gd name="T25" fmla="*/ 11 h 13"/>
                    <a:gd name="T26" fmla="*/ 17 w 28"/>
                    <a:gd name="T27" fmla="*/ 12 h 13"/>
                    <a:gd name="T28" fmla="*/ 25 w 28"/>
                    <a:gd name="T29" fmla="*/ 9 h 13"/>
                    <a:gd name="T30" fmla="*/ 25 w 28"/>
                    <a:gd name="T31" fmla="*/ 9 h 13"/>
                    <a:gd name="T32" fmla="*/ 28 w 28"/>
                    <a:gd name="T33" fmla="*/ 5 h 13"/>
                    <a:gd name="T34" fmla="*/ 24 w 28"/>
                    <a:gd name="T3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3">
                      <a:moveTo>
                        <a:pt x="24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1"/>
                        <a:pt x="3" y="13"/>
                        <a:pt x="5" y="13"/>
                      </a:cubicBezTo>
                      <a:cubicBezTo>
                        <a:pt x="5" y="13"/>
                        <a:pt x="5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2"/>
                        <a:pt x="17" y="11"/>
                        <a:pt x="17" y="11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7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4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4" name="Freeform 274"/>
                <p:cNvSpPr/>
                <p:nvPr/>
              </p:nvSpPr>
              <p:spPr bwMode="auto">
                <a:xfrm rot="19870194">
                  <a:off x="1149690" y="3324562"/>
                  <a:ext cx="32516" cy="52729"/>
                </a:xfrm>
                <a:custGeom>
                  <a:avLst/>
                  <a:gdLst>
                    <a:gd name="T0" fmla="*/ 24 w 28"/>
                    <a:gd name="T1" fmla="*/ 42 h 45"/>
                    <a:gd name="T2" fmla="*/ 24 w 28"/>
                    <a:gd name="T3" fmla="*/ 42 h 45"/>
                    <a:gd name="T4" fmla="*/ 26 w 28"/>
                    <a:gd name="T5" fmla="*/ 21 h 45"/>
                    <a:gd name="T6" fmla="*/ 26 w 28"/>
                    <a:gd name="T7" fmla="*/ 21 h 45"/>
                    <a:gd name="T8" fmla="*/ 23 w 28"/>
                    <a:gd name="T9" fmla="*/ 18 h 45"/>
                    <a:gd name="T10" fmla="*/ 23 w 28"/>
                    <a:gd name="T11" fmla="*/ 16 h 45"/>
                    <a:gd name="T12" fmla="*/ 23 w 28"/>
                    <a:gd name="T13" fmla="*/ 14 h 45"/>
                    <a:gd name="T14" fmla="*/ 23 w 28"/>
                    <a:gd name="T15" fmla="*/ 14 h 45"/>
                    <a:gd name="T16" fmla="*/ 7 w 28"/>
                    <a:gd name="T17" fmla="*/ 0 h 45"/>
                    <a:gd name="T18" fmla="*/ 7 w 28"/>
                    <a:gd name="T19" fmla="*/ 0 h 45"/>
                    <a:gd name="T20" fmla="*/ 7 w 28"/>
                    <a:gd name="T21" fmla="*/ 0 h 45"/>
                    <a:gd name="T22" fmla="*/ 7 w 28"/>
                    <a:gd name="T23" fmla="*/ 0 h 45"/>
                    <a:gd name="T24" fmla="*/ 5 w 28"/>
                    <a:gd name="T25" fmla="*/ 0 h 45"/>
                    <a:gd name="T26" fmla="*/ 0 w 28"/>
                    <a:gd name="T27" fmla="*/ 5 h 45"/>
                    <a:gd name="T28" fmla="*/ 3 w 28"/>
                    <a:gd name="T29" fmla="*/ 9 h 45"/>
                    <a:gd name="T30" fmla="*/ 3 w 28"/>
                    <a:gd name="T31" fmla="*/ 9 h 45"/>
                    <a:gd name="T32" fmla="*/ 15 w 28"/>
                    <a:gd name="T33" fmla="*/ 19 h 45"/>
                    <a:gd name="T34" fmla="*/ 15 w 28"/>
                    <a:gd name="T35" fmla="*/ 18 h 45"/>
                    <a:gd name="T36" fmla="*/ 17 w 28"/>
                    <a:gd name="T37" fmla="*/ 21 h 45"/>
                    <a:gd name="T38" fmla="*/ 17 w 28"/>
                    <a:gd name="T39" fmla="*/ 22 h 45"/>
                    <a:gd name="T40" fmla="*/ 17 w 28"/>
                    <a:gd name="T41" fmla="*/ 23 h 45"/>
                    <a:gd name="T42" fmla="*/ 17 w 28"/>
                    <a:gd name="T43" fmla="*/ 24 h 45"/>
                    <a:gd name="T44" fmla="*/ 15 w 28"/>
                    <a:gd name="T45" fmla="*/ 38 h 45"/>
                    <a:gd name="T46" fmla="*/ 15 w 28"/>
                    <a:gd name="T47" fmla="*/ 38 h 45"/>
                    <a:gd name="T48" fmla="*/ 15 w 28"/>
                    <a:gd name="T49" fmla="*/ 40 h 45"/>
                    <a:gd name="T50" fmla="*/ 19 w 28"/>
                    <a:gd name="T51" fmla="*/ 45 h 45"/>
                    <a:gd name="T52" fmla="*/ 24 w 28"/>
                    <a:gd name="T53" fmla="*/ 42 h 45"/>
                    <a:gd name="T54" fmla="*/ 24 w 28"/>
                    <a:gd name="T55" fmla="*/ 42 h 45"/>
                    <a:gd name="T56" fmla="*/ 24 w 28"/>
                    <a:gd name="T57" fmla="*/ 4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" h="45">
                      <a:moveTo>
                        <a:pt x="24" y="42"/>
                      </a:move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7" y="35"/>
                        <a:pt x="28" y="28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5" y="20"/>
                        <a:pt x="24" y="19"/>
                        <a:pt x="23" y="18"/>
                      </a:cubicBezTo>
                      <a:cubicBezTo>
                        <a:pt x="23" y="17"/>
                        <a:pt x="23" y="17"/>
                        <a:pt x="23" y="16"/>
                      </a:cubicBezTo>
                      <a:cubicBezTo>
                        <a:pt x="23" y="15"/>
                        <a:pt x="23" y="15"/>
                        <a:pt x="23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19" y="7"/>
                        <a:pt x="13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8" y="11"/>
                        <a:pt x="12" y="13"/>
                        <a:pt x="15" y="19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9"/>
                        <a:pt x="16" y="20"/>
                        <a:pt x="17" y="21"/>
                      </a:cubicBezTo>
                      <a:cubicBezTo>
                        <a:pt x="17" y="21"/>
                        <a:pt x="17" y="22"/>
                        <a:pt x="17" y="22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8" y="28"/>
                        <a:pt x="17" y="33"/>
                        <a:pt x="15" y="38"/>
                      </a:cubicBezTo>
                      <a:cubicBezTo>
                        <a:pt x="15" y="38"/>
                        <a:pt x="15" y="38"/>
                        <a:pt x="15" y="38"/>
                      </a:cubicBezTo>
                      <a:cubicBezTo>
                        <a:pt x="15" y="39"/>
                        <a:pt x="15" y="40"/>
                        <a:pt x="15" y="40"/>
                      </a:cubicBezTo>
                      <a:cubicBezTo>
                        <a:pt x="15" y="43"/>
                        <a:pt x="17" y="45"/>
                        <a:pt x="19" y="45"/>
                      </a:cubicBezTo>
                      <a:cubicBezTo>
                        <a:pt x="21" y="45"/>
                        <a:pt x="23" y="44"/>
                        <a:pt x="24" y="42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5" name="Freeform 275"/>
                <p:cNvSpPr/>
                <p:nvPr/>
              </p:nvSpPr>
              <p:spPr bwMode="auto">
                <a:xfrm rot="19870194">
                  <a:off x="931374" y="3542988"/>
                  <a:ext cx="31637" cy="20213"/>
                </a:xfrm>
                <a:custGeom>
                  <a:avLst/>
                  <a:gdLst>
                    <a:gd name="T0" fmla="*/ 24 w 27"/>
                    <a:gd name="T1" fmla="*/ 8 h 17"/>
                    <a:gd name="T2" fmla="*/ 7 w 27"/>
                    <a:gd name="T3" fmla="*/ 1 h 17"/>
                    <a:gd name="T4" fmla="*/ 7 w 27"/>
                    <a:gd name="T5" fmla="*/ 1 h 17"/>
                    <a:gd name="T6" fmla="*/ 5 w 27"/>
                    <a:gd name="T7" fmla="*/ 0 h 17"/>
                    <a:gd name="T8" fmla="*/ 0 w 27"/>
                    <a:gd name="T9" fmla="*/ 5 h 17"/>
                    <a:gd name="T10" fmla="*/ 3 w 27"/>
                    <a:gd name="T11" fmla="*/ 9 h 17"/>
                    <a:gd name="T12" fmla="*/ 3 w 27"/>
                    <a:gd name="T13" fmla="*/ 9 h 17"/>
                    <a:gd name="T14" fmla="*/ 3 w 27"/>
                    <a:gd name="T15" fmla="*/ 9 h 17"/>
                    <a:gd name="T16" fmla="*/ 3 w 27"/>
                    <a:gd name="T17" fmla="*/ 9 h 17"/>
                    <a:gd name="T18" fmla="*/ 20 w 27"/>
                    <a:gd name="T19" fmla="*/ 17 h 17"/>
                    <a:gd name="T20" fmla="*/ 22 w 27"/>
                    <a:gd name="T21" fmla="*/ 17 h 17"/>
                    <a:gd name="T22" fmla="*/ 27 w 27"/>
                    <a:gd name="T23" fmla="*/ 12 h 17"/>
                    <a:gd name="T24" fmla="*/ 24 w 27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7">
                      <a:moveTo>
                        <a:pt x="24" y="8"/>
                      </a:moveTo>
                      <a:cubicBezTo>
                        <a:pt x="18" y="6"/>
                        <a:pt x="12" y="3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2"/>
                        <a:pt x="14" y="14"/>
                        <a:pt x="20" y="17"/>
                      </a:cubicBezTo>
                      <a:cubicBezTo>
                        <a:pt x="21" y="17"/>
                        <a:pt x="21" y="17"/>
                        <a:pt x="22" y="17"/>
                      </a:cubicBezTo>
                      <a:cubicBezTo>
                        <a:pt x="25" y="17"/>
                        <a:pt x="27" y="15"/>
                        <a:pt x="27" y="12"/>
                      </a:cubicBezTo>
                      <a:cubicBezTo>
                        <a:pt x="27" y="10"/>
                        <a:pt x="26" y="9"/>
                        <a:pt x="24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6" name="Freeform 276"/>
                <p:cNvSpPr/>
                <p:nvPr/>
              </p:nvSpPr>
              <p:spPr bwMode="auto">
                <a:xfrm rot="19870194">
                  <a:off x="1106986" y="3474569"/>
                  <a:ext cx="31637" cy="22410"/>
                </a:xfrm>
                <a:custGeom>
                  <a:avLst/>
                  <a:gdLst>
                    <a:gd name="T0" fmla="*/ 22 w 27"/>
                    <a:gd name="T1" fmla="*/ 0 h 19"/>
                    <a:gd name="T2" fmla="*/ 20 w 27"/>
                    <a:gd name="T3" fmla="*/ 1 h 19"/>
                    <a:gd name="T4" fmla="*/ 20 w 27"/>
                    <a:gd name="T5" fmla="*/ 1 h 19"/>
                    <a:gd name="T6" fmla="*/ 3 w 27"/>
                    <a:gd name="T7" fmla="*/ 10 h 19"/>
                    <a:gd name="T8" fmla="*/ 3 w 27"/>
                    <a:gd name="T9" fmla="*/ 10 h 19"/>
                    <a:gd name="T10" fmla="*/ 0 w 27"/>
                    <a:gd name="T11" fmla="*/ 14 h 19"/>
                    <a:gd name="T12" fmla="*/ 5 w 27"/>
                    <a:gd name="T13" fmla="*/ 19 h 19"/>
                    <a:gd name="T14" fmla="*/ 7 w 27"/>
                    <a:gd name="T15" fmla="*/ 18 h 19"/>
                    <a:gd name="T16" fmla="*/ 7 w 27"/>
                    <a:gd name="T17" fmla="*/ 18 h 19"/>
                    <a:gd name="T18" fmla="*/ 24 w 27"/>
                    <a:gd name="T19" fmla="*/ 9 h 19"/>
                    <a:gd name="T20" fmla="*/ 24 w 27"/>
                    <a:gd name="T21" fmla="*/ 9 h 19"/>
                    <a:gd name="T22" fmla="*/ 27 w 27"/>
                    <a:gd name="T23" fmla="*/ 5 h 19"/>
                    <a:gd name="T24" fmla="*/ 22 w 27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9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14" y="4"/>
                        <a:pt x="8" y="7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1" y="11"/>
                        <a:pt x="0" y="12"/>
                        <a:pt x="0" y="14"/>
                      </a:cubicBezTo>
                      <a:cubicBezTo>
                        <a:pt x="0" y="17"/>
                        <a:pt x="2" y="19"/>
                        <a:pt x="5" y="19"/>
                      </a:cubicBezTo>
                      <a:cubicBezTo>
                        <a:pt x="6" y="19"/>
                        <a:pt x="6" y="19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2" y="16"/>
                        <a:pt x="18" y="13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8"/>
                        <a:pt x="27" y="7"/>
                        <a:pt x="27" y="5"/>
                      </a:cubicBezTo>
                      <a:cubicBezTo>
                        <a:pt x="27" y="3"/>
                        <a:pt x="25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7" name="Freeform 277"/>
                <p:cNvSpPr/>
                <p:nvPr/>
              </p:nvSpPr>
              <p:spPr bwMode="auto">
                <a:xfrm rot="19870194">
                  <a:off x="1056895" y="3378208"/>
                  <a:ext cx="32956" cy="12743"/>
                </a:xfrm>
                <a:custGeom>
                  <a:avLst/>
                  <a:gdLst>
                    <a:gd name="T0" fmla="*/ 24 w 28"/>
                    <a:gd name="T1" fmla="*/ 0 h 11"/>
                    <a:gd name="T2" fmla="*/ 23 w 28"/>
                    <a:gd name="T3" fmla="*/ 0 h 11"/>
                    <a:gd name="T4" fmla="*/ 23 w 28"/>
                    <a:gd name="T5" fmla="*/ 0 h 11"/>
                    <a:gd name="T6" fmla="*/ 4 w 28"/>
                    <a:gd name="T7" fmla="*/ 2 h 11"/>
                    <a:gd name="T8" fmla="*/ 4 w 28"/>
                    <a:gd name="T9" fmla="*/ 2 h 11"/>
                    <a:gd name="T10" fmla="*/ 0 w 28"/>
                    <a:gd name="T11" fmla="*/ 6 h 11"/>
                    <a:gd name="T12" fmla="*/ 5 w 28"/>
                    <a:gd name="T13" fmla="*/ 11 h 11"/>
                    <a:gd name="T14" fmla="*/ 5 w 28"/>
                    <a:gd name="T15" fmla="*/ 11 h 11"/>
                    <a:gd name="T16" fmla="*/ 5 w 28"/>
                    <a:gd name="T17" fmla="*/ 11 h 11"/>
                    <a:gd name="T18" fmla="*/ 24 w 28"/>
                    <a:gd name="T19" fmla="*/ 9 h 11"/>
                    <a:gd name="T20" fmla="*/ 24 w 28"/>
                    <a:gd name="T21" fmla="*/ 9 h 11"/>
                    <a:gd name="T22" fmla="*/ 28 w 28"/>
                    <a:gd name="T23" fmla="*/ 5 h 11"/>
                    <a:gd name="T24" fmla="*/ 24 w 28"/>
                    <a:gd name="T2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1">
                      <a:moveTo>
                        <a:pt x="24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7" y="1"/>
                        <a:pt x="11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2"/>
                        <a:pt x="0" y="4"/>
                        <a:pt x="0" y="6"/>
                      </a:cubicBezTo>
                      <a:cubicBezTo>
                        <a:pt x="0" y="9"/>
                        <a:pt x="2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12" y="11"/>
                        <a:pt x="18" y="10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4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8" name="Freeform 278"/>
                <p:cNvSpPr/>
                <p:nvPr/>
              </p:nvSpPr>
              <p:spPr bwMode="auto">
                <a:xfrm rot="19870194">
                  <a:off x="1134548" y="3432035"/>
                  <a:ext cx="29001" cy="22410"/>
                </a:xfrm>
                <a:custGeom>
                  <a:avLst/>
                  <a:gdLst>
                    <a:gd name="T0" fmla="*/ 20 w 25"/>
                    <a:gd name="T1" fmla="*/ 0 h 19"/>
                    <a:gd name="T2" fmla="*/ 18 w 25"/>
                    <a:gd name="T3" fmla="*/ 1 h 19"/>
                    <a:gd name="T4" fmla="*/ 18 w 25"/>
                    <a:gd name="T5" fmla="*/ 1 h 19"/>
                    <a:gd name="T6" fmla="*/ 2 w 25"/>
                    <a:gd name="T7" fmla="*/ 10 h 19"/>
                    <a:gd name="T8" fmla="*/ 2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9 h 19"/>
                    <a:gd name="T20" fmla="*/ 23 w 25"/>
                    <a:gd name="T21" fmla="*/ 9 h 19"/>
                    <a:gd name="T22" fmla="*/ 25 w 25"/>
                    <a:gd name="T23" fmla="*/ 5 h 19"/>
                    <a:gd name="T24" fmla="*/ 20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0" y="0"/>
                      </a:moveTo>
                      <a:cubicBezTo>
                        <a:pt x="20" y="0"/>
                        <a:pt x="19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3" y="4"/>
                        <a:pt x="8" y="7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1"/>
                        <a:pt x="0" y="13"/>
                        <a:pt x="0" y="14"/>
                      </a:cubicBezTo>
                      <a:cubicBezTo>
                        <a:pt x="0" y="17"/>
                        <a:pt x="2" y="19"/>
                        <a:pt x="5" y="19"/>
                      </a:cubicBezTo>
                      <a:cubicBezTo>
                        <a:pt x="5" y="19"/>
                        <a:pt x="6" y="19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3" y="15"/>
                        <a:pt x="18" y="12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9" name="Freeform 279"/>
                <p:cNvSpPr/>
                <p:nvPr/>
              </p:nvSpPr>
              <p:spPr bwMode="auto">
                <a:xfrm rot="19870194">
                  <a:off x="1029347" y="3532103"/>
                  <a:ext cx="31637" cy="18895"/>
                </a:xfrm>
                <a:custGeom>
                  <a:avLst/>
                  <a:gdLst>
                    <a:gd name="T0" fmla="*/ 24 w 27"/>
                    <a:gd name="T1" fmla="*/ 7 h 16"/>
                    <a:gd name="T2" fmla="*/ 24 w 27"/>
                    <a:gd name="T3" fmla="*/ 7 h 16"/>
                    <a:gd name="T4" fmla="*/ 18 w 27"/>
                    <a:gd name="T5" fmla="*/ 5 h 16"/>
                    <a:gd name="T6" fmla="*/ 18 w 27"/>
                    <a:gd name="T7" fmla="*/ 5 h 16"/>
                    <a:gd name="T8" fmla="*/ 10 w 27"/>
                    <a:gd name="T9" fmla="*/ 2 h 16"/>
                    <a:gd name="T10" fmla="*/ 10 w 27"/>
                    <a:gd name="T11" fmla="*/ 2 h 16"/>
                    <a:gd name="T12" fmla="*/ 10 w 27"/>
                    <a:gd name="T13" fmla="*/ 2 h 16"/>
                    <a:gd name="T14" fmla="*/ 10 w 27"/>
                    <a:gd name="T15" fmla="*/ 2 h 16"/>
                    <a:gd name="T16" fmla="*/ 10 w 27"/>
                    <a:gd name="T17" fmla="*/ 2 h 16"/>
                    <a:gd name="T18" fmla="*/ 10 w 27"/>
                    <a:gd name="T19" fmla="*/ 2 h 16"/>
                    <a:gd name="T20" fmla="*/ 7 w 27"/>
                    <a:gd name="T21" fmla="*/ 0 h 16"/>
                    <a:gd name="T22" fmla="*/ 7 w 27"/>
                    <a:gd name="T23" fmla="*/ 1 h 16"/>
                    <a:gd name="T24" fmla="*/ 5 w 27"/>
                    <a:gd name="T25" fmla="*/ 0 h 16"/>
                    <a:gd name="T26" fmla="*/ 0 w 27"/>
                    <a:gd name="T27" fmla="*/ 5 h 16"/>
                    <a:gd name="T28" fmla="*/ 3 w 27"/>
                    <a:gd name="T29" fmla="*/ 9 h 16"/>
                    <a:gd name="T30" fmla="*/ 3 w 27"/>
                    <a:gd name="T31" fmla="*/ 9 h 16"/>
                    <a:gd name="T32" fmla="*/ 6 w 27"/>
                    <a:gd name="T33" fmla="*/ 10 h 16"/>
                    <a:gd name="T34" fmla="*/ 14 w 27"/>
                    <a:gd name="T35" fmla="*/ 14 h 16"/>
                    <a:gd name="T36" fmla="*/ 14 w 27"/>
                    <a:gd name="T37" fmla="*/ 14 h 16"/>
                    <a:gd name="T38" fmla="*/ 14 w 27"/>
                    <a:gd name="T39" fmla="*/ 14 h 16"/>
                    <a:gd name="T40" fmla="*/ 14 w 27"/>
                    <a:gd name="T41" fmla="*/ 14 h 16"/>
                    <a:gd name="T42" fmla="*/ 14 w 27"/>
                    <a:gd name="T43" fmla="*/ 14 h 16"/>
                    <a:gd name="T44" fmla="*/ 14 w 27"/>
                    <a:gd name="T45" fmla="*/ 14 h 16"/>
                    <a:gd name="T46" fmla="*/ 21 w 27"/>
                    <a:gd name="T47" fmla="*/ 16 h 16"/>
                    <a:gd name="T48" fmla="*/ 21 w 27"/>
                    <a:gd name="T49" fmla="*/ 16 h 16"/>
                    <a:gd name="T50" fmla="*/ 23 w 27"/>
                    <a:gd name="T51" fmla="*/ 16 h 16"/>
                    <a:gd name="T52" fmla="*/ 27 w 27"/>
                    <a:gd name="T53" fmla="*/ 12 h 16"/>
                    <a:gd name="T54" fmla="*/ 24 w 27"/>
                    <a:gd name="T55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7" h="16">
                      <a:moveTo>
                        <a:pt x="24" y="7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2" y="16"/>
                        <a:pt x="23" y="16"/>
                      </a:cubicBezTo>
                      <a:cubicBezTo>
                        <a:pt x="25" y="16"/>
                        <a:pt x="27" y="14"/>
                        <a:pt x="27" y="12"/>
                      </a:cubicBezTo>
                      <a:cubicBezTo>
                        <a:pt x="27" y="10"/>
                        <a:pt x="26" y="8"/>
                        <a:pt x="24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0" name="Freeform 280"/>
                <p:cNvSpPr/>
                <p:nvPr/>
              </p:nvSpPr>
              <p:spPr bwMode="auto">
                <a:xfrm rot="19870194">
                  <a:off x="878652" y="3461552"/>
                  <a:ext cx="32956" cy="16697"/>
                </a:xfrm>
                <a:custGeom>
                  <a:avLst/>
                  <a:gdLst>
                    <a:gd name="T0" fmla="*/ 22 w 28"/>
                    <a:gd name="T1" fmla="*/ 14 h 14"/>
                    <a:gd name="T2" fmla="*/ 22 w 28"/>
                    <a:gd name="T3" fmla="*/ 14 h 14"/>
                    <a:gd name="T4" fmla="*/ 23 w 28"/>
                    <a:gd name="T5" fmla="*/ 14 h 14"/>
                    <a:gd name="T6" fmla="*/ 28 w 28"/>
                    <a:gd name="T7" fmla="*/ 9 h 14"/>
                    <a:gd name="T8" fmla="*/ 24 w 28"/>
                    <a:gd name="T9" fmla="*/ 5 h 14"/>
                    <a:gd name="T10" fmla="*/ 24 w 28"/>
                    <a:gd name="T11" fmla="*/ 5 h 14"/>
                    <a:gd name="T12" fmla="*/ 6 w 28"/>
                    <a:gd name="T13" fmla="*/ 0 h 14"/>
                    <a:gd name="T14" fmla="*/ 6 w 28"/>
                    <a:gd name="T15" fmla="*/ 0 h 14"/>
                    <a:gd name="T16" fmla="*/ 5 w 28"/>
                    <a:gd name="T17" fmla="*/ 0 h 14"/>
                    <a:gd name="T18" fmla="*/ 0 w 28"/>
                    <a:gd name="T19" fmla="*/ 5 h 14"/>
                    <a:gd name="T20" fmla="*/ 4 w 28"/>
                    <a:gd name="T21" fmla="*/ 9 h 14"/>
                    <a:gd name="T22" fmla="*/ 3 w 28"/>
                    <a:gd name="T23" fmla="*/ 9 h 14"/>
                    <a:gd name="T24" fmla="*/ 22 w 28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4">
                      <a:moveTo>
                        <a:pt x="22" y="14"/>
                      </a:move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4"/>
                        <a:pt x="23" y="14"/>
                        <a:pt x="23" y="14"/>
                      </a:cubicBezTo>
                      <a:cubicBezTo>
                        <a:pt x="26" y="14"/>
                        <a:pt x="28" y="12"/>
                        <a:pt x="28" y="9"/>
                      </a:cubicBezTo>
                      <a:cubicBezTo>
                        <a:pt x="28" y="7"/>
                        <a:pt x="26" y="5"/>
                        <a:pt x="24" y="5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18" y="3"/>
                        <a:pt x="12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4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6" y="12"/>
                        <a:pt x="22" y="1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1" name="Freeform 281"/>
                <p:cNvSpPr/>
                <p:nvPr/>
              </p:nvSpPr>
              <p:spPr bwMode="auto">
                <a:xfrm rot="19870194">
                  <a:off x="704614" y="3413267"/>
                  <a:ext cx="21092" cy="32516"/>
                </a:xfrm>
                <a:custGeom>
                  <a:avLst/>
                  <a:gdLst>
                    <a:gd name="T0" fmla="*/ 9 w 18"/>
                    <a:gd name="T1" fmla="*/ 23 h 28"/>
                    <a:gd name="T2" fmla="*/ 11 w 18"/>
                    <a:gd name="T3" fmla="*/ 26 h 28"/>
                    <a:gd name="T4" fmla="*/ 18 w 18"/>
                    <a:gd name="T5" fmla="*/ 19 h 28"/>
                    <a:gd name="T6" fmla="*/ 18 w 18"/>
                    <a:gd name="T7" fmla="*/ 18 h 28"/>
                    <a:gd name="T8" fmla="*/ 13 w 18"/>
                    <a:gd name="T9" fmla="*/ 7 h 28"/>
                    <a:gd name="T10" fmla="*/ 12 w 18"/>
                    <a:gd name="T11" fmla="*/ 6 h 28"/>
                    <a:gd name="T12" fmla="*/ 12 w 18"/>
                    <a:gd name="T13" fmla="*/ 4 h 28"/>
                    <a:gd name="T14" fmla="*/ 7 w 18"/>
                    <a:gd name="T15" fmla="*/ 0 h 28"/>
                    <a:gd name="T16" fmla="*/ 6 w 18"/>
                    <a:gd name="T17" fmla="*/ 16 h 28"/>
                    <a:gd name="T18" fmla="*/ 9 w 18"/>
                    <a:gd name="T19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28">
                      <a:moveTo>
                        <a:pt x="9" y="23"/>
                      </a:moveTo>
                      <a:cubicBezTo>
                        <a:pt x="9" y="24"/>
                        <a:pt x="10" y="25"/>
                        <a:pt x="11" y="26"/>
                      </a:cubicBezTo>
                      <a:cubicBezTo>
                        <a:pt x="18" y="28"/>
                        <a:pt x="17" y="19"/>
                        <a:pt x="18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3" y="7"/>
                        <a:pt x="13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4"/>
                        <a:pt x="12" y="4"/>
                      </a:cubicBezTo>
                      <a:cubicBezTo>
                        <a:pt x="11" y="2"/>
                        <a:pt x="10" y="0"/>
                        <a:pt x="7" y="0"/>
                      </a:cubicBezTo>
                      <a:cubicBezTo>
                        <a:pt x="0" y="0"/>
                        <a:pt x="4" y="12"/>
                        <a:pt x="6" y="16"/>
                      </a:cubicBezTo>
                      <a:cubicBezTo>
                        <a:pt x="6" y="18"/>
                        <a:pt x="7" y="21"/>
                        <a:pt x="9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2" name="Freeform 282"/>
                <p:cNvSpPr/>
                <p:nvPr/>
              </p:nvSpPr>
              <p:spPr bwMode="auto">
                <a:xfrm rot="19870194">
                  <a:off x="728197" y="3397806"/>
                  <a:ext cx="32956" cy="29440"/>
                </a:xfrm>
                <a:custGeom>
                  <a:avLst/>
                  <a:gdLst>
                    <a:gd name="T0" fmla="*/ 8 w 28"/>
                    <a:gd name="T1" fmla="*/ 23 h 25"/>
                    <a:gd name="T2" fmla="*/ 14 w 28"/>
                    <a:gd name="T3" fmla="*/ 18 h 25"/>
                    <a:gd name="T4" fmla="*/ 14 w 28"/>
                    <a:gd name="T5" fmla="*/ 18 h 25"/>
                    <a:gd name="T6" fmla="*/ 14 w 28"/>
                    <a:gd name="T7" fmla="*/ 18 h 25"/>
                    <a:gd name="T8" fmla="*/ 14 w 28"/>
                    <a:gd name="T9" fmla="*/ 18 h 25"/>
                    <a:gd name="T10" fmla="*/ 26 w 28"/>
                    <a:gd name="T11" fmla="*/ 8 h 25"/>
                    <a:gd name="T12" fmla="*/ 26 w 28"/>
                    <a:gd name="T13" fmla="*/ 8 h 25"/>
                    <a:gd name="T14" fmla="*/ 28 w 28"/>
                    <a:gd name="T15" fmla="*/ 4 h 25"/>
                    <a:gd name="T16" fmla="*/ 23 w 28"/>
                    <a:gd name="T17" fmla="*/ 0 h 25"/>
                    <a:gd name="T18" fmla="*/ 20 w 28"/>
                    <a:gd name="T19" fmla="*/ 1 h 25"/>
                    <a:gd name="T20" fmla="*/ 20 w 28"/>
                    <a:gd name="T21" fmla="*/ 1 h 25"/>
                    <a:gd name="T22" fmla="*/ 8 w 28"/>
                    <a:gd name="T23" fmla="*/ 11 h 25"/>
                    <a:gd name="T24" fmla="*/ 8 w 28"/>
                    <a:gd name="T25" fmla="*/ 11 h 25"/>
                    <a:gd name="T26" fmla="*/ 2 w 28"/>
                    <a:gd name="T27" fmla="*/ 16 h 25"/>
                    <a:gd name="T28" fmla="*/ 2 w 28"/>
                    <a:gd name="T29" fmla="*/ 16 h 25"/>
                    <a:gd name="T30" fmla="*/ 0 w 28"/>
                    <a:gd name="T31" fmla="*/ 20 h 25"/>
                    <a:gd name="T32" fmla="*/ 5 w 28"/>
                    <a:gd name="T33" fmla="*/ 25 h 25"/>
                    <a:gd name="T34" fmla="*/ 8 w 28"/>
                    <a:gd name="T35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25">
                      <a:moveTo>
                        <a:pt x="8" y="23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7" y="7"/>
                        <a:pt x="28" y="6"/>
                        <a:pt x="28" y="4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7"/>
                        <a:pt x="0" y="19"/>
                        <a:pt x="0" y="20"/>
                      </a:cubicBezTo>
                      <a:cubicBezTo>
                        <a:pt x="0" y="23"/>
                        <a:pt x="3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3" name="Freeform 283"/>
                <p:cNvSpPr/>
                <p:nvPr/>
              </p:nvSpPr>
              <p:spPr bwMode="auto">
                <a:xfrm rot="19870194">
                  <a:off x="895076" y="3741349"/>
                  <a:ext cx="23728" cy="29440"/>
                </a:xfrm>
                <a:custGeom>
                  <a:avLst/>
                  <a:gdLst>
                    <a:gd name="T0" fmla="*/ 16 w 20"/>
                    <a:gd name="T1" fmla="*/ 0 h 25"/>
                    <a:gd name="T2" fmla="*/ 12 w 20"/>
                    <a:gd name="T3" fmla="*/ 2 h 25"/>
                    <a:gd name="T4" fmla="*/ 12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0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20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6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6" y="0"/>
                      </a:moveTo>
                      <a:cubicBezTo>
                        <a:pt x="14" y="0"/>
                        <a:pt x="12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8" y="8"/>
                        <a:pt x="5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7" y="25"/>
                        <a:pt x="8" y="24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3" y="18"/>
                        <a:pt x="16" y="13"/>
                        <a:pt x="20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4" name="Freeform 284"/>
                <p:cNvSpPr/>
                <p:nvPr/>
              </p:nvSpPr>
              <p:spPr bwMode="auto">
                <a:xfrm rot="19870194">
                  <a:off x="815939" y="3735494"/>
                  <a:ext cx="19773" cy="31637"/>
                </a:xfrm>
                <a:custGeom>
                  <a:avLst/>
                  <a:gdLst>
                    <a:gd name="T0" fmla="*/ 5 w 17"/>
                    <a:gd name="T1" fmla="*/ 27 h 27"/>
                    <a:gd name="T2" fmla="*/ 9 w 17"/>
                    <a:gd name="T3" fmla="*/ 24 h 27"/>
                    <a:gd name="T4" fmla="*/ 9 w 17"/>
                    <a:gd name="T5" fmla="*/ 24 h 27"/>
                    <a:gd name="T6" fmla="*/ 17 w 17"/>
                    <a:gd name="T7" fmla="*/ 6 h 27"/>
                    <a:gd name="T8" fmla="*/ 17 w 17"/>
                    <a:gd name="T9" fmla="*/ 6 h 27"/>
                    <a:gd name="T10" fmla="*/ 17 w 17"/>
                    <a:gd name="T11" fmla="*/ 6 h 27"/>
                    <a:gd name="T12" fmla="*/ 17 w 17"/>
                    <a:gd name="T13" fmla="*/ 6 h 27"/>
                    <a:gd name="T14" fmla="*/ 17 w 17"/>
                    <a:gd name="T15" fmla="*/ 5 h 27"/>
                    <a:gd name="T16" fmla="*/ 12 w 17"/>
                    <a:gd name="T17" fmla="*/ 0 h 27"/>
                    <a:gd name="T18" fmla="*/ 8 w 17"/>
                    <a:gd name="T19" fmla="*/ 3 h 27"/>
                    <a:gd name="T20" fmla="*/ 8 w 17"/>
                    <a:gd name="T21" fmla="*/ 3 h 27"/>
                    <a:gd name="T22" fmla="*/ 1 w 17"/>
                    <a:gd name="T23" fmla="*/ 20 h 27"/>
                    <a:gd name="T24" fmla="*/ 1 w 17"/>
                    <a:gd name="T25" fmla="*/ 20 h 27"/>
                    <a:gd name="T26" fmla="*/ 0 w 17"/>
                    <a:gd name="T27" fmla="*/ 22 h 27"/>
                    <a:gd name="T28" fmla="*/ 5 w 17"/>
                    <a:gd name="T2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7">
                      <a:moveTo>
                        <a:pt x="5" y="27"/>
                      </a:moveTo>
                      <a:cubicBezTo>
                        <a:pt x="7" y="27"/>
                        <a:pt x="8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4" y="12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2" y="0"/>
                      </a:cubicBezTo>
                      <a:cubicBezTo>
                        <a:pt x="11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9"/>
                        <a:pt x="3" y="14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5" name="Freeform 285"/>
                <p:cNvSpPr/>
                <p:nvPr/>
              </p:nvSpPr>
              <p:spPr bwMode="auto">
                <a:xfrm rot="19870194">
                  <a:off x="871996" y="3839776"/>
                  <a:ext cx="28122" cy="24607"/>
                </a:xfrm>
                <a:custGeom>
                  <a:avLst/>
                  <a:gdLst>
                    <a:gd name="T0" fmla="*/ 19 w 24"/>
                    <a:gd name="T1" fmla="*/ 0 h 21"/>
                    <a:gd name="T2" fmla="*/ 16 w 24"/>
                    <a:gd name="T3" fmla="*/ 2 h 21"/>
                    <a:gd name="T4" fmla="*/ 16 w 24"/>
                    <a:gd name="T5" fmla="*/ 2 h 21"/>
                    <a:gd name="T6" fmla="*/ 11 w 24"/>
                    <a:gd name="T7" fmla="*/ 6 h 21"/>
                    <a:gd name="T8" fmla="*/ 10 w 24"/>
                    <a:gd name="T9" fmla="*/ 7 h 21"/>
                    <a:gd name="T10" fmla="*/ 2 w 24"/>
                    <a:gd name="T11" fmla="*/ 13 h 21"/>
                    <a:gd name="T12" fmla="*/ 2 w 24"/>
                    <a:gd name="T13" fmla="*/ 13 h 21"/>
                    <a:gd name="T14" fmla="*/ 0 w 24"/>
                    <a:gd name="T15" fmla="*/ 16 h 21"/>
                    <a:gd name="T16" fmla="*/ 5 w 24"/>
                    <a:gd name="T17" fmla="*/ 21 h 21"/>
                    <a:gd name="T18" fmla="*/ 8 w 24"/>
                    <a:gd name="T19" fmla="*/ 20 h 21"/>
                    <a:gd name="T20" fmla="*/ 8 w 24"/>
                    <a:gd name="T21" fmla="*/ 20 h 21"/>
                    <a:gd name="T22" fmla="*/ 16 w 24"/>
                    <a:gd name="T23" fmla="*/ 14 h 21"/>
                    <a:gd name="T24" fmla="*/ 16 w 24"/>
                    <a:gd name="T25" fmla="*/ 14 h 21"/>
                    <a:gd name="T26" fmla="*/ 16 w 24"/>
                    <a:gd name="T27" fmla="*/ 14 h 21"/>
                    <a:gd name="T28" fmla="*/ 16 w 24"/>
                    <a:gd name="T29" fmla="*/ 14 h 21"/>
                    <a:gd name="T30" fmla="*/ 17 w 24"/>
                    <a:gd name="T31" fmla="*/ 13 h 21"/>
                    <a:gd name="T32" fmla="*/ 17 w 24"/>
                    <a:gd name="T33" fmla="*/ 13 h 21"/>
                    <a:gd name="T34" fmla="*/ 17 w 24"/>
                    <a:gd name="T35" fmla="*/ 13 h 21"/>
                    <a:gd name="T36" fmla="*/ 17 w 24"/>
                    <a:gd name="T37" fmla="*/ 13 h 21"/>
                    <a:gd name="T38" fmla="*/ 22 w 24"/>
                    <a:gd name="T39" fmla="*/ 8 h 21"/>
                    <a:gd name="T40" fmla="*/ 22 w 24"/>
                    <a:gd name="T41" fmla="*/ 8 h 21"/>
                    <a:gd name="T42" fmla="*/ 24 w 24"/>
                    <a:gd name="T43" fmla="*/ 5 h 21"/>
                    <a:gd name="T44" fmla="*/ 19 w 24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" h="21">
                      <a:moveTo>
                        <a:pt x="19" y="0"/>
                      </a:move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5"/>
                        <a:pt x="0" y="16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6" name="Freeform 286"/>
                <p:cNvSpPr/>
                <p:nvPr/>
              </p:nvSpPr>
              <p:spPr bwMode="auto">
                <a:xfrm rot="19870194">
                  <a:off x="809719" y="3684805"/>
                  <a:ext cx="16258" cy="32956"/>
                </a:xfrm>
                <a:custGeom>
                  <a:avLst/>
                  <a:gdLst>
                    <a:gd name="T0" fmla="*/ 9 w 14"/>
                    <a:gd name="T1" fmla="*/ 0 h 28"/>
                    <a:gd name="T2" fmla="*/ 5 w 14"/>
                    <a:gd name="T3" fmla="*/ 4 h 28"/>
                    <a:gd name="T4" fmla="*/ 5 w 14"/>
                    <a:gd name="T5" fmla="*/ 4 h 28"/>
                    <a:gd name="T6" fmla="*/ 0 w 14"/>
                    <a:gd name="T7" fmla="*/ 22 h 28"/>
                    <a:gd name="T8" fmla="*/ 0 w 14"/>
                    <a:gd name="T9" fmla="*/ 22 h 28"/>
                    <a:gd name="T10" fmla="*/ 0 w 14"/>
                    <a:gd name="T11" fmla="*/ 23 h 28"/>
                    <a:gd name="T12" fmla="*/ 4 w 14"/>
                    <a:gd name="T13" fmla="*/ 28 h 28"/>
                    <a:gd name="T14" fmla="*/ 9 w 14"/>
                    <a:gd name="T15" fmla="*/ 25 h 28"/>
                    <a:gd name="T16" fmla="*/ 9 w 14"/>
                    <a:gd name="T17" fmla="*/ 25 h 28"/>
                    <a:gd name="T18" fmla="*/ 14 w 14"/>
                    <a:gd name="T19" fmla="*/ 6 h 28"/>
                    <a:gd name="T20" fmla="*/ 14 w 14"/>
                    <a:gd name="T21" fmla="*/ 6 h 28"/>
                    <a:gd name="T22" fmla="*/ 14 w 14"/>
                    <a:gd name="T23" fmla="*/ 5 h 28"/>
                    <a:gd name="T24" fmla="*/ 9 w 14"/>
                    <a:gd name="T2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28">
                      <a:moveTo>
                        <a:pt x="9" y="0"/>
                      </a:move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3" y="10"/>
                        <a:pt x="2" y="16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4" y="28"/>
                      </a:cubicBezTo>
                      <a:cubicBezTo>
                        <a:pt x="7" y="28"/>
                        <a:pt x="8" y="27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1" y="19"/>
                        <a:pt x="12" y="12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4" y="3"/>
                        <a:pt x="12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7" name="Freeform 287"/>
                <p:cNvSpPr/>
                <p:nvPr/>
              </p:nvSpPr>
              <p:spPr bwMode="auto">
                <a:xfrm rot="19870194">
                  <a:off x="887424" y="3790869"/>
                  <a:ext cx="24607" cy="28122"/>
                </a:xfrm>
                <a:custGeom>
                  <a:avLst/>
                  <a:gdLst>
                    <a:gd name="T0" fmla="*/ 17 w 21"/>
                    <a:gd name="T1" fmla="*/ 0 h 24"/>
                    <a:gd name="T2" fmla="*/ 13 w 21"/>
                    <a:gd name="T3" fmla="*/ 2 h 24"/>
                    <a:gd name="T4" fmla="*/ 13 w 21"/>
                    <a:gd name="T5" fmla="*/ 2 h 24"/>
                    <a:gd name="T6" fmla="*/ 1 w 21"/>
                    <a:gd name="T7" fmla="*/ 16 h 24"/>
                    <a:gd name="T8" fmla="*/ 1 w 21"/>
                    <a:gd name="T9" fmla="*/ 16 h 24"/>
                    <a:gd name="T10" fmla="*/ 0 w 21"/>
                    <a:gd name="T11" fmla="*/ 19 h 24"/>
                    <a:gd name="T12" fmla="*/ 4 w 21"/>
                    <a:gd name="T13" fmla="*/ 24 h 24"/>
                    <a:gd name="T14" fmla="*/ 8 w 21"/>
                    <a:gd name="T15" fmla="*/ 22 h 24"/>
                    <a:gd name="T16" fmla="*/ 8 w 21"/>
                    <a:gd name="T17" fmla="*/ 22 h 24"/>
                    <a:gd name="T18" fmla="*/ 20 w 21"/>
                    <a:gd name="T19" fmla="*/ 8 h 24"/>
                    <a:gd name="T20" fmla="*/ 20 w 21"/>
                    <a:gd name="T21" fmla="*/ 8 h 24"/>
                    <a:gd name="T22" fmla="*/ 21 w 21"/>
                    <a:gd name="T23" fmla="*/ 5 h 24"/>
                    <a:gd name="T24" fmla="*/ 17 w 21"/>
                    <a:gd name="T2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7" y="0"/>
                      </a:moveTo>
                      <a:cubicBezTo>
                        <a:pt x="15" y="0"/>
                        <a:pt x="14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9" y="7"/>
                        <a:pt x="5" y="11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4" y="24"/>
                      </a:cubicBez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2" y="18"/>
                        <a:pt x="16" y="13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7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8" name="Freeform 288"/>
                <p:cNvSpPr/>
                <p:nvPr/>
              </p:nvSpPr>
              <p:spPr bwMode="auto">
                <a:xfrm rot="19870194">
                  <a:off x="830619" y="3469951"/>
                  <a:ext cx="31637" cy="18895"/>
                </a:xfrm>
                <a:custGeom>
                  <a:avLst/>
                  <a:gdLst>
                    <a:gd name="T0" fmla="*/ 21 w 27"/>
                    <a:gd name="T1" fmla="*/ 16 h 16"/>
                    <a:gd name="T2" fmla="*/ 21 w 27"/>
                    <a:gd name="T3" fmla="*/ 16 h 16"/>
                    <a:gd name="T4" fmla="*/ 22 w 27"/>
                    <a:gd name="T5" fmla="*/ 16 h 16"/>
                    <a:gd name="T6" fmla="*/ 27 w 27"/>
                    <a:gd name="T7" fmla="*/ 12 h 16"/>
                    <a:gd name="T8" fmla="*/ 24 w 27"/>
                    <a:gd name="T9" fmla="*/ 7 h 16"/>
                    <a:gd name="T10" fmla="*/ 24 w 27"/>
                    <a:gd name="T11" fmla="*/ 7 h 16"/>
                    <a:gd name="T12" fmla="*/ 6 w 27"/>
                    <a:gd name="T13" fmla="*/ 1 h 16"/>
                    <a:gd name="T14" fmla="*/ 6 w 27"/>
                    <a:gd name="T15" fmla="*/ 1 h 16"/>
                    <a:gd name="T16" fmla="*/ 4 w 27"/>
                    <a:gd name="T17" fmla="*/ 0 h 16"/>
                    <a:gd name="T18" fmla="*/ 0 w 27"/>
                    <a:gd name="T19" fmla="*/ 5 h 16"/>
                    <a:gd name="T20" fmla="*/ 3 w 27"/>
                    <a:gd name="T21" fmla="*/ 10 h 16"/>
                    <a:gd name="T22" fmla="*/ 3 w 27"/>
                    <a:gd name="T23" fmla="*/ 10 h 16"/>
                    <a:gd name="T24" fmla="*/ 21 w 27"/>
                    <a:gd name="T25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6">
                      <a:moveTo>
                        <a:pt x="21" y="16"/>
                      </a:move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5" y="16"/>
                        <a:pt x="27" y="14"/>
                        <a:pt x="27" y="12"/>
                      </a:cubicBezTo>
                      <a:cubicBezTo>
                        <a:pt x="27" y="9"/>
                        <a:pt x="25" y="8"/>
                        <a:pt x="24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2" y="3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9" y="12"/>
                        <a:pt x="15" y="14"/>
                        <a:pt x="21" y="16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9" name="Freeform 289"/>
                <p:cNvSpPr/>
                <p:nvPr/>
              </p:nvSpPr>
              <p:spPr bwMode="auto">
                <a:xfrm rot="19870194">
                  <a:off x="857841" y="3552840"/>
                  <a:ext cx="14061" cy="29440"/>
                </a:xfrm>
                <a:custGeom>
                  <a:avLst/>
                  <a:gdLst>
                    <a:gd name="T0" fmla="*/ 9 w 12"/>
                    <a:gd name="T1" fmla="*/ 2 h 25"/>
                    <a:gd name="T2" fmla="*/ 9 w 12"/>
                    <a:gd name="T3" fmla="*/ 2 h 25"/>
                    <a:gd name="T4" fmla="*/ 6 w 12"/>
                    <a:gd name="T5" fmla="*/ 0 h 25"/>
                    <a:gd name="T6" fmla="*/ 6 w 12"/>
                    <a:gd name="T7" fmla="*/ 0 h 25"/>
                    <a:gd name="T8" fmla="*/ 4 w 12"/>
                    <a:gd name="T9" fmla="*/ 0 h 25"/>
                    <a:gd name="T10" fmla="*/ 0 w 12"/>
                    <a:gd name="T11" fmla="*/ 5 h 25"/>
                    <a:gd name="T12" fmla="*/ 0 w 12"/>
                    <a:gd name="T13" fmla="*/ 5 h 25"/>
                    <a:gd name="T14" fmla="*/ 0 w 12"/>
                    <a:gd name="T15" fmla="*/ 5 h 25"/>
                    <a:gd name="T16" fmla="*/ 1 w 12"/>
                    <a:gd name="T17" fmla="*/ 20 h 25"/>
                    <a:gd name="T18" fmla="*/ 1 w 12"/>
                    <a:gd name="T19" fmla="*/ 20 h 25"/>
                    <a:gd name="T20" fmla="*/ 5 w 12"/>
                    <a:gd name="T21" fmla="*/ 25 h 25"/>
                    <a:gd name="T22" fmla="*/ 10 w 12"/>
                    <a:gd name="T23" fmla="*/ 20 h 25"/>
                    <a:gd name="T24" fmla="*/ 10 w 12"/>
                    <a:gd name="T25" fmla="*/ 20 h 25"/>
                    <a:gd name="T26" fmla="*/ 10 w 12"/>
                    <a:gd name="T27" fmla="*/ 20 h 25"/>
                    <a:gd name="T28" fmla="*/ 9 w 12"/>
                    <a:gd name="T29" fmla="*/ 10 h 25"/>
                    <a:gd name="T30" fmla="*/ 12 w 12"/>
                    <a:gd name="T31" fmla="*/ 6 h 25"/>
                    <a:gd name="T32" fmla="*/ 9 w 12"/>
                    <a:gd name="T33" fmla="*/ 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" h="25">
                      <a:moveTo>
                        <a:pt x="9" y="2"/>
                      </a:move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10"/>
                        <a:pt x="1" y="15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3"/>
                        <a:pt x="3" y="25"/>
                        <a:pt x="5" y="25"/>
                      </a:cubicBezTo>
                      <a:cubicBezTo>
                        <a:pt x="8" y="25"/>
                        <a:pt x="10" y="23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17"/>
                        <a:pt x="10" y="13"/>
                        <a:pt x="9" y="10"/>
                      </a:cubicBezTo>
                      <a:cubicBezTo>
                        <a:pt x="11" y="9"/>
                        <a:pt x="12" y="8"/>
                        <a:pt x="12" y="6"/>
                      </a:cubicBezTo>
                      <a:cubicBezTo>
                        <a:pt x="12" y="4"/>
                        <a:pt x="11" y="2"/>
                        <a:pt x="9" y="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0" name="Freeform 290"/>
                <p:cNvSpPr/>
                <p:nvPr/>
              </p:nvSpPr>
              <p:spPr bwMode="auto">
                <a:xfrm rot="19870194">
                  <a:off x="885314" y="3548119"/>
                  <a:ext cx="28122" cy="18455"/>
                </a:xfrm>
                <a:custGeom>
                  <a:avLst/>
                  <a:gdLst>
                    <a:gd name="T0" fmla="*/ 21 w 24"/>
                    <a:gd name="T1" fmla="*/ 7 h 16"/>
                    <a:gd name="T2" fmla="*/ 21 w 24"/>
                    <a:gd name="T3" fmla="*/ 7 h 16"/>
                    <a:gd name="T4" fmla="*/ 21 w 24"/>
                    <a:gd name="T5" fmla="*/ 7 h 16"/>
                    <a:gd name="T6" fmla="*/ 21 w 24"/>
                    <a:gd name="T7" fmla="*/ 7 h 16"/>
                    <a:gd name="T8" fmla="*/ 17 w 24"/>
                    <a:gd name="T9" fmla="*/ 5 h 16"/>
                    <a:gd name="T10" fmla="*/ 17 w 24"/>
                    <a:gd name="T11" fmla="*/ 5 h 16"/>
                    <a:gd name="T12" fmla="*/ 14 w 24"/>
                    <a:gd name="T13" fmla="*/ 4 h 16"/>
                    <a:gd name="T14" fmla="*/ 6 w 24"/>
                    <a:gd name="T15" fmla="*/ 0 h 16"/>
                    <a:gd name="T16" fmla="*/ 6 w 24"/>
                    <a:gd name="T17" fmla="*/ 0 h 16"/>
                    <a:gd name="T18" fmla="*/ 4 w 24"/>
                    <a:gd name="T19" fmla="*/ 0 h 16"/>
                    <a:gd name="T20" fmla="*/ 0 w 24"/>
                    <a:gd name="T21" fmla="*/ 5 h 16"/>
                    <a:gd name="T22" fmla="*/ 2 w 24"/>
                    <a:gd name="T23" fmla="*/ 9 h 16"/>
                    <a:gd name="T24" fmla="*/ 2 w 24"/>
                    <a:gd name="T25" fmla="*/ 9 h 16"/>
                    <a:gd name="T26" fmla="*/ 13 w 24"/>
                    <a:gd name="T27" fmla="*/ 14 h 16"/>
                    <a:gd name="T28" fmla="*/ 13 w 24"/>
                    <a:gd name="T29" fmla="*/ 14 h 16"/>
                    <a:gd name="T30" fmla="*/ 13 w 24"/>
                    <a:gd name="T31" fmla="*/ 14 h 16"/>
                    <a:gd name="T32" fmla="*/ 13 w 24"/>
                    <a:gd name="T33" fmla="*/ 14 h 16"/>
                    <a:gd name="T34" fmla="*/ 17 w 24"/>
                    <a:gd name="T35" fmla="*/ 16 h 16"/>
                    <a:gd name="T36" fmla="*/ 17 w 24"/>
                    <a:gd name="T37" fmla="*/ 16 h 16"/>
                    <a:gd name="T38" fmla="*/ 19 w 24"/>
                    <a:gd name="T39" fmla="*/ 16 h 16"/>
                    <a:gd name="T40" fmla="*/ 24 w 24"/>
                    <a:gd name="T41" fmla="*/ 11 h 16"/>
                    <a:gd name="T42" fmla="*/ 21 w 24"/>
                    <a:gd name="T43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16">
                      <a:moveTo>
                        <a:pt x="21" y="7"/>
                      </a:move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6" y="5"/>
                        <a:pt x="14" y="4"/>
                      </a:cubicBezTo>
                      <a:cubicBezTo>
                        <a:pt x="12" y="3"/>
                        <a:pt x="10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9" y="12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8" y="16"/>
                        <a:pt x="18" y="16"/>
                        <a:pt x="19" y="16"/>
                      </a:cubicBezTo>
                      <a:cubicBezTo>
                        <a:pt x="22" y="16"/>
                        <a:pt x="24" y="14"/>
                        <a:pt x="24" y="11"/>
                      </a:cubicBezTo>
                      <a:cubicBezTo>
                        <a:pt x="24" y="10"/>
                        <a:pt x="23" y="8"/>
                        <a:pt x="21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1" name="Freeform 291"/>
                <p:cNvSpPr/>
                <p:nvPr/>
              </p:nvSpPr>
              <p:spPr bwMode="auto">
                <a:xfrm rot="19870194">
                  <a:off x="879652" y="3593610"/>
                  <a:ext cx="12743" cy="32956"/>
                </a:xfrm>
                <a:custGeom>
                  <a:avLst/>
                  <a:gdLst>
                    <a:gd name="T0" fmla="*/ 6 w 11"/>
                    <a:gd name="T1" fmla="*/ 0 h 28"/>
                    <a:gd name="T2" fmla="*/ 2 w 11"/>
                    <a:gd name="T3" fmla="*/ 4 h 28"/>
                    <a:gd name="T4" fmla="*/ 2 w 11"/>
                    <a:gd name="T5" fmla="*/ 4 h 28"/>
                    <a:gd name="T6" fmla="*/ 0 w 11"/>
                    <a:gd name="T7" fmla="*/ 23 h 28"/>
                    <a:gd name="T8" fmla="*/ 0 w 11"/>
                    <a:gd name="T9" fmla="*/ 23 h 28"/>
                    <a:gd name="T10" fmla="*/ 0 w 11"/>
                    <a:gd name="T11" fmla="*/ 23 h 28"/>
                    <a:gd name="T12" fmla="*/ 4 w 11"/>
                    <a:gd name="T13" fmla="*/ 28 h 28"/>
                    <a:gd name="T14" fmla="*/ 9 w 11"/>
                    <a:gd name="T15" fmla="*/ 24 h 28"/>
                    <a:gd name="T16" fmla="*/ 9 w 11"/>
                    <a:gd name="T17" fmla="*/ 24 h 28"/>
                    <a:gd name="T18" fmla="*/ 11 w 11"/>
                    <a:gd name="T19" fmla="*/ 5 h 28"/>
                    <a:gd name="T20" fmla="*/ 11 w 11"/>
                    <a:gd name="T21" fmla="*/ 5 h 28"/>
                    <a:gd name="T22" fmla="*/ 11 w 11"/>
                    <a:gd name="T23" fmla="*/ 5 h 28"/>
                    <a:gd name="T24" fmla="*/ 6 w 11"/>
                    <a:gd name="T2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28">
                      <a:moveTo>
                        <a:pt x="6" y="0"/>
                      </a:moveTo>
                      <a:cubicBezTo>
                        <a:pt x="4" y="0"/>
                        <a:pt x="2" y="2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11"/>
                        <a:pt x="1" y="17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4" y="28"/>
                      </a:cubicBezTo>
                      <a:cubicBezTo>
                        <a:pt x="7" y="28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18"/>
                        <a:pt x="11" y="11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2" name="Freeform 292"/>
                <p:cNvSpPr/>
                <p:nvPr/>
              </p:nvSpPr>
              <p:spPr bwMode="auto">
                <a:xfrm rot="19870194">
                  <a:off x="892584" y="3641746"/>
                  <a:ext cx="17576" cy="31637"/>
                </a:xfrm>
                <a:custGeom>
                  <a:avLst/>
                  <a:gdLst>
                    <a:gd name="T0" fmla="*/ 10 w 15"/>
                    <a:gd name="T1" fmla="*/ 0 h 27"/>
                    <a:gd name="T2" fmla="*/ 5 w 15"/>
                    <a:gd name="T3" fmla="*/ 3 h 27"/>
                    <a:gd name="T4" fmla="*/ 5 w 15"/>
                    <a:gd name="T5" fmla="*/ 3 h 27"/>
                    <a:gd name="T6" fmla="*/ 4 w 15"/>
                    <a:gd name="T7" fmla="*/ 9 h 27"/>
                    <a:gd name="T8" fmla="*/ 0 w 15"/>
                    <a:gd name="T9" fmla="*/ 21 h 27"/>
                    <a:gd name="T10" fmla="*/ 0 w 15"/>
                    <a:gd name="T11" fmla="*/ 21 h 27"/>
                    <a:gd name="T12" fmla="*/ 0 w 15"/>
                    <a:gd name="T13" fmla="*/ 23 h 27"/>
                    <a:gd name="T14" fmla="*/ 5 w 15"/>
                    <a:gd name="T15" fmla="*/ 27 h 27"/>
                    <a:gd name="T16" fmla="*/ 9 w 15"/>
                    <a:gd name="T17" fmla="*/ 24 h 27"/>
                    <a:gd name="T18" fmla="*/ 9 w 15"/>
                    <a:gd name="T19" fmla="*/ 24 h 27"/>
                    <a:gd name="T20" fmla="*/ 13 w 15"/>
                    <a:gd name="T21" fmla="*/ 12 h 27"/>
                    <a:gd name="T22" fmla="*/ 13 w 15"/>
                    <a:gd name="T23" fmla="*/ 12 h 27"/>
                    <a:gd name="T24" fmla="*/ 13 w 15"/>
                    <a:gd name="T25" fmla="*/ 11 h 27"/>
                    <a:gd name="T26" fmla="*/ 13 w 15"/>
                    <a:gd name="T27" fmla="*/ 11 h 27"/>
                    <a:gd name="T28" fmla="*/ 14 w 15"/>
                    <a:gd name="T29" fmla="*/ 6 h 27"/>
                    <a:gd name="T30" fmla="*/ 14 w 15"/>
                    <a:gd name="T31" fmla="*/ 6 h 27"/>
                    <a:gd name="T32" fmla="*/ 15 w 15"/>
                    <a:gd name="T33" fmla="*/ 5 h 27"/>
                    <a:gd name="T34" fmla="*/ 10 w 15"/>
                    <a:gd name="T3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27">
                      <a:moveTo>
                        <a:pt x="10" y="0"/>
                      </a:moveTo>
                      <a:cubicBezTo>
                        <a:pt x="8" y="0"/>
                        <a:pt x="6" y="1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2"/>
                        <a:pt x="13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3" name="Freeform 293"/>
                <p:cNvSpPr/>
                <p:nvPr/>
              </p:nvSpPr>
              <p:spPr bwMode="auto">
                <a:xfrm rot="19870194">
                  <a:off x="898529" y="3690974"/>
                  <a:ext cx="19773" cy="30758"/>
                </a:xfrm>
                <a:custGeom>
                  <a:avLst/>
                  <a:gdLst>
                    <a:gd name="T0" fmla="*/ 12 w 17"/>
                    <a:gd name="T1" fmla="*/ 0 h 26"/>
                    <a:gd name="T2" fmla="*/ 8 w 17"/>
                    <a:gd name="T3" fmla="*/ 3 h 26"/>
                    <a:gd name="T4" fmla="*/ 8 w 17"/>
                    <a:gd name="T5" fmla="*/ 3 h 26"/>
                    <a:gd name="T6" fmla="*/ 0 w 17"/>
                    <a:gd name="T7" fmla="*/ 19 h 26"/>
                    <a:gd name="T8" fmla="*/ 0 w 17"/>
                    <a:gd name="T9" fmla="*/ 19 h 26"/>
                    <a:gd name="T10" fmla="*/ 0 w 17"/>
                    <a:gd name="T11" fmla="*/ 22 h 26"/>
                    <a:gd name="T12" fmla="*/ 4 w 17"/>
                    <a:gd name="T13" fmla="*/ 26 h 26"/>
                    <a:gd name="T14" fmla="*/ 8 w 17"/>
                    <a:gd name="T15" fmla="*/ 24 h 26"/>
                    <a:gd name="T16" fmla="*/ 8 w 17"/>
                    <a:gd name="T17" fmla="*/ 24 h 26"/>
                    <a:gd name="T18" fmla="*/ 17 w 17"/>
                    <a:gd name="T19" fmla="*/ 7 h 26"/>
                    <a:gd name="T20" fmla="*/ 17 w 17"/>
                    <a:gd name="T21" fmla="*/ 6 h 26"/>
                    <a:gd name="T22" fmla="*/ 17 w 17"/>
                    <a:gd name="T23" fmla="*/ 5 h 26"/>
                    <a:gd name="T24" fmla="*/ 12 w 17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6">
                      <a:moveTo>
                        <a:pt x="12" y="0"/>
                      </a:moveTo>
                      <a:cubicBezTo>
                        <a:pt x="10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8"/>
                        <a:pt x="3" y="14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8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1" y="18"/>
                        <a:pt x="14" y="12"/>
                        <a:pt x="17" y="7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2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4" name="Freeform 294"/>
                <p:cNvSpPr/>
                <p:nvPr/>
              </p:nvSpPr>
              <p:spPr bwMode="auto">
                <a:xfrm rot="19870194">
                  <a:off x="701240" y="3269513"/>
                  <a:ext cx="879" cy="1318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5" name="Freeform 295"/>
                <p:cNvSpPr/>
                <p:nvPr/>
              </p:nvSpPr>
              <p:spPr bwMode="auto">
                <a:xfrm rot="19870194">
                  <a:off x="884130" y="3303005"/>
                  <a:ext cx="0" cy="1318"/>
                </a:xfrm>
                <a:custGeom>
                  <a:avLst/>
                  <a:gdLst>
                    <a:gd name="T0" fmla="*/ 0 h 1"/>
                    <a:gd name="T1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6" name="Freeform 296"/>
                <p:cNvSpPr/>
                <p:nvPr/>
              </p:nvSpPr>
              <p:spPr bwMode="auto">
                <a:xfrm rot="19870194">
                  <a:off x="578732" y="3210948"/>
                  <a:ext cx="615609" cy="590563"/>
                </a:xfrm>
                <a:custGeom>
                  <a:avLst/>
                  <a:gdLst>
                    <a:gd name="T0" fmla="*/ 502 w 525"/>
                    <a:gd name="T1" fmla="*/ 250 h 503"/>
                    <a:gd name="T2" fmla="*/ 308 w 525"/>
                    <a:gd name="T3" fmla="*/ 253 h 503"/>
                    <a:gd name="T4" fmla="*/ 202 w 525"/>
                    <a:gd name="T5" fmla="*/ 219 h 503"/>
                    <a:gd name="T6" fmla="*/ 185 w 525"/>
                    <a:gd name="T7" fmla="*/ 213 h 503"/>
                    <a:gd name="T8" fmla="*/ 182 w 525"/>
                    <a:gd name="T9" fmla="*/ 204 h 503"/>
                    <a:gd name="T10" fmla="*/ 231 w 525"/>
                    <a:gd name="T11" fmla="*/ 171 h 503"/>
                    <a:gd name="T12" fmla="*/ 310 w 525"/>
                    <a:gd name="T13" fmla="*/ 125 h 503"/>
                    <a:gd name="T14" fmla="*/ 325 w 525"/>
                    <a:gd name="T15" fmla="*/ 103 h 503"/>
                    <a:gd name="T16" fmla="*/ 324 w 525"/>
                    <a:gd name="T17" fmla="*/ 100 h 503"/>
                    <a:gd name="T18" fmla="*/ 305 w 525"/>
                    <a:gd name="T19" fmla="*/ 90 h 503"/>
                    <a:gd name="T20" fmla="*/ 257 w 525"/>
                    <a:gd name="T21" fmla="*/ 98 h 503"/>
                    <a:gd name="T22" fmla="*/ 205 w 525"/>
                    <a:gd name="T23" fmla="*/ 140 h 503"/>
                    <a:gd name="T24" fmla="*/ 169 w 525"/>
                    <a:gd name="T25" fmla="*/ 171 h 503"/>
                    <a:gd name="T26" fmla="*/ 153 w 525"/>
                    <a:gd name="T27" fmla="*/ 138 h 503"/>
                    <a:gd name="T28" fmla="*/ 147 w 525"/>
                    <a:gd name="T29" fmla="*/ 123 h 503"/>
                    <a:gd name="T30" fmla="*/ 145 w 525"/>
                    <a:gd name="T31" fmla="*/ 113 h 503"/>
                    <a:gd name="T32" fmla="*/ 141 w 525"/>
                    <a:gd name="T33" fmla="*/ 100 h 503"/>
                    <a:gd name="T34" fmla="*/ 139 w 525"/>
                    <a:gd name="T35" fmla="*/ 98 h 503"/>
                    <a:gd name="T36" fmla="*/ 128 w 525"/>
                    <a:gd name="T37" fmla="*/ 93 h 503"/>
                    <a:gd name="T38" fmla="*/ 158 w 525"/>
                    <a:gd name="T39" fmla="*/ 68 h 503"/>
                    <a:gd name="T40" fmla="*/ 192 w 525"/>
                    <a:gd name="T41" fmla="*/ 37 h 503"/>
                    <a:gd name="T42" fmla="*/ 205 w 525"/>
                    <a:gd name="T43" fmla="*/ 8 h 503"/>
                    <a:gd name="T44" fmla="*/ 204 w 525"/>
                    <a:gd name="T45" fmla="*/ 8 h 503"/>
                    <a:gd name="T46" fmla="*/ 184 w 525"/>
                    <a:gd name="T47" fmla="*/ 0 h 503"/>
                    <a:gd name="T48" fmla="*/ 155 w 525"/>
                    <a:gd name="T49" fmla="*/ 9 h 503"/>
                    <a:gd name="T50" fmla="*/ 139 w 525"/>
                    <a:gd name="T51" fmla="*/ 26 h 503"/>
                    <a:gd name="T52" fmla="*/ 104 w 525"/>
                    <a:gd name="T53" fmla="*/ 64 h 503"/>
                    <a:gd name="T54" fmla="*/ 14 w 525"/>
                    <a:gd name="T55" fmla="*/ 132 h 503"/>
                    <a:gd name="T56" fmla="*/ 0 w 525"/>
                    <a:gd name="T57" fmla="*/ 146 h 503"/>
                    <a:gd name="T58" fmla="*/ 20 w 525"/>
                    <a:gd name="T59" fmla="*/ 155 h 503"/>
                    <a:gd name="T60" fmla="*/ 50 w 525"/>
                    <a:gd name="T61" fmla="*/ 146 h 503"/>
                    <a:gd name="T62" fmla="*/ 79 w 525"/>
                    <a:gd name="T63" fmla="*/ 129 h 503"/>
                    <a:gd name="T64" fmla="*/ 97 w 525"/>
                    <a:gd name="T65" fmla="*/ 144 h 503"/>
                    <a:gd name="T66" fmla="*/ 126 w 525"/>
                    <a:gd name="T67" fmla="*/ 188 h 503"/>
                    <a:gd name="T68" fmla="*/ 133 w 525"/>
                    <a:gd name="T69" fmla="*/ 200 h 503"/>
                    <a:gd name="T70" fmla="*/ 87 w 525"/>
                    <a:gd name="T71" fmla="*/ 237 h 503"/>
                    <a:gd name="T72" fmla="*/ 28 w 525"/>
                    <a:gd name="T73" fmla="*/ 281 h 503"/>
                    <a:gd name="T74" fmla="*/ 17 w 525"/>
                    <a:gd name="T75" fmla="*/ 294 h 503"/>
                    <a:gd name="T76" fmla="*/ 17 w 525"/>
                    <a:gd name="T77" fmla="*/ 296 h 503"/>
                    <a:gd name="T78" fmla="*/ 21 w 525"/>
                    <a:gd name="T79" fmla="*/ 299 h 503"/>
                    <a:gd name="T80" fmla="*/ 51 w 525"/>
                    <a:gd name="T81" fmla="*/ 300 h 503"/>
                    <a:gd name="T82" fmla="*/ 73 w 525"/>
                    <a:gd name="T83" fmla="*/ 291 h 503"/>
                    <a:gd name="T84" fmla="*/ 97 w 525"/>
                    <a:gd name="T85" fmla="*/ 272 h 503"/>
                    <a:gd name="T86" fmla="*/ 118 w 525"/>
                    <a:gd name="T87" fmla="*/ 252 h 503"/>
                    <a:gd name="T88" fmla="*/ 144 w 525"/>
                    <a:gd name="T89" fmla="*/ 231 h 503"/>
                    <a:gd name="T90" fmla="*/ 155 w 525"/>
                    <a:gd name="T91" fmla="*/ 345 h 503"/>
                    <a:gd name="T92" fmla="*/ 100 w 525"/>
                    <a:gd name="T93" fmla="*/ 475 h 503"/>
                    <a:gd name="T94" fmla="*/ 89 w 525"/>
                    <a:gd name="T95" fmla="*/ 498 h 503"/>
                    <a:gd name="T96" fmla="*/ 89 w 525"/>
                    <a:gd name="T97" fmla="*/ 499 h 503"/>
                    <a:gd name="T98" fmla="*/ 92 w 525"/>
                    <a:gd name="T99" fmla="*/ 502 h 503"/>
                    <a:gd name="T100" fmla="*/ 109 w 525"/>
                    <a:gd name="T101" fmla="*/ 495 h 503"/>
                    <a:gd name="T102" fmla="*/ 194 w 525"/>
                    <a:gd name="T103" fmla="*/ 362 h 503"/>
                    <a:gd name="T104" fmla="*/ 196 w 525"/>
                    <a:gd name="T105" fmla="*/ 249 h 503"/>
                    <a:gd name="T106" fmla="*/ 262 w 525"/>
                    <a:gd name="T107" fmla="*/ 280 h 503"/>
                    <a:gd name="T108" fmla="*/ 368 w 525"/>
                    <a:gd name="T109" fmla="*/ 323 h 503"/>
                    <a:gd name="T110" fmla="*/ 376 w 525"/>
                    <a:gd name="T111" fmla="*/ 327 h 503"/>
                    <a:gd name="T112" fmla="*/ 405 w 525"/>
                    <a:gd name="T113" fmla="*/ 332 h 503"/>
                    <a:gd name="T114" fmla="*/ 458 w 525"/>
                    <a:gd name="T115" fmla="*/ 306 h 503"/>
                    <a:gd name="T116" fmla="*/ 458 w 525"/>
                    <a:gd name="T117" fmla="*/ 306 h 503"/>
                    <a:gd name="T118" fmla="*/ 522 w 525"/>
                    <a:gd name="T119" fmla="*/ 263 h 503"/>
                    <a:gd name="T120" fmla="*/ 523 w 525"/>
                    <a:gd name="T121" fmla="*/ 254 h 503"/>
                    <a:gd name="T122" fmla="*/ 502 w 525"/>
                    <a:gd name="T123" fmla="*/ 250 h 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525" h="503">
                      <a:moveTo>
                        <a:pt x="502" y="250"/>
                      </a:moveTo>
                      <a:cubicBezTo>
                        <a:pt x="432" y="262"/>
                        <a:pt x="366" y="263"/>
                        <a:pt x="308" y="253"/>
                      </a:cubicBezTo>
                      <a:cubicBezTo>
                        <a:pt x="276" y="247"/>
                        <a:pt x="240" y="236"/>
                        <a:pt x="202" y="219"/>
                      </a:cubicBezTo>
                      <a:cubicBezTo>
                        <a:pt x="202" y="219"/>
                        <a:pt x="188" y="214"/>
                        <a:pt x="185" y="213"/>
                      </a:cubicBezTo>
                      <a:cubicBezTo>
                        <a:pt x="185" y="211"/>
                        <a:pt x="183" y="207"/>
                        <a:pt x="182" y="204"/>
                      </a:cubicBezTo>
                      <a:cubicBezTo>
                        <a:pt x="187" y="200"/>
                        <a:pt x="231" y="171"/>
                        <a:pt x="231" y="171"/>
                      </a:cubicBezTo>
                      <a:cubicBezTo>
                        <a:pt x="231" y="171"/>
                        <a:pt x="310" y="125"/>
                        <a:pt x="310" y="125"/>
                      </a:cubicBezTo>
                      <a:cubicBezTo>
                        <a:pt x="314" y="122"/>
                        <a:pt x="327" y="115"/>
                        <a:pt x="325" y="103"/>
                      </a:cubicBezTo>
                      <a:cubicBezTo>
                        <a:pt x="325" y="102"/>
                        <a:pt x="325" y="101"/>
                        <a:pt x="324" y="100"/>
                      </a:cubicBezTo>
                      <a:cubicBezTo>
                        <a:pt x="321" y="95"/>
                        <a:pt x="315" y="92"/>
                        <a:pt x="305" y="90"/>
                      </a:cubicBezTo>
                      <a:cubicBezTo>
                        <a:pt x="286" y="88"/>
                        <a:pt x="270" y="91"/>
                        <a:pt x="257" y="98"/>
                      </a:cubicBezTo>
                      <a:cubicBezTo>
                        <a:pt x="248" y="103"/>
                        <a:pt x="231" y="117"/>
                        <a:pt x="205" y="140"/>
                      </a:cubicBezTo>
                      <a:cubicBezTo>
                        <a:pt x="205" y="140"/>
                        <a:pt x="175" y="165"/>
                        <a:pt x="169" y="171"/>
                      </a:cubicBezTo>
                      <a:cubicBezTo>
                        <a:pt x="165" y="164"/>
                        <a:pt x="153" y="138"/>
                        <a:pt x="153" y="138"/>
                      </a:cubicBezTo>
                      <a:cubicBezTo>
                        <a:pt x="153" y="137"/>
                        <a:pt x="147" y="123"/>
                        <a:pt x="147" y="123"/>
                      </a:cubicBezTo>
                      <a:cubicBezTo>
                        <a:pt x="147" y="123"/>
                        <a:pt x="145" y="113"/>
                        <a:pt x="145" y="113"/>
                      </a:cubicBezTo>
                      <a:cubicBezTo>
                        <a:pt x="144" y="107"/>
                        <a:pt x="142" y="103"/>
                        <a:pt x="141" y="100"/>
                      </a:cubicBezTo>
                      <a:cubicBezTo>
                        <a:pt x="140" y="99"/>
                        <a:pt x="139" y="98"/>
                        <a:pt x="139" y="98"/>
                      </a:cubicBezTo>
                      <a:cubicBezTo>
                        <a:pt x="136" y="95"/>
                        <a:pt x="133" y="94"/>
                        <a:pt x="128" y="93"/>
                      </a:cubicBezTo>
                      <a:cubicBezTo>
                        <a:pt x="138" y="85"/>
                        <a:pt x="158" y="68"/>
                        <a:pt x="158" y="68"/>
                      </a:cubicBezTo>
                      <a:cubicBezTo>
                        <a:pt x="158" y="68"/>
                        <a:pt x="192" y="37"/>
                        <a:pt x="192" y="37"/>
                      </a:cubicBezTo>
                      <a:cubicBezTo>
                        <a:pt x="200" y="29"/>
                        <a:pt x="210" y="17"/>
                        <a:pt x="205" y="8"/>
                      </a:cubicBezTo>
                      <a:cubicBezTo>
                        <a:pt x="205" y="8"/>
                        <a:pt x="205" y="8"/>
                        <a:pt x="204" y="8"/>
                      </a:cubicBezTo>
                      <a:cubicBezTo>
                        <a:pt x="201" y="2"/>
                        <a:pt x="194" y="0"/>
                        <a:pt x="184" y="0"/>
                      </a:cubicBezTo>
                      <a:cubicBezTo>
                        <a:pt x="171" y="2"/>
                        <a:pt x="162" y="5"/>
                        <a:pt x="155" y="9"/>
                      </a:cubicBezTo>
                      <a:cubicBezTo>
                        <a:pt x="151" y="12"/>
                        <a:pt x="146" y="17"/>
                        <a:pt x="139" y="26"/>
                      </a:cubicBezTo>
                      <a:cubicBezTo>
                        <a:pt x="128" y="40"/>
                        <a:pt x="116" y="53"/>
                        <a:pt x="104" y="64"/>
                      </a:cubicBezTo>
                      <a:cubicBezTo>
                        <a:pt x="82" y="84"/>
                        <a:pt x="51" y="107"/>
                        <a:pt x="14" y="132"/>
                      </a:cubicBezTo>
                      <a:cubicBezTo>
                        <a:pt x="4" y="138"/>
                        <a:pt x="0" y="142"/>
                        <a:pt x="0" y="146"/>
                      </a:cubicBezTo>
                      <a:cubicBezTo>
                        <a:pt x="0" y="154"/>
                        <a:pt x="14" y="155"/>
                        <a:pt x="20" y="155"/>
                      </a:cubicBezTo>
                      <a:cubicBezTo>
                        <a:pt x="29" y="154"/>
                        <a:pt x="39" y="151"/>
                        <a:pt x="50" y="146"/>
                      </a:cubicBezTo>
                      <a:cubicBezTo>
                        <a:pt x="59" y="142"/>
                        <a:pt x="69" y="136"/>
                        <a:pt x="79" y="129"/>
                      </a:cubicBezTo>
                      <a:cubicBezTo>
                        <a:pt x="85" y="133"/>
                        <a:pt x="91" y="138"/>
                        <a:pt x="97" y="144"/>
                      </a:cubicBezTo>
                      <a:cubicBezTo>
                        <a:pt x="105" y="153"/>
                        <a:pt x="115" y="168"/>
                        <a:pt x="126" y="188"/>
                      </a:cubicBezTo>
                      <a:cubicBezTo>
                        <a:pt x="126" y="188"/>
                        <a:pt x="131" y="196"/>
                        <a:pt x="133" y="200"/>
                      </a:cubicBezTo>
                      <a:cubicBezTo>
                        <a:pt x="128" y="204"/>
                        <a:pt x="87" y="237"/>
                        <a:pt x="87" y="237"/>
                      </a:cubicBezTo>
                      <a:cubicBezTo>
                        <a:pt x="87" y="237"/>
                        <a:pt x="28" y="281"/>
                        <a:pt x="28" y="281"/>
                      </a:cubicBezTo>
                      <a:cubicBezTo>
                        <a:pt x="20" y="286"/>
                        <a:pt x="16" y="290"/>
                        <a:pt x="17" y="294"/>
                      </a:cubicBezTo>
                      <a:cubicBezTo>
                        <a:pt x="17" y="294"/>
                        <a:pt x="17" y="295"/>
                        <a:pt x="17" y="296"/>
                      </a:cubicBezTo>
                      <a:cubicBezTo>
                        <a:pt x="18" y="297"/>
                        <a:pt x="19" y="299"/>
                        <a:pt x="21" y="299"/>
                      </a:cubicBezTo>
                      <a:cubicBezTo>
                        <a:pt x="24" y="300"/>
                        <a:pt x="31" y="302"/>
                        <a:pt x="51" y="300"/>
                      </a:cubicBezTo>
                      <a:cubicBezTo>
                        <a:pt x="58" y="298"/>
                        <a:pt x="66" y="296"/>
                        <a:pt x="73" y="291"/>
                      </a:cubicBezTo>
                      <a:cubicBezTo>
                        <a:pt x="77" y="288"/>
                        <a:pt x="85" y="282"/>
                        <a:pt x="97" y="272"/>
                      </a:cubicBezTo>
                      <a:cubicBezTo>
                        <a:pt x="97" y="271"/>
                        <a:pt x="118" y="252"/>
                        <a:pt x="118" y="252"/>
                      </a:cubicBezTo>
                      <a:cubicBezTo>
                        <a:pt x="118" y="252"/>
                        <a:pt x="136" y="238"/>
                        <a:pt x="144" y="231"/>
                      </a:cubicBezTo>
                      <a:cubicBezTo>
                        <a:pt x="157" y="268"/>
                        <a:pt x="160" y="307"/>
                        <a:pt x="155" y="345"/>
                      </a:cubicBezTo>
                      <a:cubicBezTo>
                        <a:pt x="149" y="390"/>
                        <a:pt x="130" y="434"/>
                        <a:pt x="100" y="475"/>
                      </a:cubicBezTo>
                      <a:cubicBezTo>
                        <a:pt x="89" y="489"/>
                        <a:pt x="88" y="494"/>
                        <a:pt x="89" y="498"/>
                      </a:cubicBezTo>
                      <a:cubicBezTo>
                        <a:pt x="89" y="498"/>
                        <a:pt x="89" y="499"/>
                        <a:pt x="89" y="499"/>
                      </a:cubicBezTo>
                      <a:cubicBezTo>
                        <a:pt x="90" y="500"/>
                        <a:pt x="91" y="501"/>
                        <a:pt x="92" y="502"/>
                      </a:cubicBezTo>
                      <a:cubicBezTo>
                        <a:pt x="96" y="503"/>
                        <a:pt x="101" y="502"/>
                        <a:pt x="109" y="495"/>
                      </a:cubicBezTo>
                      <a:cubicBezTo>
                        <a:pt x="153" y="454"/>
                        <a:pt x="182" y="409"/>
                        <a:pt x="194" y="362"/>
                      </a:cubicBezTo>
                      <a:cubicBezTo>
                        <a:pt x="204" y="327"/>
                        <a:pt x="204" y="288"/>
                        <a:pt x="196" y="249"/>
                      </a:cubicBezTo>
                      <a:cubicBezTo>
                        <a:pt x="207" y="254"/>
                        <a:pt x="262" y="280"/>
                        <a:pt x="262" y="280"/>
                      </a:cubicBezTo>
                      <a:cubicBezTo>
                        <a:pt x="298" y="296"/>
                        <a:pt x="333" y="310"/>
                        <a:pt x="368" y="323"/>
                      </a:cubicBezTo>
                      <a:cubicBezTo>
                        <a:pt x="376" y="327"/>
                        <a:pt x="376" y="327"/>
                        <a:pt x="376" y="327"/>
                      </a:cubicBezTo>
                      <a:cubicBezTo>
                        <a:pt x="388" y="332"/>
                        <a:pt x="397" y="333"/>
                        <a:pt x="405" y="332"/>
                      </a:cubicBezTo>
                      <a:cubicBezTo>
                        <a:pt x="415" y="329"/>
                        <a:pt x="433" y="321"/>
                        <a:pt x="458" y="306"/>
                      </a:cubicBezTo>
                      <a:cubicBezTo>
                        <a:pt x="458" y="306"/>
                        <a:pt x="458" y="306"/>
                        <a:pt x="458" y="306"/>
                      </a:cubicBezTo>
                      <a:cubicBezTo>
                        <a:pt x="495" y="285"/>
                        <a:pt x="515" y="271"/>
                        <a:pt x="522" y="263"/>
                      </a:cubicBezTo>
                      <a:cubicBezTo>
                        <a:pt x="525" y="259"/>
                        <a:pt x="524" y="255"/>
                        <a:pt x="523" y="254"/>
                      </a:cubicBezTo>
                      <a:cubicBezTo>
                        <a:pt x="521" y="249"/>
                        <a:pt x="515" y="248"/>
                        <a:pt x="502" y="250"/>
                      </a:cubicBezTo>
                      <a:close/>
                    </a:path>
                  </a:pathLst>
                </a:custGeom>
                <a:solidFill>
                  <a:srgbClr val="9D83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100" name="Freeform 300"/>
            <p:cNvSpPr/>
            <p:nvPr/>
          </p:nvSpPr>
          <p:spPr bwMode="auto">
            <a:xfrm>
              <a:off x="1655681" y="3110979"/>
              <a:ext cx="2410342" cy="942576"/>
            </a:xfrm>
            <a:custGeom>
              <a:avLst/>
              <a:gdLst>
                <a:gd name="T0" fmla="*/ 637 w 1264"/>
                <a:gd name="T1" fmla="*/ 10 h 635"/>
                <a:gd name="T2" fmla="*/ 444 w 1264"/>
                <a:gd name="T3" fmla="*/ 28 h 635"/>
                <a:gd name="T4" fmla="*/ 316 w 1264"/>
                <a:gd name="T5" fmla="*/ 58 h 635"/>
                <a:gd name="T6" fmla="*/ 206 w 1264"/>
                <a:gd name="T7" fmla="*/ 42 h 635"/>
                <a:gd name="T8" fmla="*/ 51 w 1264"/>
                <a:gd name="T9" fmla="*/ 139 h 635"/>
                <a:gd name="T10" fmla="*/ 165 w 1264"/>
                <a:gd name="T11" fmla="*/ 492 h 635"/>
                <a:gd name="T12" fmla="*/ 409 w 1264"/>
                <a:gd name="T13" fmla="*/ 470 h 635"/>
                <a:gd name="T14" fmla="*/ 517 w 1264"/>
                <a:gd name="T15" fmla="*/ 518 h 635"/>
                <a:gd name="T16" fmla="*/ 728 w 1264"/>
                <a:gd name="T17" fmla="*/ 505 h 635"/>
                <a:gd name="T18" fmla="*/ 718 w 1264"/>
                <a:gd name="T19" fmla="*/ 626 h 635"/>
                <a:gd name="T20" fmla="*/ 816 w 1264"/>
                <a:gd name="T21" fmla="*/ 614 h 635"/>
                <a:gd name="T22" fmla="*/ 894 w 1264"/>
                <a:gd name="T23" fmla="*/ 504 h 635"/>
                <a:gd name="T24" fmla="*/ 1057 w 1264"/>
                <a:gd name="T25" fmla="*/ 515 h 635"/>
                <a:gd name="T26" fmla="*/ 1229 w 1264"/>
                <a:gd name="T27" fmla="*/ 193 h 635"/>
                <a:gd name="T28" fmla="*/ 1006 w 1264"/>
                <a:gd name="T29" fmla="*/ 44 h 635"/>
                <a:gd name="T30" fmla="*/ 861 w 1264"/>
                <a:gd name="T31" fmla="*/ 74 h 635"/>
                <a:gd name="T32" fmla="*/ 690 w 1264"/>
                <a:gd name="T33" fmla="*/ 35 h 635"/>
                <a:gd name="T34" fmla="*/ 799 w 1264"/>
                <a:gd name="T35" fmla="*/ 91 h 635"/>
                <a:gd name="T36" fmla="*/ 1129 w 1264"/>
                <a:gd name="T37" fmla="*/ 84 h 635"/>
                <a:gd name="T38" fmla="*/ 1245 w 1264"/>
                <a:gd name="T39" fmla="*/ 298 h 635"/>
                <a:gd name="T40" fmla="*/ 997 w 1264"/>
                <a:gd name="T41" fmla="*/ 502 h 635"/>
                <a:gd name="T42" fmla="*/ 835 w 1264"/>
                <a:gd name="T43" fmla="*/ 582 h 635"/>
                <a:gd name="T44" fmla="*/ 720 w 1264"/>
                <a:gd name="T45" fmla="*/ 634 h 635"/>
                <a:gd name="T46" fmla="*/ 756 w 1264"/>
                <a:gd name="T47" fmla="*/ 506 h 635"/>
                <a:gd name="T48" fmla="*/ 566 w 1264"/>
                <a:gd name="T49" fmla="*/ 513 h 635"/>
                <a:gd name="T50" fmla="*/ 398 w 1264"/>
                <a:gd name="T51" fmla="*/ 458 h 635"/>
                <a:gd name="T52" fmla="*/ 225 w 1264"/>
                <a:gd name="T53" fmla="*/ 489 h 635"/>
                <a:gd name="T54" fmla="*/ 26 w 1264"/>
                <a:gd name="T55" fmla="*/ 239 h 635"/>
                <a:gd name="T56" fmla="*/ 157 w 1264"/>
                <a:gd name="T57" fmla="*/ 57 h 635"/>
                <a:gd name="T58" fmla="*/ 324 w 1264"/>
                <a:gd name="T59" fmla="*/ 67 h 635"/>
                <a:gd name="T60" fmla="*/ 432 w 1264"/>
                <a:gd name="T61" fmla="*/ 41 h 635"/>
                <a:gd name="T62" fmla="*/ 649 w 1264"/>
                <a:gd name="T63" fmla="*/ 25 h 635"/>
                <a:gd name="T64" fmla="*/ 690 w 1264"/>
                <a:gd name="T65" fmla="*/ 36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4" h="635">
                  <a:moveTo>
                    <a:pt x="690" y="36"/>
                  </a:moveTo>
                  <a:cubicBezTo>
                    <a:pt x="673" y="26"/>
                    <a:pt x="656" y="16"/>
                    <a:pt x="637" y="10"/>
                  </a:cubicBezTo>
                  <a:cubicBezTo>
                    <a:pt x="616" y="3"/>
                    <a:pt x="593" y="0"/>
                    <a:pt x="570" y="0"/>
                  </a:cubicBezTo>
                  <a:cubicBezTo>
                    <a:pt x="526" y="0"/>
                    <a:pt x="485" y="13"/>
                    <a:pt x="444" y="28"/>
                  </a:cubicBezTo>
                  <a:cubicBezTo>
                    <a:pt x="425" y="35"/>
                    <a:pt x="407" y="44"/>
                    <a:pt x="389" y="52"/>
                  </a:cubicBezTo>
                  <a:cubicBezTo>
                    <a:pt x="365" y="62"/>
                    <a:pt x="341" y="64"/>
                    <a:pt x="316" y="58"/>
                  </a:cubicBezTo>
                  <a:cubicBezTo>
                    <a:pt x="298" y="54"/>
                    <a:pt x="281" y="47"/>
                    <a:pt x="263" y="45"/>
                  </a:cubicBezTo>
                  <a:cubicBezTo>
                    <a:pt x="244" y="42"/>
                    <a:pt x="225" y="42"/>
                    <a:pt x="206" y="42"/>
                  </a:cubicBezTo>
                  <a:cubicBezTo>
                    <a:pt x="174" y="43"/>
                    <a:pt x="142" y="50"/>
                    <a:pt x="114" y="66"/>
                  </a:cubicBezTo>
                  <a:cubicBezTo>
                    <a:pt x="84" y="83"/>
                    <a:pt x="66" y="110"/>
                    <a:pt x="51" y="139"/>
                  </a:cubicBezTo>
                  <a:cubicBezTo>
                    <a:pt x="17" y="206"/>
                    <a:pt x="0" y="287"/>
                    <a:pt x="22" y="361"/>
                  </a:cubicBezTo>
                  <a:cubicBezTo>
                    <a:pt x="42" y="429"/>
                    <a:pt x="96" y="478"/>
                    <a:pt x="165" y="492"/>
                  </a:cubicBezTo>
                  <a:cubicBezTo>
                    <a:pt x="208" y="500"/>
                    <a:pt x="252" y="493"/>
                    <a:pt x="293" y="482"/>
                  </a:cubicBezTo>
                  <a:cubicBezTo>
                    <a:pt x="331" y="471"/>
                    <a:pt x="370" y="457"/>
                    <a:pt x="409" y="470"/>
                  </a:cubicBezTo>
                  <a:cubicBezTo>
                    <a:pt x="428" y="477"/>
                    <a:pt x="443" y="491"/>
                    <a:pt x="461" y="500"/>
                  </a:cubicBezTo>
                  <a:cubicBezTo>
                    <a:pt x="478" y="509"/>
                    <a:pt x="498" y="514"/>
                    <a:pt x="517" y="518"/>
                  </a:cubicBezTo>
                  <a:cubicBezTo>
                    <a:pt x="556" y="525"/>
                    <a:pt x="596" y="520"/>
                    <a:pt x="635" y="514"/>
                  </a:cubicBezTo>
                  <a:cubicBezTo>
                    <a:pt x="666" y="508"/>
                    <a:pt x="696" y="501"/>
                    <a:pt x="728" y="505"/>
                  </a:cubicBezTo>
                  <a:cubicBezTo>
                    <a:pt x="770" y="512"/>
                    <a:pt x="788" y="554"/>
                    <a:pt x="766" y="591"/>
                  </a:cubicBezTo>
                  <a:cubicBezTo>
                    <a:pt x="756" y="608"/>
                    <a:pt x="738" y="621"/>
                    <a:pt x="718" y="626"/>
                  </a:cubicBezTo>
                  <a:cubicBezTo>
                    <a:pt x="713" y="627"/>
                    <a:pt x="714" y="635"/>
                    <a:pt x="720" y="634"/>
                  </a:cubicBezTo>
                  <a:cubicBezTo>
                    <a:pt x="751" y="628"/>
                    <a:pt x="787" y="633"/>
                    <a:pt x="816" y="614"/>
                  </a:cubicBezTo>
                  <a:cubicBezTo>
                    <a:pt x="842" y="596"/>
                    <a:pt x="851" y="569"/>
                    <a:pt x="864" y="541"/>
                  </a:cubicBezTo>
                  <a:cubicBezTo>
                    <a:pt x="871" y="526"/>
                    <a:pt x="879" y="512"/>
                    <a:pt x="894" y="504"/>
                  </a:cubicBezTo>
                  <a:cubicBezTo>
                    <a:pt x="911" y="495"/>
                    <a:pt x="933" y="498"/>
                    <a:pt x="952" y="501"/>
                  </a:cubicBezTo>
                  <a:cubicBezTo>
                    <a:pt x="988" y="508"/>
                    <a:pt x="1020" y="518"/>
                    <a:pt x="1057" y="515"/>
                  </a:cubicBezTo>
                  <a:cubicBezTo>
                    <a:pt x="1125" y="509"/>
                    <a:pt x="1188" y="476"/>
                    <a:pt x="1223" y="417"/>
                  </a:cubicBezTo>
                  <a:cubicBezTo>
                    <a:pt x="1264" y="347"/>
                    <a:pt x="1262" y="265"/>
                    <a:pt x="1229" y="193"/>
                  </a:cubicBezTo>
                  <a:cubicBezTo>
                    <a:pt x="1208" y="148"/>
                    <a:pt x="1179" y="107"/>
                    <a:pt x="1137" y="80"/>
                  </a:cubicBezTo>
                  <a:cubicBezTo>
                    <a:pt x="1098" y="55"/>
                    <a:pt x="1052" y="45"/>
                    <a:pt x="1006" y="44"/>
                  </a:cubicBezTo>
                  <a:cubicBezTo>
                    <a:pt x="982" y="43"/>
                    <a:pt x="959" y="46"/>
                    <a:pt x="935" y="50"/>
                  </a:cubicBezTo>
                  <a:cubicBezTo>
                    <a:pt x="910" y="55"/>
                    <a:pt x="886" y="66"/>
                    <a:pt x="861" y="74"/>
                  </a:cubicBezTo>
                  <a:cubicBezTo>
                    <a:pt x="830" y="85"/>
                    <a:pt x="802" y="86"/>
                    <a:pt x="771" y="75"/>
                  </a:cubicBezTo>
                  <a:cubicBezTo>
                    <a:pt x="743" y="65"/>
                    <a:pt x="717" y="49"/>
                    <a:pt x="690" y="35"/>
                  </a:cubicBezTo>
                  <a:cubicBezTo>
                    <a:pt x="687" y="33"/>
                    <a:pt x="684" y="39"/>
                    <a:pt x="687" y="40"/>
                  </a:cubicBezTo>
                  <a:cubicBezTo>
                    <a:pt x="723" y="60"/>
                    <a:pt x="759" y="84"/>
                    <a:pt x="799" y="91"/>
                  </a:cubicBezTo>
                  <a:cubicBezTo>
                    <a:pt x="836" y="96"/>
                    <a:pt x="872" y="78"/>
                    <a:pt x="905" y="67"/>
                  </a:cubicBezTo>
                  <a:cubicBezTo>
                    <a:pt x="976" y="42"/>
                    <a:pt x="1063" y="46"/>
                    <a:pt x="1129" y="84"/>
                  </a:cubicBezTo>
                  <a:cubicBezTo>
                    <a:pt x="1164" y="105"/>
                    <a:pt x="1189" y="138"/>
                    <a:pt x="1209" y="174"/>
                  </a:cubicBezTo>
                  <a:cubicBezTo>
                    <a:pt x="1231" y="212"/>
                    <a:pt x="1244" y="254"/>
                    <a:pt x="1245" y="298"/>
                  </a:cubicBezTo>
                  <a:cubicBezTo>
                    <a:pt x="1246" y="380"/>
                    <a:pt x="1200" y="457"/>
                    <a:pt x="1124" y="489"/>
                  </a:cubicBezTo>
                  <a:cubicBezTo>
                    <a:pt x="1084" y="506"/>
                    <a:pt x="1039" y="511"/>
                    <a:pt x="997" y="502"/>
                  </a:cubicBezTo>
                  <a:cubicBezTo>
                    <a:pt x="964" y="495"/>
                    <a:pt x="918" y="477"/>
                    <a:pt x="886" y="498"/>
                  </a:cubicBezTo>
                  <a:cubicBezTo>
                    <a:pt x="857" y="517"/>
                    <a:pt x="851" y="554"/>
                    <a:pt x="835" y="582"/>
                  </a:cubicBezTo>
                  <a:cubicBezTo>
                    <a:pt x="809" y="624"/>
                    <a:pt x="759" y="618"/>
                    <a:pt x="718" y="626"/>
                  </a:cubicBezTo>
                  <a:cubicBezTo>
                    <a:pt x="719" y="628"/>
                    <a:pt x="719" y="631"/>
                    <a:pt x="720" y="634"/>
                  </a:cubicBezTo>
                  <a:cubicBezTo>
                    <a:pt x="749" y="627"/>
                    <a:pt x="773" y="606"/>
                    <a:pt x="783" y="577"/>
                  </a:cubicBezTo>
                  <a:cubicBezTo>
                    <a:pt x="792" y="550"/>
                    <a:pt x="780" y="521"/>
                    <a:pt x="756" y="506"/>
                  </a:cubicBezTo>
                  <a:cubicBezTo>
                    <a:pt x="733" y="493"/>
                    <a:pt x="702" y="495"/>
                    <a:pt x="677" y="498"/>
                  </a:cubicBezTo>
                  <a:cubicBezTo>
                    <a:pt x="639" y="502"/>
                    <a:pt x="603" y="512"/>
                    <a:pt x="566" y="513"/>
                  </a:cubicBezTo>
                  <a:cubicBezTo>
                    <a:pt x="522" y="514"/>
                    <a:pt x="480" y="504"/>
                    <a:pt x="443" y="480"/>
                  </a:cubicBezTo>
                  <a:cubicBezTo>
                    <a:pt x="429" y="470"/>
                    <a:pt x="415" y="461"/>
                    <a:pt x="398" y="458"/>
                  </a:cubicBezTo>
                  <a:cubicBezTo>
                    <a:pt x="380" y="455"/>
                    <a:pt x="363" y="456"/>
                    <a:pt x="346" y="460"/>
                  </a:cubicBezTo>
                  <a:cubicBezTo>
                    <a:pt x="305" y="468"/>
                    <a:pt x="267" y="485"/>
                    <a:pt x="225" y="489"/>
                  </a:cubicBezTo>
                  <a:cubicBezTo>
                    <a:pt x="180" y="494"/>
                    <a:pt x="132" y="484"/>
                    <a:pt x="95" y="457"/>
                  </a:cubicBezTo>
                  <a:cubicBezTo>
                    <a:pt x="27" y="408"/>
                    <a:pt x="12" y="316"/>
                    <a:pt x="26" y="239"/>
                  </a:cubicBezTo>
                  <a:cubicBezTo>
                    <a:pt x="33" y="198"/>
                    <a:pt x="49" y="159"/>
                    <a:pt x="70" y="123"/>
                  </a:cubicBezTo>
                  <a:cubicBezTo>
                    <a:pt x="89" y="89"/>
                    <a:pt x="120" y="67"/>
                    <a:pt x="157" y="57"/>
                  </a:cubicBezTo>
                  <a:cubicBezTo>
                    <a:pt x="192" y="47"/>
                    <a:pt x="231" y="48"/>
                    <a:pt x="267" y="53"/>
                  </a:cubicBezTo>
                  <a:cubicBezTo>
                    <a:pt x="286" y="55"/>
                    <a:pt x="305" y="63"/>
                    <a:pt x="324" y="67"/>
                  </a:cubicBezTo>
                  <a:cubicBezTo>
                    <a:pt x="342" y="71"/>
                    <a:pt x="361" y="69"/>
                    <a:pt x="379" y="63"/>
                  </a:cubicBezTo>
                  <a:cubicBezTo>
                    <a:pt x="397" y="57"/>
                    <a:pt x="414" y="48"/>
                    <a:pt x="432" y="41"/>
                  </a:cubicBezTo>
                  <a:cubicBezTo>
                    <a:pt x="456" y="31"/>
                    <a:pt x="480" y="25"/>
                    <a:pt x="505" y="20"/>
                  </a:cubicBezTo>
                  <a:cubicBezTo>
                    <a:pt x="553" y="10"/>
                    <a:pt x="602" y="9"/>
                    <a:pt x="649" y="25"/>
                  </a:cubicBezTo>
                  <a:cubicBezTo>
                    <a:pt x="662" y="29"/>
                    <a:pt x="675" y="34"/>
                    <a:pt x="688" y="40"/>
                  </a:cubicBezTo>
                  <a:cubicBezTo>
                    <a:pt x="691" y="41"/>
                    <a:pt x="692" y="37"/>
                    <a:pt x="690" y="36"/>
                  </a:cubicBezTo>
                  <a:close/>
                </a:path>
              </a:pathLst>
            </a:custGeom>
            <a:solidFill>
              <a:srgbClr val="BDB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7" name="Freeform 83"/>
            <p:cNvSpPr/>
            <p:nvPr/>
          </p:nvSpPr>
          <p:spPr bwMode="auto">
            <a:xfrm>
              <a:off x="4649766" y="4817418"/>
              <a:ext cx="168275" cy="2101850"/>
            </a:xfrm>
            <a:custGeom>
              <a:avLst/>
              <a:gdLst>
                <a:gd name="T0" fmla="*/ 53 w 106"/>
                <a:gd name="T1" fmla="*/ 0 h 1324"/>
                <a:gd name="T2" fmla="*/ 0 w 106"/>
                <a:gd name="T3" fmla="*/ 1324 h 1324"/>
                <a:gd name="T4" fmla="*/ 106 w 106"/>
                <a:gd name="T5" fmla="*/ 1324 h 1324"/>
                <a:gd name="T6" fmla="*/ 53 w 106"/>
                <a:gd name="T7" fmla="*/ 0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4">
                  <a:moveTo>
                    <a:pt x="53" y="0"/>
                  </a:moveTo>
                  <a:lnTo>
                    <a:pt x="0" y="1324"/>
                  </a:lnTo>
                  <a:lnTo>
                    <a:pt x="106" y="1324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8" name="Freeform 93"/>
            <p:cNvSpPr/>
            <p:nvPr/>
          </p:nvSpPr>
          <p:spPr bwMode="auto">
            <a:xfrm>
              <a:off x="4738666" y="4515793"/>
              <a:ext cx="230188" cy="985838"/>
            </a:xfrm>
            <a:custGeom>
              <a:avLst/>
              <a:gdLst>
                <a:gd name="T0" fmla="*/ 111 w 145"/>
                <a:gd name="T1" fmla="*/ 397 h 621"/>
                <a:gd name="T2" fmla="*/ 58 w 145"/>
                <a:gd name="T3" fmla="*/ 397 h 621"/>
                <a:gd name="T4" fmla="*/ 143 w 145"/>
                <a:gd name="T5" fmla="*/ 311 h 621"/>
                <a:gd name="T6" fmla="*/ 79 w 145"/>
                <a:gd name="T7" fmla="*/ 311 h 621"/>
                <a:gd name="T8" fmla="*/ 145 w 145"/>
                <a:gd name="T9" fmla="*/ 241 h 621"/>
                <a:gd name="T10" fmla="*/ 8 w 145"/>
                <a:gd name="T11" fmla="*/ 0 h 621"/>
                <a:gd name="T12" fmla="*/ 0 w 145"/>
                <a:gd name="T13" fmla="*/ 621 h 621"/>
                <a:gd name="T14" fmla="*/ 111 w 145"/>
                <a:gd name="T15" fmla="*/ 39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21">
                  <a:moveTo>
                    <a:pt x="111" y="397"/>
                  </a:moveTo>
                  <a:lnTo>
                    <a:pt x="58" y="397"/>
                  </a:lnTo>
                  <a:lnTo>
                    <a:pt x="143" y="311"/>
                  </a:lnTo>
                  <a:lnTo>
                    <a:pt x="79" y="311"/>
                  </a:lnTo>
                  <a:lnTo>
                    <a:pt x="145" y="241"/>
                  </a:lnTo>
                  <a:lnTo>
                    <a:pt x="8" y="0"/>
                  </a:lnTo>
                  <a:lnTo>
                    <a:pt x="0" y="621"/>
                  </a:lnTo>
                  <a:lnTo>
                    <a:pt x="111" y="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9" name="Freeform 97"/>
            <p:cNvSpPr/>
            <p:nvPr/>
          </p:nvSpPr>
          <p:spPr bwMode="auto">
            <a:xfrm>
              <a:off x="4733904" y="5052368"/>
              <a:ext cx="771525" cy="404813"/>
            </a:xfrm>
            <a:custGeom>
              <a:avLst/>
              <a:gdLst>
                <a:gd name="T0" fmla="*/ 3 w 486"/>
                <a:gd name="T1" fmla="*/ 196 h 255"/>
                <a:gd name="T2" fmla="*/ 119 w 486"/>
                <a:gd name="T3" fmla="*/ 82 h 255"/>
                <a:gd name="T4" fmla="*/ 132 w 486"/>
                <a:gd name="T5" fmla="*/ 140 h 255"/>
                <a:gd name="T6" fmla="*/ 204 w 486"/>
                <a:gd name="T7" fmla="*/ 20 h 255"/>
                <a:gd name="T8" fmla="*/ 222 w 486"/>
                <a:gd name="T9" fmla="*/ 96 h 255"/>
                <a:gd name="T10" fmla="*/ 278 w 486"/>
                <a:gd name="T11" fmla="*/ 0 h 255"/>
                <a:gd name="T12" fmla="*/ 486 w 486"/>
                <a:gd name="T13" fmla="*/ 138 h 255"/>
                <a:gd name="T14" fmla="*/ 0 w 486"/>
                <a:gd name="T15" fmla="*/ 255 h 255"/>
                <a:gd name="T16" fmla="*/ 3 w 486"/>
                <a:gd name="T17" fmla="*/ 19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5">
                  <a:moveTo>
                    <a:pt x="3" y="196"/>
                  </a:moveTo>
                  <a:lnTo>
                    <a:pt x="119" y="82"/>
                  </a:lnTo>
                  <a:lnTo>
                    <a:pt x="132" y="140"/>
                  </a:lnTo>
                  <a:lnTo>
                    <a:pt x="204" y="20"/>
                  </a:lnTo>
                  <a:lnTo>
                    <a:pt x="222" y="96"/>
                  </a:lnTo>
                  <a:lnTo>
                    <a:pt x="278" y="0"/>
                  </a:lnTo>
                  <a:lnTo>
                    <a:pt x="486" y="138"/>
                  </a:lnTo>
                  <a:lnTo>
                    <a:pt x="0" y="255"/>
                  </a:lnTo>
                  <a:lnTo>
                    <a:pt x="3" y="1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1" name="Freeform 101"/>
            <p:cNvSpPr/>
            <p:nvPr/>
          </p:nvSpPr>
          <p:spPr bwMode="auto">
            <a:xfrm>
              <a:off x="4738666" y="4750743"/>
              <a:ext cx="482600" cy="644525"/>
            </a:xfrm>
            <a:custGeom>
              <a:avLst/>
              <a:gdLst>
                <a:gd name="T0" fmla="*/ 40 w 304"/>
                <a:gd name="T1" fmla="*/ 202 h 406"/>
                <a:gd name="T2" fmla="*/ 74 w 304"/>
                <a:gd name="T3" fmla="*/ 230 h 406"/>
                <a:gd name="T4" fmla="*/ 63 w 304"/>
                <a:gd name="T5" fmla="*/ 126 h 406"/>
                <a:gd name="T6" fmla="*/ 103 w 304"/>
                <a:gd name="T7" fmla="*/ 160 h 406"/>
                <a:gd name="T8" fmla="*/ 95 w 304"/>
                <a:gd name="T9" fmla="*/ 79 h 406"/>
                <a:gd name="T10" fmla="*/ 304 w 304"/>
                <a:gd name="T11" fmla="*/ 0 h 406"/>
                <a:gd name="T12" fmla="*/ 0 w 304"/>
                <a:gd name="T13" fmla="*/ 406 h 406"/>
                <a:gd name="T14" fmla="*/ 40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40" y="202"/>
                  </a:moveTo>
                  <a:lnTo>
                    <a:pt x="74" y="230"/>
                  </a:lnTo>
                  <a:lnTo>
                    <a:pt x="63" y="126"/>
                  </a:lnTo>
                  <a:lnTo>
                    <a:pt x="103" y="160"/>
                  </a:lnTo>
                  <a:lnTo>
                    <a:pt x="95" y="79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40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2" name="Freeform 103"/>
            <p:cNvSpPr/>
            <p:nvPr/>
          </p:nvSpPr>
          <p:spPr bwMode="auto">
            <a:xfrm>
              <a:off x="4738666" y="4750743"/>
              <a:ext cx="482600" cy="644525"/>
            </a:xfrm>
            <a:custGeom>
              <a:avLst/>
              <a:gdLst>
                <a:gd name="T0" fmla="*/ 190 w 304"/>
                <a:gd name="T1" fmla="*/ 328 h 406"/>
                <a:gd name="T2" fmla="*/ 158 w 304"/>
                <a:gd name="T3" fmla="*/ 300 h 406"/>
                <a:gd name="T4" fmla="*/ 256 w 304"/>
                <a:gd name="T5" fmla="*/ 288 h 406"/>
                <a:gd name="T6" fmla="*/ 214 w 304"/>
                <a:gd name="T7" fmla="*/ 252 h 406"/>
                <a:gd name="T8" fmla="*/ 291 w 304"/>
                <a:gd name="T9" fmla="*/ 244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8"/>
                  </a:moveTo>
                  <a:lnTo>
                    <a:pt x="158" y="300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1" y="244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3" name="Freeform 111"/>
            <p:cNvSpPr/>
            <p:nvPr/>
          </p:nvSpPr>
          <p:spPr bwMode="auto">
            <a:xfrm>
              <a:off x="4743429" y="4515793"/>
              <a:ext cx="200025" cy="844550"/>
            </a:xfrm>
            <a:custGeom>
              <a:avLst/>
              <a:gdLst>
                <a:gd name="T0" fmla="*/ 5 w 126"/>
                <a:gd name="T1" fmla="*/ 0 h 532"/>
                <a:gd name="T2" fmla="*/ 0 w 126"/>
                <a:gd name="T3" fmla="*/ 532 h 532"/>
                <a:gd name="T4" fmla="*/ 2 w 126"/>
                <a:gd name="T5" fmla="*/ 526 h 532"/>
                <a:gd name="T6" fmla="*/ 37 w 126"/>
                <a:gd name="T7" fmla="*/ 350 h 532"/>
                <a:gd name="T8" fmla="*/ 71 w 126"/>
                <a:gd name="T9" fmla="*/ 378 h 532"/>
                <a:gd name="T10" fmla="*/ 60 w 126"/>
                <a:gd name="T11" fmla="*/ 274 h 532"/>
                <a:gd name="T12" fmla="*/ 87 w 126"/>
                <a:gd name="T13" fmla="*/ 297 h 532"/>
                <a:gd name="T14" fmla="*/ 92 w 126"/>
                <a:gd name="T15" fmla="*/ 294 h 532"/>
                <a:gd name="T16" fmla="*/ 100 w 126"/>
                <a:gd name="T17" fmla="*/ 285 h 532"/>
                <a:gd name="T18" fmla="*/ 100 w 126"/>
                <a:gd name="T19" fmla="*/ 285 h 532"/>
                <a:gd name="T20" fmla="*/ 100 w 126"/>
                <a:gd name="T21" fmla="*/ 285 h 532"/>
                <a:gd name="T22" fmla="*/ 92 w 126"/>
                <a:gd name="T23" fmla="*/ 227 h 532"/>
                <a:gd name="T24" fmla="*/ 126 w 126"/>
                <a:gd name="T25" fmla="*/ 215 h 532"/>
                <a:gd name="T26" fmla="*/ 5 w 126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" h="532">
                  <a:moveTo>
                    <a:pt x="5" y="0"/>
                  </a:moveTo>
                  <a:lnTo>
                    <a:pt x="0" y="532"/>
                  </a:lnTo>
                  <a:lnTo>
                    <a:pt x="2" y="526"/>
                  </a:lnTo>
                  <a:lnTo>
                    <a:pt x="37" y="350"/>
                  </a:lnTo>
                  <a:lnTo>
                    <a:pt x="71" y="378"/>
                  </a:lnTo>
                  <a:lnTo>
                    <a:pt x="60" y="274"/>
                  </a:lnTo>
                  <a:lnTo>
                    <a:pt x="87" y="297"/>
                  </a:lnTo>
                  <a:lnTo>
                    <a:pt x="92" y="294"/>
                  </a:lnTo>
                  <a:lnTo>
                    <a:pt x="100" y="285"/>
                  </a:lnTo>
                  <a:lnTo>
                    <a:pt x="100" y="285"/>
                  </a:lnTo>
                  <a:lnTo>
                    <a:pt x="100" y="285"/>
                  </a:lnTo>
                  <a:lnTo>
                    <a:pt x="92" y="227"/>
                  </a:lnTo>
                  <a:lnTo>
                    <a:pt x="126" y="215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4" name="Freeform 114"/>
            <p:cNvSpPr>
              <a:spLocks noEditPoints="1"/>
            </p:cNvSpPr>
            <p:nvPr/>
          </p:nvSpPr>
          <p:spPr bwMode="auto">
            <a:xfrm>
              <a:off x="5078391" y="4750743"/>
              <a:ext cx="142875" cy="404813"/>
            </a:xfrm>
            <a:custGeom>
              <a:avLst/>
              <a:gdLst>
                <a:gd name="T0" fmla="*/ 26 w 90"/>
                <a:gd name="T1" fmla="*/ 249 h 255"/>
                <a:gd name="T2" fmla="*/ 0 w 90"/>
                <a:gd name="T3" fmla="*/ 252 h 255"/>
                <a:gd name="T4" fmla="*/ 26 w 90"/>
                <a:gd name="T5" fmla="*/ 249 h 255"/>
                <a:gd name="T6" fmla="*/ 24 w 90"/>
                <a:gd name="T7" fmla="*/ 255 h 255"/>
                <a:gd name="T8" fmla="*/ 26 w 90"/>
                <a:gd name="T9" fmla="*/ 249 h 255"/>
                <a:gd name="T10" fmla="*/ 90 w 90"/>
                <a:gd name="T11" fmla="*/ 0 h 255"/>
                <a:gd name="T12" fmla="*/ 79 w 90"/>
                <a:gd name="T13" fmla="*/ 202 h 255"/>
                <a:gd name="T14" fmla="*/ 79 w 90"/>
                <a:gd name="T15" fmla="*/ 202 h 255"/>
                <a:gd name="T16" fmla="*/ 90 w 90"/>
                <a:gd name="T1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255">
                  <a:moveTo>
                    <a:pt x="26" y="249"/>
                  </a:moveTo>
                  <a:lnTo>
                    <a:pt x="0" y="252"/>
                  </a:lnTo>
                  <a:lnTo>
                    <a:pt x="26" y="249"/>
                  </a:lnTo>
                  <a:lnTo>
                    <a:pt x="24" y="255"/>
                  </a:lnTo>
                  <a:lnTo>
                    <a:pt x="26" y="249"/>
                  </a:lnTo>
                  <a:close/>
                  <a:moveTo>
                    <a:pt x="90" y="0"/>
                  </a:moveTo>
                  <a:lnTo>
                    <a:pt x="79" y="202"/>
                  </a:lnTo>
                  <a:lnTo>
                    <a:pt x="79" y="20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5" name="Freeform 115"/>
            <p:cNvSpPr>
              <a:spLocks noEditPoints="1"/>
            </p:cNvSpPr>
            <p:nvPr/>
          </p:nvSpPr>
          <p:spPr bwMode="auto">
            <a:xfrm>
              <a:off x="5078391" y="4750743"/>
              <a:ext cx="142875" cy="404813"/>
            </a:xfrm>
            <a:custGeom>
              <a:avLst/>
              <a:gdLst>
                <a:gd name="T0" fmla="*/ 26 w 90"/>
                <a:gd name="T1" fmla="*/ 249 h 255"/>
                <a:gd name="T2" fmla="*/ 0 w 90"/>
                <a:gd name="T3" fmla="*/ 252 h 255"/>
                <a:gd name="T4" fmla="*/ 26 w 90"/>
                <a:gd name="T5" fmla="*/ 249 h 255"/>
                <a:gd name="T6" fmla="*/ 24 w 90"/>
                <a:gd name="T7" fmla="*/ 255 h 255"/>
                <a:gd name="T8" fmla="*/ 26 w 90"/>
                <a:gd name="T9" fmla="*/ 249 h 255"/>
                <a:gd name="T10" fmla="*/ 90 w 90"/>
                <a:gd name="T11" fmla="*/ 0 h 255"/>
                <a:gd name="T12" fmla="*/ 79 w 90"/>
                <a:gd name="T13" fmla="*/ 202 h 255"/>
                <a:gd name="T14" fmla="*/ 79 w 90"/>
                <a:gd name="T15" fmla="*/ 202 h 255"/>
                <a:gd name="T16" fmla="*/ 90 w 90"/>
                <a:gd name="T1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255">
                  <a:moveTo>
                    <a:pt x="26" y="249"/>
                  </a:moveTo>
                  <a:lnTo>
                    <a:pt x="0" y="252"/>
                  </a:lnTo>
                  <a:lnTo>
                    <a:pt x="26" y="249"/>
                  </a:lnTo>
                  <a:lnTo>
                    <a:pt x="24" y="255"/>
                  </a:lnTo>
                  <a:lnTo>
                    <a:pt x="26" y="249"/>
                  </a:lnTo>
                  <a:moveTo>
                    <a:pt x="90" y="0"/>
                  </a:moveTo>
                  <a:lnTo>
                    <a:pt x="79" y="202"/>
                  </a:lnTo>
                  <a:lnTo>
                    <a:pt x="79" y="202"/>
                  </a:lnTo>
                  <a:lnTo>
                    <a:pt x="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405" name="Freeform 196"/>
            <p:cNvSpPr/>
            <p:nvPr/>
          </p:nvSpPr>
          <p:spPr bwMode="auto">
            <a:xfrm>
              <a:off x="5724504" y="4599931"/>
              <a:ext cx="46038" cy="79375"/>
            </a:xfrm>
            <a:custGeom>
              <a:avLst/>
              <a:gdLst>
                <a:gd name="T0" fmla="*/ 10 w 29"/>
                <a:gd name="T1" fmla="*/ 0 h 50"/>
                <a:gd name="T2" fmla="*/ 0 w 29"/>
                <a:gd name="T3" fmla="*/ 31 h 50"/>
                <a:gd name="T4" fmla="*/ 0 w 29"/>
                <a:gd name="T5" fmla="*/ 39 h 50"/>
                <a:gd name="T6" fmla="*/ 2 w 29"/>
                <a:gd name="T7" fmla="*/ 36 h 50"/>
                <a:gd name="T8" fmla="*/ 10 w 29"/>
                <a:gd name="T9" fmla="*/ 14 h 50"/>
                <a:gd name="T10" fmla="*/ 18 w 29"/>
                <a:gd name="T11" fmla="*/ 31 h 50"/>
                <a:gd name="T12" fmla="*/ 29 w 29"/>
                <a:gd name="T13" fmla="*/ 50 h 50"/>
                <a:gd name="T14" fmla="*/ 10 w 29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0">
                  <a:moveTo>
                    <a:pt x="10" y="0"/>
                  </a:moveTo>
                  <a:lnTo>
                    <a:pt x="0" y="31"/>
                  </a:lnTo>
                  <a:lnTo>
                    <a:pt x="0" y="39"/>
                  </a:lnTo>
                  <a:lnTo>
                    <a:pt x="2" y="36"/>
                  </a:lnTo>
                  <a:lnTo>
                    <a:pt x="10" y="14"/>
                  </a:lnTo>
                  <a:lnTo>
                    <a:pt x="18" y="31"/>
                  </a:lnTo>
                  <a:lnTo>
                    <a:pt x="29" y="5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6" name="Freeform 197"/>
            <p:cNvSpPr/>
            <p:nvPr/>
          </p:nvSpPr>
          <p:spPr bwMode="auto">
            <a:xfrm>
              <a:off x="5724504" y="4599931"/>
              <a:ext cx="46038" cy="79375"/>
            </a:xfrm>
            <a:custGeom>
              <a:avLst/>
              <a:gdLst>
                <a:gd name="T0" fmla="*/ 10 w 29"/>
                <a:gd name="T1" fmla="*/ 0 h 50"/>
                <a:gd name="T2" fmla="*/ 0 w 29"/>
                <a:gd name="T3" fmla="*/ 31 h 50"/>
                <a:gd name="T4" fmla="*/ 0 w 29"/>
                <a:gd name="T5" fmla="*/ 39 h 50"/>
                <a:gd name="T6" fmla="*/ 2 w 29"/>
                <a:gd name="T7" fmla="*/ 36 h 50"/>
                <a:gd name="T8" fmla="*/ 10 w 29"/>
                <a:gd name="T9" fmla="*/ 14 h 50"/>
                <a:gd name="T10" fmla="*/ 18 w 29"/>
                <a:gd name="T11" fmla="*/ 31 h 50"/>
                <a:gd name="T12" fmla="*/ 29 w 29"/>
                <a:gd name="T13" fmla="*/ 50 h 50"/>
                <a:gd name="T14" fmla="*/ 10 w 29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0">
                  <a:moveTo>
                    <a:pt x="10" y="0"/>
                  </a:moveTo>
                  <a:lnTo>
                    <a:pt x="0" y="31"/>
                  </a:lnTo>
                  <a:lnTo>
                    <a:pt x="0" y="39"/>
                  </a:lnTo>
                  <a:lnTo>
                    <a:pt x="2" y="36"/>
                  </a:lnTo>
                  <a:lnTo>
                    <a:pt x="10" y="14"/>
                  </a:lnTo>
                  <a:lnTo>
                    <a:pt x="18" y="31"/>
                  </a:lnTo>
                  <a:lnTo>
                    <a:pt x="29" y="5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7" name="Freeform 198"/>
            <p:cNvSpPr/>
            <p:nvPr/>
          </p:nvSpPr>
          <p:spPr bwMode="auto">
            <a:xfrm>
              <a:off x="5727679" y="4622156"/>
              <a:ext cx="25400" cy="34925"/>
            </a:xfrm>
            <a:custGeom>
              <a:avLst/>
              <a:gdLst>
                <a:gd name="T0" fmla="*/ 8 w 16"/>
                <a:gd name="T1" fmla="*/ 0 h 22"/>
                <a:gd name="T2" fmla="*/ 0 w 16"/>
                <a:gd name="T3" fmla="*/ 22 h 22"/>
                <a:gd name="T4" fmla="*/ 8 w 16"/>
                <a:gd name="T5" fmla="*/ 6 h 22"/>
                <a:gd name="T6" fmla="*/ 16 w 16"/>
                <a:gd name="T7" fmla="*/ 17 h 22"/>
                <a:gd name="T8" fmla="*/ 8 w 1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2">
                  <a:moveTo>
                    <a:pt x="8" y="0"/>
                  </a:moveTo>
                  <a:lnTo>
                    <a:pt x="0" y="22"/>
                  </a:lnTo>
                  <a:lnTo>
                    <a:pt x="8" y="6"/>
                  </a:lnTo>
                  <a:lnTo>
                    <a:pt x="16" y="1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415" name="图片 14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9189" y="3224422"/>
              <a:ext cx="274149" cy="502273"/>
            </a:xfrm>
            <a:prstGeom prst="rect">
              <a:avLst/>
            </a:prstGeom>
          </p:spPr>
        </p:pic>
        <p:grpSp>
          <p:nvGrpSpPr>
            <p:cNvPr id="1434" name="组合 1433"/>
            <p:cNvGrpSpPr/>
            <p:nvPr/>
          </p:nvGrpSpPr>
          <p:grpSpPr>
            <a:xfrm>
              <a:off x="2050018" y="3234414"/>
              <a:ext cx="1760555" cy="522185"/>
              <a:chOff x="2786063" y="1312864"/>
              <a:chExt cx="3644900" cy="1081087"/>
            </a:xfrm>
          </p:grpSpPr>
          <p:sp>
            <p:nvSpPr>
              <p:cNvPr id="1435" name="Freeform 2360"/>
              <p:cNvSpPr/>
              <p:nvPr/>
            </p:nvSpPr>
            <p:spPr bwMode="auto">
              <a:xfrm>
                <a:off x="3398838" y="1958976"/>
                <a:ext cx="423863" cy="100013"/>
              </a:xfrm>
              <a:custGeom>
                <a:avLst/>
                <a:gdLst>
                  <a:gd name="T0" fmla="*/ 119 w 119"/>
                  <a:gd name="T1" fmla="*/ 14 h 28"/>
                  <a:gd name="T2" fmla="*/ 105 w 119"/>
                  <a:gd name="T3" fmla="*/ 28 h 28"/>
                  <a:gd name="T4" fmla="*/ 14 w 119"/>
                  <a:gd name="T5" fmla="*/ 28 h 28"/>
                  <a:gd name="T6" fmla="*/ 0 w 119"/>
                  <a:gd name="T7" fmla="*/ 14 h 28"/>
                  <a:gd name="T8" fmla="*/ 14 w 119"/>
                  <a:gd name="T9" fmla="*/ 0 h 28"/>
                  <a:gd name="T10" fmla="*/ 105 w 119"/>
                  <a:gd name="T11" fmla="*/ 0 h 28"/>
                  <a:gd name="T12" fmla="*/ 119 w 119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28">
                    <a:moveTo>
                      <a:pt x="119" y="14"/>
                    </a:moveTo>
                    <a:cubicBezTo>
                      <a:pt x="119" y="22"/>
                      <a:pt x="112" y="28"/>
                      <a:pt x="105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12" y="0"/>
                      <a:pt x="119" y="7"/>
                      <a:pt x="119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6" name="Freeform 2361"/>
              <p:cNvSpPr/>
              <p:nvPr/>
            </p:nvSpPr>
            <p:spPr bwMode="auto">
              <a:xfrm>
                <a:off x="4686301" y="1901826"/>
                <a:ext cx="420688" cy="100013"/>
              </a:xfrm>
              <a:custGeom>
                <a:avLst/>
                <a:gdLst>
                  <a:gd name="T0" fmla="*/ 118 w 118"/>
                  <a:gd name="T1" fmla="*/ 14 h 28"/>
                  <a:gd name="T2" fmla="*/ 104 w 118"/>
                  <a:gd name="T3" fmla="*/ 28 h 28"/>
                  <a:gd name="T4" fmla="*/ 14 w 118"/>
                  <a:gd name="T5" fmla="*/ 28 h 28"/>
                  <a:gd name="T6" fmla="*/ 0 w 118"/>
                  <a:gd name="T7" fmla="*/ 14 h 28"/>
                  <a:gd name="T8" fmla="*/ 14 w 118"/>
                  <a:gd name="T9" fmla="*/ 0 h 28"/>
                  <a:gd name="T10" fmla="*/ 104 w 118"/>
                  <a:gd name="T11" fmla="*/ 0 h 28"/>
                  <a:gd name="T12" fmla="*/ 118 w 118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28">
                    <a:moveTo>
                      <a:pt x="118" y="14"/>
                    </a:moveTo>
                    <a:cubicBezTo>
                      <a:pt x="118" y="22"/>
                      <a:pt x="112" y="28"/>
                      <a:pt x="10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2" y="0"/>
                      <a:pt x="118" y="7"/>
                      <a:pt x="118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7" name="Freeform 2362"/>
              <p:cNvSpPr/>
              <p:nvPr/>
            </p:nvSpPr>
            <p:spPr bwMode="auto">
              <a:xfrm>
                <a:off x="4686301" y="2085976"/>
                <a:ext cx="420688" cy="104775"/>
              </a:xfrm>
              <a:custGeom>
                <a:avLst/>
                <a:gdLst>
                  <a:gd name="T0" fmla="*/ 118 w 118"/>
                  <a:gd name="T1" fmla="*/ 14 h 29"/>
                  <a:gd name="T2" fmla="*/ 104 w 118"/>
                  <a:gd name="T3" fmla="*/ 29 h 29"/>
                  <a:gd name="T4" fmla="*/ 14 w 118"/>
                  <a:gd name="T5" fmla="*/ 29 h 29"/>
                  <a:gd name="T6" fmla="*/ 0 w 118"/>
                  <a:gd name="T7" fmla="*/ 14 h 29"/>
                  <a:gd name="T8" fmla="*/ 14 w 118"/>
                  <a:gd name="T9" fmla="*/ 0 h 29"/>
                  <a:gd name="T10" fmla="*/ 104 w 118"/>
                  <a:gd name="T11" fmla="*/ 0 h 29"/>
                  <a:gd name="T12" fmla="*/ 118 w 118"/>
                  <a:gd name="T13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29">
                    <a:moveTo>
                      <a:pt x="118" y="14"/>
                    </a:moveTo>
                    <a:cubicBezTo>
                      <a:pt x="118" y="22"/>
                      <a:pt x="112" y="29"/>
                      <a:pt x="10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6" y="29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2" y="0"/>
                      <a:pt x="118" y="7"/>
                      <a:pt x="118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8" name="Freeform 2363"/>
              <p:cNvSpPr/>
              <p:nvPr/>
            </p:nvSpPr>
            <p:spPr bwMode="auto">
              <a:xfrm>
                <a:off x="3559176" y="1798639"/>
                <a:ext cx="98425" cy="423863"/>
              </a:xfrm>
              <a:custGeom>
                <a:avLst/>
                <a:gdLst>
                  <a:gd name="T0" fmla="*/ 14 w 28"/>
                  <a:gd name="T1" fmla="*/ 119 h 119"/>
                  <a:gd name="T2" fmla="*/ 0 w 28"/>
                  <a:gd name="T3" fmla="*/ 105 h 119"/>
                  <a:gd name="T4" fmla="*/ 0 w 28"/>
                  <a:gd name="T5" fmla="*/ 14 h 119"/>
                  <a:gd name="T6" fmla="*/ 14 w 28"/>
                  <a:gd name="T7" fmla="*/ 0 h 119"/>
                  <a:gd name="T8" fmla="*/ 28 w 28"/>
                  <a:gd name="T9" fmla="*/ 14 h 119"/>
                  <a:gd name="T10" fmla="*/ 28 w 28"/>
                  <a:gd name="T11" fmla="*/ 105 h 119"/>
                  <a:gd name="T12" fmla="*/ 14 w 28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19">
                    <a:moveTo>
                      <a:pt x="14" y="119"/>
                    </a:moveTo>
                    <a:cubicBezTo>
                      <a:pt x="7" y="119"/>
                      <a:pt x="0" y="113"/>
                      <a:pt x="0" y="10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ubicBezTo>
                      <a:pt x="28" y="105"/>
                      <a:pt x="28" y="105"/>
                      <a:pt x="28" y="105"/>
                    </a:cubicBezTo>
                    <a:cubicBezTo>
                      <a:pt x="28" y="113"/>
                      <a:pt x="22" y="119"/>
                      <a:pt x="14" y="119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9" name="Freeform 2364"/>
              <p:cNvSpPr/>
              <p:nvPr/>
            </p:nvSpPr>
            <p:spPr bwMode="auto">
              <a:xfrm>
                <a:off x="2981326" y="1755776"/>
                <a:ext cx="100013" cy="103188"/>
              </a:xfrm>
              <a:custGeom>
                <a:avLst/>
                <a:gdLst>
                  <a:gd name="T0" fmla="*/ 6 w 28"/>
                  <a:gd name="T1" fmla="*/ 15 h 29"/>
                  <a:gd name="T2" fmla="*/ 5 w 28"/>
                  <a:gd name="T3" fmla="*/ 20 h 29"/>
                  <a:gd name="T4" fmla="*/ 3 w 28"/>
                  <a:gd name="T5" fmla="*/ 24 h 29"/>
                  <a:gd name="T6" fmla="*/ 11 w 28"/>
                  <a:gd name="T7" fmla="*/ 28 h 29"/>
                  <a:gd name="T8" fmla="*/ 21 w 28"/>
                  <a:gd name="T9" fmla="*/ 29 h 29"/>
                  <a:gd name="T10" fmla="*/ 26 w 28"/>
                  <a:gd name="T11" fmla="*/ 26 h 29"/>
                  <a:gd name="T12" fmla="*/ 22 w 28"/>
                  <a:gd name="T13" fmla="*/ 16 h 29"/>
                  <a:gd name="T14" fmla="*/ 20 w 28"/>
                  <a:gd name="T15" fmla="*/ 0 h 29"/>
                  <a:gd name="T16" fmla="*/ 9 w 28"/>
                  <a:gd name="T17" fmla="*/ 1 h 29"/>
                  <a:gd name="T18" fmla="*/ 1 w 28"/>
                  <a:gd name="T19" fmla="*/ 5 h 29"/>
                  <a:gd name="T20" fmla="*/ 4 w 28"/>
                  <a:gd name="T21" fmla="*/ 8 h 29"/>
                  <a:gd name="T22" fmla="*/ 6 w 28"/>
                  <a:gd name="T2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9">
                    <a:moveTo>
                      <a:pt x="6" y="15"/>
                    </a:moveTo>
                    <a:cubicBezTo>
                      <a:pt x="6" y="17"/>
                      <a:pt x="6" y="18"/>
                      <a:pt x="5" y="20"/>
                    </a:cubicBezTo>
                    <a:cubicBezTo>
                      <a:pt x="4" y="21"/>
                      <a:pt x="3" y="22"/>
                      <a:pt x="3" y="24"/>
                    </a:cubicBezTo>
                    <a:cubicBezTo>
                      <a:pt x="2" y="27"/>
                      <a:pt x="9" y="28"/>
                      <a:pt x="11" y="28"/>
                    </a:cubicBezTo>
                    <a:cubicBezTo>
                      <a:pt x="14" y="29"/>
                      <a:pt x="18" y="29"/>
                      <a:pt x="21" y="29"/>
                    </a:cubicBezTo>
                    <a:cubicBezTo>
                      <a:pt x="24" y="29"/>
                      <a:pt x="26" y="28"/>
                      <a:pt x="26" y="26"/>
                    </a:cubicBezTo>
                    <a:cubicBezTo>
                      <a:pt x="25" y="22"/>
                      <a:pt x="23" y="20"/>
                      <a:pt x="22" y="16"/>
                    </a:cubicBezTo>
                    <a:cubicBezTo>
                      <a:pt x="22" y="12"/>
                      <a:pt x="28" y="2"/>
                      <a:pt x="20" y="0"/>
                    </a:cubicBezTo>
                    <a:cubicBezTo>
                      <a:pt x="17" y="0"/>
                      <a:pt x="13" y="0"/>
                      <a:pt x="9" y="1"/>
                    </a:cubicBezTo>
                    <a:cubicBezTo>
                      <a:pt x="7" y="1"/>
                      <a:pt x="0" y="1"/>
                      <a:pt x="1" y="5"/>
                    </a:cubicBezTo>
                    <a:cubicBezTo>
                      <a:pt x="1" y="7"/>
                      <a:pt x="3" y="7"/>
                      <a:pt x="4" y="8"/>
                    </a:cubicBezTo>
                    <a:cubicBezTo>
                      <a:pt x="6" y="10"/>
                      <a:pt x="6" y="12"/>
                      <a:pt x="6" y="15"/>
                    </a:cubicBezTo>
                    <a:close/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0" name="Freeform 2365"/>
              <p:cNvSpPr/>
              <p:nvPr/>
            </p:nvSpPr>
            <p:spPr bwMode="auto">
              <a:xfrm>
                <a:off x="2992438" y="1784351"/>
                <a:ext cx="14288" cy="49213"/>
              </a:xfrm>
              <a:custGeom>
                <a:avLst/>
                <a:gdLst>
                  <a:gd name="T0" fmla="*/ 0 w 4"/>
                  <a:gd name="T1" fmla="*/ 1 h 14"/>
                  <a:gd name="T2" fmla="*/ 2 w 4"/>
                  <a:gd name="T3" fmla="*/ 5 h 14"/>
                  <a:gd name="T4" fmla="*/ 1 w 4"/>
                  <a:gd name="T5" fmla="*/ 13 h 14"/>
                  <a:gd name="T6" fmla="*/ 1 w 4"/>
                  <a:gd name="T7" fmla="*/ 13 h 14"/>
                  <a:gd name="T8" fmla="*/ 3 w 4"/>
                  <a:gd name="T9" fmla="*/ 5 h 14"/>
                  <a:gd name="T10" fmla="*/ 3 w 4"/>
                  <a:gd name="T11" fmla="*/ 4 h 14"/>
                  <a:gd name="T12" fmla="*/ 2 w 4"/>
                  <a:gd name="T13" fmla="*/ 1 h 14"/>
                  <a:gd name="T14" fmla="*/ 0 w 4"/>
                  <a:gd name="T15" fmla="*/ 0 h 14"/>
                  <a:gd name="T16" fmla="*/ 0 w 4"/>
                  <a:gd name="T17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4">
                    <a:moveTo>
                      <a:pt x="0" y="1"/>
                    </a:moveTo>
                    <a:cubicBezTo>
                      <a:pt x="0" y="3"/>
                      <a:pt x="2" y="3"/>
                      <a:pt x="2" y="5"/>
                    </a:cubicBezTo>
                    <a:cubicBezTo>
                      <a:pt x="4" y="7"/>
                      <a:pt x="2" y="11"/>
                      <a:pt x="1" y="13"/>
                    </a:cubicBezTo>
                    <a:cubicBezTo>
                      <a:pt x="0" y="13"/>
                      <a:pt x="1" y="14"/>
                      <a:pt x="1" y="13"/>
                    </a:cubicBezTo>
                    <a:cubicBezTo>
                      <a:pt x="3" y="11"/>
                      <a:pt x="4" y="8"/>
                      <a:pt x="3" y="5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1" name="Freeform 2366"/>
              <p:cNvSpPr/>
              <p:nvPr/>
            </p:nvSpPr>
            <p:spPr bwMode="auto">
              <a:xfrm>
                <a:off x="3063876" y="1787526"/>
                <a:ext cx="11113" cy="53975"/>
              </a:xfrm>
              <a:custGeom>
                <a:avLst/>
                <a:gdLst>
                  <a:gd name="T0" fmla="*/ 1 w 3"/>
                  <a:gd name="T1" fmla="*/ 0 h 15"/>
                  <a:gd name="T2" fmla="*/ 0 w 3"/>
                  <a:gd name="T3" fmla="*/ 5 h 15"/>
                  <a:gd name="T4" fmla="*/ 1 w 3"/>
                  <a:gd name="T5" fmla="*/ 14 h 15"/>
                  <a:gd name="T6" fmla="*/ 2 w 3"/>
                  <a:gd name="T7" fmla="*/ 13 h 15"/>
                  <a:gd name="T8" fmla="*/ 1 w 3"/>
                  <a:gd name="T9" fmla="*/ 6 h 15"/>
                  <a:gd name="T10" fmla="*/ 2 w 3"/>
                  <a:gd name="T11" fmla="*/ 1 h 15"/>
                  <a:gd name="T12" fmla="*/ 1 w 3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5">
                    <a:moveTo>
                      <a:pt x="1" y="0"/>
                    </a:moveTo>
                    <a:cubicBezTo>
                      <a:pt x="0" y="1"/>
                      <a:pt x="0" y="3"/>
                      <a:pt x="0" y="5"/>
                    </a:cubicBezTo>
                    <a:cubicBezTo>
                      <a:pt x="0" y="8"/>
                      <a:pt x="1" y="11"/>
                      <a:pt x="1" y="14"/>
                    </a:cubicBezTo>
                    <a:cubicBezTo>
                      <a:pt x="2" y="15"/>
                      <a:pt x="3" y="13"/>
                      <a:pt x="2" y="13"/>
                    </a:cubicBezTo>
                    <a:cubicBezTo>
                      <a:pt x="0" y="13"/>
                      <a:pt x="1" y="7"/>
                      <a:pt x="1" y="6"/>
                    </a:cubicBezTo>
                    <a:cubicBezTo>
                      <a:pt x="1" y="4"/>
                      <a:pt x="1" y="3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2" name="Freeform 2367"/>
              <p:cNvSpPr/>
              <p:nvPr/>
            </p:nvSpPr>
            <p:spPr bwMode="auto">
              <a:xfrm>
                <a:off x="2814638" y="1412876"/>
                <a:ext cx="481013" cy="395288"/>
              </a:xfrm>
              <a:custGeom>
                <a:avLst/>
                <a:gdLst>
                  <a:gd name="T0" fmla="*/ 23 w 135"/>
                  <a:gd name="T1" fmla="*/ 24 h 111"/>
                  <a:gd name="T2" fmla="*/ 19 w 135"/>
                  <a:gd name="T3" fmla="*/ 35 h 111"/>
                  <a:gd name="T4" fmla="*/ 19 w 135"/>
                  <a:gd name="T5" fmla="*/ 43 h 111"/>
                  <a:gd name="T6" fmla="*/ 17 w 135"/>
                  <a:gd name="T7" fmla="*/ 49 h 111"/>
                  <a:gd name="T8" fmla="*/ 12 w 135"/>
                  <a:gd name="T9" fmla="*/ 62 h 111"/>
                  <a:gd name="T10" fmla="*/ 7 w 135"/>
                  <a:gd name="T11" fmla="*/ 75 h 111"/>
                  <a:gd name="T12" fmla="*/ 44 w 135"/>
                  <a:gd name="T13" fmla="*/ 108 h 111"/>
                  <a:gd name="T14" fmla="*/ 72 w 135"/>
                  <a:gd name="T15" fmla="*/ 110 h 111"/>
                  <a:gd name="T16" fmla="*/ 86 w 135"/>
                  <a:gd name="T17" fmla="*/ 110 h 111"/>
                  <a:gd name="T18" fmla="*/ 100 w 135"/>
                  <a:gd name="T19" fmla="*/ 105 h 111"/>
                  <a:gd name="T20" fmla="*/ 110 w 135"/>
                  <a:gd name="T21" fmla="*/ 96 h 111"/>
                  <a:gd name="T22" fmla="*/ 115 w 135"/>
                  <a:gd name="T23" fmla="*/ 90 h 111"/>
                  <a:gd name="T24" fmla="*/ 121 w 135"/>
                  <a:gd name="T25" fmla="*/ 89 h 111"/>
                  <a:gd name="T26" fmla="*/ 130 w 135"/>
                  <a:gd name="T27" fmla="*/ 85 h 111"/>
                  <a:gd name="T28" fmla="*/ 133 w 135"/>
                  <a:gd name="T29" fmla="*/ 70 h 111"/>
                  <a:gd name="T30" fmla="*/ 128 w 135"/>
                  <a:gd name="T31" fmla="*/ 66 h 111"/>
                  <a:gd name="T32" fmla="*/ 120 w 135"/>
                  <a:gd name="T33" fmla="*/ 65 h 111"/>
                  <a:gd name="T34" fmla="*/ 119 w 135"/>
                  <a:gd name="T35" fmla="*/ 43 h 111"/>
                  <a:gd name="T36" fmla="*/ 111 w 135"/>
                  <a:gd name="T37" fmla="*/ 30 h 111"/>
                  <a:gd name="T38" fmla="*/ 100 w 135"/>
                  <a:gd name="T39" fmla="*/ 17 h 111"/>
                  <a:gd name="T40" fmla="*/ 48 w 135"/>
                  <a:gd name="T41" fmla="*/ 6 h 111"/>
                  <a:gd name="T42" fmla="*/ 23 w 135"/>
                  <a:gd name="T43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5" h="111">
                    <a:moveTo>
                      <a:pt x="23" y="24"/>
                    </a:moveTo>
                    <a:cubicBezTo>
                      <a:pt x="21" y="28"/>
                      <a:pt x="19" y="31"/>
                      <a:pt x="19" y="35"/>
                    </a:cubicBezTo>
                    <a:cubicBezTo>
                      <a:pt x="18" y="38"/>
                      <a:pt x="19" y="40"/>
                      <a:pt x="19" y="43"/>
                    </a:cubicBezTo>
                    <a:cubicBezTo>
                      <a:pt x="18" y="45"/>
                      <a:pt x="17" y="47"/>
                      <a:pt x="17" y="49"/>
                    </a:cubicBezTo>
                    <a:cubicBezTo>
                      <a:pt x="15" y="53"/>
                      <a:pt x="14" y="58"/>
                      <a:pt x="12" y="62"/>
                    </a:cubicBezTo>
                    <a:cubicBezTo>
                      <a:pt x="10" y="66"/>
                      <a:pt x="8" y="71"/>
                      <a:pt x="7" y="75"/>
                    </a:cubicBezTo>
                    <a:cubicBezTo>
                      <a:pt x="0" y="96"/>
                      <a:pt x="28" y="107"/>
                      <a:pt x="44" y="108"/>
                    </a:cubicBezTo>
                    <a:cubicBezTo>
                      <a:pt x="53" y="109"/>
                      <a:pt x="62" y="111"/>
                      <a:pt x="72" y="110"/>
                    </a:cubicBezTo>
                    <a:cubicBezTo>
                      <a:pt x="77" y="110"/>
                      <a:pt x="82" y="110"/>
                      <a:pt x="86" y="110"/>
                    </a:cubicBezTo>
                    <a:cubicBezTo>
                      <a:pt x="91" y="109"/>
                      <a:pt x="96" y="107"/>
                      <a:pt x="100" y="105"/>
                    </a:cubicBezTo>
                    <a:cubicBezTo>
                      <a:pt x="104" y="103"/>
                      <a:pt x="107" y="100"/>
                      <a:pt x="110" y="96"/>
                    </a:cubicBezTo>
                    <a:cubicBezTo>
                      <a:pt x="112" y="94"/>
                      <a:pt x="113" y="92"/>
                      <a:pt x="115" y="90"/>
                    </a:cubicBezTo>
                    <a:cubicBezTo>
                      <a:pt x="117" y="86"/>
                      <a:pt x="118" y="89"/>
                      <a:pt x="121" y="89"/>
                    </a:cubicBezTo>
                    <a:cubicBezTo>
                      <a:pt x="125" y="89"/>
                      <a:pt x="128" y="88"/>
                      <a:pt x="130" y="85"/>
                    </a:cubicBezTo>
                    <a:cubicBezTo>
                      <a:pt x="133" y="82"/>
                      <a:pt x="135" y="74"/>
                      <a:pt x="133" y="70"/>
                    </a:cubicBezTo>
                    <a:cubicBezTo>
                      <a:pt x="132" y="69"/>
                      <a:pt x="129" y="67"/>
                      <a:pt x="128" y="66"/>
                    </a:cubicBezTo>
                    <a:cubicBezTo>
                      <a:pt x="127" y="65"/>
                      <a:pt x="121" y="62"/>
                      <a:pt x="120" y="65"/>
                    </a:cubicBezTo>
                    <a:cubicBezTo>
                      <a:pt x="124" y="58"/>
                      <a:pt x="122" y="49"/>
                      <a:pt x="119" y="43"/>
                    </a:cubicBezTo>
                    <a:cubicBezTo>
                      <a:pt x="117" y="38"/>
                      <a:pt x="114" y="34"/>
                      <a:pt x="111" y="30"/>
                    </a:cubicBezTo>
                    <a:cubicBezTo>
                      <a:pt x="107" y="25"/>
                      <a:pt x="105" y="21"/>
                      <a:pt x="100" y="17"/>
                    </a:cubicBezTo>
                    <a:cubicBezTo>
                      <a:pt x="86" y="4"/>
                      <a:pt x="66" y="0"/>
                      <a:pt x="48" y="6"/>
                    </a:cubicBezTo>
                    <a:cubicBezTo>
                      <a:pt x="38" y="10"/>
                      <a:pt x="27" y="15"/>
                      <a:pt x="23" y="24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3" name="Freeform 2368"/>
              <p:cNvSpPr/>
              <p:nvPr/>
            </p:nvSpPr>
            <p:spPr bwMode="auto">
              <a:xfrm>
                <a:off x="2828926" y="1412876"/>
                <a:ext cx="466725" cy="395288"/>
              </a:xfrm>
              <a:custGeom>
                <a:avLst/>
                <a:gdLst>
                  <a:gd name="T0" fmla="*/ 18 w 131"/>
                  <a:gd name="T1" fmla="*/ 24 h 111"/>
                  <a:gd name="T2" fmla="*/ 15 w 131"/>
                  <a:gd name="T3" fmla="*/ 41 h 111"/>
                  <a:gd name="T4" fmla="*/ 11 w 131"/>
                  <a:gd name="T5" fmla="*/ 54 h 111"/>
                  <a:gd name="T6" fmla="*/ 6 w 131"/>
                  <a:gd name="T7" fmla="*/ 68 h 111"/>
                  <a:gd name="T8" fmla="*/ 8 w 131"/>
                  <a:gd name="T9" fmla="*/ 94 h 111"/>
                  <a:gd name="T10" fmla="*/ 33 w 131"/>
                  <a:gd name="T11" fmla="*/ 107 h 111"/>
                  <a:gd name="T12" fmla="*/ 78 w 131"/>
                  <a:gd name="T13" fmla="*/ 110 h 111"/>
                  <a:gd name="T14" fmla="*/ 99 w 131"/>
                  <a:gd name="T15" fmla="*/ 103 h 111"/>
                  <a:gd name="T16" fmla="*/ 115 w 131"/>
                  <a:gd name="T17" fmla="*/ 88 h 111"/>
                  <a:gd name="T18" fmla="*/ 130 w 131"/>
                  <a:gd name="T19" fmla="*/ 73 h 111"/>
                  <a:gd name="T20" fmla="*/ 122 w 131"/>
                  <a:gd name="T21" fmla="*/ 65 h 111"/>
                  <a:gd name="T22" fmla="*/ 118 w 131"/>
                  <a:gd name="T23" fmla="*/ 64 h 111"/>
                  <a:gd name="T24" fmla="*/ 118 w 131"/>
                  <a:gd name="T25" fmla="*/ 59 h 111"/>
                  <a:gd name="T26" fmla="*/ 101 w 131"/>
                  <a:gd name="T27" fmla="*/ 22 h 111"/>
                  <a:gd name="T28" fmla="*/ 59 w 131"/>
                  <a:gd name="T29" fmla="*/ 3 h 111"/>
                  <a:gd name="T30" fmla="*/ 18 w 131"/>
                  <a:gd name="T31" fmla="*/ 24 h 111"/>
                  <a:gd name="T32" fmla="*/ 19 w 131"/>
                  <a:gd name="T33" fmla="*/ 24 h 111"/>
                  <a:gd name="T34" fmla="*/ 78 w 131"/>
                  <a:gd name="T35" fmla="*/ 6 h 111"/>
                  <a:gd name="T36" fmla="*/ 104 w 131"/>
                  <a:gd name="T37" fmla="*/ 27 h 111"/>
                  <a:gd name="T38" fmla="*/ 116 w 131"/>
                  <a:gd name="T39" fmla="*/ 65 h 111"/>
                  <a:gd name="T40" fmla="*/ 116 w 131"/>
                  <a:gd name="T41" fmla="*/ 65 h 111"/>
                  <a:gd name="T42" fmla="*/ 129 w 131"/>
                  <a:gd name="T43" fmla="*/ 73 h 111"/>
                  <a:gd name="T44" fmla="*/ 117 w 131"/>
                  <a:gd name="T45" fmla="*/ 89 h 111"/>
                  <a:gd name="T46" fmla="*/ 116 w 131"/>
                  <a:gd name="T47" fmla="*/ 88 h 111"/>
                  <a:gd name="T48" fmla="*/ 112 w 131"/>
                  <a:gd name="T49" fmla="*/ 88 h 111"/>
                  <a:gd name="T50" fmla="*/ 105 w 131"/>
                  <a:gd name="T51" fmla="*/ 97 h 111"/>
                  <a:gd name="T52" fmla="*/ 70 w 131"/>
                  <a:gd name="T53" fmla="*/ 110 h 111"/>
                  <a:gd name="T54" fmla="*/ 38 w 131"/>
                  <a:gd name="T55" fmla="*/ 108 h 111"/>
                  <a:gd name="T56" fmla="*/ 2 w 131"/>
                  <a:gd name="T57" fmla="*/ 84 h 111"/>
                  <a:gd name="T58" fmla="*/ 11 w 131"/>
                  <a:gd name="T59" fmla="*/ 55 h 111"/>
                  <a:gd name="T60" fmla="*/ 15 w 131"/>
                  <a:gd name="T61" fmla="*/ 41 h 111"/>
                  <a:gd name="T62" fmla="*/ 15 w 131"/>
                  <a:gd name="T63" fmla="*/ 33 h 111"/>
                  <a:gd name="T64" fmla="*/ 19 w 131"/>
                  <a:gd name="T65" fmla="*/ 24 h 111"/>
                  <a:gd name="T66" fmla="*/ 18 w 131"/>
                  <a:gd name="T67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1" h="111">
                    <a:moveTo>
                      <a:pt x="18" y="24"/>
                    </a:moveTo>
                    <a:cubicBezTo>
                      <a:pt x="15" y="30"/>
                      <a:pt x="15" y="34"/>
                      <a:pt x="15" y="41"/>
                    </a:cubicBezTo>
                    <a:cubicBezTo>
                      <a:pt x="15" y="45"/>
                      <a:pt x="12" y="50"/>
                      <a:pt x="11" y="54"/>
                    </a:cubicBezTo>
                    <a:cubicBezTo>
                      <a:pt x="10" y="59"/>
                      <a:pt x="8" y="63"/>
                      <a:pt x="6" y="68"/>
                    </a:cubicBezTo>
                    <a:cubicBezTo>
                      <a:pt x="1" y="77"/>
                      <a:pt x="0" y="86"/>
                      <a:pt x="8" y="94"/>
                    </a:cubicBezTo>
                    <a:cubicBezTo>
                      <a:pt x="14" y="101"/>
                      <a:pt x="24" y="105"/>
                      <a:pt x="33" y="107"/>
                    </a:cubicBezTo>
                    <a:cubicBezTo>
                      <a:pt x="48" y="110"/>
                      <a:pt x="63" y="111"/>
                      <a:pt x="78" y="110"/>
                    </a:cubicBezTo>
                    <a:cubicBezTo>
                      <a:pt x="86" y="110"/>
                      <a:pt x="93" y="107"/>
                      <a:pt x="99" y="103"/>
                    </a:cubicBezTo>
                    <a:cubicBezTo>
                      <a:pt x="103" y="101"/>
                      <a:pt x="110" y="87"/>
                      <a:pt x="115" y="88"/>
                    </a:cubicBezTo>
                    <a:cubicBezTo>
                      <a:pt x="125" y="92"/>
                      <a:pt x="130" y="81"/>
                      <a:pt x="130" y="73"/>
                    </a:cubicBezTo>
                    <a:cubicBezTo>
                      <a:pt x="129" y="69"/>
                      <a:pt x="125" y="66"/>
                      <a:pt x="122" y="65"/>
                    </a:cubicBezTo>
                    <a:cubicBezTo>
                      <a:pt x="121" y="64"/>
                      <a:pt x="119" y="63"/>
                      <a:pt x="118" y="64"/>
                    </a:cubicBezTo>
                    <a:cubicBezTo>
                      <a:pt x="115" y="64"/>
                      <a:pt x="118" y="61"/>
                      <a:pt x="118" y="59"/>
                    </a:cubicBezTo>
                    <a:cubicBezTo>
                      <a:pt x="120" y="45"/>
                      <a:pt x="109" y="33"/>
                      <a:pt x="101" y="22"/>
                    </a:cubicBezTo>
                    <a:cubicBezTo>
                      <a:pt x="92" y="9"/>
                      <a:pt x="75" y="3"/>
                      <a:pt x="59" y="3"/>
                    </a:cubicBezTo>
                    <a:cubicBezTo>
                      <a:pt x="44" y="4"/>
                      <a:pt x="26" y="11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30" y="5"/>
                      <a:pt x="58" y="0"/>
                      <a:pt x="78" y="6"/>
                    </a:cubicBezTo>
                    <a:cubicBezTo>
                      <a:pt x="90" y="10"/>
                      <a:pt x="98" y="17"/>
                      <a:pt x="104" y="27"/>
                    </a:cubicBezTo>
                    <a:cubicBezTo>
                      <a:pt x="112" y="38"/>
                      <a:pt x="123" y="50"/>
                      <a:pt x="116" y="65"/>
                    </a:cubicBezTo>
                    <a:cubicBezTo>
                      <a:pt x="116" y="65"/>
                      <a:pt x="116" y="65"/>
                      <a:pt x="116" y="65"/>
                    </a:cubicBezTo>
                    <a:cubicBezTo>
                      <a:pt x="120" y="60"/>
                      <a:pt x="129" y="70"/>
                      <a:pt x="129" y="73"/>
                    </a:cubicBezTo>
                    <a:cubicBezTo>
                      <a:pt x="131" y="81"/>
                      <a:pt x="125" y="89"/>
                      <a:pt x="117" y="89"/>
                    </a:cubicBezTo>
                    <a:cubicBezTo>
                      <a:pt x="117" y="89"/>
                      <a:pt x="116" y="89"/>
                      <a:pt x="116" y="88"/>
                    </a:cubicBezTo>
                    <a:cubicBezTo>
                      <a:pt x="114" y="88"/>
                      <a:pt x="113" y="88"/>
                      <a:pt x="112" y="88"/>
                    </a:cubicBezTo>
                    <a:cubicBezTo>
                      <a:pt x="109" y="90"/>
                      <a:pt x="107" y="94"/>
                      <a:pt x="105" y="97"/>
                    </a:cubicBezTo>
                    <a:cubicBezTo>
                      <a:pt x="96" y="108"/>
                      <a:pt x="83" y="110"/>
                      <a:pt x="70" y="110"/>
                    </a:cubicBezTo>
                    <a:cubicBezTo>
                      <a:pt x="59" y="110"/>
                      <a:pt x="48" y="109"/>
                      <a:pt x="38" y="108"/>
                    </a:cubicBezTo>
                    <a:cubicBezTo>
                      <a:pt x="24" y="106"/>
                      <a:pt x="5" y="99"/>
                      <a:pt x="2" y="84"/>
                    </a:cubicBezTo>
                    <a:cubicBezTo>
                      <a:pt x="0" y="74"/>
                      <a:pt x="9" y="64"/>
                      <a:pt x="11" y="55"/>
                    </a:cubicBezTo>
                    <a:cubicBezTo>
                      <a:pt x="12" y="50"/>
                      <a:pt x="14" y="46"/>
                      <a:pt x="15" y="41"/>
                    </a:cubicBezTo>
                    <a:cubicBezTo>
                      <a:pt x="15" y="38"/>
                      <a:pt x="15" y="36"/>
                      <a:pt x="15" y="33"/>
                    </a:cubicBezTo>
                    <a:cubicBezTo>
                      <a:pt x="15" y="30"/>
                      <a:pt x="17" y="27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4" name="Freeform 2369"/>
              <p:cNvSpPr/>
              <p:nvPr/>
            </p:nvSpPr>
            <p:spPr bwMode="auto">
              <a:xfrm>
                <a:off x="2825751" y="1312864"/>
                <a:ext cx="466725" cy="354013"/>
              </a:xfrm>
              <a:custGeom>
                <a:avLst/>
                <a:gdLst>
                  <a:gd name="T0" fmla="*/ 123 w 131"/>
                  <a:gd name="T1" fmla="*/ 93 h 99"/>
                  <a:gd name="T2" fmla="*/ 124 w 131"/>
                  <a:gd name="T3" fmla="*/ 93 h 99"/>
                  <a:gd name="T4" fmla="*/ 131 w 131"/>
                  <a:gd name="T5" fmla="*/ 80 h 99"/>
                  <a:gd name="T6" fmla="*/ 127 w 131"/>
                  <a:gd name="T7" fmla="*/ 65 h 99"/>
                  <a:gd name="T8" fmla="*/ 124 w 131"/>
                  <a:gd name="T9" fmla="*/ 54 h 99"/>
                  <a:gd name="T10" fmla="*/ 123 w 131"/>
                  <a:gd name="T11" fmla="*/ 51 h 99"/>
                  <a:gd name="T12" fmla="*/ 117 w 131"/>
                  <a:gd name="T13" fmla="*/ 52 h 99"/>
                  <a:gd name="T14" fmla="*/ 115 w 131"/>
                  <a:gd name="T15" fmla="*/ 48 h 99"/>
                  <a:gd name="T16" fmla="*/ 113 w 131"/>
                  <a:gd name="T17" fmla="*/ 44 h 99"/>
                  <a:gd name="T18" fmla="*/ 111 w 131"/>
                  <a:gd name="T19" fmla="*/ 39 h 99"/>
                  <a:gd name="T20" fmla="*/ 110 w 131"/>
                  <a:gd name="T21" fmla="*/ 34 h 99"/>
                  <a:gd name="T22" fmla="*/ 105 w 131"/>
                  <a:gd name="T23" fmla="*/ 34 h 99"/>
                  <a:gd name="T24" fmla="*/ 101 w 131"/>
                  <a:gd name="T25" fmla="*/ 31 h 99"/>
                  <a:gd name="T26" fmla="*/ 91 w 131"/>
                  <a:gd name="T27" fmla="*/ 20 h 99"/>
                  <a:gd name="T28" fmla="*/ 86 w 131"/>
                  <a:gd name="T29" fmla="*/ 14 h 99"/>
                  <a:gd name="T30" fmla="*/ 82 w 131"/>
                  <a:gd name="T31" fmla="*/ 5 h 99"/>
                  <a:gd name="T32" fmla="*/ 71 w 131"/>
                  <a:gd name="T33" fmla="*/ 19 h 99"/>
                  <a:gd name="T34" fmla="*/ 66 w 131"/>
                  <a:gd name="T35" fmla="*/ 21 h 99"/>
                  <a:gd name="T36" fmla="*/ 58 w 131"/>
                  <a:gd name="T37" fmla="*/ 15 h 99"/>
                  <a:gd name="T38" fmla="*/ 55 w 131"/>
                  <a:gd name="T39" fmla="*/ 19 h 99"/>
                  <a:gd name="T40" fmla="*/ 47 w 131"/>
                  <a:gd name="T41" fmla="*/ 25 h 99"/>
                  <a:gd name="T42" fmla="*/ 39 w 131"/>
                  <a:gd name="T43" fmla="*/ 21 h 99"/>
                  <a:gd name="T44" fmla="*/ 31 w 131"/>
                  <a:gd name="T45" fmla="*/ 27 h 99"/>
                  <a:gd name="T46" fmla="*/ 24 w 131"/>
                  <a:gd name="T47" fmla="*/ 33 h 99"/>
                  <a:gd name="T48" fmla="*/ 18 w 131"/>
                  <a:gd name="T49" fmla="*/ 35 h 99"/>
                  <a:gd name="T50" fmla="*/ 11 w 131"/>
                  <a:gd name="T51" fmla="*/ 33 h 99"/>
                  <a:gd name="T52" fmla="*/ 1 w 131"/>
                  <a:gd name="T53" fmla="*/ 53 h 99"/>
                  <a:gd name="T54" fmla="*/ 0 w 131"/>
                  <a:gd name="T55" fmla="*/ 60 h 99"/>
                  <a:gd name="T56" fmla="*/ 3 w 131"/>
                  <a:gd name="T57" fmla="*/ 71 h 99"/>
                  <a:gd name="T58" fmla="*/ 17 w 131"/>
                  <a:gd name="T59" fmla="*/ 74 h 99"/>
                  <a:gd name="T60" fmla="*/ 19 w 131"/>
                  <a:gd name="T61" fmla="*/ 65 h 99"/>
                  <a:gd name="T62" fmla="*/ 28 w 131"/>
                  <a:gd name="T63" fmla="*/ 57 h 99"/>
                  <a:gd name="T64" fmla="*/ 34 w 131"/>
                  <a:gd name="T65" fmla="*/ 56 h 99"/>
                  <a:gd name="T66" fmla="*/ 36 w 131"/>
                  <a:gd name="T67" fmla="*/ 57 h 99"/>
                  <a:gd name="T68" fmla="*/ 38 w 131"/>
                  <a:gd name="T69" fmla="*/ 54 h 99"/>
                  <a:gd name="T70" fmla="*/ 42 w 131"/>
                  <a:gd name="T71" fmla="*/ 51 h 99"/>
                  <a:gd name="T72" fmla="*/ 46 w 131"/>
                  <a:gd name="T73" fmla="*/ 58 h 99"/>
                  <a:gd name="T74" fmla="*/ 59 w 131"/>
                  <a:gd name="T75" fmla="*/ 52 h 99"/>
                  <a:gd name="T76" fmla="*/ 66 w 131"/>
                  <a:gd name="T77" fmla="*/ 49 h 99"/>
                  <a:gd name="T78" fmla="*/ 68 w 131"/>
                  <a:gd name="T79" fmla="*/ 56 h 99"/>
                  <a:gd name="T80" fmla="*/ 75 w 131"/>
                  <a:gd name="T81" fmla="*/ 54 h 99"/>
                  <a:gd name="T82" fmla="*/ 82 w 131"/>
                  <a:gd name="T83" fmla="*/ 54 h 99"/>
                  <a:gd name="T84" fmla="*/ 82 w 131"/>
                  <a:gd name="T85" fmla="*/ 61 h 99"/>
                  <a:gd name="T86" fmla="*/ 90 w 131"/>
                  <a:gd name="T87" fmla="*/ 65 h 99"/>
                  <a:gd name="T88" fmla="*/ 96 w 131"/>
                  <a:gd name="T89" fmla="*/ 66 h 99"/>
                  <a:gd name="T90" fmla="*/ 102 w 131"/>
                  <a:gd name="T91" fmla="*/ 70 h 99"/>
                  <a:gd name="T92" fmla="*/ 104 w 131"/>
                  <a:gd name="T93" fmla="*/ 77 h 99"/>
                  <a:gd name="T94" fmla="*/ 108 w 131"/>
                  <a:gd name="T95" fmla="*/ 77 h 99"/>
                  <a:gd name="T96" fmla="*/ 111 w 131"/>
                  <a:gd name="T97" fmla="*/ 80 h 99"/>
                  <a:gd name="T98" fmla="*/ 111 w 131"/>
                  <a:gd name="T99" fmla="*/ 88 h 99"/>
                  <a:gd name="T100" fmla="*/ 108 w 131"/>
                  <a:gd name="T101" fmla="*/ 96 h 99"/>
                  <a:gd name="T102" fmla="*/ 110 w 131"/>
                  <a:gd name="T103" fmla="*/ 99 h 99"/>
                  <a:gd name="T104" fmla="*/ 114 w 131"/>
                  <a:gd name="T105" fmla="*/ 97 h 99"/>
                  <a:gd name="T106" fmla="*/ 120 w 131"/>
                  <a:gd name="T107" fmla="*/ 93 h 99"/>
                  <a:gd name="T108" fmla="*/ 123 w 131"/>
                  <a:gd name="T109" fmla="*/ 9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1" h="99">
                    <a:moveTo>
                      <a:pt x="123" y="93"/>
                    </a:moveTo>
                    <a:cubicBezTo>
                      <a:pt x="124" y="93"/>
                      <a:pt x="124" y="93"/>
                      <a:pt x="124" y="93"/>
                    </a:cubicBezTo>
                    <a:cubicBezTo>
                      <a:pt x="129" y="91"/>
                      <a:pt x="131" y="84"/>
                      <a:pt x="131" y="80"/>
                    </a:cubicBezTo>
                    <a:cubicBezTo>
                      <a:pt x="130" y="74"/>
                      <a:pt x="129" y="69"/>
                      <a:pt x="127" y="65"/>
                    </a:cubicBezTo>
                    <a:cubicBezTo>
                      <a:pt x="126" y="61"/>
                      <a:pt x="124" y="58"/>
                      <a:pt x="124" y="54"/>
                    </a:cubicBezTo>
                    <a:cubicBezTo>
                      <a:pt x="124" y="53"/>
                      <a:pt x="124" y="52"/>
                      <a:pt x="123" y="51"/>
                    </a:cubicBezTo>
                    <a:cubicBezTo>
                      <a:pt x="121" y="48"/>
                      <a:pt x="120" y="53"/>
                      <a:pt x="117" y="52"/>
                    </a:cubicBezTo>
                    <a:cubicBezTo>
                      <a:pt x="115" y="51"/>
                      <a:pt x="115" y="50"/>
                      <a:pt x="115" y="48"/>
                    </a:cubicBezTo>
                    <a:cubicBezTo>
                      <a:pt x="114" y="47"/>
                      <a:pt x="114" y="45"/>
                      <a:pt x="113" y="44"/>
                    </a:cubicBezTo>
                    <a:cubicBezTo>
                      <a:pt x="112" y="42"/>
                      <a:pt x="112" y="41"/>
                      <a:pt x="111" y="39"/>
                    </a:cubicBezTo>
                    <a:cubicBezTo>
                      <a:pt x="111" y="37"/>
                      <a:pt x="111" y="36"/>
                      <a:pt x="110" y="34"/>
                    </a:cubicBezTo>
                    <a:cubicBezTo>
                      <a:pt x="108" y="33"/>
                      <a:pt x="107" y="34"/>
                      <a:pt x="105" y="34"/>
                    </a:cubicBezTo>
                    <a:cubicBezTo>
                      <a:pt x="103" y="35"/>
                      <a:pt x="102" y="32"/>
                      <a:pt x="101" y="31"/>
                    </a:cubicBezTo>
                    <a:cubicBezTo>
                      <a:pt x="99" y="26"/>
                      <a:pt x="96" y="23"/>
                      <a:pt x="91" y="20"/>
                    </a:cubicBezTo>
                    <a:cubicBezTo>
                      <a:pt x="89" y="19"/>
                      <a:pt x="87" y="16"/>
                      <a:pt x="86" y="14"/>
                    </a:cubicBezTo>
                    <a:cubicBezTo>
                      <a:pt x="84" y="11"/>
                      <a:pt x="84" y="7"/>
                      <a:pt x="82" y="5"/>
                    </a:cubicBezTo>
                    <a:cubicBezTo>
                      <a:pt x="76" y="0"/>
                      <a:pt x="72" y="16"/>
                      <a:pt x="71" y="19"/>
                    </a:cubicBezTo>
                    <a:cubicBezTo>
                      <a:pt x="70" y="21"/>
                      <a:pt x="67" y="24"/>
                      <a:pt x="66" y="21"/>
                    </a:cubicBezTo>
                    <a:cubicBezTo>
                      <a:pt x="65" y="19"/>
                      <a:pt x="63" y="11"/>
                      <a:pt x="58" y="15"/>
                    </a:cubicBezTo>
                    <a:cubicBezTo>
                      <a:pt x="57" y="16"/>
                      <a:pt x="56" y="17"/>
                      <a:pt x="55" y="19"/>
                    </a:cubicBezTo>
                    <a:cubicBezTo>
                      <a:pt x="53" y="22"/>
                      <a:pt x="51" y="25"/>
                      <a:pt x="47" y="25"/>
                    </a:cubicBezTo>
                    <a:cubicBezTo>
                      <a:pt x="48" y="20"/>
                      <a:pt x="42" y="20"/>
                      <a:pt x="39" y="21"/>
                    </a:cubicBezTo>
                    <a:cubicBezTo>
                      <a:pt x="36" y="23"/>
                      <a:pt x="33" y="25"/>
                      <a:pt x="31" y="27"/>
                    </a:cubicBezTo>
                    <a:cubicBezTo>
                      <a:pt x="28" y="29"/>
                      <a:pt x="26" y="30"/>
                      <a:pt x="24" y="33"/>
                    </a:cubicBezTo>
                    <a:cubicBezTo>
                      <a:pt x="23" y="35"/>
                      <a:pt x="20" y="38"/>
                      <a:pt x="18" y="35"/>
                    </a:cubicBezTo>
                    <a:cubicBezTo>
                      <a:pt x="17" y="31"/>
                      <a:pt x="14" y="31"/>
                      <a:pt x="11" y="33"/>
                    </a:cubicBezTo>
                    <a:cubicBezTo>
                      <a:pt x="5" y="38"/>
                      <a:pt x="2" y="45"/>
                      <a:pt x="1" y="53"/>
                    </a:cubicBezTo>
                    <a:cubicBezTo>
                      <a:pt x="0" y="55"/>
                      <a:pt x="0" y="58"/>
                      <a:pt x="0" y="60"/>
                    </a:cubicBezTo>
                    <a:cubicBezTo>
                      <a:pt x="0" y="64"/>
                      <a:pt x="0" y="68"/>
                      <a:pt x="3" y="71"/>
                    </a:cubicBezTo>
                    <a:cubicBezTo>
                      <a:pt x="5" y="74"/>
                      <a:pt x="15" y="80"/>
                      <a:pt x="17" y="74"/>
                    </a:cubicBezTo>
                    <a:cubicBezTo>
                      <a:pt x="18" y="70"/>
                      <a:pt x="17" y="68"/>
                      <a:pt x="19" y="65"/>
                    </a:cubicBezTo>
                    <a:cubicBezTo>
                      <a:pt x="21" y="61"/>
                      <a:pt x="25" y="58"/>
                      <a:pt x="28" y="57"/>
                    </a:cubicBezTo>
                    <a:cubicBezTo>
                      <a:pt x="30" y="56"/>
                      <a:pt x="32" y="56"/>
                      <a:pt x="34" y="56"/>
                    </a:cubicBezTo>
                    <a:cubicBezTo>
                      <a:pt x="35" y="57"/>
                      <a:pt x="36" y="57"/>
                      <a:pt x="36" y="57"/>
                    </a:cubicBezTo>
                    <a:cubicBezTo>
                      <a:pt x="37" y="57"/>
                      <a:pt x="37" y="55"/>
                      <a:pt x="38" y="54"/>
                    </a:cubicBezTo>
                    <a:cubicBezTo>
                      <a:pt x="38" y="53"/>
                      <a:pt x="40" y="48"/>
                      <a:pt x="42" y="51"/>
                    </a:cubicBezTo>
                    <a:cubicBezTo>
                      <a:pt x="44" y="53"/>
                      <a:pt x="43" y="56"/>
                      <a:pt x="46" y="58"/>
                    </a:cubicBezTo>
                    <a:cubicBezTo>
                      <a:pt x="50" y="61"/>
                      <a:pt x="56" y="55"/>
                      <a:pt x="59" y="52"/>
                    </a:cubicBezTo>
                    <a:cubicBezTo>
                      <a:pt x="61" y="51"/>
                      <a:pt x="64" y="48"/>
                      <a:pt x="66" y="49"/>
                    </a:cubicBezTo>
                    <a:cubicBezTo>
                      <a:pt x="69" y="51"/>
                      <a:pt x="66" y="55"/>
                      <a:pt x="68" y="56"/>
                    </a:cubicBezTo>
                    <a:cubicBezTo>
                      <a:pt x="70" y="57"/>
                      <a:pt x="73" y="55"/>
                      <a:pt x="75" y="54"/>
                    </a:cubicBezTo>
                    <a:cubicBezTo>
                      <a:pt x="77" y="52"/>
                      <a:pt x="79" y="51"/>
                      <a:pt x="82" y="54"/>
                    </a:cubicBezTo>
                    <a:cubicBezTo>
                      <a:pt x="84" y="56"/>
                      <a:pt x="82" y="58"/>
                      <a:pt x="82" y="61"/>
                    </a:cubicBezTo>
                    <a:cubicBezTo>
                      <a:pt x="82" y="65"/>
                      <a:pt x="87" y="65"/>
                      <a:pt x="90" y="65"/>
                    </a:cubicBezTo>
                    <a:cubicBezTo>
                      <a:pt x="92" y="66"/>
                      <a:pt x="94" y="65"/>
                      <a:pt x="96" y="66"/>
                    </a:cubicBezTo>
                    <a:cubicBezTo>
                      <a:pt x="99" y="66"/>
                      <a:pt x="101" y="67"/>
                      <a:pt x="102" y="70"/>
                    </a:cubicBezTo>
                    <a:cubicBezTo>
                      <a:pt x="103" y="72"/>
                      <a:pt x="101" y="76"/>
                      <a:pt x="104" y="77"/>
                    </a:cubicBezTo>
                    <a:cubicBezTo>
                      <a:pt x="105" y="77"/>
                      <a:pt x="106" y="77"/>
                      <a:pt x="108" y="77"/>
                    </a:cubicBezTo>
                    <a:cubicBezTo>
                      <a:pt x="109" y="78"/>
                      <a:pt x="110" y="79"/>
                      <a:pt x="111" y="80"/>
                    </a:cubicBezTo>
                    <a:cubicBezTo>
                      <a:pt x="112" y="83"/>
                      <a:pt x="113" y="86"/>
                      <a:pt x="111" y="88"/>
                    </a:cubicBezTo>
                    <a:cubicBezTo>
                      <a:pt x="110" y="91"/>
                      <a:pt x="108" y="94"/>
                      <a:pt x="108" y="96"/>
                    </a:cubicBezTo>
                    <a:cubicBezTo>
                      <a:pt x="108" y="98"/>
                      <a:pt x="109" y="99"/>
                      <a:pt x="110" y="99"/>
                    </a:cubicBezTo>
                    <a:cubicBezTo>
                      <a:pt x="112" y="99"/>
                      <a:pt x="113" y="98"/>
                      <a:pt x="114" y="97"/>
                    </a:cubicBezTo>
                    <a:cubicBezTo>
                      <a:pt x="115" y="95"/>
                      <a:pt x="117" y="92"/>
                      <a:pt x="120" y="93"/>
                    </a:cubicBezTo>
                    <a:cubicBezTo>
                      <a:pt x="121" y="93"/>
                      <a:pt x="122" y="93"/>
                      <a:pt x="123" y="93"/>
                    </a:cubicBezTo>
                    <a:close/>
                  </a:path>
                </a:pathLst>
              </a:custGeom>
              <a:solidFill>
                <a:srgbClr val="864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5" name="Freeform 2370"/>
              <p:cNvSpPr/>
              <p:nvPr/>
            </p:nvSpPr>
            <p:spPr bwMode="auto">
              <a:xfrm>
                <a:off x="2974976" y="1384301"/>
                <a:ext cx="74613" cy="139700"/>
              </a:xfrm>
              <a:custGeom>
                <a:avLst/>
                <a:gdLst>
                  <a:gd name="T0" fmla="*/ 16 w 21"/>
                  <a:gd name="T1" fmla="*/ 2 h 39"/>
                  <a:gd name="T2" fmla="*/ 13 w 21"/>
                  <a:gd name="T3" fmla="*/ 15 h 39"/>
                  <a:gd name="T4" fmla="*/ 5 w 21"/>
                  <a:gd name="T5" fmla="*/ 25 h 39"/>
                  <a:gd name="T6" fmla="*/ 1 w 21"/>
                  <a:gd name="T7" fmla="*/ 33 h 39"/>
                  <a:gd name="T8" fmla="*/ 4 w 21"/>
                  <a:gd name="T9" fmla="*/ 38 h 39"/>
                  <a:gd name="T10" fmla="*/ 8 w 21"/>
                  <a:gd name="T11" fmla="*/ 38 h 39"/>
                  <a:gd name="T12" fmla="*/ 9 w 21"/>
                  <a:gd name="T13" fmla="*/ 35 h 39"/>
                  <a:gd name="T14" fmla="*/ 19 w 21"/>
                  <a:gd name="T15" fmla="*/ 7 h 39"/>
                  <a:gd name="T16" fmla="*/ 16 w 21"/>
                  <a:gd name="T17" fmla="*/ 0 h 39"/>
                  <a:gd name="T18" fmla="*/ 16 w 21"/>
                  <a:gd name="T1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9">
                    <a:moveTo>
                      <a:pt x="16" y="2"/>
                    </a:moveTo>
                    <a:cubicBezTo>
                      <a:pt x="15" y="7"/>
                      <a:pt x="15" y="11"/>
                      <a:pt x="13" y="15"/>
                    </a:cubicBezTo>
                    <a:cubicBezTo>
                      <a:pt x="11" y="19"/>
                      <a:pt x="8" y="22"/>
                      <a:pt x="5" y="25"/>
                    </a:cubicBezTo>
                    <a:cubicBezTo>
                      <a:pt x="4" y="26"/>
                      <a:pt x="0" y="31"/>
                      <a:pt x="1" y="33"/>
                    </a:cubicBezTo>
                    <a:cubicBezTo>
                      <a:pt x="2" y="35"/>
                      <a:pt x="2" y="37"/>
                      <a:pt x="4" y="38"/>
                    </a:cubicBezTo>
                    <a:cubicBezTo>
                      <a:pt x="5" y="39"/>
                      <a:pt x="7" y="39"/>
                      <a:pt x="8" y="38"/>
                    </a:cubicBezTo>
                    <a:cubicBezTo>
                      <a:pt x="9" y="38"/>
                      <a:pt x="9" y="36"/>
                      <a:pt x="9" y="35"/>
                    </a:cubicBezTo>
                    <a:cubicBezTo>
                      <a:pt x="13" y="25"/>
                      <a:pt x="21" y="18"/>
                      <a:pt x="19" y="7"/>
                    </a:cubicBezTo>
                    <a:cubicBezTo>
                      <a:pt x="19" y="5"/>
                      <a:pt x="19" y="0"/>
                      <a:pt x="16" y="0"/>
                    </a:cubicBezTo>
                    <a:cubicBezTo>
                      <a:pt x="16" y="1"/>
                      <a:pt x="16" y="1"/>
                      <a:pt x="16" y="2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6" name="Freeform 2371"/>
              <p:cNvSpPr/>
              <p:nvPr/>
            </p:nvSpPr>
            <p:spPr bwMode="auto">
              <a:xfrm>
                <a:off x="3060701" y="1330326"/>
                <a:ext cx="63500" cy="185738"/>
              </a:xfrm>
              <a:custGeom>
                <a:avLst/>
                <a:gdLst>
                  <a:gd name="T0" fmla="*/ 13 w 18"/>
                  <a:gd name="T1" fmla="*/ 0 h 52"/>
                  <a:gd name="T2" fmla="*/ 13 w 18"/>
                  <a:gd name="T3" fmla="*/ 0 h 52"/>
                  <a:gd name="T4" fmla="*/ 0 w 18"/>
                  <a:gd name="T5" fmla="*/ 44 h 52"/>
                  <a:gd name="T6" fmla="*/ 0 w 18"/>
                  <a:gd name="T7" fmla="*/ 44 h 52"/>
                  <a:gd name="T8" fmla="*/ 2 w 18"/>
                  <a:gd name="T9" fmla="*/ 51 h 52"/>
                  <a:gd name="T10" fmla="*/ 6 w 18"/>
                  <a:gd name="T11" fmla="*/ 51 h 52"/>
                  <a:gd name="T12" fmla="*/ 13 w 18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2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6"/>
                      <a:pt x="10" y="3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6"/>
                      <a:pt x="0" y="50"/>
                      <a:pt x="2" y="51"/>
                    </a:cubicBezTo>
                    <a:cubicBezTo>
                      <a:pt x="3" y="52"/>
                      <a:pt x="5" y="51"/>
                      <a:pt x="6" y="51"/>
                    </a:cubicBezTo>
                    <a:cubicBezTo>
                      <a:pt x="17" y="37"/>
                      <a:pt x="18" y="16"/>
                      <a:pt x="13" y="0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7" name="Freeform 2372"/>
              <p:cNvSpPr/>
              <p:nvPr/>
            </p:nvSpPr>
            <p:spPr bwMode="auto">
              <a:xfrm>
                <a:off x="3113088" y="1423989"/>
                <a:ext cx="111125" cy="128588"/>
              </a:xfrm>
              <a:custGeom>
                <a:avLst/>
                <a:gdLst>
                  <a:gd name="T0" fmla="*/ 31 w 31"/>
                  <a:gd name="T1" fmla="*/ 25 h 36"/>
                  <a:gd name="T2" fmla="*/ 31 w 31"/>
                  <a:gd name="T3" fmla="*/ 20 h 36"/>
                  <a:gd name="T4" fmla="*/ 27 w 31"/>
                  <a:gd name="T5" fmla="*/ 12 h 36"/>
                  <a:gd name="T6" fmla="*/ 20 w 31"/>
                  <a:gd name="T7" fmla="*/ 4 h 36"/>
                  <a:gd name="T8" fmla="*/ 22 w 31"/>
                  <a:gd name="T9" fmla="*/ 10 h 36"/>
                  <a:gd name="T10" fmla="*/ 16 w 31"/>
                  <a:gd name="T11" fmla="*/ 26 h 36"/>
                  <a:gd name="T12" fmla="*/ 10 w 31"/>
                  <a:gd name="T13" fmla="*/ 28 h 36"/>
                  <a:gd name="T14" fmla="*/ 3 w 31"/>
                  <a:gd name="T15" fmla="*/ 27 h 36"/>
                  <a:gd name="T16" fmla="*/ 3 w 31"/>
                  <a:gd name="T17" fmla="*/ 33 h 36"/>
                  <a:gd name="T18" fmla="*/ 9 w 31"/>
                  <a:gd name="T19" fmla="*/ 34 h 36"/>
                  <a:gd name="T20" fmla="*/ 16 w 31"/>
                  <a:gd name="T21" fmla="*/ 35 h 36"/>
                  <a:gd name="T22" fmla="*/ 23 w 31"/>
                  <a:gd name="T23" fmla="*/ 35 h 36"/>
                  <a:gd name="T24" fmla="*/ 29 w 31"/>
                  <a:gd name="T25" fmla="*/ 31 h 36"/>
                  <a:gd name="T26" fmla="*/ 31 w 31"/>
                  <a:gd name="T2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" h="36">
                    <a:moveTo>
                      <a:pt x="31" y="25"/>
                    </a:moveTo>
                    <a:cubicBezTo>
                      <a:pt x="31" y="23"/>
                      <a:pt x="31" y="21"/>
                      <a:pt x="31" y="20"/>
                    </a:cubicBezTo>
                    <a:cubicBezTo>
                      <a:pt x="30" y="16"/>
                      <a:pt x="28" y="15"/>
                      <a:pt x="27" y="12"/>
                    </a:cubicBezTo>
                    <a:cubicBezTo>
                      <a:pt x="26" y="11"/>
                      <a:pt x="21" y="0"/>
                      <a:pt x="20" y="4"/>
                    </a:cubicBezTo>
                    <a:cubicBezTo>
                      <a:pt x="20" y="6"/>
                      <a:pt x="22" y="8"/>
                      <a:pt x="22" y="10"/>
                    </a:cubicBezTo>
                    <a:cubicBezTo>
                      <a:pt x="24" y="16"/>
                      <a:pt x="21" y="22"/>
                      <a:pt x="16" y="26"/>
                    </a:cubicBezTo>
                    <a:cubicBezTo>
                      <a:pt x="14" y="27"/>
                      <a:pt x="12" y="28"/>
                      <a:pt x="10" y="28"/>
                    </a:cubicBezTo>
                    <a:cubicBezTo>
                      <a:pt x="8" y="28"/>
                      <a:pt x="4" y="26"/>
                      <a:pt x="3" y="27"/>
                    </a:cubicBezTo>
                    <a:cubicBezTo>
                      <a:pt x="0" y="28"/>
                      <a:pt x="1" y="31"/>
                      <a:pt x="3" y="33"/>
                    </a:cubicBezTo>
                    <a:cubicBezTo>
                      <a:pt x="5" y="34"/>
                      <a:pt x="7" y="34"/>
                      <a:pt x="9" y="34"/>
                    </a:cubicBezTo>
                    <a:cubicBezTo>
                      <a:pt x="12" y="35"/>
                      <a:pt x="14" y="35"/>
                      <a:pt x="16" y="35"/>
                    </a:cubicBezTo>
                    <a:cubicBezTo>
                      <a:pt x="19" y="35"/>
                      <a:pt x="21" y="36"/>
                      <a:pt x="23" y="35"/>
                    </a:cubicBezTo>
                    <a:cubicBezTo>
                      <a:pt x="25" y="35"/>
                      <a:pt x="27" y="33"/>
                      <a:pt x="29" y="31"/>
                    </a:cubicBezTo>
                    <a:cubicBezTo>
                      <a:pt x="30" y="29"/>
                      <a:pt x="31" y="27"/>
                      <a:pt x="31" y="25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8" name="Freeform 2373"/>
              <p:cNvSpPr/>
              <p:nvPr/>
            </p:nvSpPr>
            <p:spPr bwMode="auto">
              <a:xfrm>
                <a:off x="2903538" y="1420814"/>
                <a:ext cx="57150" cy="95250"/>
              </a:xfrm>
              <a:custGeom>
                <a:avLst/>
                <a:gdLst>
                  <a:gd name="T0" fmla="*/ 16 w 16"/>
                  <a:gd name="T1" fmla="*/ 0 h 27"/>
                  <a:gd name="T2" fmla="*/ 16 w 16"/>
                  <a:gd name="T3" fmla="*/ 0 h 27"/>
                  <a:gd name="T4" fmla="*/ 4 w 16"/>
                  <a:gd name="T5" fmla="*/ 10 h 27"/>
                  <a:gd name="T6" fmla="*/ 4 w 16"/>
                  <a:gd name="T7" fmla="*/ 25 h 27"/>
                  <a:gd name="T8" fmla="*/ 9 w 16"/>
                  <a:gd name="T9" fmla="*/ 26 h 27"/>
                  <a:gd name="T10" fmla="*/ 9 w 16"/>
                  <a:gd name="T11" fmla="*/ 21 h 27"/>
                  <a:gd name="T12" fmla="*/ 10 w 16"/>
                  <a:gd name="T13" fmla="*/ 9 h 27"/>
                  <a:gd name="T14" fmla="*/ 16 w 16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6" y="7"/>
                      <a:pt x="4" y="10"/>
                    </a:cubicBezTo>
                    <a:cubicBezTo>
                      <a:pt x="1" y="15"/>
                      <a:pt x="0" y="21"/>
                      <a:pt x="4" y="25"/>
                    </a:cubicBezTo>
                    <a:cubicBezTo>
                      <a:pt x="6" y="26"/>
                      <a:pt x="7" y="27"/>
                      <a:pt x="9" y="26"/>
                    </a:cubicBezTo>
                    <a:cubicBezTo>
                      <a:pt x="12" y="25"/>
                      <a:pt x="10" y="23"/>
                      <a:pt x="9" y="21"/>
                    </a:cubicBezTo>
                    <a:cubicBezTo>
                      <a:pt x="8" y="17"/>
                      <a:pt x="8" y="13"/>
                      <a:pt x="10" y="9"/>
                    </a:cubicBezTo>
                    <a:cubicBezTo>
                      <a:pt x="10" y="8"/>
                      <a:pt x="16" y="1"/>
                      <a:pt x="16" y="0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9" name="Freeform 2374"/>
              <p:cNvSpPr/>
              <p:nvPr/>
            </p:nvSpPr>
            <p:spPr bwMode="auto">
              <a:xfrm>
                <a:off x="2797176" y="1581151"/>
                <a:ext cx="77788" cy="92075"/>
              </a:xfrm>
              <a:custGeom>
                <a:avLst/>
                <a:gdLst>
                  <a:gd name="T0" fmla="*/ 10 w 22"/>
                  <a:gd name="T1" fmla="*/ 26 h 26"/>
                  <a:gd name="T2" fmla="*/ 18 w 22"/>
                  <a:gd name="T3" fmla="*/ 21 h 26"/>
                  <a:gd name="T4" fmla="*/ 16 w 22"/>
                  <a:gd name="T5" fmla="*/ 3 h 26"/>
                  <a:gd name="T6" fmla="*/ 7 w 22"/>
                  <a:gd name="T7" fmla="*/ 3 h 26"/>
                  <a:gd name="T8" fmla="*/ 1 w 22"/>
                  <a:gd name="T9" fmla="*/ 12 h 26"/>
                  <a:gd name="T10" fmla="*/ 3 w 22"/>
                  <a:gd name="T11" fmla="*/ 23 h 26"/>
                  <a:gd name="T12" fmla="*/ 10 w 22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6">
                    <a:moveTo>
                      <a:pt x="10" y="26"/>
                    </a:moveTo>
                    <a:cubicBezTo>
                      <a:pt x="14" y="26"/>
                      <a:pt x="17" y="25"/>
                      <a:pt x="18" y="21"/>
                    </a:cubicBezTo>
                    <a:cubicBezTo>
                      <a:pt x="20" y="15"/>
                      <a:pt x="22" y="7"/>
                      <a:pt x="16" y="3"/>
                    </a:cubicBezTo>
                    <a:cubicBezTo>
                      <a:pt x="13" y="0"/>
                      <a:pt x="9" y="1"/>
                      <a:pt x="7" y="3"/>
                    </a:cubicBezTo>
                    <a:cubicBezTo>
                      <a:pt x="4" y="5"/>
                      <a:pt x="2" y="9"/>
                      <a:pt x="1" y="12"/>
                    </a:cubicBezTo>
                    <a:cubicBezTo>
                      <a:pt x="1" y="15"/>
                      <a:pt x="0" y="21"/>
                      <a:pt x="3" y="23"/>
                    </a:cubicBezTo>
                    <a:cubicBezTo>
                      <a:pt x="5" y="25"/>
                      <a:pt x="8" y="26"/>
                      <a:pt x="10" y="26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0" name="Freeform 2375"/>
              <p:cNvSpPr/>
              <p:nvPr/>
            </p:nvSpPr>
            <p:spPr bwMode="auto">
              <a:xfrm>
                <a:off x="2857501" y="1444626"/>
                <a:ext cx="39688" cy="100013"/>
              </a:xfrm>
              <a:custGeom>
                <a:avLst/>
                <a:gdLst>
                  <a:gd name="T0" fmla="*/ 5 w 11"/>
                  <a:gd name="T1" fmla="*/ 0 h 28"/>
                  <a:gd name="T2" fmla="*/ 2 w 11"/>
                  <a:gd name="T3" fmla="*/ 15 h 28"/>
                  <a:gd name="T4" fmla="*/ 8 w 11"/>
                  <a:gd name="T5" fmla="*/ 27 h 28"/>
                  <a:gd name="T6" fmla="*/ 9 w 11"/>
                  <a:gd name="T7" fmla="*/ 25 h 28"/>
                  <a:gd name="T8" fmla="*/ 6 w 11"/>
                  <a:gd name="T9" fmla="*/ 1 h 28"/>
                  <a:gd name="T10" fmla="*/ 6 w 11"/>
                  <a:gd name="T11" fmla="*/ 0 h 28"/>
                  <a:gd name="T12" fmla="*/ 6 w 11"/>
                  <a:gd name="T13" fmla="*/ 0 h 28"/>
                  <a:gd name="T14" fmla="*/ 5 w 11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28">
                    <a:moveTo>
                      <a:pt x="5" y="0"/>
                    </a:moveTo>
                    <a:cubicBezTo>
                      <a:pt x="1" y="4"/>
                      <a:pt x="2" y="10"/>
                      <a:pt x="2" y="15"/>
                    </a:cubicBezTo>
                    <a:cubicBezTo>
                      <a:pt x="2" y="19"/>
                      <a:pt x="5" y="25"/>
                      <a:pt x="8" y="27"/>
                    </a:cubicBezTo>
                    <a:cubicBezTo>
                      <a:pt x="9" y="28"/>
                      <a:pt x="11" y="26"/>
                      <a:pt x="9" y="25"/>
                    </a:cubicBezTo>
                    <a:cubicBezTo>
                      <a:pt x="0" y="22"/>
                      <a:pt x="4" y="8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1" name="Freeform 2376"/>
              <p:cNvSpPr/>
              <p:nvPr/>
            </p:nvSpPr>
            <p:spPr bwMode="auto">
              <a:xfrm>
                <a:off x="2925763" y="1544639"/>
                <a:ext cx="17463" cy="11113"/>
              </a:xfrm>
              <a:custGeom>
                <a:avLst/>
                <a:gdLst>
                  <a:gd name="T0" fmla="*/ 0 w 5"/>
                  <a:gd name="T1" fmla="*/ 3 h 3"/>
                  <a:gd name="T2" fmla="*/ 2 w 5"/>
                  <a:gd name="T3" fmla="*/ 2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0 h 3"/>
                  <a:gd name="T12" fmla="*/ 0 w 5"/>
                  <a:gd name="T13" fmla="*/ 1 h 3"/>
                  <a:gd name="T14" fmla="*/ 0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2" name="Freeform 2377"/>
              <p:cNvSpPr/>
              <p:nvPr/>
            </p:nvSpPr>
            <p:spPr bwMode="auto">
              <a:xfrm>
                <a:off x="3141663" y="1581151"/>
                <a:ext cx="28575" cy="23813"/>
              </a:xfrm>
              <a:custGeom>
                <a:avLst/>
                <a:gdLst>
                  <a:gd name="T0" fmla="*/ 5 w 8"/>
                  <a:gd name="T1" fmla="*/ 7 h 7"/>
                  <a:gd name="T2" fmla="*/ 0 w 8"/>
                  <a:gd name="T3" fmla="*/ 3 h 7"/>
                  <a:gd name="T4" fmla="*/ 0 w 8"/>
                  <a:gd name="T5" fmla="*/ 4 h 7"/>
                  <a:gd name="T6" fmla="*/ 3 w 8"/>
                  <a:gd name="T7" fmla="*/ 5 h 7"/>
                  <a:gd name="T8" fmla="*/ 5 w 8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5" y="7"/>
                    </a:moveTo>
                    <a:cubicBezTo>
                      <a:pt x="8" y="4"/>
                      <a:pt x="2" y="0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3" name="Freeform 2378"/>
              <p:cNvSpPr/>
              <p:nvPr/>
            </p:nvSpPr>
            <p:spPr bwMode="auto">
              <a:xfrm>
                <a:off x="2932113" y="1595439"/>
                <a:ext cx="22225" cy="31750"/>
              </a:xfrm>
              <a:custGeom>
                <a:avLst/>
                <a:gdLst>
                  <a:gd name="T0" fmla="*/ 4 w 6"/>
                  <a:gd name="T1" fmla="*/ 1 h 9"/>
                  <a:gd name="T2" fmla="*/ 0 w 6"/>
                  <a:gd name="T3" fmla="*/ 6 h 9"/>
                  <a:gd name="T4" fmla="*/ 3 w 6"/>
                  <a:gd name="T5" fmla="*/ 9 h 9"/>
                  <a:gd name="T6" fmla="*/ 5 w 6"/>
                  <a:gd name="T7" fmla="*/ 5 h 9"/>
                  <a:gd name="T8" fmla="*/ 5 w 6"/>
                  <a:gd name="T9" fmla="*/ 1 h 9"/>
                  <a:gd name="T10" fmla="*/ 2 w 6"/>
                  <a:gd name="T11" fmla="*/ 3 h 9"/>
                  <a:gd name="T12" fmla="*/ 2 w 6"/>
                  <a:gd name="T13" fmla="*/ 7 h 9"/>
                  <a:gd name="T14" fmla="*/ 4 w 6"/>
                  <a:gd name="T15" fmla="*/ 5 h 9"/>
                  <a:gd name="T16" fmla="*/ 2 w 6"/>
                  <a:gd name="T17" fmla="*/ 5 h 9"/>
                  <a:gd name="T18" fmla="*/ 2 w 6"/>
                  <a:gd name="T19" fmla="*/ 5 h 9"/>
                  <a:gd name="T20" fmla="*/ 3 w 6"/>
                  <a:gd name="T21" fmla="*/ 5 h 9"/>
                  <a:gd name="T22" fmla="*/ 3 w 6"/>
                  <a:gd name="T23" fmla="*/ 5 h 9"/>
                  <a:gd name="T24" fmla="*/ 3 w 6"/>
                  <a:gd name="T25" fmla="*/ 5 h 9"/>
                  <a:gd name="T26" fmla="*/ 4 w 6"/>
                  <a:gd name="T27" fmla="*/ 5 h 9"/>
                  <a:gd name="T28" fmla="*/ 4 w 6"/>
                  <a:gd name="T29" fmla="*/ 4 h 9"/>
                  <a:gd name="T30" fmla="*/ 4 w 6"/>
                  <a:gd name="T31" fmla="*/ 4 h 9"/>
                  <a:gd name="T32" fmla="*/ 4 w 6"/>
                  <a:gd name="T33" fmla="*/ 3 h 9"/>
                  <a:gd name="T34" fmla="*/ 4 w 6"/>
                  <a:gd name="T35" fmla="*/ 3 h 9"/>
                  <a:gd name="T36" fmla="*/ 3 w 6"/>
                  <a:gd name="T37" fmla="*/ 6 h 9"/>
                  <a:gd name="T38" fmla="*/ 3 w 6"/>
                  <a:gd name="T39" fmla="*/ 7 h 9"/>
                  <a:gd name="T40" fmla="*/ 2 w 6"/>
                  <a:gd name="T41" fmla="*/ 6 h 9"/>
                  <a:gd name="T42" fmla="*/ 2 w 6"/>
                  <a:gd name="T43" fmla="*/ 4 h 9"/>
                  <a:gd name="T44" fmla="*/ 4 w 6"/>
                  <a:gd name="T4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" h="9">
                    <a:moveTo>
                      <a:pt x="4" y="1"/>
                    </a:moveTo>
                    <a:cubicBezTo>
                      <a:pt x="1" y="0"/>
                      <a:pt x="0" y="4"/>
                      <a:pt x="0" y="6"/>
                    </a:cubicBezTo>
                    <a:cubicBezTo>
                      <a:pt x="1" y="8"/>
                      <a:pt x="2" y="9"/>
                      <a:pt x="3" y="9"/>
                    </a:cubicBezTo>
                    <a:cubicBezTo>
                      <a:pt x="5" y="8"/>
                      <a:pt x="5" y="7"/>
                      <a:pt x="5" y="5"/>
                    </a:cubicBezTo>
                    <a:cubicBezTo>
                      <a:pt x="6" y="4"/>
                      <a:pt x="6" y="2"/>
                      <a:pt x="5" y="1"/>
                    </a:cubicBezTo>
                    <a:cubicBezTo>
                      <a:pt x="3" y="0"/>
                      <a:pt x="2" y="2"/>
                      <a:pt x="2" y="3"/>
                    </a:cubicBezTo>
                    <a:cubicBezTo>
                      <a:pt x="2" y="4"/>
                      <a:pt x="0" y="6"/>
                      <a:pt x="2" y="7"/>
                    </a:cubicBezTo>
                    <a:cubicBezTo>
                      <a:pt x="3" y="7"/>
                      <a:pt x="4" y="6"/>
                      <a:pt x="4" y="5"/>
                    </a:cubicBezTo>
                    <a:cubicBezTo>
                      <a:pt x="4" y="3"/>
                      <a:pt x="2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3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3" y="3"/>
                      <a:pt x="3" y="2"/>
                      <a:pt x="4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4" name="Freeform 2379"/>
              <p:cNvSpPr/>
              <p:nvPr/>
            </p:nvSpPr>
            <p:spPr bwMode="auto">
              <a:xfrm>
                <a:off x="3127376" y="1624014"/>
                <a:ext cx="22225" cy="34925"/>
              </a:xfrm>
              <a:custGeom>
                <a:avLst/>
                <a:gdLst>
                  <a:gd name="T0" fmla="*/ 4 w 6"/>
                  <a:gd name="T1" fmla="*/ 1 h 10"/>
                  <a:gd name="T2" fmla="*/ 0 w 6"/>
                  <a:gd name="T3" fmla="*/ 6 h 10"/>
                  <a:gd name="T4" fmla="*/ 4 w 6"/>
                  <a:gd name="T5" fmla="*/ 9 h 10"/>
                  <a:gd name="T6" fmla="*/ 5 w 6"/>
                  <a:gd name="T7" fmla="*/ 6 h 10"/>
                  <a:gd name="T8" fmla="*/ 5 w 6"/>
                  <a:gd name="T9" fmla="*/ 2 h 10"/>
                  <a:gd name="T10" fmla="*/ 1 w 6"/>
                  <a:gd name="T11" fmla="*/ 7 h 10"/>
                  <a:gd name="T12" fmla="*/ 2 w 6"/>
                  <a:gd name="T13" fmla="*/ 7 h 10"/>
                  <a:gd name="T14" fmla="*/ 2 w 6"/>
                  <a:gd name="T15" fmla="*/ 8 h 10"/>
                  <a:gd name="T16" fmla="*/ 3 w 6"/>
                  <a:gd name="T17" fmla="*/ 7 h 10"/>
                  <a:gd name="T18" fmla="*/ 4 w 6"/>
                  <a:gd name="T19" fmla="*/ 5 h 10"/>
                  <a:gd name="T20" fmla="*/ 4 w 6"/>
                  <a:gd name="T21" fmla="*/ 4 h 10"/>
                  <a:gd name="T22" fmla="*/ 4 w 6"/>
                  <a:gd name="T23" fmla="*/ 4 h 10"/>
                  <a:gd name="T24" fmla="*/ 4 w 6"/>
                  <a:gd name="T25" fmla="*/ 4 h 10"/>
                  <a:gd name="T26" fmla="*/ 2 w 6"/>
                  <a:gd name="T27" fmla="*/ 7 h 10"/>
                  <a:gd name="T28" fmla="*/ 2 w 6"/>
                  <a:gd name="T29" fmla="*/ 7 h 10"/>
                  <a:gd name="T30" fmla="*/ 2 w 6"/>
                  <a:gd name="T31" fmla="*/ 6 h 10"/>
                  <a:gd name="T32" fmla="*/ 3 w 6"/>
                  <a:gd name="T33" fmla="*/ 5 h 10"/>
                  <a:gd name="T34" fmla="*/ 4 w 6"/>
                  <a:gd name="T35" fmla="*/ 2 h 10"/>
                  <a:gd name="T36" fmla="*/ 4 w 6"/>
                  <a:gd name="T3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4" y="1"/>
                    </a:moveTo>
                    <a:cubicBezTo>
                      <a:pt x="2" y="1"/>
                      <a:pt x="0" y="4"/>
                      <a:pt x="0" y="6"/>
                    </a:cubicBezTo>
                    <a:cubicBezTo>
                      <a:pt x="0" y="8"/>
                      <a:pt x="1" y="10"/>
                      <a:pt x="4" y="9"/>
                    </a:cubicBezTo>
                    <a:cubicBezTo>
                      <a:pt x="5" y="8"/>
                      <a:pt x="5" y="7"/>
                      <a:pt x="5" y="6"/>
                    </a:cubicBezTo>
                    <a:cubicBezTo>
                      <a:pt x="6" y="4"/>
                      <a:pt x="6" y="3"/>
                      <a:pt x="5" y="2"/>
                    </a:cubicBezTo>
                    <a:cubicBezTo>
                      <a:pt x="3" y="0"/>
                      <a:pt x="1" y="5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7"/>
                      <a:pt x="3" y="7"/>
                    </a:cubicBezTo>
                    <a:cubicBezTo>
                      <a:pt x="4" y="6"/>
                      <a:pt x="4" y="6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3"/>
                      <a:pt x="4" y="4"/>
                    </a:cubicBezTo>
                    <a:cubicBezTo>
                      <a:pt x="4" y="4"/>
                      <a:pt x="3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4" y="2"/>
                    </a:cubicBezTo>
                    <a:cubicBezTo>
                      <a:pt x="5" y="2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5" name="Freeform 2380"/>
              <p:cNvSpPr/>
              <p:nvPr/>
            </p:nvSpPr>
            <p:spPr bwMode="auto">
              <a:xfrm>
                <a:off x="3003551" y="1652589"/>
                <a:ext cx="20638" cy="26988"/>
              </a:xfrm>
              <a:custGeom>
                <a:avLst/>
                <a:gdLst>
                  <a:gd name="T0" fmla="*/ 6 w 6"/>
                  <a:gd name="T1" fmla="*/ 2 h 8"/>
                  <a:gd name="T2" fmla="*/ 0 w 6"/>
                  <a:gd name="T3" fmla="*/ 4 h 8"/>
                  <a:gd name="T4" fmla="*/ 1 w 6"/>
                  <a:gd name="T5" fmla="*/ 7 h 8"/>
                  <a:gd name="T6" fmla="*/ 5 w 6"/>
                  <a:gd name="T7" fmla="*/ 7 h 8"/>
                  <a:gd name="T8" fmla="*/ 5 w 6"/>
                  <a:gd name="T9" fmla="*/ 7 h 8"/>
                  <a:gd name="T10" fmla="*/ 4 w 6"/>
                  <a:gd name="T11" fmla="*/ 7 h 8"/>
                  <a:gd name="T12" fmla="*/ 2 w 6"/>
                  <a:gd name="T13" fmla="*/ 6 h 8"/>
                  <a:gd name="T14" fmla="*/ 1 w 6"/>
                  <a:gd name="T15" fmla="*/ 4 h 8"/>
                  <a:gd name="T16" fmla="*/ 3 w 6"/>
                  <a:gd name="T17" fmla="*/ 3 h 8"/>
                  <a:gd name="T18" fmla="*/ 6 w 6"/>
                  <a:gd name="T19" fmla="*/ 3 h 8"/>
                  <a:gd name="T20" fmla="*/ 6 w 6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8">
                    <a:moveTo>
                      <a:pt x="6" y="2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1" y="5"/>
                      <a:pt x="1" y="7"/>
                      <a:pt x="1" y="7"/>
                    </a:cubicBezTo>
                    <a:cubicBezTo>
                      <a:pt x="2" y="8"/>
                      <a:pt x="4" y="8"/>
                      <a:pt x="5" y="7"/>
                    </a:cubicBezTo>
                    <a:cubicBezTo>
                      <a:pt x="5" y="7"/>
                      <a:pt x="5" y="6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2" y="7"/>
                      <a:pt x="2" y="6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4" y="3"/>
                      <a:pt x="5" y="3"/>
                      <a:pt x="6" y="3"/>
                    </a:cubicBezTo>
                    <a:cubicBezTo>
                      <a:pt x="6" y="3"/>
                      <a:pt x="6" y="2"/>
                      <a:pt x="6" y="2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6" name="Freeform 2381"/>
              <p:cNvSpPr/>
              <p:nvPr/>
            </p:nvSpPr>
            <p:spPr bwMode="auto">
              <a:xfrm>
                <a:off x="2928938" y="1395414"/>
                <a:ext cx="66675" cy="117475"/>
              </a:xfrm>
              <a:custGeom>
                <a:avLst/>
                <a:gdLst>
                  <a:gd name="T0" fmla="*/ 17 w 19"/>
                  <a:gd name="T1" fmla="*/ 0 h 33"/>
                  <a:gd name="T2" fmla="*/ 5 w 19"/>
                  <a:gd name="T3" fmla="*/ 13 h 33"/>
                  <a:gd name="T4" fmla="*/ 3 w 19"/>
                  <a:gd name="T5" fmla="*/ 32 h 33"/>
                  <a:gd name="T6" fmla="*/ 5 w 19"/>
                  <a:gd name="T7" fmla="*/ 31 h 33"/>
                  <a:gd name="T8" fmla="*/ 13 w 19"/>
                  <a:gd name="T9" fmla="*/ 6 h 33"/>
                  <a:gd name="T10" fmla="*/ 17 w 19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3">
                    <a:moveTo>
                      <a:pt x="17" y="0"/>
                    </a:moveTo>
                    <a:cubicBezTo>
                      <a:pt x="13" y="5"/>
                      <a:pt x="8" y="7"/>
                      <a:pt x="5" y="13"/>
                    </a:cubicBezTo>
                    <a:cubicBezTo>
                      <a:pt x="2" y="19"/>
                      <a:pt x="0" y="26"/>
                      <a:pt x="3" y="32"/>
                    </a:cubicBezTo>
                    <a:cubicBezTo>
                      <a:pt x="4" y="33"/>
                      <a:pt x="6" y="32"/>
                      <a:pt x="5" y="31"/>
                    </a:cubicBezTo>
                    <a:cubicBezTo>
                      <a:pt x="1" y="21"/>
                      <a:pt x="4" y="12"/>
                      <a:pt x="13" y="6"/>
                    </a:cubicBezTo>
                    <a:cubicBezTo>
                      <a:pt x="15" y="4"/>
                      <a:pt x="19" y="3"/>
                      <a:pt x="17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7" name="Freeform 2382"/>
              <p:cNvSpPr/>
              <p:nvPr/>
            </p:nvSpPr>
            <p:spPr bwMode="auto">
              <a:xfrm>
                <a:off x="2974976" y="1366839"/>
                <a:ext cx="57150" cy="114300"/>
              </a:xfrm>
              <a:custGeom>
                <a:avLst/>
                <a:gdLst>
                  <a:gd name="T0" fmla="*/ 15 w 16"/>
                  <a:gd name="T1" fmla="*/ 1 h 32"/>
                  <a:gd name="T2" fmla="*/ 8 w 16"/>
                  <a:gd name="T3" fmla="*/ 20 h 32"/>
                  <a:gd name="T4" fmla="*/ 1 w 16"/>
                  <a:gd name="T5" fmla="*/ 29 h 32"/>
                  <a:gd name="T6" fmla="*/ 4 w 16"/>
                  <a:gd name="T7" fmla="*/ 30 h 32"/>
                  <a:gd name="T8" fmla="*/ 12 w 16"/>
                  <a:gd name="T9" fmla="*/ 17 h 32"/>
                  <a:gd name="T10" fmla="*/ 16 w 16"/>
                  <a:gd name="T11" fmla="*/ 1 h 32"/>
                  <a:gd name="T12" fmla="*/ 15 w 16"/>
                  <a:gd name="T13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32">
                    <a:moveTo>
                      <a:pt x="15" y="1"/>
                    </a:moveTo>
                    <a:cubicBezTo>
                      <a:pt x="15" y="8"/>
                      <a:pt x="12" y="14"/>
                      <a:pt x="8" y="20"/>
                    </a:cubicBezTo>
                    <a:cubicBezTo>
                      <a:pt x="6" y="23"/>
                      <a:pt x="3" y="25"/>
                      <a:pt x="1" y="29"/>
                    </a:cubicBezTo>
                    <a:cubicBezTo>
                      <a:pt x="0" y="31"/>
                      <a:pt x="3" y="32"/>
                      <a:pt x="4" y="30"/>
                    </a:cubicBezTo>
                    <a:cubicBezTo>
                      <a:pt x="6" y="25"/>
                      <a:pt x="10" y="22"/>
                      <a:pt x="12" y="17"/>
                    </a:cubicBezTo>
                    <a:cubicBezTo>
                      <a:pt x="14" y="11"/>
                      <a:pt x="15" y="7"/>
                      <a:pt x="16" y="1"/>
                    </a:cubicBezTo>
                    <a:cubicBezTo>
                      <a:pt x="16" y="0"/>
                      <a:pt x="15" y="0"/>
                      <a:pt x="15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8" name="Freeform 2383"/>
              <p:cNvSpPr/>
              <p:nvPr/>
            </p:nvSpPr>
            <p:spPr bwMode="auto">
              <a:xfrm>
                <a:off x="3009901" y="1377951"/>
                <a:ext cx="57150" cy="131763"/>
              </a:xfrm>
              <a:custGeom>
                <a:avLst/>
                <a:gdLst>
                  <a:gd name="T0" fmla="*/ 13 w 16"/>
                  <a:gd name="T1" fmla="*/ 0 h 37"/>
                  <a:gd name="T2" fmla="*/ 14 w 16"/>
                  <a:gd name="T3" fmla="*/ 18 h 37"/>
                  <a:gd name="T4" fmla="*/ 1 w 16"/>
                  <a:gd name="T5" fmla="*/ 34 h 37"/>
                  <a:gd name="T6" fmla="*/ 3 w 16"/>
                  <a:gd name="T7" fmla="*/ 35 h 37"/>
                  <a:gd name="T8" fmla="*/ 15 w 16"/>
                  <a:gd name="T9" fmla="*/ 17 h 37"/>
                  <a:gd name="T10" fmla="*/ 15 w 16"/>
                  <a:gd name="T11" fmla="*/ 8 h 37"/>
                  <a:gd name="T12" fmla="*/ 14 w 16"/>
                  <a:gd name="T13" fmla="*/ 0 h 37"/>
                  <a:gd name="T14" fmla="*/ 13 w 16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7">
                    <a:moveTo>
                      <a:pt x="13" y="0"/>
                    </a:moveTo>
                    <a:cubicBezTo>
                      <a:pt x="14" y="7"/>
                      <a:pt x="15" y="12"/>
                      <a:pt x="14" y="18"/>
                    </a:cubicBezTo>
                    <a:cubicBezTo>
                      <a:pt x="13" y="26"/>
                      <a:pt x="6" y="29"/>
                      <a:pt x="1" y="34"/>
                    </a:cubicBezTo>
                    <a:cubicBezTo>
                      <a:pt x="0" y="35"/>
                      <a:pt x="2" y="37"/>
                      <a:pt x="3" y="35"/>
                    </a:cubicBezTo>
                    <a:cubicBezTo>
                      <a:pt x="8" y="29"/>
                      <a:pt x="13" y="25"/>
                      <a:pt x="15" y="17"/>
                    </a:cubicBezTo>
                    <a:cubicBezTo>
                      <a:pt x="15" y="14"/>
                      <a:pt x="16" y="11"/>
                      <a:pt x="15" y="8"/>
                    </a:cubicBezTo>
                    <a:cubicBezTo>
                      <a:pt x="15" y="5"/>
                      <a:pt x="16" y="2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9" name="Freeform 2384"/>
              <p:cNvSpPr/>
              <p:nvPr/>
            </p:nvSpPr>
            <p:spPr bwMode="auto">
              <a:xfrm>
                <a:off x="3071813" y="1327151"/>
                <a:ext cx="49213" cy="185738"/>
              </a:xfrm>
              <a:custGeom>
                <a:avLst/>
                <a:gdLst>
                  <a:gd name="T0" fmla="*/ 9 w 14"/>
                  <a:gd name="T1" fmla="*/ 1 h 52"/>
                  <a:gd name="T2" fmla="*/ 11 w 14"/>
                  <a:gd name="T3" fmla="*/ 9 h 52"/>
                  <a:gd name="T4" fmla="*/ 13 w 14"/>
                  <a:gd name="T5" fmla="*/ 26 h 52"/>
                  <a:gd name="T6" fmla="*/ 1 w 14"/>
                  <a:gd name="T7" fmla="*/ 50 h 52"/>
                  <a:gd name="T8" fmla="*/ 3 w 14"/>
                  <a:gd name="T9" fmla="*/ 51 h 52"/>
                  <a:gd name="T10" fmla="*/ 12 w 14"/>
                  <a:gd name="T11" fmla="*/ 32 h 52"/>
                  <a:gd name="T12" fmla="*/ 13 w 14"/>
                  <a:gd name="T13" fmla="*/ 16 h 52"/>
                  <a:gd name="T14" fmla="*/ 11 w 14"/>
                  <a:gd name="T15" fmla="*/ 1 h 52"/>
                  <a:gd name="T16" fmla="*/ 9 w 14"/>
                  <a:gd name="T17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52">
                    <a:moveTo>
                      <a:pt x="9" y="1"/>
                    </a:moveTo>
                    <a:cubicBezTo>
                      <a:pt x="9" y="4"/>
                      <a:pt x="10" y="6"/>
                      <a:pt x="11" y="9"/>
                    </a:cubicBezTo>
                    <a:cubicBezTo>
                      <a:pt x="13" y="14"/>
                      <a:pt x="13" y="21"/>
                      <a:pt x="13" y="26"/>
                    </a:cubicBezTo>
                    <a:cubicBezTo>
                      <a:pt x="12" y="35"/>
                      <a:pt x="8" y="45"/>
                      <a:pt x="1" y="50"/>
                    </a:cubicBezTo>
                    <a:cubicBezTo>
                      <a:pt x="0" y="50"/>
                      <a:pt x="2" y="52"/>
                      <a:pt x="3" y="51"/>
                    </a:cubicBezTo>
                    <a:cubicBezTo>
                      <a:pt x="9" y="46"/>
                      <a:pt x="10" y="40"/>
                      <a:pt x="12" y="32"/>
                    </a:cubicBezTo>
                    <a:cubicBezTo>
                      <a:pt x="13" y="27"/>
                      <a:pt x="13" y="22"/>
                      <a:pt x="13" y="16"/>
                    </a:cubicBezTo>
                    <a:cubicBezTo>
                      <a:pt x="14" y="11"/>
                      <a:pt x="11" y="6"/>
                      <a:pt x="11" y="1"/>
                    </a:cubicBezTo>
                    <a:cubicBezTo>
                      <a:pt x="11" y="0"/>
                      <a:pt x="9" y="0"/>
                      <a:pt x="9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0" name="Freeform 2385"/>
              <p:cNvSpPr/>
              <p:nvPr/>
            </p:nvSpPr>
            <p:spPr bwMode="auto">
              <a:xfrm>
                <a:off x="2836863" y="1501776"/>
                <a:ext cx="46038" cy="68263"/>
              </a:xfrm>
              <a:custGeom>
                <a:avLst/>
                <a:gdLst>
                  <a:gd name="T0" fmla="*/ 1 w 13"/>
                  <a:gd name="T1" fmla="*/ 0 h 19"/>
                  <a:gd name="T2" fmla="*/ 3 w 13"/>
                  <a:gd name="T3" fmla="*/ 11 h 19"/>
                  <a:gd name="T4" fmla="*/ 6 w 13"/>
                  <a:gd name="T5" fmla="*/ 15 h 19"/>
                  <a:gd name="T6" fmla="*/ 11 w 13"/>
                  <a:gd name="T7" fmla="*/ 19 h 19"/>
                  <a:gd name="T8" fmla="*/ 12 w 13"/>
                  <a:gd name="T9" fmla="*/ 17 h 19"/>
                  <a:gd name="T10" fmla="*/ 9 w 13"/>
                  <a:gd name="T11" fmla="*/ 16 h 19"/>
                  <a:gd name="T12" fmla="*/ 3 w 13"/>
                  <a:gd name="T13" fmla="*/ 10 h 19"/>
                  <a:gd name="T14" fmla="*/ 2 w 13"/>
                  <a:gd name="T15" fmla="*/ 2 h 19"/>
                  <a:gd name="T16" fmla="*/ 1 w 13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1" y="0"/>
                    </a:moveTo>
                    <a:cubicBezTo>
                      <a:pt x="0" y="4"/>
                      <a:pt x="2" y="8"/>
                      <a:pt x="3" y="11"/>
                    </a:cubicBezTo>
                    <a:cubicBezTo>
                      <a:pt x="3" y="13"/>
                      <a:pt x="5" y="14"/>
                      <a:pt x="6" y="15"/>
                    </a:cubicBezTo>
                    <a:cubicBezTo>
                      <a:pt x="7" y="16"/>
                      <a:pt x="8" y="18"/>
                      <a:pt x="11" y="19"/>
                    </a:cubicBezTo>
                    <a:cubicBezTo>
                      <a:pt x="12" y="19"/>
                      <a:pt x="13" y="17"/>
                      <a:pt x="12" y="17"/>
                    </a:cubicBezTo>
                    <a:cubicBezTo>
                      <a:pt x="11" y="16"/>
                      <a:pt x="10" y="16"/>
                      <a:pt x="9" y="16"/>
                    </a:cubicBezTo>
                    <a:cubicBezTo>
                      <a:pt x="5" y="15"/>
                      <a:pt x="4" y="13"/>
                      <a:pt x="3" y="10"/>
                    </a:cubicBezTo>
                    <a:cubicBezTo>
                      <a:pt x="3" y="7"/>
                      <a:pt x="2" y="5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1" name="Freeform 2386"/>
              <p:cNvSpPr/>
              <p:nvPr/>
            </p:nvSpPr>
            <p:spPr bwMode="auto">
              <a:xfrm>
                <a:off x="3132138" y="1409701"/>
                <a:ext cx="69850" cy="120650"/>
              </a:xfrm>
              <a:custGeom>
                <a:avLst/>
                <a:gdLst>
                  <a:gd name="T0" fmla="*/ 13 w 20"/>
                  <a:gd name="T1" fmla="*/ 0 h 34"/>
                  <a:gd name="T2" fmla="*/ 17 w 20"/>
                  <a:gd name="T3" fmla="*/ 14 h 34"/>
                  <a:gd name="T4" fmla="*/ 14 w 20"/>
                  <a:gd name="T5" fmla="*/ 26 h 34"/>
                  <a:gd name="T6" fmla="*/ 1 w 20"/>
                  <a:gd name="T7" fmla="*/ 31 h 34"/>
                  <a:gd name="T8" fmla="*/ 2 w 20"/>
                  <a:gd name="T9" fmla="*/ 33 h 34"/>
                  <a:gd name="T10" fmla="*/ 17 w 20"/>
                  <a:gd name="T11" fmla="*/ 24 h 34"/>
                  <a:gd name="T12" fmla="*/ 13 w 20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13" y="0"/>
                    </a:moveTo>
                    <a:cubicBezTo>
                      <a:pt x="11" y="5"/>
                      <a:pt x="16" y="9"/>
                      <a:pt x="17" y="14"/>
                    </a:cubicBezTo>
                    <a:cubicBezTo>
                      <a:pt x="18" y="18"/>
                      <a:pt x="17" y="23"/>
                      <a:pt x="14" y="26"/>
                    </a:cubicBezTo>
                    <a:cubicBezTo>
                      <a:pt x="11" y="30"/>
                      <a:pt x="6" y="31"/>
                      <a:pt x="1" y="31"/>
                    </a:cubicBezTo>
                    <a:cubicBezTo>
                      <a:pt x="0" y="31"/>
                      <a:pt x="0" y="33"/>
                      <a:pt x="2" y="33"/>
                    </a:cubicBezTo>
                    <a:cubicBezTo>
                      <a:pt x="8" y="34"/>
                      <a:pt x="14" y="29"/>
                      <a:pt x="17" y="24"/>
                    </a:cubicBezTo>
                    <a:cubicBezTo>
                      <a:pt x="20" y="16"/>
                      <a:pt x="17" y="7"/>
                      <a:pt x="13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2" name="Freeform 2387"/>
              <p:cNvSpPr/>
              <p:nvPr/>
            </p:nvSpPr>
            <p:spPr bwMode="auto">
              <a:xfrm>
                <a:off x="3163888" y="1466851"/>
                <a:ext cx="57150" cy="80963"/>
              </a:xfrm>
              <a:custGeom>
                <a:avLst/>
                <a:gdLst>
                  <a:gd name="T0" fmla="*/ 14 w 16"/>
                  <a:gd name="T1" fmla="*/ 0 h 23"/>
                  <a:gd name="T2" fmla="*/ 14 w 16"/>
                  <a:gd name="T3" fmla="*/ 11 h 23"/>
                  <a:gd name="T4" fmla="*/ 2 w 16"/>
                  <a:gd name="T5" fmla="*/ 20 h 23"/>
                  <a:gd name="T6" fmla="*/ 2 w 16"/>
                  <a:gd name="T7" fmla="*/ 22 h 23"/>
                  <a:gd name="T8" fmla="*/ 13 w 16"/>
                  <a:gd name="T9" fmla="*/ 15 h 23"/>
                  <a:gd name="T10" fmla="*/ 14 w 16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3">
                    <a:moveTo>
                      <a:pt x="14" y="0"/>
                    </a:moveTo>
                    <a:cubicBezTo>
                      <a:pt x="14" y="3"/>
                      <a:pt x="14" y="7"/>
                      <a:pt x="14" y="11"/>
                    </a:cubicBezTo>
                    <a:cubicBezTo>
                      <a:pt x="13" y="17"/>
                      <a:pt x="7" y="20"/>
                      <a:pt x="2" y="20"/>
                    </a:cubicBezTo>
                    <a:cubicBezTo>
                      <a:pt x="0" y="20"/>
                      <a:pt x="0" y="23"/>
                      <a:pt x="2" y="22"/>
                    </a:cubicBezTo>
                    <a:cubicBezTo>
                      <a:pt x="7" y="22"/>
                      <a:pt x="10" y="19"/>
                      <a:pt x="13" y="15"/>
                    </a:cubicBezTo>
                    <a:cubicBezTo>
                      <a:pt x="16" y="10"/>
                      <a:pt x="15" y="5"/>
                      <a:pt x="14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3" name="Freeform 2388"/>
              <p:cNvSpPr/>
              <p:nvPr/>
            </p:nvSpPr>
            <p:spPr bwMode="auto">
              <a:xfrm>
                <a:off x="3230563" y="1512889"/>
                <a:ext cx="53975" cy="117475"/>
              </a:xfrm>
              <a:custGeom>
                <a:avLst/>
                <a:gdLst>
                  <a:gd name="T0" fmla="*/ 4 w 15"/>
                  <a:gd name="T1" fmla="*/ 0 h 33"/>
                  <a:gd name="T2" fmla="*/ 7 w 15"/>
                  <a:gd name="T3" fmla="*/ 12 h 33"/>
                  <a:gd name="T4" fmla="*/ 1 w 15"/>
                  <a:gd name="T5" fmla="*/ 30 h 33"/>
                  <a:gd name="T6" fmla="*/ 1 w 15"/>
                  <a:gd name="T7" fmla="*/ 32 h 33"/>
                  <a:gd name="T8" fmla="*/ 1 w 15"/>
                  <a:gd name="T9" fmla="*/ 33 h 33"/>
                  <a:gd name="T10" fmla="*/ 3 w 15"/>
                  <a:gd name="T11" fmla="*/ 33 h 33"/>
                  <a:gd name="T12" fmla="*/ 4 w 15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3">
                    <a:moveTo>
                      <a:pt x="4" y="0"/>
                    </a:moveTo>
                    <a:cubicBezTo>
                      <a:pt x="4" y="5"/>
                      <a:pt x="6" y="8"/>
                      <a:pt x="7" y="12"/>
                    </a:cubicBezTo>
                    <a:cubicBezTo>
                      <a:pt x="9" y="17"/>
                      <a:pt x="8" y="29"/>
                      <a:pt x="1" y="30"/>
                    </a:cubicBezTo>
                    <a:cubicBezTo>
                      <a:pt x="0" y="30"/>
                      <a:pt x="0" y="31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3" y="33"/>
                    </a:cubicBezTo>
                    <a:cubicBezTo>
                      <a:pt x="15" y="27"/>
                      <a:pt x="7" y="9"/>
                      <a:pt x="4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4" name="Freeform 2389"/>
              <p:cNvSpPr/>
              <p:nvPr/>
            </p:nvSpPr>
            <p:spPr bwMode="auto">
              <a:xfrm>
                <a:off x="2836863" y="1558926"/>
                <a:ext cx="390525" cy="254000"/>
              </a:xfrm>
              <a:custGeom>
                <a:avLst/>
                <a:gdLst>
                  <a:gd name="T0" fmla="*/ 12 w 110"/>
                  <a:gd name="T1" fmla="*/ 1 h 71"/>
                  <a:gd name="T2" fmla="*/ 5 w 110"/>
                  <a:gd name="T3" fmla="*/ 23 h 71"/>
                  <a:gd name="T4" fmla="*/ 1 w 110"/>
                  <a:gd name="T5" fmla="*/ 41 h 71"/>
                  <a:gd name="T6" fmla="*/ 29 w 110"/>
                  <a:gd name="T7" fmla="*/ 66 h 71"/>
                  <a:gd name="T8" fmla="*/ 76 w 110"/>
                  <a:gd name="T9" fmla="*/ 70 h 71"/>
                  <a:gd name="T10" fmla="*/ 110 w 110"/>
                  <a:gd name="T11" fmla="*/ 49 h 71"/>
                  <a:gd name="T12" fmla="*/ 109 w 110"/>
                  <a:gd name="T13" fmla="*/ 48 h 71"/>
                  <a:gd name="T14" fmla="*/ 98 w 110"/>
                  <a:gd name="T15" fmla="*/ 62 h 71"/>
                  <a:gd name="T16" fmla="*/ 76 w 110"/>
                  <a:gd name="T17" fmla="*/ 69 h 71"/>
                  <a:gd name="T18" fmla="*/ 31 w 110"/>
                  <a:gd name="T19" fmla="*/ 64 h 71"/>
                  <a:gd name="T20" fmla="*/ 2 w 110"/>
                  <a:gd name="T21" fmla="*/ 37 h 71"/>
                  <a:gd name="T22" fmla="*/ 8 w 110"/>
                  <a:gd name="T23" fmla="*/ 18 h 71"/>
                  <a:gd name="T24" fmla="*/ 13 w 110"/>
                  <a:gd name="T25" fmla="*/ 1 h 71"/>
                  <a:gd name="T26" fmla="*/ 12 w 110"/>
                  <a:gd name="T27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0" h="71">
                    <a:moveTo>
                      <a:pt x="12" y="1"/>
                    </a:moveTo>
                    <a:cubicBezTo>
                      <a:pt x="10" y="8"/>
                      <a:pt x="8" y="15"/>
                      <a:pt x="5" y="23"/>
                    </a:cubicBezTo>
                    <a:cubicBezTo>
                      <a:pt x="2" y="28"/>
                      <a:pt x="0" y="34"/>
                      <a:pt x="1" y="41"/>
                    </a:cubicBezTo>
                    <a:cubicBezTo>
                      <a:pt x="3" y="54"/>
                      <a:pt x="17" y="62"/>
                      <a:pt x="29" y="66"/>
                    </a:cubicBezTo>
                    <a:cubicBezTo>
                      <a:pt x="44" y="70"/>
                      <a:pt x="60" y="71"/>
                      <a:pt x="76" y="70"/>
                    </a:cubicBezTo>
                    <a:cubicBezTo>
                      <a:pt x="89" y="70"/>
                      <a:pt x="106" y="64"/>
                      <a:pt x="110" y="49"/>
                    </a:cubicBezTo>
                    <a:cubicBezTo>
                      <a:pt x="110" y="48"/>
                      <a:pt x="109" y="48"/>
                      <a:pt x="109" y="48"/>
                    </a:cubicBezTo>
                    <a:cubicBezTo>
                      <a:pt x="105" y="53"/>
                      <a:pt x="102" y="58"/>
                      <a:pt x="98" y="62"/>
                    </a:cubicBezTo>
                    <a:cubicBezTo>
                      <a:pt x="92" y="67"/>
                      <a:pt x="83" y="68"/>
                      <a:pt x="76" y="69"/>
                    </a:cubicBezTo>
                    <a:cubicBezTo>
                      <a:pt x="61" y="71"/>
                      <a:pt x="46" y="69"/>
                      <a:pt x="31" y="64"/>
                    </a:cubicBezTo>
                    <a:cubicBezTo>
                      <a:pt x="18" y="60"/>
                      <a:pt x="5" y="52"/>
                      <a:pt x="2" y="37"/>
                    </a:cubicBezTo>
                    <a:cubicBezTo>
                      <a:pt x="1" y="30"/>
                      <a:pt x="5" y="24"/>
                      <a:pt x="8" y="18"/>
                    </a:cubicBezTo>
                    <a:cubicBezTo>
                      <a:pt x="11" y="12"/>
                      <a:pt x="13" y="7"/>
                      <a:pt x="13" y="1"/>
                    </a:cubicBezTo>
                    <a:cubicBezTo>
                      <a:pt x="13" y="0"/>
                      <a:pt x="13" y="0"/>
                      <a:pt x="12" y="1"/>
                    </a:cubicBezTo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5" name="Freeform 2390"/>
              <p:cNvSpPr/>
              <p:nvPr/>
            </p:nvSpPr>
            <p:spPr bwMode="auto">
              <a:xfrm>
                <a:off x="3224213" y="1638301"/>
                <a:ext cx="71438" cy="106363"/>
              </a:xfrm>
              <a:custGeom>
                <a:avLst/>
                <a:gdLst>
                  <a:gd name="T0" fmla="*/ 2 w 20"/>
                  <a:gd name="T1" fmla="*/ 5 h 30"/>
                  <a:gd name="T2" fmla="*/ 12 w 20"/>
                  <a:gd name="T3" fmla="*/ 2 h 30"/>
                  <a:gd name="T4" fmla="*/ 19 w 20"/>
                  <a:gd name="T5" fmla="*/ 13 h 30"/>
                  <a:gd name="T6" fmla="*/ 17 w 20"/>
                  <a:gd name="T7" fmla="*/ 22 h 30"/>
                  <a:gd name="T8" fmla="*/ 4 w 20"/>
                  <a:gd name="T9" fmla="*/ 23 h 30"/>
                  <a:gd name="T10" fmla="*/ 2 w 20"/>
                  <a:gd name="T11" fmla="*/ 24 h 30"/>
                  <a:gd name="T12" fmla="*/ 14 w 20"/>
                  <a:gd name="T13" fmla="*/ 27 h 30"/>
                  <a:gd name="T14" fmla="*/ 20 w 20"/>
                  <a:gd name="T15" fmla="*/ 14 h 30"/>
                  <a:gd name="T16" fmla="*/ 12 w 20"/>
                  <a:gd name="T17" fmla="*/ 2 h 30"/>
                  <a:gd name="T18" fmla="*/ 2 w 20"/>
                  <a:gd name="T19" fmla="*/ 4 h 30"/>
                  <a:gd name="T20" fmla="*/ 2 w 20"/>
                  <a:gd name="T21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30">
                    <a:moveTo>
                      <a:pt x="2" y="5"/>
                    </a:moveTo>
                    <a:cubicBezTo>
                      <a:pt x="6" y="3"/>
                      <a:pt x="8" y="1"/>
                      <a:pt x="12" y="2"/>
                    </a:cubicBezTo>
                    <a:cubicBezTo>
                      <a:pt x="17" y="4"/>
                      <a:pt x="19" y="8"/>
                      <a:pt x="19" y="13"/>
                    </a:cubicBezTo>
                    <a:cubicBezTo>
                      <a:pt x="20" y="16"/>
                      <a:pt x="18" y="19"/>
                      <a:pt x="17" y="22"/>
                    </a:cubicBezTo>
                    <a:cubicBezTo>
                      <a:pt x="13" y="27"/>
                      <a:pt x="8" y="26"/>
                      <a:pt x="4" y="23"/>
                    </a:cubicBezTo>
                    <a:cubicBezTo>
                      <a:pt x="3" y="21"/>
                      <a:pt x="0" y="23"/>
                      <a:pt x="2" y="24"/>
                    </a:cubicBezTo>
                    <a:cubicBezTo>
                      <a:pt x="5" y="28"/>
                      <a:pt x="9" y="30"/>
                      <a:pt x="14" y="27"/>
                    </a:cubicBezTo>
                    <a:cubicBezTo>
                      <a:pt x="19" y="24"/>
                      <a:pt x="20" y="19"/>
                      <a:pt x="20" y="14"/>
                    </a:cubicBezTo>
                    <a:cubicBezTo>
                      <a:pt x="20" y="9"/>
                      <a:pt x="17" y="4"/>
                      <a:pt x="12" y="2"/>
                    </a:cubicBezTo>
                    <a:cubicBezTo>
                      <a:pt x="8" y="0"/>
                      <a:pt x="4" y="0"/>
                      <a:pt x="2" y="4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6" name="Freeform 2391"/>
              <p:cNvSpPr/>
              <p:nvPr/>
            </p:nvSpPr>
            <p:spPr bwMode="auto">
              <a:xfrm>
                <a:off x="3230563" y="1670051"/>
                <a:ext cx="36513" cy="34925"/>
              </a:xfrm>
              <a:custGeom>
                <a:avLst/>
                <a:gdLst>
                  <a:gd name="T0" fmla="*/ 2 w 10"/>
                  <a:gd name="T1" fmla="*/ 5 h 10"/>
                  <a:gd name="T2" fmla="*/ 3 w 10"/>
                  <a:gd name="T3" fmla="*/ 2 h 10"/>
                  <a:gd name="T4" fmla="*/ 8 w 10"/>
                  <a:gd name="T5" fmla="*/ 3 h 10"/>
                  <a:gd name="T6" fmla="*/ 6 w 10"/>
                  <a:gd name="T7" fmla="*/ 8 h 10"/>
                  <a:gd name="T8" fmla="*/ 6 w 10"/>
                  <a:gd name="T9" fmla="*/ 10 h 10"/>
                  <a:gd name="T10" fmla="*/ 8 w 10"/>
                  <a:gd name="T11" fmla="*/ 3 h 10"/>
                  <a:gd name="T12" fmla="*/ 3 w 10"/>
                  <a:gd name="T13" fmla="*/ 0 h 10"/>
                  <a:gd name="T14" fmla="*/ 1 w 10"/>
                  <a:gd name="T15" fmla="*/ 5 h 10"/>
                  <a:gd name="T16" fmla="*/ 2 w 10"/>
                  <a:gd name="T1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2" y="5"/>
                    </a:moveTo>
                    <a:cubicBezTo>
                      <a:pt x="3" y="4"/>
                      <a:pt x="2" y="3"/>
                      <a:pt x="3" y="2"/>
                    </a:cubicBezTo>
                    <a:cubicBezTo>
                      <a:pt x="3" y="0"/>
                      <a:pt x="7" y="2"/>
                      <a:pt x="8" y="3"/>
                    </a:cubicBezTo>
                    <a:cubicBezTo>
                      <a:pt x="9" y="5"/>
                      <a:pt x="9" y="9"/>
                      <a:pt x="6" y="8"/>
                    </a:cubicBezTo>
                    <a:cubicBezTo>
                      <a:pt x="5" y="7"/>
                      <a:pt x="4" y="10"/>
                      <a:pt x="6" y="10"/>
                    </a:cubicBezTo>
                    <a:cubicBezTo>
                      <a:pt x="9" y="9"/>
                      <a:pt x="10" y="5"/>
                      <a:pt x="8" y="3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0" y="0"/>
                      <a:pt x="0" y="4"/>
                      <a:pt x="1" y="5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7" name="Freeform 2392"/>
              <p:cNvSpPr/>
              <p:nvPr/>
            </p:nvSpPr>
            <p:spPr bwMode="auto">
              <a:xfrm>
                <a:off x="2786063" y="1570039"/>
                <a:ext cx="79375" cy="117475"/>
              </a:xfrm>
              <a:custGeom>
                <a:avLst/>
                <a:gdLst>
                  <a:gd name="T0" fmla="*/ 22 w 22"/>
                  <a:gd name="T1" fmla="*/ 11 h 33"/>
                  <a:gd name="T2" fmla="*/ 5 w 22"/>
                  <a:gd name="T3" fmla="*/ 11 h 33"/>
                  <a:gd name="T4" fmla="*/ 14 w 22"/>
                  <a:gd name="T5" fmla="*/ 29 h 33"/>
                  <a:gd name="T6" fmla="*/ 14 w 22"/>
                  <a:gd name="T7" fmla="*/ 27 h 33"/>
                  <a:gd name="T8" fmla="*/ 14 w 22"/>
                  <a:gd name="T9" fmla="*/ 27 h 33"/>
                  <a:gd name="T10" fmla="*/ 13 w 22"/>
                  <a:gd name="T11" fmla="*/ 27 h 33"/>
                  <a:gd name="T12" fmla="*/ 11 w 22"/>
                  <a:gd name="T13" fmla="*/ 27 h 33"/>
                  <a:gd name="T14" fmla="*/ 4 w 22"/>
                  <a:gd name="T15" fmla="*/ 22 h 33"/>
                  <a:gd name="T16" fmla="*/ 5 w 22"/>
                  <a:gd name="T17" fmla="*/ 14 h 33"/>
                  <a:gd name="T18" fmla="*/ 9 w 22"/>
                  <a:gd name="T19" fmla="*/ 6 h 33"/>
                  <a:gd name="T20" fmla="*/ 19 w 22"/>
                  <a:gd name="T21" fmla="*/ 8 h 33"/>
                  <a:gd name="T22" fmla="*/ 20 w 22"/>
                  <a:gd name="T23" fmla="*/ 11 h 33"/>
                  <a:gd name="T24" fmla="*/ 22 w 22"/>
                  <a:gd name="T25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33">
                    <a:moveTo>
                      <a:pt x="22" y="11"/>
                    </a:moveTo>
                    <a:cubicBezTo>
                      <a:pt x="22" y="0"/>
                      <a:pt x="9" y="4"/>
                      <a:pt x="5" y="11"/>
                    </a:cubicBezTo>
                    <a:cubicBezTo>
                      <a:pt x="0" y="18"/>
                      <a:pt x="3" y="33"/>
                      <a:pt x="14" y="29"/>
                    </a:cubicBezTo>
                    <a:cubicBezTo>
                      <a:pt x="15" y="29"/>
                      <a:pt x="15" y="28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6"/>
                      <a:pt x="13" y="26"/>
                      <a:pt x="13" y="27"/>
                    </a:cubicBezTo>
                    <a:cubicBezTo>
                      <a:pt x="12" y="27"/>
                      <a:pt x="11" y="27"/>
                      <a:pt x="11" y="27"/>
                    </a:cubicBezTo>
                    <a:cubicBezTo>
                      <a:pt x="6" y="29"/>
                      <a:pt x="4" y="25"/>
                      <a:pt x="4" y="22"/>
                    </a:cubicBezTo>
                    <a:cubicBezTo>
                      <a:pt x="3" y="19"/>
                      <a:pt x="4" y="16"/>
                      <a:pt x="5" y="14"/>
                    </a:cubicBezTo>
                    <a:cubicBezTo>
                      <a:pt x="5" y="11"/>
                      <a:pt x="7" y="8"/>
                      <a:pt x="9" y="6"/>
                    </a:cubicBezTo>
                    <a:cubicBezTo>
                      <a:pt x="12" y="4"/>
                      <a:pt x="17" y="4"/>
                      <a:pt x="19" y="8"/>
                    </a:cubicBezTo>
                    <a:cubicBezTo>
                      <a:pt x="20" y="9"/>
                      <a:pt x="20" y="10"/>
                      <a:pt x="20" y="11"/>
                    </a:cubicBezTo>
                    <a:cubicBezTo>
                      <a:pt x="21" y="12"/>
                      <a:pt x="22" y="12"/>
                      <a:pt x="22" y="11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8" name="Freeform 2393"/>
              <p:cNvSpPr/>
              <p:nvPr/>
            </p:nvSpPr>
            <p:spPr bwMode="auto">
              <a:xfrm>
                <a:off x="2817813" y="1609726"/>
                <a:ext cx="42863" cy="23813"/>
              </a:xfrm>
              <a:custGeom>
                <a:avLst/>
                <a:gdLst>
                  <a:gd name="T0" fmla="*/ 2 w 12"/>
                  <a:gd name="T1" fmla="*/ 7 h 7"/>
                  <a:gd name="T2" fmla="*/ 5 w 12"/>
                  <a:gd name="T3" fmla="*/ 3 h 7"/>
                  <a:gd name="T4" fmla="*/ 8 w 12"/>
                  <a:gd name="T5" fmla="*/ 4 h 7"/>
                  <a:gd name="T6" fmla="*/ 9 w 12"/>
                  <a:gd name="T7" fmla="*/ 6 h 7"/>
                  <a:gd name="T8" fmla="*/ 11 w 12"/>
                  <a:gd name="T9" fmla="*/ 6 h 7"/>
                  <a:gd name="T10" fmla="*/ 5 w 12"/>
                  <a:gd name="T11" fmla="*/ 1 h 7"/>
                  <a:gd name="T12" fmla="*/ 2 w 1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2" y="7"/>
                    </a:moveTo>
                    <a:cubicBezTo>
                      <a:pt x="2" y="4"/>
                      <a:pt x="3" y="3"/>
                      <a:pt x="5" y="3"/>
                    </a:cubicBezTo>
                    <a:cubicBezTo>
                      <a:pt x="6" y="3"/>
                      <a:pt x="7" y="3"/>
                      <a:pt x="8" y="4"/>
                    </a:cubicBezTo>
                    <a:cubicBezTo>
                      <a:pt x="9" y="4"/>
                      <a:pt x="9" y="5"/>
                      <a:pt x="9" y="6"/>
                    </a:cubicBezTo>
                    <a:cubicBezTo>
                      <a:pt x="9" y="7"/>
                      <a:pt x="11" y="7"/>
                      <a:pt x="11" y="6"/>
                    </a:cubicBezTo>
                    <a:cubicBezTo>
                      <a:pt x="12" y="3"/>
                      <a:pt x="8" y="0"/>
                      <a:pt x="5" y="1"/>
                    </a:cubicBezTo>
                    <a:cubicBezTo>
                      <a:pt x="2" y="1"/>
                      <a:pt x="0" y="4"/>
                      <a:pt x="2" y="7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9" name="Freeform 2394"/>
              <p:cNvSpPr>
                <a:spLocks noEditPoints="1"/>
              </p:cNvSpPr>
              <p:nvPr/>
            </p:nvSpPr>
            <p:spPr bwMode="auto">
              <a:xfrm>
                <a:off x="2857501" y="1641476"/>
                <a:ext cx="68263" cy="49213"/>
              </a:xfrm>
              <a:custGeom>
                <a:avLst/>
                <a:gdLst>
                  <a:gd name="T0" fmla="*/ 10 w 19"/>
                  <a:gd name="T1" fmla="*/ 14 h 14"/>
                  <a:gd name="T2" fmla="*/ 14 w 19"/>
                  <a:gd name="T3" fmla="*/ 11 h 14"/>
                  <a:gd name="T4" fmla="*/ 14 w 19"/>
                  <a:gd name="T5" fmla="*/ 10 h 14"/>
                  <a:gd name="T6" fmla="*/ 15 w 19"/>
                  <a:gd name="T7" fmla="*/ 11 h 14"/>
                  <a:gd name="T8" fmla="*/ 9 w 19"/>
                  <a:gd name="T9" fmla="*/ 8 h 14"/>
                  <a:gd name="T10" fmla="*/ 9 w 19"/>
                  <a:gd name="T11" fmla="*/ 8 h 14"/>
                  <a:gd name="T12" fmla="*/ 9 w 19"/>
                  <a:gd name="T13" fmla="*/ 8 h 14"/>
                  <a:gd name="T14" fmla="*/ 9 w 19"/>
                  <a:gd name="T15" fmla="*/ 8 h 14"/>
                  <a:gd name="T16" fmla="*/ 9 w 19"/>
                  <a:gd name="T17" fmla="*/ 8 h 14"/>
                  <a:gd name="T18" fmla="*/ 9 w 19"/>
                  <a:gd name="T19" fmla="*/ 8 h 14"/>
                  <a:gd name="T20" fmla="*/ 10 w 19"/>
                  <a:gd name="T21" fmla="*/ 8 h 14"/>
                  <a:gd name="T22" fmla="*/ 10 w 19"/>
                  <a:gd name="T23" fmla="*/ 8 h 14"/>
                  <a:gd name="T24" fmla="*/ 10 w 19"/>
                  <a:gd name="T25" fmla="*/ 8 h 14"/>
                  <a:gd name="T26" fmla="*/ 2 w 19"/>
                  <a:gd name="T27" fmla="*/ 12 h 14"/>
                  <a:gd name="T28" fmla="*/ 3 w 19"/>
                  <a:gd name="T29" fmla="*/ 8 h 14"/>
                  <a:gd name="T30" fmla="*/ 9 w 19"/>
                  <a:gd name="T31" fmla="*/ 7 h 14"/>
                  <a:gd name="T32" fmla="*/ 10 w 19"/>
                  <a:gd name="T33" fmla="*/ 8 h 14"/>
                  <a:gd name="T34" fmla="*/ 10 w 19"/>
                  <a:gd name="T35" fmla="*/ 8 h 14"/>
                  <a:gd name="T36" fmla="*/ 10 w 19"/>
                  <a:gd name="T37" fmla="*/ 8 h 14"/>
                  <a:gd name="T38" fmla="*/ 10 w 19"/>
                  <a:gd name="T39" fmla="*/ 8 h 14"/>
                  <a:gd name="T40" fmla="*/ 10 w 19"/>
                  <a:gd name="T41" fmla="*/ 10 h 14"/>
                  <a:gd name="T42" fmla="*/ 8 w 19"/>
                  <a:gd name="T43" fmla="*/ 11 h 14"/>
                  <a:gd name="T44" fmla="*/ 5 w 19"/>
                  <a:gd name="T45" fmla="*/ 10 h 14"/>
                  <a:gd name="T46" fmla="*/ 5 w 19"/>
                  <a:gd name="T47" fmla="*/ 10 h 14"/>
                  <a:gd name="T48" fmla="*/ 5 w 19"/>
                  <a:gd name="T49" fmla="*/ 9 h 14"/>
                  <a:gd name="T50" fmla="*/ 5 w 19"/>
                  <a:gd name="T51" fmla="*/ 8 h 14"/>
                  <a:gd name="T52" fmla="*/ 6 w 19"/>
                  <a:gd name="T53" fmla="*/ 9 h 14"/>
                  <a:gd name="T54" fmla="*/ 7 w 19"/>
                  <a:gd name="T55" fmla="*/ 9 h 14"/>
                  <a:gd name="T56" fmla="*/ 9 w 19"/>
                  <a:gd name="T57" fmla="*/ 8 h 14"/>
                  <a:gd name="T58" fmla="*/ 9 w 19"/>
                  <a:gd name="T59" fmla="*/ 8 h 14"/>
                  <a:gd name="T60" fmla="*/ 1 w 19"/>
                  <a:gd name="T61" fmla="*/ 6 h 14"/>
                  <a:gd name="T62" fmla="*/ 7 w 19"/>
                  <a:gd name="T63" fmla="*/ 1 h 14"/>
                  <a:gd name="T64" fmla="*/ 6 w 19"/>
                  <a:gd name="T65" fmla="*/ 0 h 14"/>
                  <a:gd name="T66" fmla="*/ 4 w 19"/>
                  <a:gd name="T67" fmla="*/ 1 h 14"/>
                  <a:gd name="T68" fmla="*/ 1 w 19"/>
                  <a:gd name="T69" fmla="*/ 4 h 14"/>
                  <a:gd name="T70" fmla="*/ 0 w 19"/>
                  <a:gd name="T71" fmla="*/ 7 h 14"/>
                  <a:gd name="T72" fmla="*/ 0 w 19"/>
                  <a:gd name="T73" fmla="*/ 10 h 14"/>
                  <a:gd name="T74" fmla="*/ 0 w 19"/>
                  <a:gd name="T75" fmla="*/ 11 h 14"/>
                  <a:gd name="T76" fmla="*/ 2 w 19"/>
                  <a:gd name="T77" fmla="*/ 12 h 14"/>
                  <a:gd name="T78" fmla="*/ 1 w 19"/>
                  <a:gd name="T79" fmla="*/ 12 h 14"/>
                  <a:gd name="T80" fmla="*/ 3 w 19"/>
                  <a:gd name="T81" fmla="*/ 14 h 14"/>
                  <a:gd name="T82" fmla="*/ 8 w 19"/>
                  <a:gd name="T83" fmla="*/ 14 h 14"/>
                  <a:gd name="T84" fmla="*/ 9 w 19"/>
                  <a:gd name="T85" fmla="*/ 14 h 14"/>
                  <a:gd name="T86" fmla="*/ 14 w 19"/>
                  <a:gd name="T87" fmla="*/ 9 h 14"/>
                  <a:gd name="T88" fmla="*/ 15 w 19"/>
                  <a:gd name="T89" fmla="*/ 8 h 14"/>
                  <a:gd name="T90" fmla="*/ 13 w 19"/>
                  <a:gd name="T91" fmla="*/ 5 h 14"/>
                  <a:gd name="T92" fmla="*/ 12 w 19"/>
                  <a:gd name="T93" fmla="*/ 4 h 14"/>
                  <a:gd name="T94" fmla="*/ 12 w 19"/>
                  <a:gd name="T95" fmla="*/ 2 h 14"/>
                  <a:gd name="T96" fmla="*/ 9 w 19"/>
                  <a:gd name="T97" fmla="*/ 3 h 14"/>
                  <a:gd name="T98" fmla="*/ 8 w 19"/>
                  <a:gd name="T99" fmla="*/ 2 h 14"/>
                  <a:gd name="T100" fmla="*/ 7 w 19"/>
                  <a:gd name="T101" fmla="*/ 4 h 14"/>
                  <a:gd name="T102" fmla="*/ 5 w 19"/>
                  <a:gd name="T103" fmla="*/ 5 h 14"/>
                  <a:gd name="T104" fmla="*/ 4 w 19"/>
                  <a:gd name="T105" fmla="*/ 7 h 14"/>
                  <a:gd name="T106" fmla="*/ 5 w 19"/>
                  <a:gd name="T107" fmla="*/ 4 h 14"/>
                  <a:gd name="T108" fmla="*/ 7 w 19"/>
                  <a:gd name="T109" fmla="*/ 2 h 14"/>
                  <a:gd name="T110" fmla="*/ 11 w 19"/>
                  <a:gd name="T111" fmla="*/ 2 h 14"/>
                  <a:gd name="T112" fmla="*/ 13 w 19"/>
                  <a:gd name="T113" fmla="*/ 2 h 14"/>
                  <a:gd name="T114" fmla="*/ 13 w 19"/>
                  <a:gd name="T115" fmla="*/ 4 h 14"/>
                  <a:gd name="T116" fmla="*/ 15 w 19"/>
                  <a:gd name="T117" fmla="*/ 4 h 14"/>
                  <a:gd name="T118" fmla="*/ 16 w 19"/>
                  <a:gd name="T119" fmla="*/ 6 h 14"/>
                  <a:gd name="T120" fmla="*/ 16 w 19"/>
                  <a:gd name="T121" fmla="*/ 9 h 14"/>
                  <a:gd name="T122" fmla="*/ 17 w 19"/>
                  <a:gd name="T12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" h="14">
                    <a:moveTo>
                      <a:pt x="5" y="14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moveTo>
                      <a:pt x="10" y="14"/>
                    </a:move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moveTo>
                      <a:pt x="11" y="13"/>
                    </a:move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moveTo>
                      <a:pt x="14" y="11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moveTo>
                      <a:pt x="14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5" y="11"/>
                      <a:pt x="15" y="11"/>
                    </a:cubicBezTo>
                    <a:cubicBezTo>
                      <a:pt x="15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2" y="12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moveTo>
                      <a:pt x="3" y="8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moveTo>
                      <a:pt x="3" y="8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10"/>
                      <a:pt x="10" y="10"/>
                    </a:cubicBezTo>
                    <a:cubicBezTo>
                      <a:pt x="10" y="10"/>
                      <a:pt x="10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6" y="11"/>
                      <a:pt x="6" y="10"/>
                      <a:pt x="6" y="10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6" y="10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3" y="10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4" y="9"/>
                      <a:pt x="5" y="8"/>
                      <a:pt x="5" y="8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8"/>
                      <a:pt x="3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8"/>
                      <a:pt x="4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9"/>
                      <a:pt x="9" y="9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7"/>
                    </a:cubicBez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1" y="6"/>
                    </a:moveTo>
                    <a:cubicBezTo>
                      <a:pt x="1" y="6"/>
                      <a:pt x="0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7" y="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moveTo>
                      <a:pt x="10" y="0"/>
                    </a:moveTo>
                    <a:cubicBezTo>
                      <a:pt x="9" y="0"/>
                      <a:pt x="8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2" y="3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5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1"/>
                      <a:pt x="2" y="11"/>
                      <a:pt x="2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1" y="12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3"/>
                      <a:pt x="2" y="13"/>
                    </a:cubicBezTo>
                    <a:cubicBezTo>
                      <a:pt x="2" y="13"/>
                      <a:pt x="2" y="13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6" y="14"/>
                      <a:pt x="7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8" y="14"/>
                      <a:pt x="9" y="13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3"/>
                      <a:pt x="10" y="14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1"/>
                      <a:pt x="14" y="10"/>
                      <a:pt x="1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4" y="9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4" y="8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8"/>
                      <a:pt x="16" y="8"/>
                      <a:pt x="15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3"/>
                    </a:cubicBezTo>
                    <a:cubicBezTo>
                      <a:pt x="11" y="3"/>
                      <a:pt x="11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4" y="5"/>
                      <a:pt x="4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6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2" y="4"/>
                      <a:pt x="4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3" y="2"/>
                      <a:pt x="5" y="3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1"/>
                      <a:pt x="9" y="1"/>
                    </a:cubicBezTo>
                    <a:cubicBezTo>
                      <a:pt x="9" y="1"/>
                      <a:pt x="9" y="1"/>
                      <a:pt x="9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1" y="1"/>
                      <a:pt x="11" y="2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1"/>
                      <a:pt x="12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3" y="2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4"/>
                      <a:pt x="13" y="4"/>
                    </a:cubicBezTo>
                    <a:cubicBezTo>
                      <a:pt x="13" y="3"/>
                      <a:pt x="14" y="3"/>
                      <a:pt x="14" y="3"/>
                    </a:cubicBezTo>
                    <a:cubicBezTo>
                      <a:pt x="14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6"/>
                      <a:pt x="16" y="7"/>
                      <a:pt x="15" y="7"/>
                    </a:cubicBezTo>
                    <a:cubicBezTo>
                      <a:pt x="15" y="7"/>
                      <a:pt x="16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6"/>
                      <a:pt x="19" y="4"/>
                      <a:pt x="17" y="2"/>
                    </a:cubicBezTo>
                    <a:cubicBezTo>
                      <a:pt x="15" y="0"/>
                      <a:pt x="12" y="0"/>
                      <a:pt x="10" y="0"/>
                    </a:cubicBezTo>
                  </a:path>
                </a:pathLst>
              </a:custGeom>
              <a:solidFill>
                <a:srgbClr val="FDB8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0" name="Freeform 2395"/>
              <p:cNvSpPr/>
              <p:nvPr/>
            </p:nvSpPr>
            <p:spPr bwMode="auto">
              <a:xfrm>
                <a:off x="2906713" y="1676401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1" name="Freeform 2396"/>
              <p:cNvSpPr>
                <a:spLocks noEditPoints="1"/>
              </p:cNvSpPr>
              <p:nvPr/>
            </p:nvSpPr>
            <p:spPr bwMode="auto">
              <a:xfrm>
                <a:off x="2906713" y="1676401"/>
                <a:ext cx="7938" cy="3175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2 w 2"/>
                  <a:gd name="T17" fmla="*/ 0 h 1"/>
                  <a:gd name="T18" fmla="*/ 1 w 2"/>
                  <a:gd name="T19" fmla="*/ 0 h 1"/>
                  <a:gd name="T20" fmla="*/ 0 w 2"/>
                  <a:gd name="T21" fmla="*/ 0 h 1"/>
                  <a:gd name="T22" fmla="*/ 1 w 2"/>
                  <a:gd name="T23" fmla="*/ 1 h 1"/>
                  <a:gd name="T24" fmla="*/ 1 w 2"/>
                  <a:gd name="T25" fmla="*/ 1 h 1"/>
                  <a:gd name="T26" fmla="*/ 1 w 2"/>
                  <a:gd name="T27" fmla="*/ 0 h 1"/>
                  <a:gd name="T28" fmla="*/ 0 w 2"/>
                  <a:gd name="T2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2" name="Freeform 2397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3" name="Freeform 2398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4" name="Freeform 2399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5" name="Freeform 2400"/>
              <p:cNvSpPr/>
              <p:nvPr/>
            </p:nvSpPr>
            <p:spPr bwMode="auto">
              <a:xfrm>
                <a:off x="2914651" y="1673226"/>
                <a:ext cx="317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6" name="Freeform 2401"/>
              <p:cNvSpPr/>
              <p:nvPr/>
            </p:nvSpPr>
            <p:spPr bwMode="auto">
              <a:xfrm>
                <a:off x="2914651" y="1673226"/>
                <a:ext cx="317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7" name="Freeform 2402"/>
              <p:cNvSpPr/>
              <p:nvPr/>
            </p:nvSpPr>
            <p:spPr bwMode="auto">
              <a:xfrm>
                <a:off x="2917826" y="1670051"/>
                <a:ext cx="0" cy="6350"/>
              </a:xfrm>
              <a:custGeom>
                <a:avLst/>
                <a:gdLst>
                  <a:gd name="T0" fmla="*/ 0 h 2"/>
                  <a:gd name="T1" fmla="*/ 1 h 2"/>
                  <a:gd name="T2" fmla="*/ 1 h 2"/>
                  <a:gd name="T3" fmla="*/ 1 h 2"/>
                  <a:gd name="T4" fmla="*/ 1 h 2"/>
                  <a:gd name="T5" fmla="*/ 2 h 2"/>
                  <a:gd name="T6" fmla="*/ 2 h 2"/>
                  <a:gd name="T7" fmla="*/ 1 h 2"/>
                  <a:gd name="T8" fmla="*/ 2 h 2"/>
                  <a:gd name="T9" fmla="*/ 2 h 2"/>
                  <a:gd name="T10" fmla="*/ 0 h 2"/>
                  <a:gd name="T11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8" name="Freeform 2403"/>
              <p:cNvSpPr/>
              <p:nvPr/>
            </p:nvSpPr>
            <p:spPr bwMode="auto">
              <a:xfrm>
                <a:off x="2914651" y="1673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9" name="Freeform 2404"/>
              <p:cNvSpPr/>
              <p:nvPr/>
            </p:nvSpPr>
            <p:spPr bwMode="auto">
              <a:xfrm>
                <a:off x="2914651" y="1673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0" name="Freeform 2405"/>
              <p:cNvSpPr/>
              <p:nvPr/>
            </p:nvSpPr>
            <p:spPr bwMode="auto">
              <a:xfrm>
                <a:off x="2914651" y="1673226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1" name="Freeform 2406"/>
              <p:cNvSpPr/>
              <p:nvPr/>
            </p:nvSpPr>
            <p:spPr bwMode="auto">
              <a:xfrm>
                <a:off x="2917826" y="1670051"/>
                <a:ext cx="7938" cy="3175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  <a:gd name="T8" fmla="*/ 2 w 2"/>
                  <a:gd name="T9" fmla="*/ 1 h 1"/>
                  <a:gd name="T10" fmla="*/ 2 w 2"/>
                  <a:gd name="T11" fmla="*/ 0 h 1"/>
                  <a:gd name="T12" fmla="*/ 0 w 2"/>
                  <a:gd name="T13" fmla="*/ 0 h 1"/>
                  <a:gd name="T14" fmla="*/ 0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2" name="Freeform 2407"/>
              <p:cNvSpPr/>
              <p:nvPr/>
            </p:nvSpPr>
            <p:spPr bwMode="auto">
              <a:xfrm>
                <a:off x="2928938" y="16700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3" name="Freeform 2408"/>
              <p:cNvSpPr/>
              <p:nvPr/>
            </p:nvSpPr>
            <p:spPr bwMode="auto">
              <a:xfrm>
                <a:off x="2928938" y="16700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4" name="Freeform 2409"/>
              <p:cNvSpPr>
                <a:spLocks noEditPoints="1"/>
              </p:cNvSpPr>
              <p:nvPr/>
            </p:nvSpPr>
            <p:spPr bwMode="auto">
              <a:xfrm>
                <a:off x="2921001" y="1658939"/>
                <a:ext cx="11113" cy="11113"/>
              </a:xfrm>
              <a:custGeom>
                <a:avLst/>
                <a:gdLst>
                  <a:gd name="T0" fmla="*/ 2 w 3"/>
                  <a:gd name="T1" fmla="*/ 3 h 3"/>
                  <a:gd name="T2" fmla="*/ 2 w 3"/>
                  <a:gd name="T3" fmla="*/ 3 h 3"/>
                  <a:gd name="T4" fmla="*/ 2 w 3"/>
                  <a:gd name="T5" fmla="*/ 3 h 3"/>
                  <a:gd name="T6" fmla="*/ 1 w 3"/>
                  <a:gd name="T7" fmla="*/ 0 h 3"/>
                  <a:gd name="T8" fmla="*/ 2 w 3"/>
                  <a:gd name="T9" fmla="*/ 1 h 3"/>
                  <a:gd name="T10" fmla="*/ 1 w 3"/>
                  <a:gd name="T11" fmla="*/ 1 h 3"/>
                  <a:gd name="T12" fmla="*/ 1 w 3"/>
                  <a:gd name="T13" fmla="*/ 2 h 3"/>
                  <a:gd name="T14" fmla="*/ 1 w 3"/>
                  <a:gd name="T15" fmla="*/ 1 h 3"/>
                  <a:gd name="T16" fmla="*/ 0 w 3"/>
                  <a:gd name="T17" fmla="*/ 1 h 3"/>
                  <a:gd name="T18" fmla="*/ 1 w 3"/>
                  <a:gd name="T19" fmla="*/ 2 h 3"/>
                  <a:gd name="T20" fmla="*/ 0 w 3"/>
                  <a:gd name="T21" fmla="*/ 2 h 3"/>
                  <a:gd name="T22" fmla="*/ 1 w 3"/>
                  <a:gd name="T23" fmla="*/ 3 h 3"/>
                  <a:gd name="T24" fmla="*/ 1 w 3"/>
                  <a:gd name="T25" fmla="*/ 2 h 3"/>
                  <a:gd name="T26" fmla="*/ 1 w 3"/>
                  <a:gd name="T27" fmla="*/ 2 h 3"/>
                  <a:gd name="T28" fmla="*/ 2 w 3"/>
                  <a:gd name="T29" fmla="*/ 3 h 3"/>
                  <a:gd name="T30" fmla="*/ 3 w 3"/>
                  <a:gd name="T31" fmla="*/ 1 h 3"/>
                  <a:gd name="T32" fmla="*/ 1 w 3"/>
                  <a:gd name="T3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moveTo>
                      <a:pt x="1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0"/>
                      <a:pt x="1" y="0"/>
                      <a:pt x="1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5" name="Rectangle 2410"/>
              <p:cNvSpPr>
                <a:spLocks noChangeArrowheads="1"/>
              </p:cNvSpPr>
              <p:nvPr/>
            </p:nvSpPr>
            <p:spPr bwMode="auto">
              <a:xfrm>
                <a:off x="2928938" y="1658939"/>
                <a:ext cx="1588" cy="1588"/>
              </a:xfrm>
              <a:prstGeom prst="rect">
                <a:avLst/>
              </a:pr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6" name="Freeform 2411"/>
              <p:cNvSpPr/>
              <p:nvPr/>
            </p:nvSpPr>
            <p:spPr bwMode="auto">
              <a:xfrm>
                <a:off x="2928938" y="16589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7" name="Freeform 2412"/>
              <p:cNvSpPr/>
              <p:nvPr/>
            </p:nvSpPr>
            <p:spPr bwMode="auto">
              <a:xfrm>
                <a:off x="2921001" y="1647826"/>
                <a:ext cx="11113" cy="7938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0 h 2"/>
                  <a:gd name="T4" fmla="*/ 0 w 3"/>
                  <a:gd name="T5" fmla="*/ 0 h 2"/>
                  <a:gd name="T6" fmla="*/ 0 w 3"/>
                  <a:gd name="T7" fmla="*/ 2 h 2"/>
                  <a:gd name="T8" fmla="*/ 1 w 3"/>
                  <a:gd name="T9" fmla="*/ 2 h 2"/>
                  <a:gd name="T10" fmla="*/ 1 w 3"/>
                  <a:gd name="T11" fmla="*/ 2 h 2"/>
                  <a:gd name="T12" fmla="*/ 2 w 3"/>
                  <a:gd name="T13" fmla="*/ 2 h 2"/>
                  <a:gd name="T14" fmla="*/ 1 w 3"/>
                  <a:gd name="T15" fmla="*/ 1 h 2"/>
                  <a:gd name="T16" fmla="*/ 2 w 3"/>
                  <a:gd name="T17" fmla="*/ 1 h 2"/>
                  <a:gd name="T18" fmla="*/ 2 w 3"/>
                  <a:gd name="T19" fmla="*/ 1 h 2"/>
                  <a:gd name="T20" fmla="*/ 1 w 3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1" y="0"/>
                      <a:pt x="1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8" name="Freeform 2413"/>
              <p:cNvSpPr/>
              <p:nvPr/>
            </p:nvSpPr>
            <p:spPr bwMode="auto">
              <a:xfrm>
                <a:off x="2925763" y="1655764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9" name="Freeform 2414"/>
              <p:cNvSpPr/>
              <p:nvPr/>
            </p:nvSpPr>
            <p:spPr bwMode="auto">
              <a:xfrm>
                <a:off x="2925763" y="1655764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0" name="Freeform 2415"/>
              <p:cNvSpPr/>
              <p:nvPr/>
            </p:nvSpPr>
            <p:spPr bwMode="auto">
              <a:xfrm>
                <a:off x="2925763" y="16478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491" name="组合 1490"/>
              <p:cNvGrpSpPr/>
              <p:nvPr/>
            </p:nvGrpSpPr>
            <p:grpSpPr>
              <a:xfrm>
                <a:off x="2797175" y="1630363"/>
                <a:ext cx="441326" cy="723901"/>
                <a:chOff x="2797175" y="1630363"/>
                <a:chExt cx="441326" cy="723901"/>
              </a:xfrm>
            </p:grpSpPr>
            <p:grpSp>
              <p:nvGrpSpPr>
                <p:cNvPr id="1493" name="Group 2617"/>
                <p:cNvGrpSpPr/>
                <p:nvPr/>
              </p:nvGrpSpPr>
              <p:grpSpPr bwMode="auto">
                <a:xfrm>
                  <a:off x="2846388" y="1630363"/>
                  <a:ext cx="392113" cy="417513"/>
                  <a:chOff x="1793" y="1027"/>
                  <a:chExt cx="247" cy="263"/>
                </a:xfrm>
              </p:grpSpPr>
              <p:sp>
                <p:nvSpPr>
                  <p:cNvPr id="1803" name="Freeform 2417"/>
                  <p:cNvSpPr/>
                  <p:nvPr/>
                </p:nvSpPr>
                <p:spPr bwMode="auto">
                  <a:xfrm>
                    <a:off x="1843" y="103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4" name="Rectangle 2418"/>
                  <p:cNvSpPr>
                    <a:spLocks noChangeArrowheads="1"/>
                  </p:cNvSpPr>
                  <p:nvPr/>
                </p:nvSpPr>
                <p:spPr bwMode="auto">
                  <a:xfrm>
                    <a:off x="1840" y="1038"/>
                    <a:ext cx="1" cy="3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5" name="Freeform 2419"/>
                  <p:cNvSpPr/>
                  <p:nvPr/>
                </p:nvSpPr>
                <p:spPr bwMode="auto">
                  <a:xfrm>
                    <a:off x="1840" y="1038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6" name="Freeform 2420"/>
                  <p:cNvSpPr/>
                  <p:nvPr/>
                </p:nvSpPr>
                <p:spPr bwMode="auto">
                  <a:xfrm>
                    <a:off x="1811" y="1029"/>
                    <a:ext cx="32" cy="9"/>
                  </a:xfrm>
                  <a:custGeom>
                    <a:avLst/>
                    <a:gdLst>
                      <a:gd name="T0" fmla="*/ 1 w 14"/>
                      <a:gd name="T1" fmla="*/ 0 h 4"/>
                      <a:gd name="T2" fmla="*/ 1 w 14"/>
                      <a:gd name="T3" fmla="*/ 1 h 4"/>
                      <a:gd name="T4" fmla="*/ 0 w 14"/>
                      <a:gd name="T5" fmla="*/ 0 h 4"/>
                      <a:gd name="T6" fmla="*/ 0 w 14"/>
                      <a:gd name="T7" fmla="*/ 0 h 4"/>
                      <a:gd name="T8" fmla="*/ 0 w 14"/>
                      <a:gd name="T9" fmla="*/ 1 h 4"/>
                      <a:gd name="T10" fmla="*/ 0 w 14"/>
                      <a:gd name="T11" fmla="*/ 2 h 4"/>
                      <a:gd name="T12" fmla="*/ 0 w 14"/>
                      <a:gd name="T13" fmla="*/ 2 h 4"/>
                      <a:gd name="T14" fmla="*/ 0 w 14"/>
                      <a:gd name="T15" fmla="*/ 3 h 4"/>
                      <a:gd name="T16" fmla="*/ 1 w 14"/>
                      <a:gd name="T17" fmla="*/ 2 h 4"/>
                      <a:gd name="T18" fmla="*/ 1 w 14"/>
                      <a:gd name="T19" fmla="*/ 2 h 4"/>
                      <a:gd name="T20" fmla="*/ 1 w 14"/>
                      <a:gd name="T21" fmla="*/ 2 h 4"/>
                      <a:gd name="T22" fmla="*/ 1 w 14"/>
                      <a:gd name="T23" fmla="*/ 2 h 4"/>
                      <a:gd name="T24" fmla="*/ 1 w 14"/>
                      <a:gd name="T25" fmla="*/ 2 h 4"/>
                      <a:gd name="T26" fmla="*/ 2 w 14"/>
                      <a:gd name="T27" fmla="*/ 2 h 4"/>
                      <a:gd name="T28" fmla="*/ 3 w 14"/>
                      <a:gd name="T29" fmla="*/ 1 h 4"/>
                      <a:gd name="T30" fmla="*/ 3 w 14"/>
                      <a:gd name="T31" fmla="*/ 2 h 4"/>
                      <a:gd name="T32" fmla="*/ 3 w 14"/>
                      <a:gd name="T33" fmla="*/ 2 h 4"/>
                      <a:gd name="T34" fmla="*/ 3 w 14"/>
                      <a:gd name="T35" fmla="*/ 2 h 4"/>
                      <a:gd name="T36" fmla="*/ 4 w 14"/>
                      <a:gd name="T37" fmla="*/ 1 h 4"/>
                      <a:gd name="T38" fmla="*/ 10 w 14"/>
                      <a:gd name="T39" fmla="*/ 3 h 4"/>
                      <a:gd name="T40" fmla="*/ 10 w 14"/>
                      <a:gd name="T41" fmla="*/ 2 h 4"/>
                      <a:gd name="T42" fmla="*/ 10 w 14"/>
                      <a:gd name="T43" fmla="*/ 3 h 4"/>
                      <a:gd name="T44" fmla="*/ 10 w 14"/>
                      <a:gd name="T45" fmla="*/ 2 h 4"/>
                      <a:gd name="T46" fmla="*/ 11 w 14"/>
                      <a:gd name="T47" fmla="*/ 4 h 4"/>
                      <a:gd name="T48" fmla="*/ 12 w 14"/>
                      <a:gd name="T49" fmla="*/ 3 h 4"/>
                      <a:gd name="T50" fmla="*/ 12 w 14"/>
                      <a:gd name="T51" fmla="*/ 4 h 4"/>
                      <a:gd name="T52" fmla="*/ 12 w 14"/>
                      <a:gd name="T53" fmla="*/ 4 h 4"/>
                      <a:gd name="T54" fmla="*/ 12 w 14"/>
                      <a:gd name="T55" fmla="*/ 4 h 4"/>
                      <a:gd name="T56" fmla="*/ 13 w 14"/>
                      <a:gd name="T57" fmla="*/ 4 h 4"/>
                      <a:gd name="T58" fmla="*/ 13 w 14"/>
                      <a:gd name="T59" fmla="*/ 4 h 4"/>
                      <a:gd name="T60" fmla="*/ 13 w 14"/>
                      <a:gd name="T61" fmla="*/ 3 h 4"/>
                      <a:gd name="T62" fmla="*/ 13 w 14"/>
                      <a:gd name="T63" fmla="*/ 3 h 4"/>
                      <a:gd name="T64" fmla="*/ 13 w 14"/>
                      <a:gd name="T65" fmla="*/ 3 h 4"/>
                      <a:gd name="T66" fmla="*/ 13 w 14"/>
                      <a:gd name="T67" fmla="*/ 3 h 4"/>
                      <a:gd name="T68" fmla="*/ 14 w 14"/>
                      <a:gd name="T69" fmla="*/ 3 h 4"/>
                      <a:gd name="T70" fmla="*/ 10 w 14"/>
                      <a:gd name="T71" fmla="*/ 2 h 4"/>
                      <a:gd name="T72" fmla="*/ 10 w 14"/>
                      <a:gd name="T73" fmla="*/ 1 h 4"/>
                      <a:gd name="T74" fmla="*/ 10 w 14"/>
                      <a:gd name="T75" fmla="*/ 1 h 4"/>
                      <a:gd name="T76" fmla="*/ 8 w 14"/>
                      <a:gd name="T77" fmla="*/ 0 h 4"/>
                      <a:gd name="T78" fmla="*/ 8 w 14"/>
                      <a:gd name="T79" fmla="*/ 0 h 4"/>
                      <a:gd name="T80" fmla="*/ 7 w 14"/>
                      <a:gd name="T81" fmla="*/ 0 h 4"/>
                      <a:gd name="T82" fmla="*/ 7 w 14"/>
                      <a:gd name="T83" fmla="*/ 0 h 4"/>
                      <a:gd name="T84" fmla="*/ 7 w 14"/>
                      <a:gd name="T85" fmla="*/ 1 h 4"/>
                      <a:gd name="T86" fmla="*/ 6 w 14"/>
                      <a:gd name="T87" fmla="*/ 0 h 4"/>
                      <a:gd name="T88" fmla="*/ 6 w 14"/>
                      <a:gd name="T89" fmla="*/ 1 h 4"/>
                      <a:gd name="T90" fmla="*/ 5 w 14"/>
                      <a:gd name="T91" fmla="*/ 0 h 4"/>
                      <a:gd name="T92" fmla="*/ 5 w 14"/>
                      <a:gd name="T93" fmla="*/ 0 h 4"/>
                      <a:gd name="T94" fmla="*/ 5 w 14"/>
                      <a:gd name="T95" fmla="*/ 1 h 4"/>
                      <a:gd name="T96" fmla="*/ 4 w 14"/>
                      <a:gd name="T97" fmla="*/ 0 h 4"/>
                      <a:gd name="T98" fmla="*/ 4 w 14"/>
                      <a:gd name="T99" fmla="*/ 0 h 4"/>
                      <a:gd name="T100" fmla="*/ 4 w 14"/>
                      <a:gd name="T101" fmla="*/ 1 h 4"/>
                      <a:gd name="T102" fmla="*/ 4 w 14"/>
                      <a:gd name="T103" fmla="*/ 0 h 4"/>
                      <a:gd name="T104" fmla="*/ 3 w 14"/>
                      <a:gd name="T105" fmla="*/ 0 h 4"/>
                      <a:gd name="T106" fmla="*/ 3 w 14"/>
                      <a:gd name="T107" fmla="*/ 0 h 4"/>
                      <a:gd name="T108" fmla="*/ 3 w 14"/>
                      <a:gd name="T109" fmla="*/ 1 h 4"/>
                      <a:gd name="T110" fmla="*/ 3 w 14"/>
                      <a:gd name="T111" fmla="*/ 1 h 4"/>
                      <a:gd name="T112" fmla="*/ 3 w 14"/>
                      <a:gd name="T113" fmla="*/ 1 h 4"/>
                      <a:gd name="T114" fmla="*/ 2 w 14"/>
                      <a:gd name="T115" fmla="*/ 1 h 4"/>
                      <a:gd name="T116" fmla="*/ 2 w 14"/>
                      <a:gd name="T117" fmla="*/ 1 h 4"/>
                      <a:gd name="T118" fmla="*/ 2 w 14"/>
                      <a:gd name="T119" fmla="*/ 1 h 4"/>
                      <a:gd name="T120" fmla="*/ 1 w 14"/>
                      <a:gd name="T121" fmla="*/ 1 h 4"/>
                      <a:gd name="T122" fmla="*/ 2 w 14"/>
                      <a:gd name="T123" fmla="*/ 0 h 4"/>
                      <a:gd name="T124" fmla="*/ 1 w 14"/>
                      <a:gd name="T12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4" h="4"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1"/>
                          <a:pt x="4" y="1"/>
                        </a:cubicBezTo>
                        <a:cubicBezTo>
                          <a:pt x="6" y="1"/>
                          <a:pt x="8" y="1"/>
                          <a:pt x="10" y="3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1" y="2"/>
                          <a:pt x="10" y="3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3"/>
                          <a:pt x="11" y="3"/>
                          <a:pt x="11" y="4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3" y="3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3" y="2"/>
                          <a:pt x="11" y="2"/>
                          <a:pt x="10" y="2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9" y="1"/>
                          <a:pt x="8" y="1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7" name="Freeform 2421"/>
                  <p:cNvSpPr/>
                  <p:nvPr/>
                </p:nvSpPr>
                <p:spPr bwMode="auto">
                  <a:xfrm>
                    <a:off x="1813" y="1027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8" name="Freeform 2422"/>
                  <p:cNvSpPr/>
                  <p:nvPr/>
                </p:nvSpPr>
                <p:spPr bwMode="auto">
                  <a:xfrm>
                    <a:off x="1813" y="1027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9" name="Freeform 2423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0" name="Freeform 2424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1" name="Rectangle 2425"/>
                  <p:cNvSpPr>
                    <a:spLocks noChangeArrowheads="1"/>
                  </p:cNvSpPr>
                  <p:nvPr/>
                </p:nvSpPr>
                <p:spPr bwMode="auto">
                  <a:xfrm>
                    <a:off x="1818" y="103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2" name="Freeform 2426"/>
                  <p:cNvSpPr/>
                  <p:nvPr/>
                </p:nvSpPr>
                <p:spPr bwMode="auto">
                  <a:xfrm>
                    <a:off x="1818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3" name="Freeform 2427"/>
                  <p:cNvSpPr/>
                  <p:nvPr/>
                </p:nvSpPr>
                <p:spPr bwMode="auto">
                  <a:xfrm>
                    <a:off x="1818" y="1027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4" name="Freeform 2428"/>
                  <p:cNvSpPr/>
                  <p:nvPr/>
                </p:nvSpPr>
                <p:spPr bwMode="auto">
                  <a:xfrm>
                    <a:off x="1827" y="1027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5" name="Freeform 2429"/>
                  <p:cNvSpPr/>
                  <p:nvPr/>
                </p:nvSpPr>
                <p:spPr bwMode="auto">
                  <a:xfrm>
                    <a:off x="1827" y="1027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6" name="Rectangle 2430"/>
                  <p:cNvSpPr>
                    <a:spLocks noChangeArrowheads="1"/>
                  </p:cNvSpPr>
                  <p:nvPr/>
                </p:nvSpPr>
                <p:spPr bwMode="auto">
                  <a:xfrm>
                    <a:off x="1811" y="102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7" name="Freeform 2431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8" name="Freeform 2432"/>
                  <p:cNvSpPr>
                    <a:spLocks noEditPoints="1"/>
                  </p:cNvSpPr>
                  <p:nvPr/>
                </p:nvSpPr>
                <p:spPr bwMode="auto">
                  <a:xfrm>
                    <a:off x="1800" y="1032"/>
                    <a:ext cx="11" cy="15"/>
                  </a:xfrm>
                  <a:custGeom>
                    <a:avLst/>
                    <a:gdLst>
                      <a:gd name="T0" fmla="*/ 0 w 5"/>
                      <a:gd name="T1" fmla="*/ 6 h 7"/>
                      <a:gd name="T2" fmla="*/ 0 w 5"/>
                      <a:gd name="T3" fmla="*/ 6 h 7"/>
                      <a:gd name="T4" fmla="*/ 0 w 5"/>
                      <a:gd name="T5" fmla="*/ 7 h 7"/>
                      <a:gd name="T6" fmla="*/ 1 w 5"/>
                      <a:gd name="T7" fmla="*/ 7 h 7"/>
                      <a:gd name="T8" fmla="*/ 0 w 5"/>
                      <a:gd name="T9" fmla="*/ 7 h 7"/>
                      <a:gd name="T10" fmla="*/ 0 w 5"/>
                      <a:gd name="T11" fmla="*/ 6 h 7"/>
                      <a:gd name="T12" fmla="*/ 1 w 5"/>
                      <a:gd name="T13" fmla="*/ 5 h 7"/>
                      <a:gd name="T14" fmla="*/ 1 w 5"/>
                      <a:gd name="T15" fmla="*/ 5 h 7"/>
                      <a:gd name="T16" fmla="*/ 1 w 5"/>
                      <a:gd name="T17" fmla="*/ 6 h 7"/>
                      <a:gd name="T18" fmla="*/ 1 w 5"/>
                      <a:gd name="T19" fmla="*/ 6 h 7"/>
                      <a:gd name="T20" fmla="*/ 1 w 5"/>
                      <a:gd name="T21" fmla="*/ 6 h 7"/>
                      <a:gd name="T22" fmla="*/ 2 w 5"/>
                      <a:gd name="T23" fmla="*/ 5 h 7"/>
                      <a:gd name="T24" fmla="*/ 1 w 5"/>
                      <a:gd name="T25" fmla="*/ 5 h 7"/>
                      <a:gd name="T26" fmla="*/ 1 w 5"/>
                      <a:gd name="T27" fmla="*/ 5 h 7"/>
                      <a:gd name="T28" fmla="*/ 4 w 5"/>
                      <a:gd name="T29" fmla="*/ 0 h 7"/>
                      <a:gd name="T30" fmla="*/ 4 w 5"/>
                      <a:gd name="T31" fmla="*/ 1 h 7"/>
                      <a:gd name="T32" fmla="*/ 3 w 5"/>
                      <a:gd name="T33" fmla="*/ 0 h 7"/>
                      <a:gd name="T34" fmla="*/ 3 w 5"/>
                      <a:gd name="T35" fmla="*/ 1 h 7"/>
                      <a:gd name="T36" fmla="*/ 3 w 5"/>
                      <a:gd name="T37" fmla="*/ 1 h 7"/>
                      <a:gd name="T38" fmla="*/ 3 w 5"/>
                      <a:gd name="T39" fmla="*/ 1 h 7"/>
                      <a:gd name="T40" fmla="*/ 3 w 5"/>
                      <a:gd name="T41" fmla="*/ 1 h 7"/>
                      <a:gd name="T42" fmla="*/ 3 w 5"/>
                      <a:gd name="T43" fmla="*/ 1 h 7"/>
                      <a:gd name="T44" fmla="*/ 2 w 5"/>
                      <a:gd name="T45" fmla="*/ 1 h 7"/>
                      <a:gd name="T46" fmla="*/ 2 w 5"/>
                      <a:gd name="T47" fmla="*/ 1 h 7"/>
                      <a:gd name="T48" fmla="*/ 2 w 5"/>
                      <a:gd name="T49" fmla="*/ 2 h 7"/>
                      <a:gd name="T50" fmla="*/ 2 w 5"/>
                      <a:gd name="T51" fmla="*/ 2 h 7"/>
                      <a:gd name="T52" fmla="*/ 2 w 5"/>
                      <a:gd name="T53" fmla="*/ 2 h 7"/>
                      <a:gd name="T54" fmla="*/ 2 w 5"/>
                      <a:gd name="T55" fmla="*/ 2 h 7"/>
                      <a:gd name="T56" fmla="*/ 2 w 5"/>
                      <a:gd name="T57" fmla="*/ 2 h 7"/>
                      <a:gd name="T58" fmla="*/ 1 w 5"/>
                      <a:gd name="T59" fmla="*/ 3 h 7"/>
                      <a:gd name="T60" fmla="*/ 2 w 5"/>
                      <a:gd name="T61" fmla="*/ 3 h 7"/>
                      <a:gd name="T62" fmla="*/ 1 w 5"/>
                      <a:gd name="T63" fmla="*/ 3 h 7"/>
                      <a:gd name="T64" fmla="*/ 1 w 5"/>
                      <a:gd name="T65" fmla="*/ 4 h 7"/>
                      <a:gd name="T66" fmla="*/ 2 w 5"/>
                      <a:gd name="T67" fmla="*/ 4 h 7"/>
                      <a:gd name="T68" fmla="*/ 2 w 5"/>
                      <a:gd name="T69" fmla="*/ 5 h 7"/>
                      <a:gd name="T70" fmla="*/ 3 w 5"/>
                      <a:gd name="T71" fmla="*/ 3 h 7"/>
                      <a:gd name="T72" fmla="*/ 3 w 5"/>
                      <a:gd name="T73" fmla="*/ 2 h 7"/>
                      <a:gd name="T74" fmla="*/ 3 w 5"/>
                      <a:gd name="T75" fmla="*/ 3 h 7"/>
                      <a:gd name="T76" fmla="*/ 3 w 5"/>
                      <a:gd name="T77" fmla="*/ 3 h 7"/>
                      <a:gd name="T78" fmla="*/ 3 w 5"/>
                      <a:gd name="T79" fmla="*/ 3 h 7"/>
                      <a:gd name="T80" fmla="*/ 3 w 5"/>
                      <a:gd name="T81" fmla="*/ 1 h 7"/>
                      <a:gd name="T82" fmla="*/ 4 w 5"/>
                      <a:gd name="T83" fmla="*/ 2 h 7"/>
                      <a:gd name="T84" fmla="*/ 4 w 5"/>
                      <a:gd name="T85" fmla="*/ 2 h 7"/>
                      <a:gd name="T86" fmla="*/ 4 w 5"/>
                      <a:gd name="T87" fmla="*/ 3 h 7"/>
                      <a:gd name="T88" fmla="*/ 5 w 5"/>
                      <a:gd name="T89" fmla="*/ 2 h 7"/>
                      <a:gd name="T90" fmla="*/ 5 w 5"/>
                      <a:gd name="T91" fmla="*/ 2 h 7"/>
                      <a:gd name="T92" fmla="*/ 5 w 5"/>
                      <a:gd name="T93" fmla="*/ 1 h 7"/>
                      <a:gd name="T94" fmla="*/ 4 w 5"/>
                      <a:gd name="T9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5" h="7"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7"/>
                          <a:pt x="0" y="7"/>
                        </a:cubicBezTo>
                        <a:cubicBezTo>
                          <a:pt x="0" y="7"/>
                          <a:pt x="1" y="7"/>
                          <a:pt x="1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1" y="6"/>
                          <a:pt x="2" y="5"/>
                        </a:cubicBezTo>
                        <a:cubicBezTo>
                          <a:pt x="2" y="5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1"/>
                        </a:cubicBezTo>
                        <a:cubicBezTo>
                          <a:pt x="3" y="1"/>
                          <a:pt x="4" y="1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2" y="1"/>
                          <a:pt x="3" y="1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1"/>
                          <a:pt x="4" y="1"/>
                          <a:pt x="5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9" name="Freeform 2433"/>
                  <p:cNvSpPr>
                    <a:spLocks noEditPoints="1"/>
                  </p:cNvSpPr>
                  <p:nvPr/>
                </p:nvSpPr>
                <p:spPr bwMode="auto">
                  <a:xfrm>
                    <a:off x="1798" y="1036"/>
                    <a:ext cx="7" cy="9"/>
                  </a:xfrm>
                  <a:custGeom>
                    <a:avLst/>
                    <a:gdLst>
                      <a:gd name="T0" fmla="*/ 1 w 3"/>
                      <a:gd name="T1" fmla="*/ 1 h 4"/>
                      <a:gd name="T2" fmla="*/ 1 w 3"/>
                      <a:gd name="T3" fmla="*/ 3 h 4"/>
                      <a:gd name="T4" fmla="*/ 1 w 3"/>
                      <a:gd name="T5" fmla="*/ 3 h 4"/>
                      <a:gd name="T6" fmla="*/ 1 w 3"/>
                      <a:gd name="T7" fmla="*/ 3 h 4"/>
                      <a:gd name="T8" fmla="*/ 1 w 3"/>
                      <a:gd name="T9" fmla="*/ 3 h 4"/>
                      <a:gd name="T10" fmla="*/ 1 w 3"/>
                      <a:gd name="T11" fmla="*/ 4 h 4"/>
                      <a:gd name="T12" fmla="*/ 1 w 3"/>
                      <a:gd name="T13" fmla="*/ 4 h 4"/>
                      <a:gd name="T14" fmla="*/ 1 w 3"/>
                      <a:gd name="T15" fmla="*/ 4 h 4"/>
                      <a:gd name="T16" fmla="*/ 1 w 3"/>
                      <a:gd name="T17" fmla="*/ 4 h 4"/>
                      <a:gd name="T18" fmla="*/ 1 w 3"/>
                      <a:gd name="T19" fmla="*/ 4 h 4"/>
                      <a:gd name="T20" fmla="*/ 2 w 3"/>
                      <a:gd name="T21" fmla="*/ 4 h 4"/>
                      <a:gd name="T22" fmla="*/ 2 w 3"/>
                      <a:gd name="T23" fmla="*/ 3 h 4"/>
                      <a:gd name="T24" fmla="*/ 2 w 3"/>
                      <a:gd name="T25" fmla="*/ 3 h 4"/>
                      <a:gd name="T26" fmla="*/ 2 w 3"/>
                      <a:gd name="T27" fmla="*/ 2 h 4"/>
                      <a:gd name="T28" fmla="*/ 2 w 3"/>
                      <a:gd name="T29" fmla="*/ 2 h 4"/>
                      <a:gd name="T30" fmla="*/ 2 w 3"/>
                      <a:gd name="T31" fmla="*/ 1 h 4"/>
                      <a:gd name="T32" fmla="*/ 2 w 3"/>
                      <a:gd name="T33" fmla="*/ 1 h 4"/>
                      <a:gd name="T34" fmla="*/ 2 w 3"/>
                      <a:gd name="T35" fmla="*/ 2 h 4"/>
                      <a:gd name="T36" fmla="*/ 1 w 3"/>
                      <a:gd name="T37" fmla="*/ 1 h 4"/>
                      <a:gd name="T38" fmla="*/ 3 w 3"/>
                      <a:gd name="T39" fmla="*/ 0 h 4"/>
                      <a:gd name="T40" fmla="*/ 3 w 3"/>
                      <a:gd name="T41" fmla="*/ 0 h 4"/>
                      <a:gd name="T42" fmla="*/ 2 w 3"/>
                      <a:gd name="T43" fmla="*/ 0 h 4"/>
                      <a:gd name="T44" fmla="*/ 2 w 3"/>
                      <a:gd name="T45" fmla="*/ 0 h 4"/>
                      <a:gd name="T46" fmla="*/ 1 w 3"/>
                      <a:gd name="T47" fmla="*/ 1 h 4"/>
                      <a:gd name="T48" fmla="*/ 2 w 3"/>
                      <a:gd name="T49" fmla="*/ 1 h 4"/>
                      <a:gd name="T50" fmla="*/ 2 w 3"/>
                      <a:gd name="T51" fmla="*/ 0 h 4"/>
                      <a:gd name="T52" fmla="*/ 2 w 3"/>
                      <a:gd name="T53" fmla="*/ 1 h 4"/>
                      <a:gd name="T54" fmla="*/ 3 w 3"/>
                      <a:gd name="T55" fmla="*/ 0 h 4"/>
                      <a:gd name="T56" fmla="*/ 3 w 3"/>
                      <a:gd name="T57" fmla="*/ 0 h 4"/>
                      <a:gd name="T58" fmla="*/ 3 w 3"/>
                      <a:gd name="T59" fmla="*/ 0 h 4"/>
                      <a:gd name="T60" fmla="*/ 3 w 3"/>
                      <a:gd name="T61" fmla="*/ 0 h 4"/>
                      <a:gd name="T62" fmla="*/ 3 w 3"/>
                      <a:gd name="T6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4">
                        <a:moveTo>
                          <a:pt x="1" y="1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1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0" name="Freeform 2434"/>
                  <p:cNvSpPr/>
                  <p:nvPr/>
                </p:nvSpPr>
                <p:spPr bwMode="auto">
                  <a:xfrm>
                    <a:off x="1805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1" name="Freeform 2435"/>
                  <p:cNvSpPr/>
                  <p:nvPr/>
                </p:nvSpPr>
                <p:spPr bwMode="auto">
                  <a:xfrm>
                    <a:off x="1805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2" name="Freeform 2436"/>
                  <p:cNvSpPr/>
                  <p:nvPr/>
                </p:nvSpPr>
                <p:spPr bwMode="auto">
                  <a:xfrm>
                    <a:off x="1798" y="1050"/>
                    <a:ext cx="4" cy="8"/>
                  </a:xfrm>
                  <a:custGeom>
                    <a:avLst/>
                    <a:gdLst>
                      <a:gd name="T0" fmla="*/ 1 w 2"/>
                      <a:gd name="T1" fmla="*/ 0 h 4"/>
                      <a:gd name="T2" fmla="*/ 1 w 2"/>
                      <a:gd name="T3" fmla="*/ 0 h 4"/>
                      <a:gd name="T4" fmla="*/ 1 w 2"/>
                      <a:gd name="T5" fmla="*/ 0 h 4"/>
                      <a:gd name="T6" fmla="*/ 0 w 2"/>
                      <a:gd name="T7" fmla="*/ 0 h 4"/>
                      <a:gd name="T8" fmla="*/ 0 w 2"/>
                      <a:gd name="T9" fmla="*/ 0 h 4"/>
                      <a:gd name="T10" fmla="*/ 0 w 2"/>
                      <a:gd name="T11" fmla="*/ 0 h 4"/>
                      <a:gd name="T12" fmla="*/ 0 w 2"/>
                      <a:gd name="T13" fmla="*/ 0 h 4"/>
                      <a:gd name="T14" fmla="*/ 0 w 2"/>
                      <a:gd name="T15" fmla="*/ 0 h 4"/>
                      <a:gd name="T16" fmla="*/ 1 w 2"/>
                      <a:gd name="T17" fmla="*/ 0 h 4"/>
                      <a:gd name="T18" fmla="*/ 1 w 2"/>
                      <a:gd name="T19" fmla="*/ 0 h 4"/>
                      <a:gd name="T20" fmla="*/ 1 w 2"/>
                      <a:gd name="T21" fmla="*/ 1 h 4"/>
                      <a:gd name="T22" fmla="*/ 1 w 2"/>
                      <a:gd name="T23" fmla="*/ 1 h 4"/>
                      <a:gd name="T24" fmla="*/ 1 w 2"/>
                      <a:gd name="T25" fmla="*/ 1 h 4"/>
                      <a:gd name="T26" fmla="*/ 0 w 2"/>
                      <a:gd name="T27" fmla="*/ 1 h 4"/>
                      <a:gd name="T28" fmla="*/ 0 w 2"/>
                      <a:gd name="T29" fmla="*/ 2 h 4"/>
                      <a:gd name="T30" fmla="*/ 0 w 2"/>
                      <a:gd name="T31" fmla="*/ 1 h 4"/>
                      <a:gd name="T32" fmla="*/ 0 w 2"/>
                      <a:gd name="T33" fmla="*/ 2 h 4"/>
                      <a:gd name="T34" fmla="*/ 0 w 2"/>
                      <a:gd name="T35" fmla="*/ 2 h 4"/>
                      <a:gd name="T36" fmla="*/ 0 w 2"/>
                      <a:gd name="T37" fmla="*/ 2 h 4"/>
                      <a:gd name="T38" fmla="*/ 1 w 2"/>
                      <a:gd name="T39" fmla="*/ 2 h 4"/>
                      <a:gd name="T40" fmla="*/ 1 w 2"/>
                      <a:gd name="T41" fmla="*/ 2 h 4"/>
                      <a:gd name="T42" fmla="*/ 1 w 2"/>
                      <a:gd name="T43" fmla="*/ 2 h 4"/>
                      <a:gd name="T44" fmla="*/ 1 w 2"/>
                      <a:gd name="T45" fmla="*/ 2 h 4"/>
                      <a:gd name="T46" fmla="*/ 1 w 2"/>
                      <a:gd name="T47" fmla="*/ 2 h 4"/>
                      <a:gd name="T48" fmla="*/ 0 w 2"/>
                      <a:gd name="T49" fmla="*/ 2 h 4"/>
                      <a:gd name="T50" fmla="*/ 1 w 2"/>
                      <a:gd name="T51" fmla="*/ 4 h 4"/>
                      <a:gd name="T52" fmla="*/ 2 w 2"/>
                      <a:gd name="T53" fmla="*/ 4 h 4"/>
                      <a:gd name="T54" fmla="*/ 2 w 2"/>
                      <a:gd name="T55" fmla="*/ 3 h 4"/>
                      <a:gd name="T56" fmla="*/ 2 w 2"/>
                      <a:gd name="T57" fmla="*/ 3 h 4"/>
                      <a:gd name="T58" fmla="*/ 2 w 2"/>
                      <a:gd name="T59" fmla="*/ 3 h 4"/>
                      <a:gd name="T60" fmla="*/ 1 w 2"/>
                      <a:gd name="T61" fmla="*/ 3 h 4"/>
                      <a:gd name="T62" fmla="*/ 1 w 2"/>
                      <a:gd name="T63" fmla="*/ 3 h 4"/>
                      <a:gd name="T64" fmla="*/ 1 w 2"/>
                      <a:gd name="T65" fmla="*/ 3 h 4"/>
                      <a:gd name="T66" fmla="*/ 1 w 2"/>
                      <a:gd name="T67" fmla="*/ 3 h 4"/>
                      <a:gd name="T68" fmla="*/ 1 w 2"/>
                      <a:gd name="T69" fmla="*/ 3 h 4"/>
                      <a:gd name="T70" fmla="*/ 1 w 2"/>
                      <a:gd name="T71" fmla="*/ 3 h 4"/>
                      <a:gd name="T72" fmla="*/ 2 w 2"/>
                      <a:gd name="T73" fmla="*/ 3 h 4"/>
                      <a:gd name="T74" fmla="*/ 2 w 2"/>
                      <a:gd name="T75" fmla="*/ 0 h 4"/>
                      <a:gd name="T76" fmla="*/ 2 w 2"/>
                      <a:gd name="T77" fmla="*/ 0 h 4"/>
                      <a:gd name="T78" fmla="*/ 1 w 2"/>
                      <a:gd name="T7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" h="4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3" name="Freeform 2437"/>
                  <p:cNvSpPr>
                    <a:spLocks noEditPoints="1"/>
                  </p:cNvSpPr>
                  <p:nvPr/>
                </p:nvSpPr>
                <p:spPr bwMode="auto">
                  <a:xfrm>
                    <a:off x="1793" y="1045"/>
                    <a:ext cx="7" cy="5"/>
                  </a:xfrm>
                  <a:custGeom>
                    <a:avLst/>
                    <a:gdLst>
                      <a:gd name="T0" fmla="*/ 2 w 3"/>
                      <a:gd name="T1" fmla="*/ 2 h 2"/>
                      <a:gd name="T2" fmla="*/ 1 w 3"/>
                      <a:gd name="T3" fmla="*/ 2 h 2"/>
                      <a:gd name="T4" fmla="*/ 2 w 3"/>
                      <a:gd name="T5" fmla="*/ 2 h 2"/>
                      <a:gd name="T6" fmla="*/ 2 w 3"/>
                      <a:gd name="T7" fmla="*/ 2 h 2"/>
                      <a:gd name="T8" fmla="*/ 2 w 3"/>
                      <a:gd name="T9" fmla="*/ 2 h 2"/>
                      <a:gd name="T10" fmla="*/ 1 w 3"/>
                      <a:gd name="T11" fmla="*/ 0 h 2"/>
                      <a:gd name="T12" fmla="*/ 1 w 3"/>
                      <a:gd name="T13" fmla="*/ 2 h 2"/>
                      <a:gd name="T14" fmla="*/ 2 w 3"/>
                      <a:gd name="T15" fmla="*/ 2 h 2"/>
                      <a:gd name="T16" fmla="*/ 3 w 3"/>
                      <a:gd name="T17" fmla="*/ 2 h 2"/>
                      <a:gd name="T18" fmla="*/ 2 w 3"/>
                      <a:gd name="T19" fmla="*/ 2 h 2"/>
                      <a:gd name="T20" fmla="*/ 3 w 3"/>
                      <a:gd name="T21" fmla="*/ 1 h 2"/>
                      <a:gd name="T22" fmla="*/ 2 w 3"/>
                      <a:gd name="T23" fmla="*/ 1 h 2"/>
                      <a:gd name="T24" fmla="*/ 2 w 3"/>
                      <a:gd name="T25" fmla="*/ 1 h 2"/>
                      <a:gd name="T26" fmla="*/ 1 w 3"/>
                      <a:gd name="T2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2">
                        <a:moveTo>
                          <a:pt x="2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2" y="1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4" name="Freeform 2438"/>
                  <p:cNvSpPr/>
                  <p:nvPr/>
                </p:nvSpPr>
                <p:spPr bwMode="auto">
                  <a:xfrm>
                    <a:off x="1798" y="1045"/>
                    <a:ext cx="2" cy="2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  <a:gd name="T6" fmla="*/ 0 w 2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5" name="Freeform 2439"/>
                  <p:cNvSpPr/>
                  <p:nvPr/>
                </p:nvSpPr>
                <p:spPr bwMode="auto">
                  <a:xfrm>
                    <a:off x="1798" y="1045"/>
                    <a:ext cx="2" cy="2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  <a:gd name="T6" fmla="*/ 0 w 2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6" name="Freeform 2440"/>
                  <p:cNvSpPr/>
                  <p:nvPr/>
                </p:nvSpPr>
                <p:spPr bwMode="auto">
                  <a:xfrm>
                    <a:off x="1800" y="1047"/>
                    <a:ext cx="2" cy="0"/>
                  </a:xfrm>
                  <a:custGeom>
                    <a:avLst/>
                    <a:gdLst>
                      <a:gd name="T0" fmla="*/ 1 w 1"/>
                      <a:gd name="T1" fmla="*/ 1 w 1"/>
                      <a:gd name="T2" fmla="*/ 1 w 1"/>
                      <a:gd name="T3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1" y="0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7" name="Rectangle 2441"/>
                  <p:cNvSpPr>
                    <a:spLocks noChangeArrowheads="1"/>
                  </p:cNvSpPr>
                  <p:nvPr/>
                </p:nvSpPr>
                <p:spPr bwMode="auto">
                  <a:xfrm>
                    <a:off x="1798" y="105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8" name="Freeform 2442"/>
                  <p:cNvSpPr/>
                  <p:nvPr/>
                </p:nvSpPr>
                <p:spPr bwMode="auto">
                  <a:xfrm>
                    <a:off x="1798" y="105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9" name="Freeform 2443"/>
                  <p:cNvSpPr/>
                  <p:nvPr/>
                </p:nvSpPr>
                <p:spPr bwMode="auto">
                  <a:xfrm>
                    <a:off x="1800" y="1056"/>
                    <a:ext cx="5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0 w 2"/>
                      <a:gd name="T3" fmla="*/ 1 h 2"/>
                      <a:gd name="T4" fmla="*/ 0 w 2"/>
                      <a:gd name="T5" fmla="*/ 1 h 2"/>
                      <a:gd name="T6" fmla="*/ 0 w 2"/>
                      <a:gd name="T7" fmla="*/ 1 h 2"/>
                      <a:gd name="T8" fmla="*/ 1 w 2"/>
                      <a:gd name="T9" fmla="*/ 1 h 2"/>
                      <a:gd name="T10" fmla="*/ 2 w 2"/>
                      <a:gd name="T11" fmla="*/ 2 h 2"/>
                      <a:gd name="T12" fmla="*/ 2 w 2"/>
                      <a:gd name="T13" fmla="*/ 2 h 2"/>
                      <a:gd name="T14" fmla="*/ 2 w 2"/>
                      <a:gd name="T15" fmla="*/ 1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1" y="1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0" name="Freeform 2444"/>
                  <p:cNvSpPr>
                    <a:spLocks noEditPoints="1"/>
                  </p:cNvSpPr>
                  <p:nvPr/>
                </p:nvSpPr>
                <p:spPr bwMode="auto">
                  <a:xfrm>
                    <a:off x="1800" y="1061"/>
                    <a:ext cx="29" cy="9"/>
                  </a:xfrm>
                  <a:custGeom>
                    <a:avLst/>
                    <a:gdLst>
                      <a:gd name="T0" fmla="*/ 13 w 13"/>
                      <a:gd name="T1" fmla="*/ 1 h 4"/>
                      <a:gd name="T2" fmla="*/ 13 w 13"/>
                      <a:gd name="T3" fmla="*/ 1 h 4"/>
                      <a:gd name="T4" fmla="*/ 1 w 13"/>
                      <a:gd name="T5" fmla="*/ 0 h 4"/>
                      <a:gd name="T6" fmla="*/ 1 w 13"/>
                      <a:gd name="T7" fmla="*/ 1 h 4"/>
                      <a:gd name="T8" fmla="*/ 2 w 13"/>
                      <a:gd name="T9" fmla="*/ 2 h 4"/>
                      <a:gd name="T10" fmla="*/ 2 w 13"/>
                      <a:gd name="T11" fmla="*/ 2 h 4"/>
                      <a:gd name="T12" fmla="*/ 3 w 13"/>
                      <a:gd name="T13" fmla="*/ 3 h 4"/>
                      <a:gd name="T14" fmla="*/ 3 w 13"/>
                      <a:gd name="T15" fmla="*/ 3 h 4"/>
                      <a:gd name="T16" fmla="*/ 4 w 13"/>
                      <a:gd name="T17" fmla="*/ 3 h 4"/>
                      <a:gd name="T18" fmla="*/ 5 w 13"/>
                      <a:gd name="T19" fmla="*/ 4 h 4"/>
                      <a:gd name="T20" fmla="*/ 5 w 13"/>
                      <a:gd name="T21" fmla="*/ 2 h 4"/>
                      <a:gd name="T22" fmla="*/ 6 w 13"/>
                      <a:gd name="T23" fmla="*/ 2 h 4"/>
                      <a:gd name="T24" fmla="*/ 6 w 13"/>
                      <a:gd name="T25" fmla="*/ 2 h 4"/>
                      <a:gd name="T26" fmla="*/ 6 w 13"/>
                      <a:gd name="T27" fmla="*/ 3 h 4"/>
                      <a:gd name="T28" fmla="*/ 7 w 13"/>
                      <a:gd name="T29" fmla="*/ 3 h 4"/>
                      <a:gd name="T30" fmla="*/ 7 w 13"/>
                      <a:gd name="T31" fmla="*/ 3 h 4"/>
                      <a:gd name="T32" fmla="*/ 8 w 13"/>
                      <a:gd name="T33" fmla="*/ 3 h 4"/>
                      <a:gd name="T34" fmla="*/ 8 w 13"/>
                      <a:gd name="T35" fmla="*/ 4 h 4"/>
                      <a:gd name="T36" fmla="*/ 11 w 13"/>
                      <a:gd name="T37" fmla="*/ 3 h 4"/>
                      <a:gd name="T38" fmla="*/ 10 w 13"/>
                      <a:gd name="T39" fmla="*/ 2 h 4"/>
                      <a:gd name="T40" fmla="*/ 10 w 13"/>
                      <a:gd name="T41" fmla="*/ 2 h 4"/>
                      <a:gd name="T42" fmla="*/ 11 w 13"/>
                      <a:gd name="T43" fmla="*/ 2 h 4"/>
                      <a:gd name="T44" fmla="*/ 11 w 13"/>
                      <a:gd name="T45" fmla="*/ 1 h 4"/>
                      <a:gd name="T46" fmla="*/ 11 w 13"/>
                      <a:gd name="T47" fmla="*/ 2 h 4"/>
                      <a:gd name="T48" fmla="*/ 12 w 13"/>
                      <a:gd name="T49" fmla="*/ 2 h 4"/>
                      <a:gd name="T50" fmla="*/ 12 w 13"/>
                      <a:gd name="T51" fmla="*/ 2 h 4"/>
                      <a:gd name="T52" fmla="*/ 12 w 13"/>
                      <a:gd name="T53" fmla="*/ 1 h 4"/>
                      <a:gd name="T54" fmla="*/ 13 w 13"/>
                      <a:gd name="T55" fmla="*/ 0 h 4"/>
                      <a:gd name="T56" fmla="*/ 10 w 13"/>
                      <a:gd name="T57" fmla="*/ 1 h 4"/>
                      <a:gd name="T58" fmla="*/ 9 w 13"/>
                      <a:gd name="T59" fmla="*/ 2 h 4"/>
                      <a:gd name="T60" fmla="*/ 9 w 13"/>
                      <a:gd name="T61" fmla="*/ 2 h 4"/>
                      <a:gd name="T62" fmla="*/ 9 w 13"/>
                      <a:gd name="T63" fmla="*/ 2 h 4"/>
                      <a:gd name="T64" fmla="*/ 9 w 13"/>
                      <a:gd name="T65" fmla="*/ 2 h 4"/>
                      <a:gd name="T66" fmla="*/ 8 w 13"/>
                      <a:gd name="T67" fmla="*/ 1 h 4"/>
                      <a:gd name="T68" fmla="*/ 8 w 13"/>
                      <a:gd name="T69" fmla="*/ 2 h 4"/>
                      <a:gd name="T70" fmla="*/ 8 w 13"/>
                      <a:gd name="T71" fmla="*/ 1 h 4"/>
                      <a:gd name="T72" fmla="*/ 3 w 13"/>
                      <a:gd name="T73" fmla="*/ 1 h 4"/>
                      <a:gd name="T74" fmla="*/ 3 w 13"/>
                      <a:gd name="T75" fmla="*/ 2 h 4"/>
                      <a:gd name="T76" fmla="*/ 3 w 13"/>
                      <a:gd name="T77" fmla="*/ 2 h 4"/>
                      <a:gd name="T78" fmla="*/ 2 w 13"/>
                      <a:gd name="T79" fmla="*/ 2 h 4"/>
                      <a:gd name="T80" fmla="*/ 2 w 13"/>
                      <a:gd name="T81" fmla="*/ 1 h 4"/>
                      <a:gd name="T82" fmla="*/ 2 w 13"/>
                      <a:gd name="T83" fmla="*/ 1 h 4"/>
                      <a:gd name="T84" fmla="*/ 2 w 13"/>
                      <a:gd name="T85" fmla="*/ 0 h 4"/>
                      <a:gd name="T86" fmla="*/ 1 w 13"/>
                      <a:gd name="T87" fmla="*/ 0 h 4"/>
                      <a:gd name="T88" fmla="*/ 1 w 13"/>
                      <a:gd name="T89" fmla="*/ 0 h 4"/>
                      <a:gd name="T90" fmla="*/ 1 w 13"/>
                      <a:gd name="T9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13" h="4">
                        <a:moveTo>
                          <a:pt x="13" y="1"/>
                        </a:move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0" y="3"/>
                          <a:pt x="1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5" y="2"/>
                        </a:cubicBezTo>
                        <a:cubicBezTo>
                          <a:pt x="5" y="3"/>
                          <a:pt x="5" y="3"/>
                          <a:pt x="5" y="4"/>
                        </a:cubicBezTo>
                        <a:cubicBezTo>
                          <a:pt x="5" y="3"/>
                          <a:pt x="5" y="3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7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9" y="3"/>
                          <a:pt x="10" y="3"/>
                          <a:pt x="10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2"/>
                          <a:pt x="10" y="3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1" y="1"/>
                          <a:pt x="10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10" y="2"/>
                          <a:pt x="9" y="1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8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7" y="1"/>
                          <a:pt x="6" y="2"/>
                          <a:pt x="5" y="2"/>
                        </a:cubicBezTo>
                        <a:cubicBezTo>
                          <a:pt x="5" y="2"/>
                          <a:pt x="4" y="2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1" name="Freeform 2445"/>
                  <p:cNvSpPr/>
                  <p:nvPr/>
                </p:nvSpPr>
                <p:spPr bwMode="auto">
                  <a:xfrm>
                    <a:off x="1805" y="106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2" name="Freeform 2446"/>
                  <p:cNvSpPr/>
                  <p:nvPr/>
                </p:nvSpPr>
                <p:spPr bwMode="auto">
                  <a:xfrm>
                    <a:off x="1805" y="106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3" name="Freeform 2447"/>
                  <p:cNvSpPr/>
                  <p:nvPr/>
                </p:nvSpPr>
                <p:spPr bwMode="auto">
                  <a:xfrm>
                    <a:off x="1829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4" name="Freeform 2448"/>
                  <p:cNvSpPr/>
                  <p:nvPr/>
                </p:nvSpPr>
                <p:spPr bwMode="auto">
                  <a:xfrm>
                    <a:off x="1829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5" name="Rectangle 2449"/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106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6" name="Rectangle 2450"/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1061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7" name="Freeform 2451"/>
                  <p:cNvSpPr/>
                  <p:nvPr/>
                </p:nvSpPr>
                <p:spPr bwMode="auto">
                  <a:xfrm>
                    <a:off x="1800" y="106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8" name="Freeform 2452"/>
                  <p:cNvSpPr/>
                  <p:nvPr/>
                </p:nvSpPr>
                <p:spPr bwMode="auto">
                  <a:xfrm>
                    <a:off x="1800" y="106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9" name="Freeform 2453"/>
                  <p:cNvSpPr/>
                  <p:nvPr/>
                </p:nvSpPr>
                <p:spPr bwMode="auto">
                  <a:xfrm>
                    <a:off x="1834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0" name="Freeform 2454"/>
                  <p:cNvSpPr/>
                  <p:nvPr/>
                </p:nvSpPr>
                <p:spPr bwMode="auto">
                  <a:xfrm>
                    <a:off x="1834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1" name="Freeform 2455"/>
                  <p:cNvSpPr/>
                  <p:nvPr/>
                </p:nvSpPr>
                <p:spPr bwMode="auto">
                  <a:xfrm>
                    <a:off x="1834" y="104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2" name="Freeform 2456"/>
                  <p:cNvSpPr/>
                  <p:nvPr/>
                </p:nvSpPr>
                <p:spPr bwMode="auto">
                  <a:xfrm>
                    <a:off x="1834" y="104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3" name="Freeform 2457"/>
                  <p:cNvSpPr>
                    <a:spLocks noEditPoints="1"/>
                  </p:cNvSpPr>
                  <p:nvPr/>
                </p:nvSpPr>
                <p:spPr bwMode="auto">
                  <a:xfrm>
                    <a:off x="1805" y="1036"/>
                    <a:ext cx="31" cy="27"/>
                  </a:xfrm>
                  <a:custGeom>
                    <a:avLst/>
                    <a:gdLst>
                      <a:gd name="T0" fmla="*/ 12 w 14"/>
                      <a:gd name="T1" fmla="*/ 6 h 12"/>
                      <a:gd name="T2" fmla="*/ 7 w 14"/>
                      <a:gd name="T3" fmla="*/ 0 h 12"/>
                      <a:gd name="T4" fmla="*/ 5 w 14"/>
                      <a:gd name="T5" fmla="*/ 1 h 12"/>
                      <a:gd name="T6" fmla="*/ 4 w 14"/>
                      <a:gd name="T7" fmla="*/ 1 h 12"/>
                      <a:gd name="T8" fmla="*/ 3 w 14"/>
                      <a:gd name="T9" fmla="*/ 2 h 12"/>
                      <a:gd name="T10" fmla="*/ 2 w 14"/>
                      <a:gd name="T11" fmla="*/ 3 h 12"/>
                      <a:gd name="T12" fmla="*/ 1 w 14"/>
                      <a:gd name="T13" fmla="*/ 6 h 12"/>
                      <a:gd name="T14" fmla="*/ 2 w 14"/>
                      <a:gd name="T15" fmla="*/ 6 h 12"/>
                      <a:gd name="T16" fmla="*/ 2 w 14"/>
                      <a:gd name="T17" fmla="*/ 5 h 12"/>
                      <a:gd name="T18" fmla="*/ 3 w 14"/>
                      <a:gd name="T19" fmla="*/ 4 h 12"/>
                      <a:gd name="T20" fmla="*/ 4 w 14"/>
                      <a:gd name="T21" fmla="*/ 3 h 12"/>
                      <a:gd name="T22" fmla="*/ 5 w 14"/>
                      <a:gd name="T23" fmla="*/ 2 h 12"/>
                      <a:gd name="T24" fmla="*/ 5 w 14"/>
                      <a:gd name="T25" fmla="*/ 2 h 12"/>
                      <a:gd name="T26" fmla="*/ 6 w 14"/>
                      <a:gd name="T27" fmla="*/ 1 h 12"/>
                      <a:gd name="T28" fmla="*/ 6 w 14"/>
                      <a:gd name="T29" fmla="*/ 1 h 12"/>
                      <a:gd name="T30" fmla="*/ 6 w 14"/>
                      <a:gd name="T31" fmla="*/ 2 h 12"/>
                      <a:gd name="T32" fmla="*/ 7 w 14"/>
                      <a:gd name="T33" fmla="*/ 2 h 12"/>
                      <a:gd name="T34" fmla="*/ 8 w 14"/>
                      <a:gd name="T35" fmla="*/ 2 h 12"/>
                      <a:gd name="T36" fmla="*/ 9 w 14"/>
                      <a:gd name="T37" fmla="*/ 1 h 12"/>
                      <a:gd name="T38" fmla="*/ 10 w 14"/>
                      <a:gd name="T39" fmla="*/ 1 h 12"/>
                      <a:gd name="T40" fmla="*/ 10 w 14"/>
                      <a:gd name="T41" fmla="*/ 1 h 12"/>
                      <a:gd name="T42" fmla="*/ 10 w 14"/>
                      <a:gd name="T43" fmla="*/ 3 h 12"/>
                      <a:gd name="T44" fmla="*/ 11 w 14"/>
                      <a:gd name="T45" fmla="*/ 4 h 12"/>
                      <a:gd name="T46" fmla="*/ 11 w 14"/>
                      <a:gd name="T47" fmla="*/ 4 h 12"/>
                      <a:gd name="T48" fmla="*/ 12 w 14"/>
                      <a:gd name="T49" fmla="*/ 5 h 12"/>
                      <a:gd name="T50" fmla="*/ 13 w 14"/>
                      <a:gd name="T51" fmla="*/ 6 h 12"/>
                      <a:gd name="T52" fmla="*/ 12 w 14"/>
                      <a:gd name="T53" fmla="*/ 6 h 12"/>
                      <a:gd name="T54" fmla="*/ 13 w 14"/>
                      <a:gd name="T55" fmla="*/ 8 h 12"/>
                      <a:gd name="T56" fmla="*/ 11 w 14"/>
                      <a:gd name="T57" fmla="*/ 11 h 12"/>
                      <a:gd name="T58" fmla="*/ 12 w 14"/>
                      <a:gd name="T59" fmla="*/ 10 h 12"/>
                      <a:gd name="T60" fmla="*/ 12 w 14"/>
                      <a:gd name="T61" fmla="*/ 10 h 12"/>
                      <a:gd name="T62" fmla="*/ 12 w 14"/>
                      <a:gd name="T63" fmla="*/ 9 h 12"/>
                      <a:gd name="T64" fmla="*/ 12 w 14"/>
                      <a:gd name="T65" fmla="*/ 9 h 12"/>
                      <a:gd name="T66" fmla="*/ 12 w 14"/>
                      <a:gd name="T67" fmla="*/ 9 h 12"/>
                      <a:gd name="T68" fmla="*/ 14 w 14"/>
                      <a:gd name="T69" fmla="*/ 10 h 12"/>
                      <a:gd name="T70" fmla="*/ 14 w 14"/>
                      <a:gd name="T71" fmla="*/ 9 h 12"/>
                      <a:gd name="T72" fmla="*/ 14 w 14"/>
                      <a:gd name="T73" fmla="*/ 9 h 12"/>
                      <a:gd name="T74" fmla="*/ 14 w 14"/>
                      <a:gd name="T75" fmla="*/ 8 h 12"/>
                      <a:gd name="T76" fmla="*/ 14 w 14"/>
                      <a:gd name="T77" fmla="*/ 7 h 12"/>
                      <a:gd name="T78" fmla="*/ 14 w 14"/>
                      <a:gd name="T79" fmla="*/ 5 h 12"/>
                      <a:gd name="T80" fmla="*/ 13 w 14"/>
                      <a:gd name="T81" fmla="*/ 4 h 12"/>
                      <a:gd name="T82" fmla="*/ 13 w 14"/>
                      <a:gd name="T83" fmla="*/ 4 h 12"/>
                      <a:gd name="T84" fmla="*/ 13 w 14"/>
                      <a:gd name="T85" fmla="*/ 3 h 12"/>
                      <a:gd name="T86" fmla="*/ 13 w 14"/>
                      <a:gd name="T87" fmla="*/ 3 h 12"/>
                      <a:gd name="T88" fmla="*/ 11 w 14"/>
                      <a:gd name="T89" fmla="*/ 3 h 12"/>
                      <a:gd name="T90" fmla="*/ 10 w 14"/>
                      <a:gd name="T91" fmla="*/ 2 h 12"/>
                      <a:gd name="T92" fmla="*/ 11 w 14"/>
                      <a:gd name="T93" fmla="*/ 1 h 12"/>
                      <a:gd name="T94" fmla="*/ 10 w 14"/>
                      <a:gd name="T95" fmla="*/ 1 h 12"/>
                      <a:gd name="T96" fmla="*/ 9 w 14"/>
                      <a:gd name="T97" fmla="*/ 1 h 12"/>
                      <a:gd name="T98" fmla="*/ 8 w 14"/>
                      <a:gd name="T99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4" h="12">
                        <a:moveTo>
                          <a:pt x="12" y="6"/>
                        </a:move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moveTo>
                          <a:pt x="8" y="0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6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3" y="2"/>
                          <a:pt x="1" y="1"/>
                          <a:pt x="2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0" y="3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8" y="1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9" y="2"/>
                        </a:cubicBezTo>
                        <a:cubicBezTo>
                          <a:pt x="9" y="2"/>
                          <a:pt x="8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2"/>
                          <a:pt x="10" y="2"/>
                        </a:cubicBezTo>
                        <a:cubicBezTo>
                          <a:pt x="10" y="2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2" y="4"/>
                          <a:pt x="12" y="5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2" y="5"/>
                          <a:pt x="13" y="6"/>
                          <a:pt x="13" y="6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4" y="6"/>
                          <a:pt x="14" y="7"/>
                          <a:pt x="14" y="7"/>
                        </a:cubicBezTo>
                        <a:cubicBezTo>
                          <a:pt x="13" y="7"/>
                          <a:pt x="13" y="7"/>
                          <a:pt x="13" y="7"/>
                        </a:cubicBezTo>
                        <a:cubicBezTo>
                          <a:pt x="14" y="7"/>
                          <a:pt x="13" y="7"/>
                          <a:pt x="12" y="6"/>
                        </a:cubicBezTo>
                        <a:cubicBezTo>
                          <a:pt x="13" y="7"/>
                          <a:pt x="12" y="7"/>
                          <a:pt x="13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8"/>
                          <a:pt x="13" y="8"/>
                          <a:pt x="13" y="8"/>
                        </a:cubicBezTo>
                        <a:cubicBezTo>
                          <a:pt x="12" y="8"/>
                          <a:pt x="12" y="8"/>
                          <a:pt x="12" y="8"/>
                        </a:cubicBezTo>
                        <a:cubicBezTo>
                          <a:pt x="12" y="9"/>
                          <a:pt x="11" y="10"/>
                          <a:pt x="11" y="11"/>
                        </a:cubicBezTo>
                        <a:cubicBezTo>
                          <a:pt x="11" y="11"/>
                          <a:pt x="11" y="11"/>
                          <a:pt x="11" y="11"/>
                        </a:cubicBezTo>
                        <a:cubicBezTo>
                          <a:pt x="11" y="11"/>
                          <a:pt x="12" y="12"/>
                          <a:pt x="12" y="12"/>
                        </a:cubicBezTo>
                        <a:cubicBezTo>
                          <a:pt x="13" y="11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10"/>
                          <a:pt x="13" y="10"/>
                          <a:pt x="14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7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7"/>
                        </a:cubicBezTo>
                        <a:cubicBezTo>
                          <a:pt x="14" y="7"/>
                          <a:pt x="14" y="7"/>
                          <a:pt x="14" y="7"/>
                        </a:cubicBezTo>
                        <a:cubicBezTo>
                          <a:pt x="14" y="6"/>
                          <a:pt x="13" y="6"/>
                          <a:pt x="13" y="6"/>
                        </a:cubicBezTo>
                        <a:cubicBezTo>
                          <a:pt x="14" y="6"/>
                          <a:pt x="13" y="5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3" y="5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2" y="3"/>
                          <a:pt x="12" y="2"/>
                        </a:cubicBezTo>
                        <a:cubicBezTo>
                          <a:pt x="12" y="2"/>
                          <a:pt x="11" y="2"/>
                          <a:pt x="11" y="3"/>
                        </a:cubicBezTo>
                        <a:cubicBezTo>
                          <a:pt x="11" y="3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1" y="1"/>
                          <a:pt x="10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9" y="0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0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4" name="Freeform 2458"/>
                  <p:cNvSpPr/>
                  <p:nvPr/>
                </p:nvSpPr>
                <p:spPr bwMode="auto">
                  <a:xfrm>
                    <a:off x="1816" y="1036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5" name="Freeform 2459"/>
                  <p:cNvSpPr/>
                  <p:nvPr/>
                </p:nvSpPr>
                <p:spPr bwMode="auto">
                  <a:xfrm>
                    <a:off x="1816" y="1036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6" name="Rectangle 2460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1036"/>
                    <a:ext cx="1" cy="2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7" name="Rectangle 2461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1036"/>
                    <a:ext cx="1" cy="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8" name="Freeform 2462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9" name="Freeform 2463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0" name="Freeform 2464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1" name="Freeform 2465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2" name="Freeform 2466"/>
                  <p:cNvSpPr>
                    <a:spLocks noEditPoints="1"/>
                  </p:cNvSpPr>
                  <p:nvPr/>
                </p:nvSpPr>
                <p:spPr bwMode="auto">
                  <a:xfrm>
                    <a:off x="1807" y="1050"/>
                    <a:ext cx="15" cy="8"/>
                  </a:xfrm>
                  <a:custGeom>
                    <a:avLst/>
                    <a:gdLst>
                      <a:gd name="T0" fmla="*/ 6 w 7"/>
                      <a:gd name="T1" fmla="*/ 1 h 4"/>
                      <a:gd name="T2" fmla="*/ 7 w 7"/>
                      <a:gd name="T3" fmla="*/ 1 h 4"/>
                      <a:gd name="T4" fmla="*/ 6 w 7"/>
                      <a:gd name="T5" fmla="*/ 1 h 4"/>
                      <a:gd name="T6" fmla="*/ 6 w 7"/>
                      <a:gd name="T7" fmla="*/ 1 h 4"/>
                      <a:gd name="T8" fmla="*/ 6 w 7"/>
                      <a:gd name="T9" fmla="*/ 1 h 4"/>
                      <a:gd name="T10" fmla="*/ 6 w 7"/>
                      <a:gd name="T11" fmla="*/ 1 h 4"/>
                      <a:gd name="T12" fmla="*/ 6 w 7"/>
                      <a:gd name="T13" fmla="*/ 1 h 4"/>
                      <a:gd name="T14" fmla="*/ 7 w 7"/>
                      <a:gd name="T15" fmla="*/ 1 h 4"/>
                      <a:gd name="T16" fmla="*/ 7 w 7"/>
                      <a:gd name="T17" fmla="*/ 1 h 4"/>
                      <a:gd name="T18" fmla="*/ 6 w 7"/>
                      <a:gd name="T19" fmla="*/ 1 h 4"/>
                      <a:gd name="T20" fmla="*/ 7 w 7"/>
                      <a:gd name="T21" fmla="*/ 1 h 4"/>
                      <a:gd name="T22" fmla="*/ 7 w 7"/>
                      <a:gd name="T23" fmla="*/ 1 h 4"/>
                      <a:gd name="T24" fmla="*/ 6 w 7"/>
                      <a:gd name="T25" fmla="*/ 1 h 4"/>
                      <a:gd name="T26" fmla="*/ 6 w 7"/>
                      <a:gd name="T27" fmla="*/ 1 h 4"/>
                      <a:gd name="T28" fmla="*/ 6 w 7"/>
                      <a:gd name="T29" fmla="*/ 1 h 4"/>
                      <a:gd name="T30" fmla="*/ 6 w 7"/>
                      <a:gd name="T31" fmla="*/ 1 h 4"/>
                      <a:gd name="T32" fmla="*/ 7 w 7"/>
                      <a:gd name="T33" fmla="*/ 1 h 4"/>
                      <a:gd name="T34" fmla="*/ 7 w 7"/>
                      <a:gd name="T35" fmla="*/ 1 h 4"/>
                      <a:gd name="T36" fmla="*/ 7 w 7"/>
                      <a:gd name="T37" fmla="*/ 1 h 4"/>
                      <a:gd name="T38" fmla="*/ 7 w 7"/>
                      <a:gd name="T39" fmla="*/ 1 h 4"/>
                      <a:gd name="T40" fmla="*/ 1 w 7"/>
                      <a:gd name="T41" fmla="*/ 1 h 4"/>
                      <a:gd name="T42" fmla="*/ 2 w 7"/>
                      <a:gd name="T43" fmla="*/ 2 h 4"/>
                      <a:gd name="T44" fmla="*/ 1 w 7"/>
                      <a:gd name="T45" fmla="*/ 2 h 4"/>
                      <a:gd name="T46" fmla="*/ 1 w 7"/>
                      <a:gd name="T47" fmla="*/ 3 h 4"/>
                      <a:gd name="T48" fmla="*/ 2 w 7"/>
                      <a:gd name="T49" fmla="*/ 2 h 4"/>
                      <a:gd name="T50" fmla="*/ 3 w 7"/>
                      <a:gd name="T51" fmla="*/ 2 h 4"/>
                      <a:gd name="T52" fmla="*/ 3 w 7"/>
                      <a:gd name="T53" fmla="*/ 3 h 4"/>
                      <a:gd name="T54" fmla="*/ 4 w 7"/>
                      <a:gd name="T55" fmla="*/ 4 h 4"/>
                      <a:gd name="T56" fmla="*/ 5 w 7"/>
                      <a:gd name="T57" fmla="*/ 4 h 4"/>
                      <a:gd name="T58" fmla="*/ 6 w 7"/>
                      <a:gd name="T59" fmla="*/ 3 h 4"/>
                      <a:gd name="T60" fmla="*/ 6 w 7"/>
                      <a:gd name="T61" fmla="*/ 2 h 4"/>
                      <a:gd name="T62" fmla="*/ 7 w 7"/>
                      <a:gd name="T63" fmla="*/ 2 h 4"/>
                      <a:gd name="T64" fmla="*/ 7 w 7"/>
                      <a:gd name="T65" fmla="*/ 1 h 4"/>
                      <a:gd name="T66" fmla="*/ 7 w 7"/>
                      <a:gd name="T67" fmla="*/ 1 h 4"/>
                      <a:gd name="T68" fmla="*/ 7 w 7"/>
                      <a:gd name="T69" fmla="*/ 1 h 4"/>
                      <a:gd name="T70" fmla="*/ 6 w 7"/>
                      <a:gd name="T71" fmla="*/ 2 h 4"/>
                      <a:gd name="T72" fmla="*/ 6 w 7"/>
                      <a:gd name="T73" fmla="*/ 1 h 4"/>
                      <a:gd name="T74" fmla="*/ 6 w 7"/>
                      <a:gd name="T75" fmla="*/ 1 h 4"/>
                      <a:gd name="T76" fmla="*/ 5 w 7"/>
                      <a:gd name="T77" fmla="*/ 2 h 4"/>
                      <a:gd name="T78" fmla="*/ 4 w 7"/>
                      <a:gd name="T79" fmla="*/ 2 h 4"/>
                      <a:gd name="T80" fmla="*/ 3 w 7"/>
                      <a:gd name="T81" fmla="*/ 2 h 4"/>
                      <a:gd name="T82" fmla="*/ 3 w 7"/>
                      <a:gd name="T83" fmla="*/ 2 h 4"/>
                      <a:gd name="T84" fmla="*/ 2 w 7"/>
                      <a:gd name="T85" fmla="*/ 2 h 4"/>
                      <a:gd name="T86" fmla="*/ 2 w 7"/>
                      <a:gd name="T87" fmla="*/ 2 h 4"/>
                      <a:gd name="T88" fmla="*/ 1 w 7"/>
                      <a:gd name="T8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7" h="4"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1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3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2" y="4"/>
                          <a:pt x="3" y="3"/>
                        </a:cubicBezTo>
                        <a:cubicBezTo>
                          <a:pt x="3" y="3"/>
                          <a:pt x="3" y="4"/>
                          <a:pt x="4" y="4"/>
                        </a:cubicBezTo>
                        <a:cubicBezTo>
                          <a:pt x="4" y="4"/>
                          <a:pt x="5" y="4"/>
                          <a:pt x="5" y="3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3"/>
                          <a:pt x="7" y="3"/>
                        </a:cubicBezTo>
                        <a:cubicBezTo>
                          <a:pt x="7" y="3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5" y="2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2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3" name="Freeform 2467"/>
                  <p:cNvSpPr>
                    <a:spLocks noEditPoints="1"/>
                  </p:cNvSpPr>
                  <p:nvPr/>
                </p:nvSpPr>
                <p:spPr bwMode="auto">
                  <a:xfrm>
                    <a:off x="1820" y="1052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0 w 1"/>
                      <a:gd name="T3" fmla="*/ 0 w 1"/>
                      <a:gd name="T4" fmla="*/ 0 w 1"/>
                      <a:gd name="T5" fmla="*/ 0 w 1"/>
                      <a:gd name="T6" fmla="*/ 0 w 1"/>
                      <a:gd name="T7" fmla="*/ 0 w 1"/>
                      <a:gd name="T8" fmla="*/ 0 w 1"/>
                      <a:gd name="T9" fmla="*/ 1 w 1"/>
                      <a:gd name="T10" fmla="*/ 1 w 1"/>
                      <a:gd name="T11" fmla="*/ 1 w 1"/>
                      <a:gd name="T12" fmla="*/ 1 w 1"/>
                      <a:gd name="T13" fmla="*/ 1 w 1"/>
                      <a:gd name="T14" fmla="*/ 0 w 1"/>
                      <a:gd name="T15" fmla="*/ 0 w 1"/>
                      <a:gd name="T16" fmla="*/ 1 w 1"/>
                      <a:gd name="T17" fmla="*/ 1 w 1"/>
                      <a:gd name="T18" fmla="*/ 1 w 1"/>
                      <a:gd name="T19" fmla="*/ 1 w 1"/>
                      <a:gd name="T20" fmla="*/ 1 w 1"/>
                      <a:gd name="T21" fmla="*/ 1 w 1"/>
                      <a:gd name="T22" fmla="*/ 1 w 1"/>
                      <a:gd name="T23" fmla="*/ 1 w 1"/>
                      <a:gd name="T24" fmla="*/ 1 w 1"/>
                      <a:gd name="T25" fmla="*/ 1 w 1"/>
                      <a:gd name="T26" fmla="*/ 1 w 1"/>
                      <a:gd name="T27" fmla="*/ 1 w 1"/>
                      <a:gd name="T28" fmla="*/ 1 w 1"/>
                      <a:gd name="T29" fmla="*/ 1 w 1"/>
                      <a:gd name="T30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4" name="Freeform 2468"/>
                  <p:cNvSpPr>
                    <a:spLocks noEditPoints="1"/>
                  </p:cNvSpPr>
                  <p:nvPr/>
                </p:nvSpPr>
                <p:spPr bwMode="auto">
                  <a:xfrm>
                    <a:off x="1820" y="1050"/>
                    <a:ext cx="2" cy="4"/>
                  </a:xfrm>
                  <a:custGeom>
                    <a:avLst/>
                    <a:gdLst>
                      <a:gd name="T0" fmla="*/ 0 w 1"/>
                      <a:gd name="T1" fmla="*/ 1 h 2"/>
                      <a:gd name="T2" fmla="*/ 0 w 1"/>
                      <a:gd name="T3" fmla="*/ 1 h 2"/>
                      <a:gd name="T4" fmla="*/ 0 w 1"/>
                      <a:gd name="T5" fmla="*/ 1 h 2"/>
                      <a:gd name="T6" fmla="*/ 0 w 1"/>
                      <a:gd name="T7" fmla="*/ 1 h 2"/>
                      <a:gd name="T8" fmla="*/ 0 w 1"/>
                      <a:gd name="T9" fmla="*/ 1 h 2"/>
                      <a:gd name="T10" fmla="*/ 0 w 1"/>
                      <a:gd name="T11" fmla="*/ 1 h 2"/>
                      <a:gd name="T12" fmla="*/ 0 w 1"/>
                      <a:gd name="T13" fmla="*/ 1 h 2"/>
                      <a:gd name="T14" fmla="*/ 0 w 1"/>
                      <a:gd name="T15" fmla="*/ 1 h 2"/>
                      <a:gd name="T16" fmla="*/ 0 w 1"/>
                      <a:gd name="T17" fmla="*/ 1 h 2"/>
                      <a:gd name="T18" fmla="*/ 0 w 1"/>
                      <a:gd name="T19" fmla="*/ 1 h 2"/>
                      <a:gd name="T20" fmla="*/ 0 w 1"/>
                      <a:gd name="T21" fmla="*/ 1 h 2"/>
                      <a:gd name="T22" fmla="*/ 0 w 1"/>
                      <a:gd name="T23" fmla="*/ 1 h 2"/>
                      <a:gd name="T24" fmla="*/ 0 w 1"/>
                      <a:gd name="T25" fmla="*/ 1 h 2"/>
                      <a:gd name="T26" fmla="*/ 1 w 1"/>
                      <a:gd name="T27" fmla="*/ 1 h 2"/>
                      <a:gd name="T28" fmla="*/ 1 w 1"/>
                      <a:gd name="T29" fmla="*/ 1 h 2"/>
                      <a:gd name="T30" fmla="*/ 1 w 1"/>
                      <a:gd name="T31" fmla="*/ 1 h 2"/>
                      <a:gd name="T32" fmla="*/ 0 w 1"/>
                      <a:gd name="T33" fmla="*/ 1 h 2"/>
                      <a:gd name="T34" fmla="*/ 0 w 1"/>
                      <a:gd name="T35" fmla="*/ 1 h 2"/>
                      <a:gd name="T36" fmla="*/ 0 w 1"/>
                      <a:gd name="T37" fmla="*/ 1 h 2"/>
                      <a:gd name="T38" fmla="*/ 0 w 1"/>
                      <a:gd name="T39" fmla="*/ 1 h 2"/>
                      <a:gd name="T40" fmla="*/ 0 w 1"/>
                      <a:gd name="T41" fmla="*/ 1 h 2"/>
                      <a:gd name="T42" fmla="*/ 0 w 1"/>
                      <a:gd name="T43" fmla="*/ 1 h 2"/>
                      <a:gd name="T44" fmla="*/ 0 w 1"/>
                      <a:gd name="T45" fmla="*/ 1 h 2"/>
                      <a:gd name="T46" fmla="*/ 1 w 1"/>
                      <a:gd name="T47" fmla="*/ 1 h 2"/>
                      <a:gd name="T48" fmla="*/ 1 w 1"/>
                      <a:gd name="T49" fmla="*/ 1 h 2"/>
                      <a:gd name="T50" fmla="*/ 1 w 1"/>
                      <a:gd name="T51" fmla="*/ 1 h 2"/>
                      <a:gd name="T52" fmla="*/ 1 w 1"/>
                      <a:gd name="T53" fmla="*/ 1 h 2"/>
                      <a:gd name="T54" fmla="*/ 1 w 1"/>
                      <a:gd name="T55" fmla="*/ 1 h 2"/>
                      <a:gd name="T56" fmla="*/ 0 w 1"/>
                      <a:gd name="T57" fmla="*/ 1 h 2"/>
                      <a:gd name="T58" fmla="*/ 1 w 1"/>
                      <a:gd name="T59" fmla="*/ 1 h 2"/>
                      <a:gd name="T60" fmla="*/ 1 w 1"/>
                      <a:gd name="T61" fmla="*/ 1 h 2"/>
                      <a:gd name="T62" fmla="*/ 1 w 1"/>
                      <a:gd name="T63" fmla="*/ 1 h 2"/>
                      <a:gd name="T64" fmla="*/ 1 w 1"/>
                      <a:gd name="T65" fmla="*/ 1 h 2"/>
                      <a:gd name="T66" fmla="*/ 1 w 1"/>
                      <a:gd name="T67" fmla="*/ 1 h 2"/>
                      <a:gd name="T68" fmla="*/ 1 w 1"/>
                      <a:gd name="T69" fmla="*/ 1 h 2"/>
                      <a:gd name="T70" fmla="*/ 1 w 1"/>
                      <a:gd name="T71" fmla="*/ 1 h 2"/>
                      <a:gd name="T72" fmla="*/ 0 w 1"/>
                      <a:gd name="T73" fmla="*/ 0 h 2"/>
                      <a:gd name="T74" fmla="*/ 0 w 1"/>
                      <a:gd name="T75" fmla="*/ 1 h 2"/>
                      <a:gd name="T76" fmla="*/ 0 w 1"/>
                      <a:gd name="T77" fmla="*/ 1 h 2"/>
                      <a:gd name="T78" fmla="*/ 0 w 1"/>
                      <a:gd name="T79" fmla="*/ 1 h 2"/>
                      <a:gd name="T80" fmla="*/ 0 w 1"/>
                      <a:gd name="T81" fmla="*/ 1 h 2"/>
                      <a:gd name="T82" fmla="*/ 0 w 1"/>
                      <a:gd name="T83" fmla="*/ 1 h 2"/>
                      <a:gd name="T84" fmla="*/ 0 w 1"/>
                      <a:gd name="T85" fmla="*/ 1 h 2"/>
                      <a:gd name="T86" fmla="*/ 0 w 1"/>
                      <a:gd name="T87" fmla="*/ 1 h 2"/>
                      <a:gd name="T88" fmla="*/ 0 w 1"/>
                      <a:gd name="T89" fmla="*/ 1 h 2"/>
                      <a:gd name="T90" fmla="*/ 0 w 1"/>
                      <a:gd name="T91" fmla="*/ 1 h 2"/>
                      <a:gd name="T92" fmla="*/ 0 w 1"/>
                      <a:gd name="T93" fmla="*/ 1 h 2"/>
                      <a:gd name="T94" fmla="*/ 1 w 1"/>
                      <a:gd name="T95" fmla="*/ 0 h 2"/>
                      <a:gd name="T96" fmla="*/ 0 w 1"/>
                      <a:gd name="T9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" h="2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5" name="Freeform 2469"/>
                  <p:cNvSpPr/>
                  <p:nvPr/>
                </p:nvSpPr>
                <p:spPr bwMode="auto">
                  <a:xfrm>
                    <a:off x="1820" y="1052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0 h 2"/>
                      <a:gd name="T5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6" name="Freeform 2470"/>
                  <p:cNvSpPr/>
                  <p:nvPr/>
                </p:nvSpPr>
                <p:spPr bwMode="auto">
                  <a:xfrm>
                    <a:off x="1820" y="1052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0 h 2"/>
                      <a:gd name="T5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7" name="Freeform 2471"/>
                  <p:cNvSpPr>
                    <a:spLocks noEditPoints="1"/>
                  </p:cNvSpPr>
                  <p:nvPr/>
                </p:nvSpPr>
                <p:spPr bwMode="auto">
                  <a:xfrm>
                    <a:off x="1964" y="1063"/>
                    <a:ext cx="53" cy="38"/>
                  </a:xfrm>
                  <a:custGeom>
                    <a:avLst/>
                    <a:gdLst>
                      <a:gd name="T0" fmla="*/ 11 w 24"/>
                      <a:gd name="T1" fmla="*/ 16 h 17"/>
                      <a:gd name="T2" fmla="*/ 16 w 24"/>
                      <a:gd name="T3" fmla="*/ 14 h 17"/>
                      <a:gd name="T4" fmla="*/ 16 w 24"/>
                      <a:gd name="T5" fmla="*/ 14 h 17"/>
                      <a:gd name="T6" fmla="*/ 11 w 24"/>
                      <a:gd name="T7" fmla="*/ 9 h 17"/>
                      <a:gd name="T8" fmla="*/ 11 w 24"/>
                      <a:gd name="T9" fmla="*/ 9 h 17"/>
                      <a:gd name="T10" fmla="*/ 11 w 24"/>
                      <a:gd name="T11" fmla="*/ 8 h 17"/>
                      <a:gd name="T12" fmla="*/ 1 w 24"/>
                      <a:gd name="T13" fmla="*/ 6 h 17"/>
                      <a:gd name="T14" fmla="*/ 13 w 24"/>
                      <a:gd name="T15" fmla="*/ 15 h 17"/>
                      <a:gd name="T16" fmla="*/ 1 w 24"/>
                      <a:gd name="T17" fmla="*/ 10 h 17"/>
                      <a:gd name="T18" fmla="*/ 6 w 24"/>
                      <a:gd name="T19" fmla="*/ 8 h 17"/>
                      <a:gd name="T20" fmla="*/ 7 w 24"/>
                      <a:gd name="T21" fmla="*/ 10 h 17"/>
                      <a:gd name="T22" fmla="*/ 8 w 24"/>
                      <a:gd name="T23" fmla="*/ 12 h 17"/>
                      <a:gd name="T24" fmla="*/ 13 w 24"/>
                      <a:gd name="T25" fmla="*/ 10 h 17"/>
                      <a:gd name="T26" fmla="*/ 14 w 24"/>
                      <a:gd name="T27" fmla="*/ 10 h 17"/>
                      <a:gd name="T28" fmla="*/ 13 w 24"/>
                      <a:gd name="T29" fmla="*/ 11 h 17"/>
                      <a:gd name="T30" fmla="*/ 11 w 24"/>
                      <a:gd name="T31" fmla="*/ 12 h 17"/>
                      <a:gd name="T32" fmla="*/ 8 w 24"/>
                      <a:gd name="T33" fmla="*/ 12 h 17"/>
                      <a:gd name="T34" fmla="*/ 7 w 24"/>
                      <a:gd name="T35" fmla="*/ 12 h 17"/>
                      <a:gd name="T36" fmla="*/ 6 w 24"/>
                      <a:gd name="T37" fmla="*/ 10 h 17"/>
                      <a:gd name="T38" fmla="*/ 5 w 24"/>
                      <a:gd name="T39" fmla="*/ 8 h 17"/>
                      <a:gd name="T40" fmla="*/ 11 w 24"/>
                      <a:gd name="T41" fmla="*/ 7 h 17"/>
                      <a:gd name="T42" fmla="*/ 12 w 24"/>
                      <a:gd name="T43" fmla="*/ 9 h 17"/>
                      <a:gd name="T44" fmla="*/ 13 w 24"/>
                      <a:gd name="T45" fmla="*/ 9 h 17"/>
                      <a:gd name="T46" fmla="*/ 13 w 24"/>
                      <a:gd name="T47" fmla="*/ 10 h 17"/>
                      <a:gd name="T48" fmla="*/ 12 w 24"/>
                      <a:gd name="T49" fmla="*/ 10 h 17"/>
                      <a:gd name="T50" fmla="*/ 12 w 24"/>
                      <a:gd name="T51" fmla="*/ 10 h 17"/>
                      <a:gd name="T52" fmla="*/ 11 w 24"/>
                      <a:gd name="T53" fmla="*/ 9 h 17"/>
                      <a:gd name="T54" fmla="*/ 11 w 24"/>
                      <a:gd name="T55" fmla="*/ 8 h 17"/>
                      <a:gd name="T56" fmla="*/ 2 w 24"/>
                      <a:gd name="T57" fmla="*/ 3 h 17"/>
                      <a:gd name="T58" fmla="*/ 11 w 24"/>
                      <a:gd name="T59" fmla="*/ 3 h 17"/>
                      <a:gd name="T60" fmla="*/ 8 w 24"/>
                      <a:gd name="T61" fmla="*/ 0 h 17"/>
                      <a:gd name="T62" fmla="*/ 4 w 24"/>
                      <a:gd name="T63" fmla="*/ 2 h 17"/>
                      <a:gd name="T64" fmla="*/ 2 w 24"/>
                      <a:gd name="T65" fmla="*/ 4 h 17"/>
                      <a:gd name="T66" fmla="*/ 0 w 24"/>
                      <a:gd name="T67" fmla="*/ 8 h 17"/>
                      <a:gd name="T68" fmla="*/ 0 w 24"/>
                      <a:gd name="T69" fmla="*/ 9 h 17"/>
                      <a:gd name="T70" fmla="*/ 0 w 24"/>
                      <a:gd name="T71" fmla="*/ 9 h 17"/>
                      <a:gd name="T72" fmla="*/ 1 w 24"/>
                      <a:gd name="T73" fmla="*/ 11 h 17"/>
                      <a:gd name="T74" fmla="*/ 7 w 24"/>
                      <a:gd name="T75" fmla="*/ 15 h 17"/>
                      <a:gd name="T76" fmla="*/ 8 w 24"/>
                      <a:gd name="T77" fmla="*/ 16 h 17"/>
                      <a:gd name="T78" fmla="*/ 12 w 24"/>
                      <a:gd name="T79" fmla="*/ 15 h 17"/>
                      <a:gd name="T80" fmla="*/ 14 w 24"/>
                      <a:gd name="T81" fmla="*/ 15 h 17"/>
                      <a:gd name="T82" fmla="*/ 18 w 24"/>
                      <a:gd name="T83" fmla="*/ 11 h 17"/>
                      <a:gd name="T84" fmla="*/ 18 w 24"/>
                      <a:gd name="T85" fmla="*/ 10 h 17"/>
                      <a:gd name="T86" fmla="*/ 17 w 24"/>
                      <a:gd name="T87" fmla="*/ 5 h 17"/>
                      <a:gd name="T88" fmla="*/ 17 w 24"/>
                      <a:gd name="T89" fmla="*/ 5 h 17"/>
                      <a:gd name="T90" fmla="*/ 14 w 24"/>
                      <a:gd name="T91" fmla="*/ 4 h 17"/>
                      <a:gd name="T92" fmla="*/ 13 w 24"/>
                      <a:gd name="T93" fmla="*/ 4 h 17"/>
                      <a:gd name="T94" fmla="*/ 11 w 24"/>
                      <a:gd name="T95" fmla="*/ 4 h 17"/>
                      <a:gd name="T96" fmla="*/ 7 w 24"/>
                      <a:gd name="T97" fmla="*/ 5 h 17"/>
                      <a:gd name="T98" fmla="*/ 5 w 24"/>
                      <a:gd name="T99" fmla="*/ 8 h 17"/>
                      <a:gd name="T100" fmla="*/ 8 w 24"/>
                      <a:gd name="T101" fmla="*/ 5 h 17"/>
                      <a:gd name="T102" fmla="*/ 10 w 24"/>
                      <a:gd name="T103" fmla="*/ 2 h 17"/>
                      <a:gd name="T104" fmla="*/ 14 w 24"/>
                      <a:gd name="T105" fmla="*/ 3 h 17"/>
                      <a:gd name="T106" fmla="*/ 18 w 24"/>
                      <a:gd name="T107" fmla="*/ 5 h 17"/>
                      <a:gd name="T108" fmla="*/ 18 w 24"/>
                      <a:gd name="T109" fmla="*/ 7 h 17"/>
                      <a:gd name="T110" fmla="*/ 20 w 24"/>
                      <a:gd name="T111" fmla="*/ 9 h 17"/>
                      <a:gd name="T112" fmla="*/ 19 w 24"/>
                      <a:gd name="T113" fmla="*/ 12 h 17"/>
                      <a:gd name="T114" fmla="*/ 11 w 24"/>
                      <a:gd name="T115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24" h="17">
                        <a:moveTo>
                          <a:pt x="10" y="16"/>
                        </a:moveTo>
                        <a:cubicBezTo>
                          <a:pt x="10" y="16"/>
                          <a:pt x="10" y="16"/>
                          <a:pt x="10" y="17"/>
                        </a:cubicBez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10" y="16"/>
                          <a:pt x="10" y="16"/>
                          <a:pt x="10" y="16"/>
                        </a:cubicBezTo>
                        <a:moveTo>
                          <a:pt x="10" y="16"/>
                        </a:moveTo>
                        <a:cubicBezTo>
                          <a:pt x="10" y="16"/>
                          <a:pt x="10" y="16"/>
                          <a:pt x="10" y="16"/>
                        </a:cubicBezTo>
                        <a:cubicBezTo>
                          <a:pt x="10" y="16"/>
                          <a:pt x="11" y="16"/>
                          <a:pt x="11" y="16"/>
                        </a:cubicBezTo>
                        <a:cubicBezTo>
                          <a:pt x="11" y="16"/>
                          <a:pt x="11" y="16"/>
                          <a:pt x="11" y="16"/>
                        </a:cubicBezTo>
                        <a:cubicBezTo>
                          <a:pt x="11" y="16"/>
                          <a:pt x="11" y="16"/>
                          <a:pt x="10" y="16"/>
                        </a:cubicBezTo>
                        <a:moveTo>
                          <a:pt x="4" y="15"/>
                        </a:move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moveTo>
                          <a:pt x="16" y="14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4"/>
                          <a:pt x="17" y="14"/>
                        </a:cubicBezTo>
                        <a:cubicBezTo>
                          <a:pt x="17" y="14"/>
                          <a:pt x="16" y="14"/>
                          <a:pt x="16" y="14"/>
                        </a:cubicBezTo>
                        <a:moveTo>
                          <a:pt x="11" y="9"/>
                        </a:move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moveTo>
                          <a:pt x="11" y="8"/>
                        </a:moveTo>
                        <a:cubicBezTo>
                          <a:pt x="11" y="8"/>
                          <a:pt x="11" y="8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1" y="9"/>
                          <a:pt x="11" y="8"/>
                        </a:cubicBezTo>
                        <a:moveTo>
                          <a:pt x="11" y="8"/>
                        </a:move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moveTo>
                          <a:pt x="11" y="7"/>
                        </a:moveTo>
                        <a:cubicBezTo>
                          <a:pt x="11" y="7"/>
                          <a:pt x="11" y="8"/>
                          <a:pt x="11" y="8"/>
                        </a:cubicBezTo>
                        <a:cubicBezTo>
                          <a:pt x="11" y="8"/>
                          <a:pt x="11" y="7"/>
                          <a:pt x="11" y="7"/>
                        </a:cubicBezTo>
                        <a:moveTo>
                          <a:pt x="1" y="6"/>
                        </a:moveTo>
                        <a:cubicBezTo>
                          <a:pt x="1" y="6"/>
                          <a:pt x="0" y="6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1" y="7"/>
                          <a:pt x="1" y="6"/>
                          <a:pt x="1" y="6"/>
                        </a:cubicBezTo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13" y="15"/>
                        </a:moveTo>
                        <a:cubicBezTo>
                          <a:pt x="13" y="15"/>
                          <a:pt x="13" y="15"/>
                          <a:pt x="13" y="15"/>
                        </a:cubicBezTo>
                        <a:cubicBezTo>
                          <a:pt x="13" y="15"/>
                          <a:pt x="13" y="15"/>
                          <a:pt x="13" y="15"/>
                        </a:cubicBezTo>
                        <a:cubicBezTo>
                          <a:pt x="13" y="15"/>
                          <a:pt x="13" y="15"/>
                          <a:pt x="13" y="15"/>
                        </a:cubicBezTo>
                        <a:moveTo>
                          <a:pt x="1" y="11"/>
                        </a:move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moveTo>
                          <a:pt x="1" y="10"/>
                        </a:move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moveTo>
                          <a:pt x="20" y="9"/>
                        </a:move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moveTo>
                          <a:pt x="6" y="10"/>
                        </a:moveTo>
                        <a:cubicBezTo>
                          <a:pt x="6" y="9"/>
                          <a:pt x="5" y="9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7" y="9"/>
                          <a:pt x="6" y="9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12"/>
                          <a:pt x="10" y="12"/>
                          <a:pt x="10" y="12"/>
                        </a:cubicBezTo>
                        <a:cubicBezTo>
                          <a:pt x="11" y="11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0"/>
                          <a:pt x="14" y="10"/>
                          <a:pt x="13" y="10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2" y="11"/>
                          <a:pt x="12" y="11"/>
                        </a:cubicBezTo>
                        <a:cubicBezTo>
                          <a:pt x="12" y="11"/>
                          <a:pt x="12" y="11"/>
                          <a:pt x="12" y="12"/>
                        </a:cubicBezTo>
                        <a:cubicBezTo>
                          <a:pt x="12" y="12"/>
                          <a:pt x="12" y="12"/>
                          <a:pt x="12" y="12"/>
                        </a:cubicBezTo>
                        <a:cubicBezTo>
                          <a:pt x="12" y="12"/>
                          <a:pt x="12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0" y="13"/>
                          <a:pt x="10" y="13"/>
                        </a:cubicBez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0" y="12"/>
                          <a:pt x="10" y="13"/>
                          <a:pt x="9" y="13"/>
                        </a:cubicBezTo>
                        <a:cubicBezTo>
                          <a:pt x="9" y="13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3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2"/>
                          <a:pt x="8" y="12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7" y="11"/>
                          <a:pt x="7" y="11"/>
                          <a:pt x="8" y="11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7" y="11"/>
                          <a:pt x="5" y="11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7" y="10"/>
                          <a:pt x="7" y="10"/>
                        </a:cubicBezTo>
                        <a:cubicBezTo>
                          <a:pt x="6" y="10"/>
                          <a:pt x="7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moveTo>
                          <a:pt x="11" y="7"/>
                        </a:move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2" y="8"/>
                          <a:pt x="12" y="8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9"/>
                          <a:pt x="12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2" y="10"/>
                          <a:pt x="12" y="10"/>
                          <a:pt x="13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1" y="10"/>
                          <a:pt x="11" y="10"/>
                        </a:cubicBezTo>
                        <a:cubicBezTo>
                          <a:pt x="11" y="10"/>
                          <a:pt x="12" y="10"/>
                          <a:pt x="12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8"/>
                        </a:cubicBezTo>
                        <a:cubicBezTo>
                          <a:pt x="11" y="8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moveTo>
                          <a:pt x="3" y="4"/>
                        </a:move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12" y="3"/>
                        </a:move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moveTo>
                          <a:pt x="10" y="0"/>
                        </a:move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1"/>
                          <a:pt x="6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5" y="1"/>
                          <a:pt x="5" y="2"/>
                          <a:pt x="4" y="2"/>
                        </a:cubicBezTo>
                        <a:cubicBezTo>
                          <a:pt x="4" y="2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7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7"/>
                          <a:pt x="0" y="7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10"/>
                          <a:pt x="1" y="10"/>
                          <a:pt x="2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0" y="10"/>
                          <a:pt x="1" y="10"/>
                        </a:cubicBezTo>
                        <a:cubicBezTo>
                          <a:pt x="1" y="9"/>
                          <a:pt x="0" y="9"/>
                          <a:pt x="0" y="9"/>
                        </a:cubicBezTo>
                        <a:cubicBezTo>
                          <a:pt x="0" y="10"/>
                          <a:pt x="0" y="10"/>
                          <a:pt x="0" y="10"/>
                        </a:cubicBezTo>
                        <a:cubicBezTo>
                          <a:pt x="0" y="10"/>
                          <a:pt x="0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0" y="11"/>
                          <a:pt x="0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2"/>
                        </a:cubicBezTo>
                        <a:cubicBezTo>
                          <a:pt x="1" y="12"/>
                          <a:pt x="1" y="13"/>
                          <a:pt x="1" y="13"/>
                        </a:cubicBezTo>
                        <a:cubicBezTo>
                          <a:pt x="2" y="13"/>
                          <a:pt x="2" y="13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3"/>
                          <a:pt x="2" y="13"/>
                          <a:pt x="2" y="13"/>
                        </a:cubicBezTo>
                        <a:cubicBezTo>
                          <a:pt x="3" y="15"/>
                          <a:pt x="5" y="15"/>
                          <a:pt x="6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7" y="16"/>
                          <a:pt x="7" y="16"/>
                          <a:pt x="7" y="16"/>
                        </a:cubicBezTo>
                        <a:cubicBezTo>
                          <a:pt x="7" y="16"/>
                          <a:pt x="7" y="16"/>
                          <a:pt x="7" y="16"/>
                        </a:cubicBezTo>
                        <a:cubicBezTo>
                          <a:pt x="7" y="16"/>
                          <a:pt x="7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7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10" y="16"/>
                          <a:pt x="10" y="16"/>
                        </a:cubicBezTo>
                        <a:cubicBezTo>
                          <a:pt x="11" y="16"/>
                          <a:pt x="12" y="16"/>
                          <a:pt x="12" y="15"/>
                        </a:cubicBezTo>
                        <a:cubicBezTo>
                          <a:pt x="13" y="15"/>
                          <a:pt x="13" y="16"/>
                          <a:pt x="13" y="16"/>
                        </a:cubicBezTo>
                        <a:cubicBezTo>
                          <a:pt x="13" y="16"/>
                          <a:pt x="13" y="16"/>
                          <a:pt x="14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4" y="16"/>
                          <a:pt x="14" y="16"/>
                          <a:pt x="14" y="15"/>
                        </a:cubicBezTo>
                        <a:cubicBezTo>
                          <a:pt x="14" y="15"/>
                          <a:pt x="14" y="15"/>
                          <a:pt x="14" y="14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15" y="14"/>
                          <a:pt x="16" y="14"/>
                          <a:pt x="17" y="13"/>
                        </a:cubicBezTo>
                        <a:cubicBezTo>
                          <a:pt x="17" y="14"/>
                          <a:pt x="17" y="14"/>
                          <a:pt x="17" y="14"/>
                        </a:cubicBezTo>
                        <a:cubicBezTo>
                          <a:pt x="18" y="14"/>
                          <a:pt x="17" y="13"/>
                          <a:pt x="17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7" y="12"/>
                          <a:pt x="18" y="12"/>
                          <a:pt x="18" y="11"/>
                        </a:cubicBezTo>
                        <a:cubicBezTo>
                          <a:pt x="18" y="11"/>
                          <a:pt x="18" y="11"/>
                          <a:pt x="18" y="11"/>
                        </a:cubicBezTo>
                        <a:cubicBezTo>
                          <a:pt x="18" y="11"/>
                          <a:pt x="18" y="11"/>
                          <a:pt x="18" y="11"/>
                        </a:cubicBezTo>
                        <a:cubicBezTo>
                          <a:pt x="18" y="12"/>
                          <a:pt x="19" y="12"/>
                          <a:pt x="18" y="13"/>
                        </a:cubicBezTo>
                        <a:cubicBezTo>
                          <a:pt x="19" y="13"/>
                          <a:pt x="19" y="13"/>
                          <a:pt x="19" y="13"/>
                        </a:cubicBezTo>
                        <a:cubicBezTo>
                          <a:pt x="19" y="13"/>
                          <a:pt x="19" y="13"/>
                          <a:pt x="19" y="13"/>
                        </a:cubicBezTo>
                        <a:cubicBezTo>
                          <a:pt x="19" y="12"/>
                          <a:pt x="19" y="12"/>
                          <a:pt x="19" y="12"/>
                        </a:cubicBezTo>
                        <a:cubicBezTo>
                          <a:pt x="19" y="12"/>
                          <a:pt x="19" y="12"/>
                          <a:pt x="18" y="12"/>
                        </a:cubicBezTo>
                        <a:cubicBezTo>
                          <a:pt x="20" y="11"/>
                          <a:pt x="18" y="10"/>
                          <a:pt x="19" y="10"/>
                        </a:cubicBezTo>
                        <a:cubicBezTo>
                          <a:pt x="18" y="10"/>
                          <a:pt x="18" y="10"/>
                          <a:pt x="18" y="10"/>
                        </a:cubicBezTo>
                        <a:cubicBezTo>
                          <a:pt x="18" y="9"/>
                          <a:pt x="19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7"/>
                          <a:pt x="17" y="8"/>
                          <a:pt x="17" y="7"/>
                        </a:cubicBezTo>
                        <a:cubicBezTo>
                          <a:pt x="17" y="7"/>
                          <a:pt x="17" y="7"/>
                          <a:pt x="17" y="7"/>
                        </a:cubicBezTo>
                        <a:cubicBezTo>
                          <a:pt x="17" y="6"/>
                          <a:pt x="16" y="6"/>
                          <a:pt x="15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6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8" y="5"/>
                        </a:cubicBezTo>
                        <a:cubicBezTo>
                          <a:pt x="18" y="5"/>
                          <a:pt x="18" y="5"/>
                          <a:pt x="18" y="5"/>
                        </a:cubicBezTo>
                        <a:cubicBezTo>
                          <a:pt x="18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6" y="5"/>
                          <a:pt x="16" y="5"/>
                          <a:pt x="16" y="4"/>
                        </a:cubicBezTo>
                        <a:cubicBezTo>
                          <a:pt x="15" y="4"/>
                          <a:pt x="16" y="5"/>
                          <a:pt x="16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4"/>
                          <a:pt x="15" y="4"/>
                          <a:pt x="14" y="4"/>
                        </a:cubicBezTo>
                        <a:cubicBezTo>
                          <a:pt x="14" y="4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3" y="5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5"/>
                        </a:cubicBezTo>
                        <a:cubicBezTo>
                          <a:pt x="11" y="4"/>
                          <a:pt x="10" y="5"/>
                          <a:pt x="10" y="4"/>
                        </a:cubicBezTo>
                        <a:cubicBezTo>
                          <a:pt x="10" y="5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6"/>
                          <a:pt x="7" y="6"/>
                        </a:cubicBezTo>
                        <a:cubicBezTo>
                          <a:pt x="7" y="6"/>
                          <a:pt x="7" y="6"/>
                          <a:pt x="7" y="5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7" y="7"/>
                          <a:pt x="7" y="8"/>
                        </a:cubicBezTo>
                        <a:cubicBezTo>
                          <a:pt x="7" y="8"/>
                          <a:pt x="6" y="7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7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6"/>
                          <a:pt x="6" y="5"/>
                          <a:pt x="6" y="5"/>
                        </a:cubicBezTo>
                        <a:cubicBezTo>
                          <a:pt x="6" y="4"/>
                          <a:pt x="6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7" y="3"/>
                          <a:pt x="9" y="3"/>
                          <a:pt x="10" y="2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3"/>
                          <a:pt x="13" y="3"/>
                          <a:pt x="13" y="3"/>
                        </a:cubicBezTo>
                        <a:cubicBezTo>
                          <a:pt x="13" y="3"/>
                          <a:pt x="14" y="3"/>
                          <a:pt x="14" y="3"/>
                        </a:cubicBezTo>
                        <a:cubicBezTo>
                          <a:pt x="15" y="3"/>
                          <a:pt x="15" y="3"/>
                          <a:pt x="15" y="3"/>
                        </a:cubicBezTo>
                        <a:cubicBezTo>
                          <a:pt x="15" y="3"/>
                          <a:pt x="16" y="3"/>
                          <a:pt x="16" y="4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4"/>
                          <a:pt x="16" y="4"/>
                          <a:pt x="16" y="4"/>
                        </a:cubicBezTo>
                        <a:cubicBezTo>
                          <a:pt x="16" y="4"/>
                          <a:pt x="17" y="4"/>
                          <a:pt x="17" y="4"/>
                        </a:cubicBezTo>
                        <a:cubicBezTo>
                          <a:pt x="17" y="4"/>
                          <a:pt x="17" y="4"/>
                          <a:pt x="17" y="4"/>
                        </a:cubicBezTo>
                        <a:cubicBezTo>
                          <a:pt x="17" y="5"/>
                          <a:pt x="18" y="4"/>
                          <a:pt x="18" y="5"/>
                        </a:cubicBezTo>
                        <a:cubicBezTo>
                          <a:pt x="17" y="5"/>
                          <a:pt x="18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8" y="5"/>
                          <a:pt x="18" y="5"/>
                          <a:pt x="18" y="6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18" y="6"/>
                          <a:pt x="18" y="7"/>
                          <a:pt x="18" y="7"/>
                        </a:cubicBezTo>
                        <a:cubicBezTo>
                          <a:pt x="18" y="7"/>
                          <a:pt x="18" y="7"/>
                          <a:pt x="18" y="7"/>
                        </a:cubicBezTo>
                        <a:cubicBezTo>
                          <a:pt x="18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8"/>
                          <a:pt x="20" y="7"/>
                          <a:pt x="20" y="8"/>
                        </a:cubicBezTo>
                        <a:cubicBezTo>
                          <a:pt x="20" y="8"/>
                          <a:pt x="20" y="8"/>
                          <a:pt x="20" y="8"/>
                        </a:cubicBezTo>
                        <a:cubicBezTo>
                          <a:pt x="20" y="8"/>
                          <a:pt x="20" y="8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19" y="9"/>
                          <a:pt x="19" y="9"/>
                          <a:pt x="20" y="9"/>
                        </a:cubicBezTo>
                        <a:cubicBezTo>
                          <a:pt x="20" y="9"/>
                          <a:pt x="20" y="10"/>
                          <a:pt x="20" y="11"/>
                        </a:cubicBezTo>
                        <a:cubicBezTo>
                          <a:pt x="20" y="11"/>
                          <a:pt x="20" y="12"/>
                          <a:pt x="19" y="12"/>
                        </a:cubicBezTo>
                        <a:cubicBezTo>
                          <a:pt x="19" y="12"/>
                          <a:pt x="19" y="11"/>
                          <a:pt x="19" y="11"/>
                        </a:cubicBezTo>
                        <a:cubicBezTo>
                          <a:pt x="19" y="12"/>
                          <a:pt x="19" y="12"/>
                          <a:pt x="19" y="12"/>
                        </a:cubicBezTo>
                        <a:cubicBezTo>
                          <a:pt x="20" y="11"/>
                          <a:pt x="22" y="10"/>
                          <a:pt x="22" y="9"/>
                        </a:cubicBezTo>
                        <a:cubicBezTo>
                          <a:pt x="24" y="5"/>
                          <a:pt x="18" y="2"/>
                          <a:pt x="16" y="1"/>
                        </a:cubicBezTo>
                        <a:cubicBezTo>
                          <a:pt x="14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8" name="Rectangle 2472"/>
                  <p:cNvSpPr>
                    <a:spLocks noChangeArrowheads="1"/>
                  </p:cNvSpPr>
                  <p:nvPr/>
                </p:nvSpPr>
                <p:spPr bwMode="auto">
                  <a:xfrm>
                    <a:off x="1993" y="1097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9" name="Freeform 2473"/>
                  <p:cNvSpPr/>
                  <p:nvPr/>
                </p:nvSpPr>
                <p:spPr bwMode="auto">
                  <a:xfrm>
                    <a:off x="1993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0" name="Freeform 2474"/>
                  <p:cNvSpPr>
                    <a:spLocks noEditPoints="1"/>
                  </p:cNvSpPr>
                  <p:nvPr/>
                </p:nvSpPr>
                <p:spPr bwMode="auto">
                  <a:xfrm>
                    <a:off x="1995" y="1094"/>
                    <a:ext cx="5" cy="7"/>
                  </a:xfrm>
                  <a:custGeom>
                    <a:avLst/>
                    <a:gdLst>
                      <a:gd name="T0" fmla="*/ 0 w 2"/>
                      <a:gd name="T1" fmla="*/ 2 h 3"/>
                      <a:gd name="T2" fmla="*/ 0 w 2"/>
                      <a:gd name="T3" fmla="*/ 2 h 3"/>
                      <a:gd name="T4" fmla="*/ 0 w 2"/>
                      <a:gd name="T5" fmla="*/ 3 h 3"/>
                      <a:gd name="T6" fmla="*/ 0 w 2"/>
                      <a:gd name="T7" fmla="*/ 2 h 3"/>
                      <a:gd name="T8" fmla="*/ 0 w 2"/>
                      <a:gd name="T9" fmla="*/ 2 h 3"/>
                      <a:gd name="T10" fmla="*/ 1 w 2"/>
                      <a:gd name="T11" fmla="*/ 2 h 3"/>
                      <a:gd name="T12" fmla="*/ 1 w 2"/>
                      <a:gd name="T13" fmla="*/ 3 h 3"/>
                      <a:gd name="T14" fmla="*/ 1 w 2"/>
                      <a:gd name="T15" fmla="*/ 3 h 3"/>
                      <a:gd name="T16" fmla="*/ 2 w 2"/>
                      <a:gd name="T17" fmla="*/ 2 h 3"/>
                      <a:gd name="T18" fmla="*/ 1 w 2"/>
                      <a:gd name="T19" fmla="*/ 2 h 3"/>
                      <a:gd name="T20" fmla="*/ 0 w 2"/>
                      <a:gd name="T21" fmla="*/ 2 h 3"/>
                      <a:gd name="T22" fmla="*/ 0 w 2"/>
                      <a:gd name="T23" fmla="*/ 2 h 3"/>
                      <a:gd name="T24" fmla="*/ 0 w 2"/>
                      <a:gd name="T25" fmla="*/ 2 h 3"/>
                      <a:gd name="T26" fmla="*/ 0 w 2"/>
                      <a:gd name="T27" fmla="*/ 2 h 3"/>
                      <a:gd name="T28" fmla="*/ 0 w 2"/>
                      <a:gd name="T29" fmla="*/ 2 h 3"/>
                      <a:gd name="T30" fmla="*/ 0 w 2"/>
                      <a:gd name="T31" fmla="*/ 0 h 3"/>
                      <a:gd name="T32" fmla="*/ 0 w 2"/>
                      <a:gd name="T33" fmla="*/ 1 h 3"/>
                      <a:gd name="T34" fmla="*/ 0 w 2"/>
                      <a:gd name="T35" fmla="*/ 1 h 3"/>
                      <a:gd name="T36" fmla="*/ 0 w 2"/>
                      <a:gd name="T3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" h="3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1" name="Rectangle 2475"/>
                  <p:cNvSpPr>
                    <a:spLocks noChangeArrowheads="1"/>
                  </p:cNvSpPr>
                  <p:nvPr/>
                </p:nvSpPr>
                <p:spPr bwMode="auto">
                  <a:xfrm>
                    <a:off x="1997" y="109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2" name="Freeform 2476"/>
                  <p:cNvSpPr/>
                  <p:nvPr/>
                </p:nvSpPr>
                <p:spPr bwMode="auto">
                  <a:xfrm>
                    <a:off x="1997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3" name="Freeform 2477"/>
                  <p:cNvSpPr>
                    <a:spLocks noEditPoints="1"/>
                  </p:cNvSpPr>
                  <p:nvPr/>
                </p:nvSpPr>
                <p:spPr bwMode="auto">
                  <a:xfrm>
                    <a:off x="2000" y="1094"/>
                    <a:ext cx="0" cy="3"/>
                  </a:xfrm>
                  <a:custGeom>
                    <a:avLst/>
                    <a:gdLst>
                      <a:gd name="T0" fmla="*/ 1 h 1"/>
                      <a:gd name="T1" fmla="*/ 1 h 1"/>
                      <a:gd name="T2" fmla="*/ 1 h 1"/>
                      <a:gd name="T3" fmla="*/ 1 h 1"/>
                      <a:gd name="T4" fmla="*/ 1 h 1"/>
                      <a:gd name="T5" fmla="*/ 0 h 1"/>
                      <a:gd name="T6" fmla="*/ 0 h 1"/>
                      <a:gd name="T7" fmla="*/ 0 h 1"/>
                      <a:gd name="T8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1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4" name="Freeform 2478"/>
                  <p:cNvSpPr/>
                  <p:nvPr/>
                </p:nvSpPr>
                <p:spPr bwMode="auto">
                  <a:xfrm>
                    <a:off x="2000" y="1097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1 w 1"/>
                      <a:gd name="T3" fmla="*/ 0 h 1"/>
                      <a:gd name="T4" fmla="*/ 1 w 1"/>
                      <a:gd name="T5" fmla="*/ 1 h 1"/>
                      <a:gd name="T6" fmla="*/ 1 w 1"/>
                      <a:gd name="T7" fmla="*/ 0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0 w 1"/>
                      <a:gd name="T13" fmla="*/ 0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1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5" name="Freeform 2479"/>
                  <p:cNvSpPr/>
                  <p:nvPr/>
                </p:nvSpPr>
                <p:spPr bwMode="auto">
                  <a:xfrm>
                    <a:off x="2000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6" name="Freeform 2480"/>
                  <p:cNvSpPr/>
                  <p:nvPr/>
                </p:nvSpPr>
                <p:spPr bwMode="auto">
                  <a:xfrm>
                    <a:off x="2000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7" name="Freeform 2481"/>
                  <p:cNvSpPr/>
                  <p:nvPr/>
                </p:nvSpPr>
                <p:spPr bwMode="auto">
                  <a:xfrm>
                    <a:off x="2006" y="1092"/>
                    <a:ext cx="0" cy="5"/>
                  </a:xfrm>
                  <a:custGeom>
                    <a:avLst/>
                    <a:gdLst>
                      <a:gd name="T0" fmla="*/ 0 h 2"/>
                      <a:gd name="T1" fmla="*/ 1 h 2"/>
                      <a:gd name="T2" fmla="*/ 1 h 2"/>
                      <a:gd name="T3" fmla="*/ 1 h 2"/>
                      <a:gd name="T4" fmla="*/ 2 h 2"/>
                      <a:gd name="T5" fmla="*/ 1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8" name="Freeform 2482"/>
                  <p:cNvSpPr/>
                  <p:nvPr/>
                </p:nvSpPr>
                <p:spPr bwMode="auto">
                  <a:xfrm>
                    <a:off x="2011" y="109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9" name="Freeform 2483"/>
                  <p:cNvSpPr/>
                  <p:nvPr/>
                </p:nvSpPr>
                <p:spPr bwMode="auto">
                  <a:xfrm>
                    <a:off x="2011" y="109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0" name="Freeform 2484"/>
                  <p:cNvSpPr/>
                  <p:nvPr/>
                </p:nvSpPr>
                <p:spPr bwMode="auto">
                  <a:xfrm>
                    <a:off x="2006" y="1088"/>
                    <a:ext cx="9" cy="6"/>
                  </a:xfrm>
                  <a:custGeom>
                    <a:avLst/>
                    <a:gdLst>
                      <a:gd name="T0" fmla="*/ 2 w 4"/>
                      <a:gd name="T1" fmla="*/ 0 h 3"/>
                      <a:gd name="T2" fmla="*/ 2 w 4"/>
                      <a:gd name="T3" fmla="*/ 2 h 3"/>
                      <a:gd name="T4" fmla="*/ 2 w 4"/>
                      <a:gd name="T5" fmla="*/ 1 h 3"/>
                      <a:gd name="T6" fmla="*/ 1 w 4"/>
                      <a:gd name="T7" fmla="*/ 2 h 3"/>
                      <a:gd name="T8" fmla="*/ 1 w 4"/>
                      <a:gd name="T9" fmla="*/ 1 h 3"/>
                      <a:gd name="T10" fmla="*/ 1 w 4"/>
                      <a:gd name="T11" fmla="*/ 2 h 3"/>
                      <a:gd name="T12" fmla="*/ 0 w 4"/>
                      <a:gd name="T13" fmla="*/ 2 h 3"/>
                      <a:gd name="T14" fmla="*/ 0 w 4"/>
                      <a:gd name="T15" fmla="*/ 2 h 3"/>
                      <a:gd name="T16" fmla="*/ 1 w 4"/>
                      <a:gd name="T17" fmla="*/ 3 h 3"/>
                      <a:gd name="T18" fmla="*/ 1 w 4"/>
                      <a:gd name="T19" fmla="*/ 3 h 3"/>
                      <a:gd name="T20" fmla="*/ 1 w 4"/>
                      <a:gd name="T21" fmla="*/ 3 h 3"/>
                      <a:gd name="T22" fmla="*/ 1 w 4"/>
                      <a:gd name="T23" fmla="*/ 2 h 3"/>
                      <a:gd name="T24" fmla="*/ 1 w 4"/>
                      <a:gd name="T25" fmla="*/ 2 h 3"/>
                      <a:gd name="T26" fmla="*/ 2 w 4"/>
                      <a:gd name="T27" fmla="*/ 3 h 3"/>
                      <a:gd name="T28" fmla="*/ 3 w 4"/>
                      <a:gd name="T29" fmla="*/ 2 h 3"/>
                      <a:gd name="T30" fmla="*/ 2 w 4"/>
                      <a:gd name="T3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" h="3">
                        <a:moveTo>
                          <a:pt x="2" y="0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2" y="2"/>
                          <a:pt x="1" y="2"/>
                        </a:cubicBezTo>
                        <a:cubicBezTo>
                          <a:pt x="1" y="1"/>
                          <a:pt x="2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2"/>
                        </a:cubicBezTo>
                        <a:cubicBezTo>
                          <a:pt x="4" y="2"/>
                          <a:pt x="2" y="1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1" name="Rectangle 2485"/>
                  <p:cNvSpPr>
                    <a:spLocks noChangeArrowheads="1"/>
                  </p:cNvSpPr>
                  <p:nvPr/>
                </p:nvSpPr>
                <p:spPr bwMode="auto">
                  <a:xfrm>
                    <a:off x="2013" y="109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2" name="Freeform 2486"/>
                  <p:cNvSpPr/>
                  <p:nvPr/>
                </p:nvSpPr>
                <p:spPr bwMode="auto">
                  <a:xfrm>
                    <a:off x="2013" y="109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3" name="Freeform 2487"/>
                  <p:cNvSpPr/>
                  <p:nvPr/>
                </p:nvSpPr>
                <p:spPr bwMode="auto">
                  <a:xfrm>
                    <a:off x="2013" y="1083"/>
                    <a:ext cx="4" cy="5"/>
                  </a:xfrm>
                  <a:custGeom>
                    <a:avLst/>
                    <a:gdLst>
                      <a:gd name="T0" fmla="*/ 1 w 2"/>
                      <a:gd name="T1" fmla="*/ 0 h 2"/>
                      <a:gd name="T2" fmla="*/ 0 w 2"/>
                      <a:gd name="T3" fmla="*/ 1 h 2"/>
                      <a:gd name="T4" fmla="*/ 0 w 2"/>
                      <a:gd name="T5" fmla="*/ 2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0 w 2"/>
                      <a:gd name="T11" fmla="*/ 2 h 2"/>
                      <a:gd name="T12" fmla="*/ 0 w 2"/>
                      <a:gd name="T13" fmla="*/ 1 h 2"/>
                      <a:gd name="T14" fmla="*/ 1 w 2"/>
                      <a:gd name="T15" fmla="*/ 1 h 2"/>
                      <a:gd name="T16" fmla="*/ 2 w 2"/>
                      <a:gd name="T17" fmla="*/ 1 h 2"/>
                      <a:gd name="T18" fmla="*/ 1 w 2"/>
                      <a:gd name="T19" fmla="*/ 2 h 2"/>
                      <a:gd name="T20" fmla="*/ 2 w 2"/>
                      <a:gd name="T21" fmla="*/ 0 h 2"/>
                      <a:gd name="T22" fmla="*/ 2 w 2"/>
                      <a:gd name="T23" fmla="*/ 0 h 2"/>
                      <a:gd name="T24" fmla="*/ 1 w 2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2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2" y="2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4" name="Freeform 2488"/>
                  <p:cNvSpPr/>
                  <p:nvPr/>
                </p:nvSpPr>
                <p:spPr bwMode="auto">
                  <a:xfrm>
                    <a:off x="2011" y="108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5" name="Freeform 2489"/>
                  <p:cNvSpPr/>
                  <p:nvPr/>
                </p:nvSpPr>
                <p:spPr bwMode="auto">
                  <a:xfrm>
                    <a:off x="2011" y="108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6" name="Freeform 2490"/>
                  <p:cNvSpPr/>
                  <p:nvPr/>
                </p:nvSpPr>
                <p:spPr bwMode="auto">
                  <a:xfrm>
                    <a:off x="2017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7" name="Freeform 2491"/>
                  <p:cNvSpPr/>
                  <p:nvPr/>
                </p:nvSpPr>
                <p:spPr bwMode="auto">
                  <a:xfrm>
                    <a:off x="2017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8" name="Freeform 2492"/>
                  <p:cNvSpPr/>
                  <p:nvPr/>
                </p:nvSpPr>
                <p:spPr bwMode="auto">
                  <a:xfrm>
                    <a:off x="2015" y="1081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9" name="Freeform 2493"/>
                  <p:cNvSpPr/>
                  <p:nvPr/>
                </p:nvSpPr>
                <p:spPr bwMode="auto">
                  <a:xfrm>
                    <a:off x="2015" y="1081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0" name="Freeform 2494"/>
                  <p:cNvSpPr/>
                  <p:nvPr/>
                </p:nvSpPr>
                <p:spPr bwMode="auto">
                  <a:xfrm>
                    <a:off x="1988" y="1056"/>
                    <a:ext cx="32" cy="25"/>
                  </a:xfrm>
                  <a:custGeom>
                    <a:avLst/>
                    <a:gdLst>
                      <a:gd name="T0" fmla="*/ 2 w 14"/>
                      <a:gd name="T1" fmla="*/ 0 h 11"/>
                      <a:gd name="T2" fmla="*/ 1 w 14"/>
                      <a:gd name="T3" fmla="*/ 2 h 11"/>
                      <a:gd name="T4" fmla="*/ 0 w 14"/>
                      <a:gd name="T5" fmla="*/ 1 h 11"/>
                      <a:gd name="T6" fmla="*/ 0 w 14"/>
                      <a:gd name="T7" fmla="*/ 1 h 11"/>
                      <a:gd name="T8" fmla="*/ 0 w 14"/>
                      <a:gd name="T9" fmla="*/ 1 h 11"/>
                      <a:gd name="T10" fmla="*/ 0 w 14"/>
                      <a:gd name="T11" fmla="*/ 2 h 11"/>
                      <a:gd name="T12" fmla="*/ 0 w 14"/>
                      <a:gd name="T13" fmla="*/ 3 h 11"/>
                      <a:gd name="T14" fmla="*/ 0 w 14"/>
                      <a:gd name="T15" fmla="*/ 3 h 11"/>
                      <a:gd name="T16" fmla="*/ 0 w 14"/>
                      <a:gd name="T17" fmla="*/ 3 h 11"/>
                      <a:gd name="T18" fmla="*/ 0 w 14"/>
                      <a:gd name="T19" fmla="*/ 3 h 11"/>
                      <a:gd name="T20" fmla="*/ 0 w 14"/>
                      <a:gd name="T21" fmla="*/ 3 h 11"/>
                      <a:gd name="T22" fmla="*/ 1 w 14"/>
                      <a:gd name="T23" fmla="*/ 2 h 11"/>
                      <a:gd name="T24" fmla="*/ 1 w 14"/>
                      <a:gd name="T25" fmla="*/ 2 h 11"/>
                      <a:gd name="T26" fmla="*/ 1 w 14"/>
                      <a:gd name="T27" fmla="*/ 3 h 11"/>
                      <a:gd name="T28" fmla="*/ 1 w 14"/>
                      <a:gd name="T29" fmla="*/ 3 h 11"/>
                      <a:gd name="T30" fmla="*/ 1 w 14"/>
                      <a:gd name="T31" fmla="*/ 3 h 11"/>
                      <a:gd name="T32" fmla="*/ 2 w 14"/>
                      <a:gd name="T33" fmla="*/ 3 h 11"/>
                      <a:gd name="T34" fmla="*/ 3 w 14"/>
                      <a:gd name="T35" fmla="*/ 3 h 11"/>
                      <a:gd name="T36" fmla="*/ 3 w 14"/>
                      <a:gd name="T37" fmla="*/ 3 h 11"/>
                      <a:gd name="T38" fmla="*/ 4 w 14"/>
                      <a:gd name="T39" fmla="*/ 3 h 11"/>
                      <a:gd name="T40" fmla="*/ 4 w 14"/>
                      <a:gd name="T41" fmla="*/ 3 h 11"/>
                      <a:gd name="T42" fmla="*/ 5 w 14"/>
                      <a:gd name="T43" fmla="*/ 3 h 11"/>
                      <a:gd name="T44" fmla="*/ 5 w 14"/>
                      <a:gd name="T45" fmla="*/ 3 h 11"/>
                      <a:gd name="T46" fmla="*/ 10 w 14"/>
                      <a:gd name="T47" fmla="*/ 7 h 11"/>
                      <a:gd name="T48" fmla="*/ 11 w 14"/>
                      <a:gd name="T49" fmla="*/ 7 h 11"/>
                      <a:gd name="T50" fmla="*/ 11 w 14"/>
                      <a:gd name="T51" fmla="*/ 8 h 11"/>
                      <a:gd name="T52" fmla="*/ 11 w 14"/>
                      <a:gd name="T53" fmla="*/ 7 h 11"/>
                      <a:gd name="T54" fmla="*/ 12 w 14"/>
                      <a:gd name="T55" fmla="*/ 9 h 11"/>
                      <a:gd name="T56" fmla="*/ 12 w 14"/>
                      <a:gd name="T57" fmla="*/ 9 h 11"/>
                      <a:gd name="T58" fmla="*/ 12 w 14"/>
                      <a:gd name="T59" fmla="*/ 10 h 11"/>
                      <a:gd name="T60" fmla="*/ 12 w 14"/>
                      <a:gd name="T61" fmla="*/ 11 h 11"/>
                      <a:gd name="T62" fmla="*/ 12 w 14"/>
                      <a:gd name="T63" fmla="*/ 11 h 11"/>
                      <a:gd name="T64" fmla="*/ 13 w 14"/>
                      <a:gd name="T65" fmla="*/ 10 h 11"/>
                      <a:gd name="T66" fmla="*/ 14 w 14"/>
                      <a:gd name="T67" fmla="*/ 11 h 11"/>
                      <a:gd name="T68" fmla="*/ 10 w 14"/>
                      <a:gd name="T69" fmla="*/ 6 h 11"/>
                      <a:gd name="T70" fmla="*/ 11 w 14"/>
                      <a:gd name="T71" fmla="*/ 6 h 11"/>
                      <a:gd name="T72" fmla="*/ 9 w 14"/>
                      <a:gd name="T73" fmla="*/ 4 h 11"/>
                      <a:gd name="T74" fmla="*/ 9 w 14"/>
                      <a:gd name="T75" fmla="*/ 4 h 11"/>
                      <a:gd name="T76" fmla="*/ 9 w 14"/>
                      <a:gd name="T77" fmla="*/ 4 h 11"/>
                      <a:gd name="T78" fmla="*/ 8 w 14"/>
                      <a:gd name="T79" fmla="*/ 3 h 11"/>
                      <a:gd name="T80" fmla="*/ 8 w 14"/>
                      <a:gd name="T81" fmla="*/ 4 h 11"/>
                      <a:gd name="T82" fmla="*/ 7 w 14"/>
                      <a:gd name="T83" fmla="*/ 3 h 11"/>
                      <a:gd name="T84" fmla="*/ 7 w 14"/>
                      <a:gd name="T85" fmla="*/ 4 h 11"/>
                      <a:gd name="T86" fmla="*/ 7 w 14"/>
                      <a:gd name="T87" fmla="*/ 3 h 11"/>
                      <a:gd name="T88" fmla="*/ 6 w 14"/>
                      <a:gd name="T89" fmla="*/ 4 h 11"/>
                      <a:gd name="T90" fmla="*/ 5 w 14"/>
                      <a:gd name="T91" fmla="*/ 2 h 11"/>
                      <a:gd name="T92" fmla="*/ 5 w 14"/>
                      <a:gd name="T93" fmla="*/ 2 h 11"/>
                      <a:gd name="T94" fmla="*/ 4 w 14"/>
                      <a:gd name="T95" fmla="*/ 3 h 11"/>
                      <a:gd name="T96" fmla="*/ 4 w 14"/>
                      <a:gd name="T97" fmla="*/ 2 h 11"/>
                      <a:gd name="T98" fmla="*/ 4 w 14"/>
                      <a:gd name="T99" fmla="*/ 1 h 11"/>
                      <a:gd name="T100" fmla="*/ 4 w 14"/>
                      <a:gd name="T101" fmla="*/ 2 h 11"/>
                      <a:gd name="T102" fmla="*/ 3 w 14"/>
                      <a:gd name="T103" fmla="*/ 2 h 11"/>
                      <a:gd name="T104" fmla="*/ 3 w 14"/>
                      <a:gd name="T105" fmla="*/ 2 h 11"/>
                      <a:gd name="T106" fmla="*/ 3 w 14"/>
                      <a:gd name="T107" fmla="*/ 2 h 11"/>
                      <a:gd name="T108" fmla="*/ 3 w 14"/>
                      <a:gd name="T109" fmla="*/ 2 h 11"/>
                      <a:gd name="T110" fmla="*/ 2 w 14"/>
                      <a:gd name="T111" fmla="*/ 2 h 11"/>
                      <a:gd name="T112" fmla="*/ 1 w 14"/>
                      <a:gd name="T113" fmla="*/ 2 h 11"/>
                      <a:gd name="T114" fmla="*/ 1 w 14"/>
                      <a:gd name="T115" fmla="*/ 2 h 11"/>
                      <a:gd name="T116" fmla="*/ 2 w 14"/>
                      <a:gd name="T117" fmla="*/ 1 h 11"/>
                      <a:gd name="T118" fmla="*/ 2 w 14"/>
                      <a:gd name="T11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14" h="11">
                        <a:moveTo>
                          <a:pt x="2" y="0"/>
                        </a:move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7" y="4"/>
                          <a:pt x="9" y="5"/>
                          <a:pt x="10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2" y="8"/>
                          <a:pt x="11" y="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0" y="8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3" y="10"/>
                          <a:pt x="12" y="10"/>
                        </a:cubicBezTo>
                        <a:cubicBezTo>
                          <a:pt x="11" y="11"/>
                          <a:pt x="13" y="10"/>
                          <a:pt x="12" y="11"/>
                        </a:cubicBez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3" y="11"/>
                          <a:pt x="13" y="10"/>
                          <a:pt x="13" y="10"/>
                        </a:cubicBezTo>
                        <a:cubicBezTo>
                          <a:pt x="14" y="10"/>
                          <a:pt x="13" y="11"/>
                          <a:pt x="14" y="11"/>
                        </a:cubicBezTo>
                        <a:cubicBezTo>
                          <a:pt x="14" y="9"/>
                          <a:pt x="12" y="7"/>
                          <a:pt x="10" y="6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0" y="6"/>
                          <a:pt x="9" y="5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8" y="4"/>
                          <a:pt x="8" y="3"/>
                          <a:pt x="8" y="3"/>
                        </a:cubicBezTo>
                        <a:cubicBezTo>
                          <a:pt x="8" y="3"/>
                          <a:pt x="8" y="4"/>
                          <a:pt x="8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6" y="3"/>
                          <a:pt x="6" y="4"/>
                        </a:cubicBezTo>
                        <a:cubicBezTo>
                          <a:pt x="6" y="3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1" name="Rectangle 2495"/>
                  <p:cNvSpPr>
                    <a:spLocks noChangeArrowheads="1"/>
                  </p:cNvSpPr>
                  <p:nvPr/>
                </p:nvSpPr>
                <p:spPr bwMode="auto">
                  <a:xfrm>
                    <a:off x="1993" y="105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2" name="Freeform 2496"/>
                  <p:cNvSpPr/>
                  <p:nvPr/>
                </p:nvSpPr>
                <p:spPr bwMode="auto">
                  <a:xfrm>
                    <a:off x="1993" y="105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3" name="Freeform 2497"/>
                  <p:cNvSpPr/>
                  <p:nvPr/>
                </p:nvSpPr>
                <p:spPr bwMode="auto">
                  <a:xfrm>
                    <a:off x="1988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4" name="Freeform 2498"/>
                  <p:cNvSpPr/>
                  <p:nvPr/>
                </p:nvSpPr>
                <p:spPr bwMode="auto">
                  <a:xfrm>
                    <a:off x="1988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5" name="Rectangle 2499"/>
                  <p:cNvSpPr>
                    <a:spLocks noChangeArrowheads="1"/>
                  </p:cNvSpPr>
                  <p:nvPr/>
                </p:nvSpPr>
                <p:spPr bwMode="auto">
                  <a:xfrm>
                    <a:off x="1995" y="106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6" name="Freeform 2500"/>
                  <p:cNvSpPr/>
                  <p:nvPr/>
                </p:nvSpPr>
                <p:spPr bwMode="auto">
                  <a:xfrm>
                    <a:off x="1995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7" name="Freeform 2501"/>
                  <p:cNvSpPr/>
                  <p:nvPr/>
                </p:nvSpPr>
                <p:spPr bwMode="auto">
                  <a:xfrm>
                    <a:off x="1997" y="1058"/>
                    <a:ext cx="3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8" name="Freeform 2502"/>
                  <p:cNvSpPr/>
                  <p:nvPr/>
                </p:nvSpPr>
                <p:spPr bwMode="auto">
                  <a:xfrm>
                    <a:off x="2006" y="1063"/>
                    <a:ext cx="3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1 w 1"/>
                      <a:gd name="T3" fmla="*/ 0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9" name="Rectangle 2503"/>
                  <p:cNvSpPr>
                    <a:spLocks noChangeArrowheads="1"/>
                  </p:cNvSpPr>
                  <p:nvPr/>
                </p:nvSpPr>
                <p:spPr bwMode="auto">
                  <a:xfrm>
                    <a:off x="1988" y="1056"/>
                    <a:ext cx="3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0" name="Freeform 2504"/>
                  <p:cNvSpPr/>
                  <p:nvPr/>
                </p:nvSpPr>
                <p:spPr bwMode="auto">
                  <a:xfrm>
                    <a:off x="1988" y="1056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0 w 3"/>
                      <a:gd name="T3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1" name="Freeform 2505"/>
                  <p:cNvSpPr/>
                  <p:nvPr/>
                </p:nvSpPr>
                <p:spPr bwMode="auto">
                  <a:xfrm>
                    <a:off x="1968" y="1058"/>
                    <a:ext cx="18" cy="12"/>
                  </a:xfrm>
                  <a:custGeom>
                    <a:avLst/>
                    <a:gdLst>
                      <a:gd name="T0" fmla="*/ 6 w 8"/>
                      <a:gd name="T1" fmla="*/ 0 h 5"/>
                      <a:gd name="T2" fmla="*/ 6 w 8"/>
                      <a:gd name="T3" fmla="*/ 0 h 5"/>
                      <a:gd name="T4" fmla="*/ 6 w 8"/>
                      <a:gd name="T5" fmla="*/ 0 h 5"/>
                      <a:gd name="T6" fmla="*/ 5 w 8"/>
                      <a:gd name="T7" fmla="*/ 1 h 5"/>
                      <a:gd name="T8" fmla="*/ 5 w 8"/>
                      <a:gd name="T9" fmla="*/ 1 h 5"/>
                      <a:gd name="T10" fmla="*/ 5 w 8"/>
                      <a:gd name="T11" fmla="*/ 1 h 5"/>
                      <a:gd name="T12" fmla="*/ 5 w 8"/>
                      <a:gd name="T13" fmla="*/ 1 h 5"/>
                      <a:gd name="T14" fmla="*/ 4 w 8"/>
                      <a:gd name="T15" fmla="*/ 1 h 5"/>
                      <a:gd name="T16" fmla="*/ 3 w 8"/>
                      <a:gd name="T17" fmla="*/ 0 h 5"/>
                      <a:gd name="T18" fmla="*/ 3 w 8"/>
                      <a:gd name="T19" fmla="*/ 1 h 5"/>
                      <a:gd name="T20" fmla="*/ 3 w 8"/>
                      <a:gd name="T21" fmla="*/ 1 h 5"/>
                      <a:gd name="T22" fmla="*/ 3 w 8"/>
                      <a:gd name="T23" fmla="*/ 1 h 5"/>
                      <a:gd name="T24" fmla="*/ 3 w 8"/>
                      <a:gd name="T25" fmla="*/ 1 h 5"/>
                      <a:gd name="T26" fmla="*/ 4 w 8"/>
                      <a:gd name="T27" fmla="*/ 2 h 5"/>
                      <a:gd name="T28" fmla="*/ 3 w 8"/>
                      <a:gd name="T29" fmla="*/ 2 h 5"/>
                      <a:gd name="T30" fmla="*/ 3 w 8"/>
                      <a:gd name="T31" fmla="*/ 2 h 5"/>
                      <a:gd name="T32" fmla="*/ 3 w 8"/>
                      <a:gd name="T33" fmla="*/ 2 h 5"/>
                      <a:gd name="T34" fmla="*/ 2 w 8"/>
                      <a:gd name="T35" fmla="*/ 1 h 5"/>
                      <a:gd name="T36" fmla="*/ 1 w 8"/>
                      <a:gd name="T37" fmla="*/ 3 h 5"/>
                      <a:gd name="T38" fmla="*/ 1 w 8"/>
                      <a:gd name="T39" fmla="*/ 2 h 5"/>
                      <a:gd name="T40" fmla="*/ 0 w 8"/>
                      <a:gd name="T41" fmla="*/ 3 h 5"/>
                      <a:gd name="T42" fmla="*/ 1 w 8"/>
                      <a:gd name="T43" fmla="*/ 3 h 5"/>
                      <a:gd name="T44" fmla="*/ 1 w 8"/>
                      <a:gd name="T45" fmla="*/ 4 h 5"/>
                      <a:gd name="T46" fmla="*/ 0 w 8"/>
                      <a:gd name="T47" fmla="*/ 4 h 5"/>
                      <a:gd name="T48" fmla="*/ 0 w 8"/>
                      <a:gd name="T49" fmla="*/ 5 h 5"/>
                      <a:gd name="T50" fmla="*/ 0 w 8"/>
                      <a:gd name="T51" fmla="*/ 5 h 5"/>
                      <a:gd name="T52" fmla="*/ 1 w 8"/>
                      <a:gd name="T53" fmla="*/ 5 h 5"/>
                      <a:gd name="T54" fmla="*/ 1 w 8"/>
                      <a:gd name="T55" fmla="*/ 4 h 5"/>
                      <a:gd name="T56" fmla="*/ 1 w 8"/>
                      <a:gd name="T57" fmla="*/ 4 h 5"/>
                      <a:gd name="T58" fmla="*/ 1 w 8"/>
                      <a:gd name="T59" fmla="*/ 5 h 5"/>
                      <a:gd name="T60" fmla="*/ 1 w 8"/>
                      <a:gd name="T61" fmla="*/ 5 h 5"/>
                      <a:gd name="T62" fmla="*/ 2 w 8"/>
                      <a:gd name="T63" fmla="*/ 4 h 5"/>
                      <a:gd name="T64" fmla="*/ 2 w 8"/>
                      <a:gd name="T65" fmla="*/ 3 h 5"/>
                      <a:gd name="T66" fmla="*/ 3 w 8"/>
                      <a:gd name="T67" fmla="*/ 2 h 5"/>
                      <a:gd name="T68" fmla="*/ 3 w 8"/>
                      <a:gd name="T69" fmla="*/ 3 h 5"/>
                      <a:gd name="T70" fmla="*/ 3 w 8"/>
                      <a:gd name="T71" fmla="*/ 3 h 5"/>
                      <a:gd name="T72" fmla="*/ 5 w 8"/>
                      <a:gd name="T73" fmla="*/ 2 h 5"/>
                      <a:gd name="T74" fmla="*/ 5 w 8"/>
                      <a:gd name="T75" fmla="*/ 2 h 5"/>
                      <a:gd name="T76" fmla="*/ 6 w 8"/>
                      <a:gd name="T77" fmla="*/ 2 h 5"/>
                      <a:gd name="T78" fmla="*/ 6 w 8"/>
                      <a:gd name="T79" fmla="*/ 2 h 5"/>
                      <a:gd name="T80" fmla="*/ 6 w 8"/>
                      <a:gd name="T81" fmla="*/ 2 h 5"/>
                      <a:gd name="T82" fmla="*/ 6 w 8"/>
                      <a:gd name="T83" fmla="*/ 0 h 5"/>
                      <a:gd name="T84" fmla="*/ 6 w 8"/>
                      <a:gd name="T85" fmla="*/ 0 h 5"/>
                      <a:gd name="T86" fmla="*/ 7 w 8"/>
                      <a:gd name="T87" fmla="*/ 2 h 5"/>
                      <a:gd name="T88" fmla="*/ 7 w 8"/>
                      <a:gd name="T89" fmla="*/ 2 h 5"/>
                      <a:gd name="T90" fmla="*/ 7 w 8"/>
                      <a:gd name="T91" fmla="*/ 2 h 5"/>
                      <a:gd name="T92" fmla="*/ 8 w 8"/>
                      <a:gd name="T93" fmla="*/ 2 h 5"/>
                      <a:gd name="T94" fmla="*/ 8 w 8"/>
                      <a:gd name="T95" fmla="*/ 2 h 5"/>
                      <a:gd name="T96" fmla="*/ 8 w 8"/>
                      <a:gd name="T97" fmla="*/ 2 h 5"/>
                      <a:gd name="T98" fmla="*/ 8 w 8"/>
                      <a:gd name="T99" fmla="*/ 1 h 5"/>
                      <a:gd name="T100" fmla="*/ 8 w 8"/>
                      <a:gd name="T101" fmla="*/ 0 h 5"/>
                      <a:gd name="T102" fmla="*/ 7 w 8"/>
                      <a:gd name="T103" fmla="*/ 0 h 5"/>
                      <a:gd name="T104" fmla="*/ 7 w 8"/>
                      <a:gd name="T105" fmla="*/ 0 h 5"/>
                      <a:gd name="T106" fmla="*/ 7 w 8"/>
                      <a:gd name="T107" fmla="*/ 0 h 5"/>
                      <a:gd name="T108" fmla="*/ 6 w 8"/>
                      <a:gd name="T10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" h="5">
                        <a:moveTo>
                          <a:pt x="6" y="0"/>
                        </a:move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5" y="1"/>
                          <a:pt x="5" y="0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3" y="2"/>
                          <a:pt x="4" y="2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2" y="1"/>
                        </a:cubicBezTo>
                        <a:cubicBezTo>
                          <a:pt x="2" y="2"/>
                          <a:pt x="2" y="2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0" y="2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4"/>
                          <a:pt x="2" y="4"/>
                        </a:cubicBezTo>
                        <a:cubicBezTo>
                          <a:pt x="3" y="4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5" y="3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7" y="1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7" y="0"/>
                          <a:pt x="6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2" name="Freeform 2506"/>
                  <p:cNvSpPr/>
                  <p:nvPr/>
                </p:nvSpPr>
                <p:spPr bwMode="auto">
                  <a:xfrm>
                    <a:off x="1982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3" name="Freeform 2507"/>
                  <p:cNvSpPr/>
                  <p:nvPr/>
                </p:nvSpPr>
                <p:spPr bwMode="auto">
                  <a:xfrm>
                    <a:off x="1982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4" name="Freeform 2508"/>
                  <p:cNvSpPr/>
                  <p:nvPr/>
                </p:nvSpPr>
                <p:spPr bwMode="auto">
                  <a:xfrm>
                    <a:off x="1961" y="1067"/>
                    <a:ext cx="7" cy="16"/>
                  </a:xfrm>
                  <a:custGeom>
                    <a:avLst/>
                    <a:gdLst>
                      <a:gd name="T0" fmla="*/ 2 w 3"/>
                      <a:gd name="T1" fmla="*/ 0 h 7"/>
                      <a:gd name="T2" fmla="*/ 1 w 3"/>
                      <a:gd name="T3" fmla="*/ 1 h 7"/>
                      <a:gd name="T4" fmla="*/ 2 w 3"/>
                      <a:gd name="T5" fmla="*/ 2 h 7"/>
                      <a:gd name="T6" fmla="*/ 1 w 3"/>
                      <a:gd name="T7" fmla="*/ 2 h 7"/>
                      <a:gd name="T8" fmla="*/ 1 w 3"/>
                      <a:gd name="T9" fmla="*/ 2 h 7"/>
                      <a:gd name="T10" fmla="*/ 1 w 3"/>
                      <a:gd name="T11" fmla="*/ 2 h 7"/>
                      <a:gd name="T12" fmla="*/ 1 w 3"/>
                      <a:gd name="T13" fmla="*/ 2 h 7"/>
                      <a:gd name="T14" fmla="*/ 2 w 3"/>
                      <a:gd name="T15" fmla="*/ 3 h 7"/>
                      <a:gd name="T16" fmla="*/ 2 w 3"/>
                      <a:gd name="T17" fmla="*/ 3 h 7"/>
                      <a:gd name="T18" fmla="*/ 2 w 3"/>
                      <a:gd name="T19" fmla="*/ 3 h 7"/>
                      <a:gd name="T20" fmla="*/ 2 w 3"/>
                      <a:gd name="T21" fmla="*/ 3 h 7"/>
                      <a:gd name="T22" fmla="*/ 1 w 3"/>
                      <a:gd name="T23" fmla="*/ 3 h 7"/>
                      <a:gd name="T24" fmla="*/ 0 w 3"/>
                      <a:gd name="T25" fmla="*/ 4 h 7"/>
                      <a:gd name="T26" fmla="*/ 1 w 3"/>
                      <a:gd name="T27" fmla="*/ 3 h 7"/>
                      <a:gd name="T28" fmla="*/ 1 w 3"/>
                      <a:gd name="T29" fmla="*/ 4 h 7"/>
                      <a:gd name="T30" fmla="*/ 1 w 3"/>
                      <a:gd name="T31" fmla="*/ 4 h 7"/>
                      <a:gd name="T32" fmla="*/ 1 w 3"/>
                      <a:gd name="T33" fmla="*/ 4 h 7"/>
                      <a:gd name="T34" fmla="*/ 2 w 3"/>
                      <a:gd name="T35" fmla="*/ 4 h 7"/>
                      <a:gd name="T36" fmla="*/ 1 w 3"/>
                      <a:gd name="T37" fmla="*/ 5 h 7"/>
                      <a:gd name="T38" fmla="*/ 1 w 3"/>
                      <a:gd name="T39" fmla="*/ 5 h 7"/>
                      <a:gd name="T40" fmla="*/ 1 w 3"/>
                      <a:gd name="T41" fmla="*/ 4 h 7"/>
                      <a:gd name="T42" fmla="*/ 1 w 3"/>
                      <a:gd name="T43" fmla="*/ 4 h 7"/>
                      <a:gd name="T44" fmla="*/ 1 w 3"/>
                      <a:gd name="T45" fmla="*/ 4 h 7"/>
                      <a:gd name="T46" fmla="*/ 0 w 3"/>
                      <a:gd name="T47" fmla="*/ 5 h 7"/>
                      <a:gd name="T48" fmla="*/ 0 w 3"/>
                      <a:gd name="T49" fmla="*/ 5 h 7"/>
                      <a:gd name="T50" fmla="*/ 1 w 3"/>
                      <a:gd name="T51" fmla="*/ 7 h 7"/>
                      <a:gd name="T52" fmla="*/ 2 w 3"/>
                      <a:gd name="T53" fmla="*/ 7 h 7"/>
                      <a:gd name="T54" fmla="*/ 2 w 3"/>
                      <a:gd name="T55" fmla="*/ 7 h 7"/>
                      <a:gd name="T56" fmla="*/ 2 w 3"/>
                      <a:gd name="T57" fmla="*/ 6 h 7"/>
                      <a:gd name="T58" fmla="*/ 2 w 3"/>
                      <a:gd name="T59" fmla="*/ 6 h 7"/>
                      <a:gd name="T60" fmla="*/ 1 w 3"/>
                      <a:gd name="T61" fmla="*/ 6 h 7"/>
                      <a:gd name="T62" fmla="*/ 1 w 3"/>
                      <a:gd name="T63" fmla="*/ 6 h 7"/>
                      <a:gd name="T64" fmla="*/ 1 w 3"/>
                      <a:gd name="T65" fmla="*/ 6 h 7"/>
                      <a:gd name="T66" fmla="*/ 1 w 3"/>
                      <a:gd name="T67" fmla="*/ 5 h 7"/>
                      <a:gd name="T68" fmla="*/ 2 w 3"/>
                      <a:gd name="T69" fmla="*/ 6 h 7"/>
                      <a:gd name="T70" fmla="*/ 2 w 3"/>
                      <a:gd name="T71" fmla="*/ 6 h 7"/>
                      <a:gd name="T72" fmla="*/ 3 w 3"/>
                      <a:gd name="T73" fmla="*/ 2 h 7"/>
                      <a:gd name="T74" fmla="*/ 3 w 3"/>
                      <a:gd name="T75" fmla="*/ 3 h 7"/>
                      <a:gd name="T76" fmla="*/ 3 w 3"/>
                      <a:gd name="T77" fmla="*/ 2 h 7"/>
                      <a:gd name="T78" fmla="*/ 3 w 3"/>
                      <a:gd name="T79" fmla="*/ 2 h 7"/>
                      <a:gd name="T80" fmla="*/ 2 w 3"/>
                      <a:gd name="T81" fmla="*/ 2 h 7"/>
                      <a:gd name="T82" fmla="*/ 2 w 3"/>
                      <a:gd name="T83" fmla="*/ 1 h 7"/>
                      <a:gd name="T84" fmla="*/ 1 w 3"/>
                      <a:gd name="T85" fmla="*/ 1 h 7"/>
                      <a:gd name="T86" fmla="*/ 2 w 3"/>
                      <a:gd name="T8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" h="7">
                        <a:moveTo>
                          <a:pt x="2" y="0"/>
                        </a:moveTo>
                        <a:cubicBezTo>
                          <a:pt x="1" y="0"/>
                          <a:pt x="2" y="1"/>
                          <a:pt x="1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5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5" name="Freeform 2509"/>
                  <p:cNvSpPr/>
                  <p:nvPr/>
                </p:nvSpPr>
                <p:spPr bwMode="auto">
                  <a:xfrm>
                    <a:off x="1966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6" name="Freeform 2510"/>
                  <p:cNvSpPr/>
                  <p:nvPr/>
                </p:nvSpPr>
                <p:spPr bwMode="auto">
                  <a:xfrm>
                    <a:off x="1966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7" name="Freeform 2511"/>
                  <p:cNvSpPr/>
                  <p:nvPr/>
                </p:nvSpPr>
                <p:spPr bwMode="auto">
                  <a:xfrm>
                    <a:off x="1968" y="1070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8" name="Freeform 2512"/>
                  <p:cNvSpPr/>
                  <p:nvPr/>
                </p:nvSpPr>
                <p:spPr bwMode="auto">
                  <a:xfrm>
                    <a:off x="1961" y="1079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9" name="Freeform 2513"/>
                  <p:cNvSpPr/>
                  <p:nvPr/>
                </p:nvSpPr>
                <p:spPr bwMode="auto">
                  <a:xfrm>
                    <a:off x="1961" y="1079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0" name="Freeform 2514"/>
                  <p:cNvSpPr/>
                  <p:nvPr/>
                </p:nvSpPr>
                <p:spPr bwMode="auto">
                  <a:xfrm>
                    <a:off x="1964" y="1083"/>
                    <a:ext cx="4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0 h 1"/>
                      <a:gd name="T6" fmla="*/ 0 w 2"/>
                      <a:gd name="T7" fmla="*/ 0 h 1"/>
                      <a:gd name="T8" fmla="*/ 0 w 2"/>
                      <a:gd name="T9" fmla="*/ 0 h 1"/>
                      <a:gd name="T10" fmla="*/ 0 w 2"/>
                      <a:gd name="T11" fmla="*/ 0 h 1"/>
                      <a:gd name="T12" fmla="*/ 1 w 2"/>
                      <a:gd name="T13" fmla="*/ 1 h 1"/>
                      <a:gd name="T14" fmla="*/ 1 w 2"/>
                      <a:gd name="T15" fmla="*/ 1 h 1"/>
                      <a:gd name="T16" fmla="*/ 2 w 2"/>
                      <a:gd name="T17" fmla="*/ 1 h 1"/>
                      <a:gd name="T18" fmla="*/ 1 w 2"/>
                      <a:gd name="T19" fmla="*/ 0 h 1"/>
                      <a:gd name="T20" fmla="*/ 1 w 2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1" y="0"/>
                          <a:pt x="1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1" name="Freeform 2515"/>
                  <p:cNvSpPr>
                    <a:spLocks noEditPoints="1"/>
                  </p:cNvSpPr>
                  <p:nvPr/>
                </p:nvSpPr>
                <p:spPr bwMode="auto">
                  <a:xfrm>
                    <a:off x="1961" y="1085"/>
                    <a:ext cx="32" cy="18"/>
                  </a:xfrm>
                  <a:custGeom>
                    <a:avLst/>
                    <a:gdLst>
                      <a:gd name="T0" fmla="*/ 14 w 14"/>
                      <a:gd name="T1" fmla="*/ 6 h 8"/>
                      <a:gd name="T2" fmla="*/ 14 w 14"/>
                      <a:gd name="T3" fmla="*/ 6 h 8"/>
                      <a:gd name="T4" fmla="*/ 1 w 14"/>
                      <a:gd name="T5" fmla="*/ 0 h 8"/>
                      <a:gd name="T6" fmla="*/ 1 w 14"/>
                      <a:gd name="T7" fmla="*/ 4 h 8"/>
                      <a:gd name="T8" fmla="*/ 1 w 14"/>
                      <a:gd name="T9" fmla="*/ 3 h 8"/>
                      <a:gd name="T10" fmla="*/ 2 w 14"/>
                      <a:gd name="T11" fmla="*/ 4 h 8"/>
                      <a:gd name="T12" fmla="*/ 2 w 14"/>
                      <a:gd name="T13" fmla="*/ 4 h 8"/>
                      <a:gd name="T14" fmla="*/ 3 w 14"/>
                      <a:gd name="T15" fmla="*/ 5 h 8"/>
                      <a:gd name="T16" fmla="*/ 3 w 14"/>
                      <a:gd name="T17" fmla="*/ 5 h 8"/>
                      <a:gd name="T18" fmla="*/ 4 w 14"/>
                      <a:gd name="T19" fmla="*/ 6 h 8"/>
                      <a:gd name="T20" fmla="*/ 5 w 14"/>
                      <a:gd name="T21" fmla="*/ 5 h 8"/>
                      <a:gd name="T22" fmla="*/ 6 w 14"/>
                      <a:gd name="T23" fmla="*/ 6 h 8"/>
                      <a:gd name="T24" fmla="*/ 6 w 14"/>
                      <a:gd name="T25" fmla="*/ 7 h 8"/>
                      <a:gd name="T26" fmla="*/ 7 w 14"/>
                      <a:gd name="T27" fmla="*/ 6 h 8"/>
                      <a:gd name="T28" fmla="*/ 6 w 14"/>
                      <a:gd name="T29" fmla="*/ 7 h 8"/>
                      <a:gd name="T30" fmla="*/ 8 w 14"/>
                      <a:gd name="T31" fmla="*/ 7 h 8"/>
                      <a:gd name="T32" fmla="*/ 9 w 14"/>
                      <a:gd name="T33" fmla="*/ 8 h 8"/>
                      <a:gd name="T34" fmla="*/ 10 w 14"/>
                      <a:gd name="T35" fmla="*/ 8 h 8"/>
                      <a:gd name="T36" fmla="*/ 11 w 14"/>
                      <a:gd name="T37" fmla="*/ 8 h 8"/>
                      <a:gd name="T38" fmla="*/ 11 w 14"/>
                      <a:gd name="T39" fmla="*/ 6 h 8"/>
                      <a:gd name="T40" fmla="*/ 11 w 14"/>
                      <a:gd name="T41" fmla="*/ 7 h 8"/>
                      <a:gd name="T42" fmla="*/ 11 w 14"/>
                      <a:gd name="T43" fmla="*/ 6 h 8"/>
                      <a:gd name="T44" fmla="*/ 12 w 14"/>
                      <a:gd name="T45" fmla="*/ 6 h 8"/>
                      <a:gd name="T46" fmla="*/ 11 w 14"/>
                      <a:gd name="T47" fmla="*/ 7 h 8"/>
                      <a:gd name="T48" fmla="*/ 12 w 14"/>
                      <a:gd name="T49" fmla="*/ 7 h 8"/>
                      <a:gd name="T50" fmla="*/ 12 w 14"/>
                      <a:gd name="T51" fmla="*/ 7 h 8"/>
                      <a:gd name="T52" fmla="*/ 14 w 14"/>
                      <a:gd name="T53" fmla="*/ 6 h 8"/>
                      <a:gd name="T54" fmla="*/ 14 w 14"/>
                      <a:gd name="T55" fmla="*/ 6 h 8"/>
                      <a:gd name="T56" fmla="*/ 11 w 14"/>
                      <a:gd name="T57" fmla="*/ 6 h 8"/>
                      <a:gd name="T58" fmla="*/ 10 w 14"/>
                      <a:gd name="T59" fmla="*/ 6 h 8"/>
                      <a:gd name="T60" fmla="*/ 9 w 14"/>
                      <a:gd name="T61" fmla="*/ 6 h 8"/>
                      <a:gd name="T62" fmla="*/ 9 w 14"/>
                      <a:gd name="T63" fmla="*/ 6 h 8"/>
                      <a:gd name="T64" fmla="*/ 9 w 14"/>
                      <a:gd name="T65" fmla="*/ 6 h 8"/>
                      <a:gd name="T66" fmla="*/ 9 w 14"/>
                      <a:gd name="T67" fmla="*/ 6 h 8"/>
                      <a:gd name="T68" fmla="*/ 9 w 14"/>
                      <a:gd name="T69" fmla="*/ 6 h 8"/>
                      <a:gd name="T70" fmla="*/ 8 w 14"/>
                      <a:gd name="T71" fmla="*/ 6 h 8"/>
                      <a:gd name="T72" fmla="*/ 7 w 14"/>
                      <a:gd name="T73" fmla="*/ 5 h 8"/>
                      <a:gd name="T74" fmla="*/ 3 w 14"/>
                      <a:gd name="T75" fmla="*/ 4 h 8"/>
                      <a:gd name="T76" fmla="*/ 3 w 14"/>
                      <a:gd name="T77" fmla="*/ 4 h 8"/>
                      <a:gd name="T78" fmla="*/ 2 w 14"/>
                      <a:gd name="T79" fmla="*/ 2 h 8"/>
                      <a:gd name="T80" fmla="*/ 1 w 14"/>
                      <a:gd name="T81" fmla="*/ 2 h 8"/>
                      <a:gd name="T82" fmla="*/ 2 w 14"/>
                      <a:gd name="T83" fmla="*/ 2 h 8"/>
                      <a:gd name="T84" fmla="*/ 2 w 14"/>
                      <a:gd name="T85" fmla="*/ 1 h 8"/>
                      <a:gd name="T86" fmla="*/ 2 w 14"/>
                      <a:gd name="T87" fmla="*/ 1 h 8"/>
                      <a:gd name="T88" fmla="*/ 2 w 14"/>
                      <a:gd name="T89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4" h="8">
                        <a:moveTo>
                          <a:pt x="14" y="6"/>
                        </a:move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2" y="2"/>
                          <a:pt x="0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2" y="4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5"/>
                          <a:pt x="4" y="6"/>
                        </a:cubicBezTo>
                        <a:cubicBezTo>
                          <a:pt x="4" y="6"/>
                          <a:pt x="4" y="6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6" y="6"/>
                          <a:pt x="6" y="5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7"/>
                          <a:pt x="6" y="7"/>
                        </a:cubicBezTo>
                        <a:cubicBezTo>
                          <a:pt x="6" y="7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9" y="8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8"/>
                          <a:pt x="9" y="8"/>
                          <a:pt x="10" y="8"/>
                        </a:cubicBezTo>
                        <a:cubicBezTo>
                          <a:pt x="10" y="8"/>
                          <a:pt x="10" y="8"/>
                          <a:pt x="10" y="7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2" y="7"/>
                          <a:pt x="10" y="8"/>
                          <a:pt x="11" y="7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1" y="6"/>
                          <a:pt x="11" y="6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6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7"/>
                          <a:pt x="11" y="7"/>
                          <a:pt x="11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8"/>
                          <a:pt x="13" y="7"/>
                          <a:pt x="13" y="8"/>
                        </a:cubicBezTo>
                        <a:cubicBezTo>
                          <a:pt x="13" y="7"/>
                          <a:pt x="13" y="7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5"/>
                          <a:pt x="13" y="5"/>
                        </a:cubicBezTo>
                        <a:cubicBezTo>
                          <a:pt x="13" y="6"/>
                          <a:pt x="12" y="6"/>
                          <a:pt x="11" y="6"/>
                        </a:cubicBezTo>
                        <a:cubicBezTo>
                          <a:pt x="11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8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7" y="5"/>
                        </a:cubicBezTo>
                        <a:cubicBezTo>
                          <a:pt x="6" y="5"/>
                          <a:pt x="4" y="5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1" y="3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2" name="Freeform 2516"/>
                  <p:cNvSpPr/>
                  <p:nvPr/>
                </p:nvSpPr>
                <p:spPr bwMode="auto">
                  <a:xfrm>
                    <a:off x="1966" y="108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3" name="Freeform 2517"/>
                  <p:cNvSpPr/>
                  <p:nvPr/>
                </p:nvSpPr>
                <p:spPr bwMode="auto">
                  <a:xfrm>
                    <a:off x="1966" y="108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4" name="Freeform 2518"/>
                  <p:cNvSpPr/>
                  <p:nvPr/>
                </p:nvSpPr>
                <p:spPr bwMode="auto">
                  <a:xfrm>
                    <a:off x="1993" y="1099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5" name="Freeform 2519"/>
                  <p:cNvSpPr/>
                  <p:nvPr/>
                </p:nvSpPr>
                <p:spPr bwMode="auto">
                  <a:xfrm>
                    <a:off x="1993" y="1099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6" name="Rectangle 2520"/>
                  <p:cNvSpPr>
                    <a:spLocks noChangeArrowheads="1"/>
                  </p:cNvSpPr>
                  <p:nvPr/>
                </p:nvSpPr>
                <p:spPr bwMode="auto">
                  <a:xfrm>
                    <a:off x="1966" y="1085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7" name="Freeform 2521"/>
                  <p:cNvSpPr/>
                  <p:nvPr/>
                </p:nvSpPr>
                <p:spPr bwMode="auto">
                  <a:xfrm>
                    <a:off x="1966" y="108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8" name="Freeform 2522"/>
                  <p:cNvSpPr/>
                  <p:nvPr/>
                </p:nvSpPr>
                <p:spPr bwMode="auto">
                  <a:xfrm>
                    <a:off x="1961" y="1085"/>
                    <a:ext cx="3" cy="3"/>
                  </a:xfrm>
                  <a:custGeom>
                    <a:avLst/>
                    <a:gdLst>
                      <a:gd name="T0" fmla="*/ 0 w 3"/>
                      <a:gd name="T1" fmla="*/ 0 h 3"/>
                      <a:gd name="T2" fmla="*/ 0 w 3"/>
                      <a:gd name="T3" fmla="*/ 3 h 3"/>
                      <a:gd name="T4" fmla="*/ 3 w 3"/>
                      <a:gd name="T5" fmla="*/ 0 h 3"/>
                      <a:gd name="T6" fmla="*/ 0 w 3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9" name="Freeform 2523"/>
                  <p:cNvSpPr/>
                  <p:nvPr/>
                </p:nvSpPr>
                <p:spPr bwMode="auto">
                  <a:xfrm>
                    <a:off x="1961" y="1085"/>
                    <a:ext cx="3" cy="3"/>
                  </a:xfrm>
                  <a:custGeom>
                    <a:avLst/>
                    <a:gdLst>
                      <a:gd name="T0" fmla="*/ 0 w 3"/>
                      <a:gd name="T1" fmla="*/ 0 h 3"/>
                      <a:gd name="T2" fmla="*/ 0 w 3"/>
                      <a:gd name="T3" fmla="*/ 3 h 3"/>
                      <a:gd name="T4" fmla="*/ 3 w 3"/>
                      <a:gd name="T5" fmla="*/ 0 h 3"/>
                      <a:gd name="T6" fmla="*/ 0 w 3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0" name="Freeform 2524"/>
                  <p:cNvSpPr/>
                  <p:nvPr/>
                </p:nvSpPr>
                <p:spPr bwMode="auto">
                  <a:xfrm>
                    <a:off x="2000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1" name="Freeform 2525"/>
                  <p:cNvSpPr/>
                  <p:nvPr/>
                </p:nvSpPr>
                <p:spPr bwMode="auto">
                  <a:xfrm>
                    <a:off x="2000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2" name="Freeform 2526"/>
                  <p:cNvSpPr/>
                  <p:nvPr/>
                </p:nvSpPr>
                <p:spPr bwMode="auto">
                  <a:xfrm>
                    <a:off x="2009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3" name="Freeform 2527"/>
                  <p:cNvSpPr/>
                  <p:nvPr/>
                </p:nvSpPr>
                <p:spPr bwMode="auto">
                  <a:xfrm>
                    <a:off x="2009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4" name="Freeform 2528"/>
                  <p:cNvSpPr>
                    <a:spLocks noEditPoints="1"/>
                  </p:cNvSpPr>
                  <p:nvPr/>
                </p:nvSpPr>
                <p:spPr bwMode="auto">
                  <a:xfrm>
                    <a:off x="1975" y="1067"/>
                    <a:ext cx="34" cy="34"/>
                  </a:xfrm>
                  <a:custGeom>
                    <a:avLst/>
                    <a:gdLst>
                      <a:gd name="T0" fmla="*/ 13 w 15"/>
                      <a:gd name="T1" fmla="*/ 9 h 15"/>
                      <a:gd name="T2" fmla="*/ 4 w 15"/>
                      <a:gd name="T3" fmla="*/ 2 h 15"/>
                      <a:gd name="T4" fmla="*/ 3 w 15"/>
                      <a:gd name="T5" fmla="*/ 3 h 15"/>
                      <a:gd name="T6" fmla="*/ 2 w 15"/>
                      <a:gd name="T7" fmla="*/ 2 h 15"/>
                      <a:gd name="T8" fmla="*/ 0 w 15"/>
                      <a:gd name="T9" fmla="*/ 4 h 15"/>
                      <a:gd name="T10" fmla="*/ 0 w 15"/>
                      <a:gd name="T11" fmla="*/ 6 h 15"/>
                      <a:gd name="T12" fmla="*/ 1 w 15"/>
                      <a:gd name="T13" fmla="*/ 6 h 15"/>
                      <a:gd name="T14" fmla="*/ 2 w 15"/>
                      <a:gd name="T15" fmla="*/ 4 h 15"/>
                      <a:gd name="T16" fmla="*/ 3 w 15"/>
                      <a:gd name="T17" fmla="*/ 3 h 15"/>
                      <a:gd name="T18" fmla="*/ 5 w 15"/>
                      <a:gd name="T19" fmla="*/ 2 h 15"/>
                      <a:gd name="T20" fmla="*/ 6 w 15"/>
                      <a:gd name="T21" fmla="*/ 2 h 15"/>
                      <a:gd name="T22" fmla="*/ 8 w 15"/>
                      <a:gd name="T23" fmla="*/ 2 h 15"/>
                      <a:gd name="T24" fmla="*/ 8 w 15"/>
                      <a:gd name="T25" fmla="*/ 2 h 15"/>
                      <a:gd name="T26" fmla="*/ 8 w 15"/>
                      <a:gd name="T27" fmla="*/ 2 h 15"/>
                      <a:gd name="T28" fmla="*/ 9 w 15"/>
                      <a:gd name="T29" fmla="*/ 3 h 15"/>
                      <a:gd name="T30" fmla="*/ 10 w 15"/>
                      <a:gd name="T31" fmla="*/ 3 h 15"/>
                      <a:gd name="T32" fmla="*/ 11 w 15"/>
                      <a:gd name="T33" fmla="*/ 3 h 15"/>
                      <a:gd name="T34" fmla="*/ 12 w 15"/>
                      <a:gd name="T35" fmla="*/ 3 h 15"/>
                      <a:gd name="T36" fmla="*/ 13 w 15"/>
                      <a:gd name="T37" fmla="*/ 3 h 15"/>
                      <a:gd name="T38" fmla="*/ 12 w 15"/>
                      <a:gd name="T39" fmla="*/ 3 h 15"/>
                      <a:gd name="T40" fmla="*/ 12 w 15"/>
                      <a:gd name="T41" fmla="*/ 5 h 15"/>
                      <a:gd name="T42" fmla="*/ 13 w 15"/>
                      <a:gd name="T43" fmla="*/ 6 h 15"/>
                      <a:gd name="T44" fmla="*/ 13 w 15"/>
                      <a:gd name="T45" fmla="*/ 10 h 15"/>
                      <a:gd name="T46" fmla="*/ 14 w 15"/>
                      <a:gd name="T47" fmla="*/ 11 h 15"/>
                      <a:gd name="T48" fmla="*/ 13 w 15"/>
                      <a:gd name="T49" fmla="*/ 11 h 15"/>
                      <a:gd name="T50" fmla="*/ 12 w 15"/>
                      <a:gd name="T51" fmla="*/ 11 h 15"/>
                      <a:gd name="T52" fmla="*/ 9 w 15"/>
                      <a:gd name="T53" fmla="*/ 14 h 15"/>
                      <a:gd name="T54" fmla="*/ 9 w 15"/>
                      <a:gd name="T55" fmla="*/ 14 h 15"/>
                      <a:gd name="T56" fmla="*/ 10 w 15"/>
                      <a:gd name="T57" fmla="*/ 15 h 15"/>
                      <a:gd name="T58" fmla="*/ 10 w 15"/>
                      <a:gd name="T59" fmla="*/ 14 h 15"/>
                      <a:gd name="T60" fmla="*/ 11 w 15"/>
                      <a:gd name="T61" fmla="*/ 13 h 15"/>
                      <a:gd name="T62" fmla="*/ 11 w 15"/>
                      <a:gd name="T63" fmla="*/ 12 h 15"/>
                      <a:gd name="T64" fmla="*/ 11 w 15"/>
                      <a:gd name="T65" fmla="*/ 12 h 15"/>
                      <a:gd name="T66" fmla="*/ 11 w 15"/>
                      <a:gd name="T67" fmla="*/ 12 h 15"/>
                      <a:gd name="T68" fmla="*/ 12 w 15"/>
                      <a:gd name="T69" fmla="*/ 14 h 15"/>
                      <a:gd name="T70" fmla="*/ 12 w 15"/>
                      <a:gd name="T71" fmla="*/ 13 h 15"/>
                      <a:gd name="T72" fmla="*/ 14 w 15"/>
                      <a:gd name="T73" fmla="*/ 12 h 15"/>
                      <a:gd name="T74" fmla="*/ 14 w 15"/>
                      <a:gd name="T75" fmla="*/ 11 h 15"/>
                      <a:gd name="T76" fmla="*/ 14 w 15"/>
                      <a:gd name="T77" fmla="*/ 11 h 15"/>
                      <a:gd name="T78" fmla="*/ 14 w 15"/>
                      <a:gd name="T79" fmla="*/ 10 h 15"/>
                      <a:gd name="T80" fmla="*/ 15 w 15"/>
                      <a:gd name="T81" fmla="*/ 9 h 15"/>
                      <a:gd name="T82" fmla="*/ 15 w 15"/>
                      <a:gd name="T83" fmla="*/ 7 h 15"/>
                      <a:gd name="T84" fmla="*/ 15 w 15"/>
                      <a:gd name="T85" fmla="*/ 6 h 15"/>
                      <a:gd name="T86" fmla="*/ 14 w 15"/>
                      <a:gd name="T87" fmla="*/ 5 h 15"/>
                      <a:gd name="T88" fmla="*/ 13 w 15"/>
                      <a:gd name="T89" fmla="*/ 5 h 15"/>
                      <a:gd name="T90" fmla="*/ 13 w 15"/>
                      <a:gd name="T91" fmla="*/ 4 h 15"/>
                      <a:gd name="T92" fmla="*/ 13 w 15"/>
                      <a:gd name="T93" fmla="*/ 3 h 15"/>
                      <a:gd name="T94" fmla="*/ 11 w 15"/>
                      <a:gd name="T95" fmla="*/ 2 h 15"/>
                      <a:gd name="T96" fmla="*/ 10 w 15"/>
                      <a:gd name="T97" fmla="*/ 1 h 15"/>
                      <a:gd name="T98" fmla="*/ 7 w 15"/>
                      <a:gd name="T99" fmla="*/ 2 h 15"/>
                      <a:gd name="T100" fmla="*/ 6 w 15"/>
                      <a:gd name="T101" fmla="*/ 1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5" h="15">
                        <a:moveTo>
                          <a:pt x="13" y="9"/>
                        </a:move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moveTo>
                          <a:pt x="5" y="0"/>
                        </a:moveTo>
                        <a:cubicBezTo>
                          <a:pt x="4" y="1"/>
                          <a:pt x="2" y="1"/>
                          <a:pt x="3" y="2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5"/>
                          <a:pt x="2" y="6"/>
                          <a:pt x="2" y="6"/>
                        </a:cubicBezTo>
                        <a:cubicBezTo>
                          <a:pt x="2" y="5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2"/>
                        </a:cubicBezTo>
                        <a:cubicBezTo>
                          <a:pt x="5" y="3"/>
                          <a:pt x="6" y="2"/>
                          <a:pt x="6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3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3"/>
                          <a:pt x="9" y="2"/>
                          <a:pt x="9" y="2"/>
                        </a:cubicBezTo>
                        <a:cubicBezTo>
                          <a:pt x="10" y="2"/>
                          <a:pt x="10" y="2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3"/>
                          <a:pt x="10" y="2"/>
                          <a:pt x="11" y="2"/>
                        </a:cubicBezTo>
                        <a:cubicBezTo>
                          <a:pt x="11" y="3"/>
                          <a:pt x="11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0" y="3"/>
                        </a:cubicBezTo>
                        <a:cubicBezTo>
                          <a:pt x="11" y="4"/>
                          <a:pt x="12" y="4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2" y="6"/>
                          <a:pt x="13" y="5"/>
                          <a:pt x="13" y="6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4" y="6"/>
                          <a:pt x="13" y="7"/>
                          <a:pt x="13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3" y="8"/>
                          <a:pt x="15" y="9"/>
                          <a:pt x="13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4" y="10"/>
                          <a:pt x="13" y="10"/>
                          <a:pt x="13" y="9"/>
                        </a:cubicBezTo>
                        <a:cubicBezTo>
                          <a:pt x="13" y="10"/>
                          <a:pt x="12" y="10"/>
                          <a:pt x="13" y="11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1"/>
                          <a:pt x="13" y="12"/>
                          <a:pt x="12" y="12"/>
                        </a:cubicBez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1" y="12"/>
                          <a:pt x="10" y="12"/>
                          <a:pt x="9" y="1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3"/>
                          <a:pt x="10" y="13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3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2" y="12"/>
                          <a:pt x="12" y="12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4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3" y="13"/>
                          <a:pt x="13" y="13"/>
                          <a:pt x="13" y="13"/>
                        </a:cubicBezTo>
                        <a:cubicBezTo>
                          <a:pt x="13" y="12"/>
                          <a:pt x="13" y="13"/>
                          <a:pt x="14" y="12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5" y="11"/>
                          <a:pt x="15" y="11"/>
                        </a:cubicBezTo>
                        <a:cubicBezTo>
                          <a:pt x="15" y="11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9"/>
                        </a:cubicBezTo>
                        <a:cubicBezTo>
                          <a:pt x="14" y="9"/>
                          <a:pt x="14" y="10"/>
                          <a:pt x="14" y="10"/>
                        </a:cubicBezTo>
                        <a:cubicBezTo>
                          <a:pt x="15" y="10"/>
                          <a:pt x="15" y="9"/>
                          <a:pt x="15" y="9"/>
                        </a:cubicBezTo>
                        <a:cubicBezTo>
                          <a:pt x="15" y="8"/>
                          <a:pt x="15" y="7"/>
                          <a:pt x="15" y="7"/>
                        </a:cubicBezTo>
                        <a:cubicBezTo>
                          <a:pt x="14" y="7"/>
                          <a:pt x="14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15" y="5"/>
                          <a:pt x="14" y="6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3" y="3"/>
                          <a:pt x="12" y="3"/>
                          <a:pt x="13" y="3"/>
                        </a:cubicBezTo>
                        <a:cubicBezTo>
                          <a:pt x="13" y="2"/>
                          <a:pt x="12" y="3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1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1"/>
                          <a:pt x="10" y="1"/>
                          <a:pt x="10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8" y="1"/>
                          <a:pt x="8" y="1"/>
                        </a:cubicBezTo>
                        <a:cubicBezTo>
                          <a:pt x="8" y="1"/>
                          <a:pt x="7" y="1"/>
                          <a:pt x="7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5" name="Rectangle 2529"/>
                  <p:cNvSpPr>
                    <a:spLocks noChangeArrowheads="1"/>
                  </p:cNvSpPr>
                  <p:nvPr/>
                </p:nvSpPr>
                <p:spPr bwMode="auto">
                  <a:xfrm>
                    <a:off x="1991" y="1067"/>
                    <a:ext cx="1" cy="3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6" name="Freeform 2530"/>
                  <p:cNvSpPr/>
                  <p:nvPr/>
                </p:nvSpPr>
                <p:spPr bwMode="auto">
                  <a:xfrm>
                    <a:off x="1991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7" name="Freeform 2531"/>
                  <p:cNvSpPr/>
                  <p:nvPr/>
                </p:nvSpPr>
                <p:spPr bwMode="auto">
                  <a:xfrm>
                    <a:off x="1988" y="1070"/>
                    <a:ext cx="3" cy="0"/>
                  </a:xfrm>
                  <a:custGeom>
                    <a:avLst/>
                    <a:gdLst>
                      <a:gd name="T0" fmla="*/ 3 w 3"/>
                      <a:gd name="T1" fmla="*/ 3 w 3"/>
                      <a:gd name="T2" fmla="*/ 0 w 3"/>
                      <a:gd name="T3" fmla="*/ 3 w 3"/>
                      <a:gd name="T4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8" name="Freeform 2532"/>
                  <p:cNvSpPr/>
                  <p:nvPr/>
                </p:nvSpPr>
                <p:spPr bwMode="auto">
                  <a:xfrm>
                    <a:off x="1988" y="1070"/>
                    <a:ext cx="3" cy="0"/>
                  </a:xfrm>
                  <a:custGeom>
                    <a:avLst/>
                    <a:gdLst>
                      <a:gd name="T0" fmla="*/ 3 w 3"/>
                      <a:gd name="T1" fmla="*/ 3 w 3"/>
                      <a:gd name="T2" fmla="*/ 0 w 3"/>
                      <a:gd name="T3" fmla="*/ 3 w 3"/>
                      <a:gd name="T4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9" name="Freeform 2533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0" name="Freeform 2534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1" name="Rectangle 2535"/>
                  <p:cNvSpPr>
                    <a:spLocks noChangeArrowheads="1"/>
                  </p:cNvSpPr>
                  <p:nvPr/>
                </p:nvSpPr>
                <p:spPr bwMode="auto">
                  <a:xfrm>
                    <a:off x="1975" y="108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2" name="Freeform 2536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3" name="Freeform 2537"/>
                  <p:cNvSpPr>
                    <a:spLocks noEditPoints="1"/>
                  </p:cNvSpPr>
                  <p:nvPr/>
                </p:nvSpPr>
                <p:spPr bwMode="auto">
                  <a:xfrm>
                    <a:off x="1975" y="1081"/>
                    <a:ext cx="20" cy="11"/>
                  </a:xfrm>
                  <a:custGeom>
                    <a:avLst/>
                    <a:gdLst>
                      <a:gd name="T0" fmla="*/ 9 w 9"/>
                      <a:gd name="T1" fmla="*/ 2 h 5"/>
                      <a:gd name="T2" fmla="*/ 8 w 9"/>
                      <a:gd name="T3" fmla="*/ 2 h 5"/>
                      <a:gd name="T4" fmla="*/ 8 w 9"/>
                      <a:gd name="T5" fmla="*/ 2 h 5"/>
                      <a:gd name="T6" fmla="*/ 0 w 9"/>
                      <a:gd name="T7" fmla="*/ 0 h 5"/>
                      <a:gd name="T8" fmla="*/ 1 w 9"/>
                      <a:gd name="T9" fmla="*/ 2 h 5"/>
                      <a:gd name="T10" fmla="*/ 2 w 9"/>
                      <a:gd name="T11" fmla="*/ 2 h 5"/>
                      <a:gd name="T12" fmla="*/ 1 w 9"/>
                      <a:gd name="T13" fmla="*/ 2 h 5"/>
                      <a:gd name="T14" fmla="*/ 1 w 9"/>
                      <a:gd name="T15" fmla="*/ 2 h 5"/>
                      <a:gd name="T16" fmla="*/ 1 w 9"/>
                      <a:gd name="T17" fmla="*/ 4 h 5"/>
                      <a:gd name="T18" fmla="*/ 2 w 9"/>
                      <a:gd name="T19" fmla="*/ 4 h 5"/>
                      <a:gd name="T20" fmla="*/ 3 w 9"/>
                      <a:gd name="T21" fmla="*/ 3 h 5"/>
                      <a:gd name="T22" fmla="*/ 3 w 9"/>
                      <a:gd name="T23" fmla="*/ 3 h 5"/>
                      <a:gd name="T24" fmla="*/ 2 w 9"/>
                      <a:gd name="T25" fmla="*/ 4 h 5"/>
                      <a:gd name="T26" fmla="*/ 3 w 9"/>
                      <a:gd name="T27" fmla="*/ 5 h 5"/>
                      <a:gd name="T28" fmla="*/ 4 w 9"/>
                      <a:gd name="T29" fmla="*/ 5 h 5"/>
                      <a:gd name="T30" fmla="*/ 5 w 9"/>
                      <a:gd name="T31" fmla="*/ 5 h 5"/>
                      <a:gd name="T32" fmla="*/ 6 w 9"/>
                      <a:gd name="T33" fmla="*/ 4 h 5"/>
                      <a:gd name="T34" fmla="*/ 7 w 9"/>
                      <a:gd name="T35" fmla="*/ 4 h 5"/>
                      <a:gd name="T36" fmla="*/ 7 w 9"/>
                      <a:gd name="T37" fmla="*/ 3 h 5"/>
                      <a:gd name="T38" fmla="*/ 8 w 9"/>
                      <a:gd name="T39" fmla="*/ 3 h 5"/>
                      <a:gd name="T40" fmla="*/ 8 w 9"/>
                      <a:gd name="T41" fmla="*/ 3 h 5"/>
                      <a:gd name="T42" fmla="*/ 9 w 9"/>
                      <a:gd name="T43" fmla="*/ 3 h 5"/>
                      <a:gd name="T44" fmla="*/ 8 w 9"/>
                      <a:gd name="T45" fmla="*/ 2 h 5"/>
                      <a:gd name="T46" fmla="*/ 9 w 9"/>
                      <a:gd name="T47" fmla="*/ 2 h 5"/>
                      <a:gd name="T48" fmla="*/ 8 w 9"/>
                      <a:gd name="T49" fmla="*/ 2 h 5"/>
                      <a:gd name="T50" fmla="*/ 5 w 9"/>
                      <a:gd name="T51" fmla="*/ 4 h 5"/>
                      <a:gd name="T52" fmla="*/ 5 w 9"/>
                      <a:gd name="T53" fmla="*/ 3 h 5"/>
                      <a:gd name="T54" fmla="*/ 4 w 9"/>
                      <a:gd name="T55" fmla="*/ 3 h 5"/>
                      <a:gd name="T56" fmla="*/ 4 w 9"/>
                      <a:gd name="T57" fmla="*/ 3 h 5"/>
                      <a:gd name="T58" fmla="*/ 3 w 9"/>
                      <a:gd name="T59" fmla="*/ 3 h 5"/>
                      <a:gd name="T60" fmla="*/ 3 w 9"/>
                      <a:gd name="T61" fmla="*/ 2 h 5"/>
                      <a:gd name="T62" fmla="*/ 2 w 9"/>
                      <a:gd name="T63" fmla="*/ 2 h 5"/>
                      <a:gd name="T64" fmla="*/ 2 w 9"/>
                      <a:gd name="T65" fmla="*/ 3 h 5"/>
                      <a:gd name="T66" fmla="*/ 2 w 9"/>
                      <a:gd name="T67" fmla="*/ 2 h 5"/>
                      <a:gd name="T68" fmla="*/ 2 w 9"/>
                      <a:gd name="T69" fmla="*/ 2 h 5"/>
                      <a:gd name="T70" fmla="*/ 0 w 9"/>
                      <a:gd name="T71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" h="5">
                        <a:moveTo>
                          <a:pt x="9" y="2"/>
                        </a:move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moveTo>
                          <a:pt x="8" y="2"/>
                        </a:move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1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3"/>
                          <a:pt x="2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4" y="5"/>
                          <a:pt x="4" y="5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9" y="2"/>
                          <a:pt x="8" y="2"/>
                          <a:pt x="9" y="3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6" y="3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2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4" name="Freeform 2538"/>
                  <p:cNvSpPr>
                    <a:spLocks noEditPoints="1"/>
                  </p:cNvSpPr>
                  <p:nvPr/>
                </p:nvSpPr>
                <p:spPr bwMode="auto">
                  <a:xfrm>
                    <a:off x="1991" y="1085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0 w 1"/>
                      <a:gd name="T3" fmla="*/ 0 w 1"/>
                      <a:gd name="T4" fmla="*/ 1 w 1"/>
                      <a:gd name="T5" fmla="*/ 1 w 1"/>
                      <a:gd name="T6" fmla="*/ 1 w 1"/>
                      <a:gd name="T7" fmla="*/ 1 w 1"/>
                      <a:gd name="T8" fmla="*/ 1 w 1"/>
                      <a:gd name="T9" fmla="*/ 1 w 1"/>
                      <a:gd name="T10" fmla="*/ 1 w 1"/>
                      <a:gd name="T11" fmla="*/ 1 w 1"/>
                      <a:gd name="T12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5" name="Freeform 2539"/>
                  <p:cNvSpPr>
                    <a:spLocks noEditPoints="1"/>
                  </p:cNvSpPr>
                  <p:nvPr/>
                </p:nvSpPr>
                <p:spPr bwMode="auto">
                  <a:xfrm>
                    <a:off x="1988" y="1079"/>
                    <a:ext cx="5" cy="6"/>
                  </a:xfrm>
                  <a:custGeom>
                    <a:avLst/>
                    <a:gdLst>
                      <a:gd name="T0" fmla="*/ 1 w 2"/>
                      <a:gd name="T1" fmla="*/ 3 h 3"/>
                      <a:gd name="T2" fmla="*/ 1 w 2"/>
                      <a:gd name="T3" fmla="*/ 3 h 3"/>
                      <a:gd name="T4" fmla="*/ 2 w 2"/>
                      <a:gd name="T5" fmla="*/ 3 h 3"/>
                      <a:gd name="T6" fmla="*/ 2 w 2"/>
                      <a:gd name="T7" fmla="*/ 3 h 3"/>
                      <a:gd name="T8" fmla="*/ 2 w 2"/>
                      <a:gd name="T9" fmla="*/ 3 h 3"/>
                      <a:gd name="T10" fmla="*/ 1 w 2"/>
                      <a:gd name="T11" fmla="*/ 2 h 3"/>
                      <a:gd name="T12" fmla="*/ 0 w 2"/>
                      <a:gd name="T13" fmla="*/ 2 h 3"/>
                      <a:gd name="T14" fmla="*/ 1 w 2"/>
                      <a:gd name="T15" fmla="*/ 2 h 3"/>
                      <a:gd name="T16" fmla="*/ 1 w 2"/>
                      <a:gd name="T17" fmla="*/ 3 h 3"/>
                      <a:gd name="T18" fmla="*/ 1 w 2"/>
                      <a:gd name="T19" fmla="*/ 3 h 3"/>
                      <a:gd name="T20" fmla="*/ 2 w 2"/>
                      <a:gd name="T21" fmla="*/ 3 h 3"/>
                      <a:gd name="T22" fmla="*/ 2 w 2"/>
                      <a:gd name="T23" fmla="*/ 3 h 3"/>
                      <a:gd name="T24" fmla="*/ 2 w 2"/>
                      <a:gd name="T25" fmla="*/ 2 h 3"/>
                      <a:gd name="T26" fmla="*/ 2 w 2"/>
                      <a:gd name="T27" fmla="*/ 2 h 3"/>
                      <a:gd name="T28" fmla="*/ 1 w 2"/>
                      <a:gd name="T29" fmla="*/ 3 h 3"/>
                      <a:gd name="T30" fmla="*/ 1 w 2"/>
                      <a:gd name="T31" fmla="*/ 2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0 w 2"/>
                      <a:gd name="T37" fmla="*/ 2 h 3"/>
                      <a:gd name="T38" fmla="*/ 0 w 2"/>
                      <a:gd name="T39" fmla="*/ 2 h 3"/>
                      <a:gd name="T40" fmla="*/ 0 w 2"/>
                      <a:gd name="T41" fmla="*/ 2 h 3"/>
                      <a:gd name="T42" fmla="*/ 0 w 2"/>
                      <a:gd name="T43" fmla="*/ 2 h 3"/>
                      <a:gd name="T44" fmla="*/ 0 w 2"/>
                      <a:gd name="T45" fmla="*/ 2 h 3"/>
                      <a:gd name="T46" fmla="*/ 0 w 2"/>
                      <a:gd name="T47" fmla="*/ 2 h 3"/>
                      <a:gd name="T48" fmla="*/ 0 w 2"/>
                      <a:gd name="T49" fmla="*/ 1 h 3"/>
                      <a:gd name="T50" fmla="*/ 0 w 2"/>
                      <a:gd name="T51" fmla="*/ 2 h 3"/>
                      <a:gd name="T52" fmla="*/ 0 w 2"/>
                      <a:gd name="T53" fmla="*/ 1 h 3"/>
                      <a:gd name="T54" fmla="*/ 0 w 2"/>
                      <a:gd name="T55" fmla="*/ 0 h 3"/>
                      <a:gd name="T56" fmla="*/ 0 w 2"/>
                      <a:gd name="T57" fmla="*/ 1 h 3"/>
                      <a:gd name="T58" fmla="*/ 0 w 2"/>
                      <a:gd name="T59" fmla="*/ 0 h 3"/>
                      <a:gd name="T60" fmla="*/ 0 w 2"/>
                      <a:gd name="T61" fmla="*/ 0 h 3"/>
                      <a:gd name="T62" fmla="*/ 0 w 2"/>
                      <a:gd name="T63" fmla="*/ 0 h 3"/>
                      <a:gd name="T64" fmla="*/ 0 w 2"/>
                      <a:gd name="T65" fmla="*/ 1 h 3"/>
                      <a:gd name="T66" fmla="*/ 0 w 2"/>
                      <a:gd name="T67" fmla="*/ 1 h 3"/>
                      <a:gd name="T68" fmla="*/ 1 w 2"/>
                      <a:gd name="T69" fmla="*/ 2 h 3"/>
                      <a:gd name="T70" fmla="*/ 0 w 2"/>
                      <a:gd name="T7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2" h="3"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0" y="1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6" name="Freeform 2540"/>
                  <p:cNvSpPr/>
                  <p:nvPr/>
                </p:nvSpPr>
                <p:spPr bwMode="auto">
                  <a:xfrm>
                    <a:off x="1991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7" name="Freeform 2541"/>
                  <p:cNvSpPr/>
                  <p:nvPr/>
                </p:nvSpPr>
                <p:spPr bwMode="auto">
                  <a:xfrm>
                    <a:off x="1991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8" name="Freeform 2542"/>
                  <p:cNvSpPr/>
                  <p:nvPr/>
                </p:nvSpPr>
                <p:spPr bwMode="auto">
                  <a:xfrm>
                    <a:off x="1847" y="1047"/>
                    <a:ext cx="121" cy="43"/>
                  </a:xfrm>
                  <a:custGeom>
                    <a:avLst/>
                    <a:gdLst>
                      <a:gd name="T0" fmla="*/ 4 w 54"/>
                      <a:gd name="T1" fmla="*/ 3 h 19"/>
                      <a:gd name="T2" fmla="*/ 6 w 54"/>
                      <a:gd name="T3" fmla="*/ 2 h 19"/>
                      <a:gd name="T4" fmla="*/ 5 w 54"/>
                      <a:gd name="T5" fmla="*/ 0 h 19"/>
                      <a:gd name="T6" fmla="*/ 2 w 54"/>
                      <a:gd name="T7" fmla="*/ 1 h 19"/>
                      <a:gd name="T8" fmla="*/ 3 w 54"/>
                      <a:gd name="T9" fmla="*/ 4 h 19"/>
                      <a:gd name="T10" fmla="*/ 6 w 54"/>
                      <a:gd name="T11" fmla="*/ 2 h 19"/>
                      <a:gd name="T12" fmla="*/ 5 w 54"/>
                      <a:gd name="T13" fmla="*/ 1 h 19"/>
                      <a:gd name="T14" fmla="*/ 33 w 54"/>
                      <a:gd name="T15" fmla="*/ 18 h 19"/>
                      <a:gd name="T16" fmla="*/ 48 w 54"/>
                      <a:gd name="T17" fmla="*/ 11 h 19"/>
                      <a:gd name="T18" fmla="*/ 49 w 54"/>
                      <a:gd name="T19" fmla="*/ 3 h 19"/>
                      <a:gd name="T20" fmla="*/ 48 w 54"/>
                      <a:gd name="T21" fmla="*/ 5 h 19"/>
                      <a:gd name="T22" fmla="*/ 51 w 54"/>
                      <a:gd name="T23" fmla="*/ 8 h 19"/>
                      <a:gd name="T24" fmla="*/ 53 w 54"/>
                      <a:gd name="T25" fmla="*/ 6 h 19"/>
                      <a:gd name="T26" fmla="*/ 50 w 54"/>
                      <a:gd name="T27" fmla="*/ 4 h 19"/>
                      <a:gd name="T28" fmla="*/ 49 w 54"/>
                      <a:gd name="T29" fmla="*/ 5 h 19"/>
                      <a:gd name="T30" fmla="*/ 42 w 54"/>
                      <a:gd name="T31" fmla="*/ 14 h 19"/>
                      <a:gd name="T32" fmla="*/ 27 w 54"/>
                      <a:gd name="T33" fmla="*/ 17 h 19"/>
                      <a:gd name="T34" fmla="*/ 7 w 54"/>
                      <a:gd name="T35" fmla="*/ 2 h 19"/>
                      <a:gd name="T36" fmla="*/ 6 w 54"/>
                      <a:gd name="T37" fmla="*/ 0 h 19"/>
                      <a:gd name="T38" fmla="*/ 2 w 54"/>
                      <a:gd name="T39" fmla="*/ 1 h 19"/>
                      <a:gd name="T40" fmla="*/ 3 w 54"/>
                      <a:gd name="T41" fmla="*/ 4 h 19"/>
                      <a:gd name="T42" fmla="*/ 6 w 54"/>
                      <a:gd name="T43" fmla="*/ 2 h 19"/>
                      <a:gd name="T44" fmla="*/ 4 w 54"/>
                      <a:gd name="T45" fmla="*/ 1 h 19"/>
                      <a:gd name="T46" fmla="*/ 4 w 54"/>
                      <a:gd name="T47" fmla="*/ 2 h 19"/>
                      <a:gd name="T48" fmla="*/ 4 w 54"/>
                      <a:gd name="T49" fmla="*/ 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54" h="19">
                        <a:moveTo>
                          <a:pt x="4" y="3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6" y="0"/>
                          <a:pt x="5" y="0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0" y="2"/>
                          <a:pt x="1" y="4"/>
                          <a:pt x="3" y="4"/>
                        </a:cubicBezTo>
                        <a:cubicBezTo>
                          <a:pt x="4" y="3"/>
                          <a:pt x="5" y="3"/>
                          <a:pt x="6" y="2"/>
                        </a:cubicBezTo>
                        <a:cubicBezTo>
                          <a:pt x="6" y="2"/>
                          <a:pt x="5" y="1"/>
                          <a:pt x="5" y="1"/>
                        </a:cubicBezTo>
                        <a:cubicBezTo>
                          <a:pt x="2" y="15"/>
                          <a:pt x="22" y="19"/>
                          <a:pt x="33" y="18"/>
                        </a:cubicBezTo>
                        <a:cubicBezTo>
                          <a:pt x="39" y="17"/>
                          <a:pt x="44" y="15"/>
                          <a:pt x="48" y="11"/>
                        </a:cubicBezTo>
                        <a:cubicBezTo>
                          <a:pt x="51" y="8"/>
                          <a:pt x="53" y="5"/>
                          <a:pt x="49" y="3"/>
                        </a:cubicBezTo>
                        <a:cubicBezTo>
                          <a:pt x="48" y="3"/>
                          <a:pt x="48" y="4"/>
                          <a:pt x="48" y="5"/>
                        </a:cubicBezTo>
                        <a:cubicBezTo>
                          <a:pt x="49" y="6"/>
                          <a:pt x="50" y="7"/>
                          <a:pt x="51" y="8"/>
                        </a:cubicBezTo>
                        <a:cubicBezTo>
                          <a:pt x="52" y="9"/>
                          <a:pt x="54" y="7"/>
                          <a:pt x="53" y="6"/>
                        </a:cubicBezTo>
                        <a:cubicBezTo>
                          <a:pt x="51" y="6"/>
                          <a:pt x="50" y="5"/>
                          <a:pt x="50" y="4"/>
                        </a:cubicBezTo>
                        <a:cubicBezTo>
                          <a:pt x="49" y="4"/>
                          <a:pt x="49" y="5"/>
                          <a:pt x="49" y="5"/>
                        </a:cubicBezTo>
                        <a:cubicBezTo>
                          <a:pt x="53" y="7"/>
                          <a:pt x="43" y="13"/>
                          <a:pt x="42" y="14"/>
                        </a:cubicBezTo>
                        <a:cubicBezTo>
                          <a:pt x="37" y="17"/>
                          <a:pt x="32" y="17"/>
                          <a:pt x="27" y="17"/>
                        </a:cubicBezTo>
                        <a:cubicBezTo>
                          <a:pt x="19" y="17"/>
                          <a:pt x="3" y="11"/>
                          <a:pt x="7" y="2"/>
                        </a:cubicBezTo>
                        <a:cubicBezTo>
                          <a:pt x="7" y="1"/>
                          <a:pt x="6" y="0"/>
                          <a:pt x="6" y="0"/>
                        </a:cubicBezTo>
                        <a:cubicBezTo>
                          <a:pt x="4" y="1"/>
                          <a:pt x="3" y="1"/>
                          <a:pt x="2" y="1"/>
                        </a:cubicBezTo>
                        <a:cubicBezTo>
                          <a:pt x="2" y="2"/>
                          <a:pt x="2" y="3"/>
                          <a:pt x="3" y="4"/>
                        </a:cubicBezTo>
                        <a:cubicBezTo>
                          <a:pt x="4" y="3"/>
                          <a:pt x="5" y="3"/>
                          <a:pt x="6" y="2"/>
                        </a:cubicBezTo>
                        <a:cubicBezTo>
                          <a:pt x="5" y="2"/>
                          <a:pt x="5" y="1"/>
                          <a:pt x="4" y="1"/>
                        </a:cubicBezTo>
                        <a:cubicBezTo>
                          <a:pt x="4" y="1"/>
                          <a:pt x="4" y="1"/>
                          <a:pt x="4" y="2"/>
                        </a:cubicBezTo>
                        <a:lnTo>
                          <a:pt x="4" y="3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9" name="Freeform 2543"/>
                  <p:cNvSpPr/>
                  <p:nvPr/>
                </p:nvSpPr>
                <p:spPr bwMode="auto">
                  <a:xfrm>
                    <a:off x="1973" y="1186"/>
                    <a:ext cx="62" cy="93"/>
                  </a:xfrm>
                  <a:custGeom>
                    <a:avLst/>
                    <a:gdLst>
                      <a:gd name="T0" fmla="*/ 20 w 28"/>
                      <a:gd name="T1" fmla="*/ 4 h 41"/>
                      <a:gd name="T2" fmla="*/ 26 w 28"/>
                      <a:gd name="T3" fmla="*/ 11 h 41"/>
                      <a:gd name="T4" fmla="*/ 28 w 28"/>
                      <a:gd name="T5" fmla="*/ 21 h 41"/>
                      <a:gd name="T6" fmla="*/ 27 w 28"/>
                      <a:gd name="T7" fmla="*/ 24 h 41"/>
                      <a:gd name="T8" fmla="*/ 25 w 28"/>
                      <a:gd name="T9" fmla="*/ 31 h 41"/>
                      <a:gd name="T10" fmla="*/ 20 w 28"/>
                      <a:gd name="T11" fmla="*/ 36 h 41"/>
                      <a:gd name="T12" fmla="*/ 15 w 28"/>
                      <a:gd name="T13" fmla="*/ 40 h 41"/>
                      <a:gd name="T14" fmla="*/ 9 w 28"/>
                      <a:gd name="T15" fmla="*/ 41 h 41"/>
                      <a:gd name="T16" fmla="*/ 1 w 28"/>
                      <a:gd name="T17" fmla="*/ 36 h 41"/>
                      <a:gd name="T18" fmla="*/ 9 w 28"/>
                      <a:gd name="T19" fmla="*/ 30 h 41"/>
                      <a:gd name="T20" fmla="*/ 15 w 28"/>
                      <a:gd name="T21" fmla="*/ 22 h 41"/>
                      <a:gd name="T22" fmla="*/ 15 w 28"/>
                      <a:gd name="T23" fmla="*/ 16 h 41"/>
                      <a:gd name="T24" fmla="*/ 9 w 28"/>
                      <a:gd name="T25" fmla="*/ 14 h 41"/>
                      <a:gd name="T26" fmla="*/ 12 w 28"/>
                      <a:gd name="T27" fmla="*/ 4 h 41"/>
                      <a:gd name="T28" fmla="*/ 17 w 28"/>
                      <a:gd name="T29" fmla="*/ 1 h 41"/>
                      <a:gd name="T30" fmla="*/ 20 w 28"/>
                      <a:gd name="T31" fmla="*/ 4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8" h="41">
                        <a:moveTo>
                          <a:pt x="20" y="4"/>
                        </a:moveTo>
                        <a:cubicBezTo>
                          <a:pt x="22" y="6"/>
                          <a:pt x="25" y="8"/>
                          <a:pt x="26" y="11"/>
                        </a:cubicBezTo>
                        <a:cubicBezTo>
                          <a:pt x="28" y="14"/>
                          <a:pt x="28" y="17"/>
                          <a:pt x="28" y="21"/>
                        </a:cubicBezTo>
                        <a:cubicBezTo>
                          <a:pt x="28" y="22"/>
                          <a:pt x="28" y="22"/>
                          <a:pt x="27" y="24"/>
                        </a:cubicBezTo>
                        <a:cubicBezTo>
                          <a:pt x="27" y="26"/>
                          <a:pt x="26" y="29"/>
                          <a:pt x="25" y="31"/>
                        </a:cubicBezTo>
                        <a:cubicBezTo>
                          <a:pt x="23" y="32"/>
                          <a:pt x="22" y="34"/>
                          <a:pt x="20" y="36"/>
                        </a:cubicBezTo>
                        <a:cubicBezTo>
                          <a:pt x="19" y="37"/>
                          <a:pt x="17" y="39"/>
                          <a:pt x="15" y="40"/>
                        </a:cubicBezTo>
                        <a:cubicBezTo>
                          <a:pt x="13" y="41"/>
                          <a:pt x="11" y="41"/>
                          <a:pt x="9" y="41"/>
                        </a:cubicBezTo>
                        <a:cubicBezTo>
                          <a:pt x="6" y="41"/>
                          <a:pt x="0" y="40"/>
                          <a:pt x="1" y="36"/>
                        </a:cubicBezTo>
                        <a:cubicBezTo>
                          <a:pt x="2" y="33"/>
                          <a:pt x="6" y="31"/>
                          <a:pt x="9" y="30"/>
                        </a:cubicBezTo>
                        <a:cubicBezTo>
                          <a:pt x="12" y="29"/>
                          <a:pt x="15" y="26"/>
                          <a:pt x="15" y="22"/>
                        </a:cubicBezTo>
                        <a:cubicBezTo>
                          <a:pt x="16" y="20"/>
                          <a:pt x="16" y="18"/>
                          <a:pt x="15" y="16"/>
                        </a:cubicBezTo>
                        <a:cubicBezTo>
                          <a:pt x="14" y="15"/>
                          <a:pt x="11" y="14"/>
                          <a:pt x="9" y="14"/>
                        </a:cubicBezTo>
                        <a:cubicBezTo>
                          <a:pt x="7" y="13"/>
                          <a:pt x="12" y="5"/>
                          <a:pt x="12" y="4"/>
                        </a:cubicBezTo>
                        <a:cubicBezTo>
                          <a:pt x="13" y="2"/>
                          <a:pt x="14" y="0"/>
                          <a:pt x="17" y="1"/>
                        </a:cubicBezTo>
                        <a:cubicBezTo>
                          <a:pt x="18" y="1"/>
                          <a:pt x="19" y="3"/>
                          <a:pt x="20" y="4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0" name="Freeform 2544"/>
                  <p:cNvSpPr/>
                  <p:nvPr/>
                </p:nvSpPr>
                <p:spPr bwMode="auto">
                  <a:xfrm>
                    <a:off x="1961" y="1191"/>
                    <a:ext cx="79" cy="99"/>
                  </a:xfrm>
                  <a:custGeom>
                    <a:avLst/>
                    <a:gdLst>
                      <a:gd name="T0" fmla="*/ 17 w 35"/>
                      <a:gd name="T1" fmla="*/ 13 h 44"/>
                      <a:gd name="T2" fmla="*/ 18 w 35"/>
                      <a:gd name="T3" fmla="*/ 24 h 44"/>
                      <a:gd name="T4" fmla="*/ 7 w 35"/>
                      <a:gd name="T5" fmla="*/ 30 h 44"/>
                      <a:gd name="T6" fmla="*/ 2 w 35"/>
                      <a:gd name="T7" fmla="*/ 35 h 44"/>
                      <a:gd name="T8" fmla="*/ 7 w 35"/>
                      <a:gd name="T9" fmla="*/ 41 h 44"/>
                      <a:gd name="T10" fmla="*/ 16 w 35"/>
                      <a:gd name="T11" fmla="*/ 40 h 44"/>
                      <a:gd name="T12" fmla="*/ 33 w 35"/>
                      <a:gd name="T13" fmla="*/ 24 h 44"/>
                      <a:gd name="T14" fmla="*/ 33 w 35"/>
                      <a:gd name="T15" fmla="*/ 10 h 44"/>
                      <a:gd name="T16" fmla="*/ 25 w 35"/>
                      <a:gd name="T17" fmla="*/ 1 h 44"/>
                      <a:gd name="T18" fmla="*/ 24 w 35"/>
                      <a:gd name="T19" fmla="*/ 3 h 44"/>
                      <a:gd name="T20" fmla="*/ 32 w 35"/>
                      <a:gd name="T21" fmla="*/ 12 h 44"/>
                      <a:gd name="T22" fmla="*/ 28 w 35"/>
                      <a:gd name="T23" fmla="*/ 30 h 44"/>
                      <a:gd name="T24" fmla="*/ 5 w 35"/>
                      <a:gd name="T25" fmla="*/ 39 h 44"/>
                      <a:gd name="T26" fmla="*/ 12 w 35"/>
                      <a:gd name="T27" fmla="*/ 30 h 44"/>
                      <a:gd name="T28" fmla="*/ 14 w 35"/>
                      <a:gd name="T29" fmla="*/ 29 h 44"/>
                      <a:gd name="T30" fmla="*/ 20 w 35"/>
                      <a:gd name="T31" fmla="*/ 22 h 44"/>
                      <a:gd name="T32" fmla="*/ 18 w 35"/>
                      <a:gd name="T33" fmla="*/ 12 h 44"/>
                      <a:gd name="T34" fmla="*/ 17 w 35"/>
                      <a:gd name="T35" fmla="*/ 13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35" h="44">
                        <a:moveTo>
                          <a:pt x="17" y="13"/>
                        </a:moveTo>
                        <a:cubicBezTo>
                          <a:pt x="22" y="16"/>
                          <a:pt x="21" y="20"/>
                          <a:pt x="18" y="24"/>
                        </a:cubicBezTo>
                        <a:cubicBezTo>
                          <a:pt x="16" y="27"/>
                          <a:pt x="10" y="29"/>
                          <a:pt x="7" y="30"/>
                        </a:cubicBezTo>
                        <a:cubicBezTo>
                          <a:pt x="5" y="30"/>
                          <a:pt x="1" y="33"/>
                          <a:pt x="2" y="35"/>
                        </a:cubicBezTo>
                        <a:cubicBezTo>
                          <a:pt x="2" y="38"/>
                          <a:pt x="4" y="40"/>
                          <a:pt x="7" y="41"/>
                        </a:cubicBezTo>
                        <a:cubicBezTo>
                          <a:pt x="10" y="43"/>
                          <a:pt x="13" y="41"/>
                          <a:pt x="16" y="40"/>
                        </a:cubicBezTo>
                        <a:cubicBezTo>
                          <a:pt x="24" y="38"/>
                          <a:pt x="31" y="32"/>
                          <a:pt x="33" y="24"/>
                        </a:cubicBezTo>
                        <a:cubicBezTo>
                          <a:pt x="34" y="19"/>
                          <a:pt x="35" y="15"/>
                          <a:pt x="33" y="10"/>
                        </a:cubicBezTo>
                        <a:cubicBezTo>
                          <a:pt x="31" y="6"/>
                          <a:pt x="29" y="5"/>
                          <a:pt x="25" y="1"/>
                        </a:cubicBezTo>
                        <a:cubicBezTo>
                          <a:pt x="24" y="0"/>
                          <a:pt x="22" y="3"/>
                          <a:pt x="24" y="3"/>
                        </a:cubicBezTo>
                        <a:cubicBezTo>
                          <a:pt x="28" y="6"/>
                          <a:pt x="30" y="8"/>
                          <a:pt x="32" y="12"/>
                        </a:cubicBezTo>
                        <a:cubicBezTo>
                          <a:pt x="35" y="18"/>
                          <a:pt x="31" y="26"/>
                          <a:pt x="28" y="30"/>
                        </a:cubicBezTo>
                        <a:cubicBezTo>
                          <a:pt x="24" y="36"/>
                          <a:pt x="12" y="44"/>
                          <a:pt x="5" y="39"/>
                        </a:cubicBezTo>
                        <a:cubicBezTo>
                          <a:pt x="0" y="36"/>
                          <a:pt x="8" y="30"/>
                          <a:pt x="12" y="30"/>
                        </a:cubicBezTo>
                        <a:cubicBezTo>
                          <a:pt x="13" y="30"/>
                          <a:pt x="13" y="29"/>
                          <a:pt x="14" y="29"/>
                        </a:cubicBezTo>
                        <a:cubicBezTo>
                          <a:pt x="16" y="27"/>
                          <a:pt x="19" y="25"/>
                          <a:pt x="20" y="22"/>
                        </a:cubicBezTo>
                        <a:cubicBezTo>
                          <a:pt x="22" y="18"/>
                          <a:pt x="22" y="14"/>
                          <a:pt x="18" y="12"/>
                        </a:cubicBezTo>
                        <a:cubicBezTo>
                          <a:pt x="17" y="12"/>
                          <a:pt x="17" y="13"/>
                          <a:pt x="17" y="13"/>
                        </a:cubicBezTo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1" name="Freeform 2545"/>
                  <p:cNvSpPr>
                    <a:spLocks noEditPoints="1"/>
                  </p:cNvSpPr>
                  <p:nvPr/>
                </p:nvSpPr>
                <p:spPr bwMode="auto">
                  <a:xfrm>
                    <a:off x="2015" y="1211"/>
                    <a:ext cx="18" cy="23"/>
                  </a:xfrm>
                  <a:custGeom>
                    <a:avLst/>
                    <a:gdLst>
                      <a:gd name="T0" fmla="*/ 7 w 8"/>
                      <a:gd name="T1" fmla="*/ 9 h 10"/>
                      <a:gd name="T2" fmla="*/ 6 w 8"/>
                      <a:gd name="T3" fmla="*/ 8 h 10"/>
                      <a:gd name="T4" fmla="*/ 7 w 8"/>
                      <a:gd name="T5" fmla="*/ 8 h 10"/>
                      <a:gd name="T6" fmla="*/ 4 w 8"/>
                      <a:gd name="T7" fmla="*/ 7 h 10"/>
                      <a:gd name="T8" fmla="*/ 8 w 8"/>
                      <a:gd name="T9" fmla="*/ 7 h 10"/>
                      <a:gd name="T10" fmla="*/ 7 w 8"/>
                      <a:gd name="T11" fmla="*/ 7 h 10"/>
                      <a:gd name="T12" fmla="*/ 3 w 8"/>
                      <a:gd name="T13" fmla="*/ 6 h 10"/>
                      <a:gd name="T14" fmla="*/ 7 w 8"/>
                      <a:gd name="T15" fmla="*/ 6 h 10"/>
                      <a:gd name="T16" fmla="*/ 4 w 8"/>
                      <a:gd name="T17" fmla="*/ 7 h 10"/>
                      <a:gd name="T18" fmla="*/ 1 w 8"/>
                      <a:gd name="T19" fmla="*/ 4 h 10"/>
                      <a:gd name="T20" fmla="*/ 4 w 8"/>
                      <a:gd name="T21" fmla="*/ 4 h 10"/>
                      <a:gd name="T22" fmla="*/ 3 w 8"/>
                      <a:gd name="T23" fmla="*/ 4 h 10"/>
                      <a:gd name="T24" fmla="*/ 4 w 8"/>
                      <a:gd name="T25" fmla="*/ 5 h 10"/>
                      <a:gd name="T26" fmla="*/ 4 w 8"/>
                      <a:gd name="T27" fmla="*/ 7 h 10"/>
                      <a:gd name="T28" fmla="*/ 5 w 8"/>
                      <a:gd name="T29" fmla="*/ 8 h 10"/>
                      <a:gd name="T30" fmla="*/ 7 w 8"/>
                      <a:gd name="T31" fmla="*/ 7 h 10"/>
                      <a:gd name="T32" fmla="*/ 7 w 8"/>
                      <a:gd name="T33" fmla="*/ 7 h 10"/>
                      <a:gd name="T34" fmla="*/ 7 w 8"/>
                      <a:gd name="T35" fmla="*/ 6 h 10"/>
                      <a:gd name="T36" fmla="*/ 5 w 8"/>
                      <a:gd name="T37" fmla="*/ 3 h 10"/>
                      <a:gd name="T38" fmla="*/ 8 w 8"/>
                      <a:gd name="T39" fmla="*/ 3 h 10"/>
                      <a:gd name="T40" fmla="*/ 7 w 8"/>
                      <a:gd name="T41" fmla="*/ 2 h 10"/>
                      <a:gd name="T42" fmla="*/ 5 w 8"/>
                      <a:gd name="T43" fmla="*/ 0 h 10"/>
                      <a:gd name="T44" fmla="*/ 3 w 8"/>
                      <a:gd name="T45" fmla="*/ 0 h 10"/>
                      <a:gd name="T46" fmla="*/ 3 w 8"/>
                      <a:gd name="T47" fmla="*/ 9 h 10"/>
                      <a:gd name="T48" fmla="*/ 4 w 8"/>
                      <a:gd name="T49" fmla="*/ 9 h 10"/>
                      <a:gd name="T50" fmla="*/ 2 w 8"/>
                      <a:gd name="T51" fmla="*/ 6 h 10"/>
                      <a:gd name="T52" fmla="*/ 2 w 8"/>
                      <a:gd name="T53" fmla="*/ 5 h 10"/>
                      <a:gd name="T54" fmla="*/ 2 w 8"/>
                      <a:gd name="T55" fmla="*/ 4 h 10"/>
                      <a:gd name="T56" fmla="*/ 4 w 8"/>
                      <a:gd name="T57" fmla="*/ 1 h 10"/>
                      <a:gd name="T58" fmla="*/ 4 w 8"/>
                      <a:gd name="T59" fmla="*/ 0 h 10"/>
                      <a:gd name="T60" fmla="*/ 2 w 8"/>
                      <a:gd name="T61" fmla="*/ 1 h 10"/>
                      <a:gd name="T62" fmla="*/ 2 w 8"/>
                      <a:gd name="T63" fmla="*/ 2 h 10"/>
                      <a:gd name="T64" fmla="*/ 2 w 8"/>
                      <a:gd name="T65" fmla="*/ 2 h 10"/>
                      <a:gd name="T66" fmla="*/ 1 w 8"/>
                      <a:gd name="T67" fmla="*/ 4 h 10"/>
                      <a:gd name="T68" fmla="*/ 2 w 8"/>
                      <a:gd name="T69" fmla="*/ 5 h 10"/>
                      <a:gd name="T70" fmla="*/ 1 w 8"/>
                      <a:gd name="T71" fmla="*/ 5 h 10"/>
                      <a:gd name="T72" fmla="*/ 1 w 8"/>
                      <a:gd name="T73" fmla="*/ 6 h 10"/>
                      <a:gd name="T74" fmla="*/ 2 w 8"/>
                      <a:gd name="T75" fmla="*/ 7 h 10"/>
                      <a:gd name="T76" fmla="*/ 3 w 8"/>
                      <a:gd name="T77" fmla="*/ 9 h 10"/>
                      <a:gd name="T78" fmla="*/ 0 w 8"/>
                      <a:gd name="T79" fmla="*/ 6 h 10"/>
                      <a:gd name="T80" fmla="*/ 5 w 8"/>
                      <a:gd name="T81" fmla="*/ 9 h 10"/>
                      <a:gd name="T82" fmla="*/ 6 w 8"/>
                      <a:gd name="T83" fmla="*/ 9 h 10"/>
                      <a:gd name="T84" fmla="*/ 7 w 8"/>
                      <a:gd name="T85" fmla="*/ 9 h 10"/>
                      <a:gd name="T86" fmla="*/ 5 w 8"/>
                      <a:gd name="T87" fmla="*/ 9 h 10"/>
                      <a:gd name="T88" fmla="*/ 5 w 8"/>
                      <a:gd name="T89" fmla="*/ 9 h 10"/>
                      <a:gd name="T90" fmla="*/ 5 w 8"/>
                      <a:gd name="T91" fmla="*/ 10 h 10"/>
                      <a:gd name="T92" fmla="*/ 4 w 8"/>
                      <a:gd name="T93" fmla="*/ 9 h 10"/>
                      <a:gd name="T94" fmla="*/ 4 w 8"/>
                      <a:gd name="T95" fmla="*/ 9 h 10"/>
                      <a:gd name="T96" fmla="*/ 4 w 8"/>
                      <a:gd name="T97" fmla="*/ 8 h 10"/>
                      <a:gd name="T98" fmla="*/ 3 w 8"/>
                      <a:gd name="T99" fmla="*/ 7 h 10"/>
                      <a:gd name="T100" fmla="*/ 3 w 8"/>
                      <a:gd name="T101" fmla="*/ 5 h 10"/>
                      <a:gd name="T102" fmla="*/ 3 w 8"/>
                      <a:gd name="T103" fmla="*/ 4 h 10"/>
                      <a:gd name="T104" fmla="*/ 5 w 8"/>
                      <a:gd name="T105" fmla="*/ 3 h 10"/>
                      <a:gd name="T106" fmla="*/ 8 w 8"/>
                      <a:gd name="T107" fmla="*/ 6 h 10"/>
                      <a:gd name="T108" fmla="*/ 8 w 8"/>
                      <a:gd name="T109" fmla="*/ 5 h 10"/>
                      <a:gd name="T110" fmla="*/ 7 w 8"/>
                      <a:gd name="T111" fmla="*/ 4 h 10"/>
                      <a:gd name="T112" fmla="*/ 7 w 8"/>
                      <a:gd name="T113" fmla="*/ 3 h 10"/>
                      <a:gd name="T114" fmla="*/ 6 w 8"/>
                      <a:gd name="T115" fmla="*/ 1 h 10"/>
                      <a:gd name="T116" fmla="*/ 5 w 8"/>
                      <a:gd name="T117" fmla="*/ 1 h 10"/>
                      <a:gd name="T118" fmla="*/ 5 w 8"/>
                      <a:gd name="T11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8" h="10">
                        <a:moveTo>
                          <a:pt x="7" y="8"/>
                        </a:move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moveTo>
                          <a:pt x="6" y="8"/>
                        </a:move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moveTo>
                          <a:pt x="6" y="8"/>
                        </a:move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moveTo>
                          <a:pt x="7" y="8"/>
                        </a:move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4" y="7"/>
                        </a:move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moveTo>
                          <a:pt x="7" y="7"/>
                        </a:move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8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moveTo>
                          <a:pt x="8" y="7"/>
                        </a:move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moveTo>
                          <a:pt x="7" y="7"/>
                        </a:moveTo>
                        <a:cubicBezTo>
                          <a:pt x="7" y="7"/>
                          <a:pt x="7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moveTo>
                          <a:pt x="3" y="6"/>
                        </a:move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7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8" y="6"/>
                          <a:pt x="7" y="6"/>
                        </a:cubicBezTo>
                        <a:moveTo>
                          <a:pt x="3" y="6"/>
                        </a:moveTo>
                        <a:cubicBezTo>
                          <a:pt x="2" y="6"/>
                          <a:pt x="4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7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moveTo>
                          <a:pt x="1" y="3"/>
                        </a:moveTo>
                        <a:cubicBezTo>
                          <a:pt x="1" y="4"/>
                          <a:pt x="1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5" y="7"/>
                          <a:pt x="5" y="7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6" y="5"/>
                          <a:pt x="7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4"/>
                          <a:pt x="5" y="4"/>
                          <a:pt x="5" y="3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8" y="3"/>
                        </a:move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moveTo>
                          <a:pt x="8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1" y="3"/>
                          <a:pt x="1" y="2"/>
                        </a:cubicBezTo>
                        <a:moveTo>
                          <a:pt x="7" y="2"/>
                        </a:move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5" y="0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0"/>
                          <a:pt x="5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4" y="10"/>
                        </a:move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moveTo>
                          <a:pt x="6" y="10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moveTo>
                          <a:pt x="3" y="10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10"/>
                          <a:pt x="3" y="10"/>
                          <a:pt x="3" y="10"/>
                        </a:cubicBezTo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7" y="9"/>
                        </a:move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moveTo>
                          <a:pt x="2" y="7"/>
                        </a:move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moveTo>
                          <a:pt x="2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2" y="6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4" y="1"/>
                        </a:move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8"/>
                          <a:pt x="1" y="8"/>
                          <a:pt x="1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6"/>
                          <a:pt x="1" y="7"/>
                          <a:pt x="1" y="8"/>
                        </a:cubicBezTo>
                        <a:cubicBezTo>
                          <a:pt x="2" y="9"/>
                          <a:pt x="3" y="10"/>
                          <a:pt x="4" y="10"/>
                        </a:cubicBezTo>
                        <a:cubicBezTo>
                          <a:pt x="4" y="10"/>
                          <a:pt x="4" y="10"/>
                          <a:pt x="5" y="10"/>
                        </a:cubicBezTo>
                        <a:cubicBezTo>
                          <a:pt x="5" y="10"/>
                          <a:pt x="5" y="10"/>
                          <a:pt x="6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9"/>
                          <a:pt x="7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8"/>
                          <a:pt x="6" y="9"/>
                          <a:pt x="6" y="8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6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8"/>
                          <a:pt x="5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8"/>
                          <a:pt x="4" y="8"/>
                        </a:cubicBezTo>
                        <a:cubicBezTo>
                          <a:pt x="4" y="8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0"/>
                          <a:pt x="4" y="10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7"/>
                          <a:pt x="2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1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4"/>
                          <a:pt x="7" y="5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4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8" y="4"/>
                          <a:pt x="7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3"/>
                          <a:pt x="7" y="4"/>
                          <a:pt x="8" y="3"/>
                        </a:cubicBezTo>
                        <a:cubicBezTo>
                          <a:pt x="7" y="3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6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2" name="Freeform 2546"/>
                  <p:cNvSpPr/>
                  <p:nvPr/>
                </p:nvSpPr>
                <p:spPr bwMode="auto">
                  <a:xfrm>
                    <a:off x="2031" y="1231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3" name="Freeform 2547"/>
                  <p:cNvSpPr/>
                  <p:nvPr/>
                </p:nvSpPr>
                <p:spPr bwMode="auto">
                  <a:xfrm>
                    <a:off x="2031" y="1231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4" name="Freeform 2548"/>
                  <p:cNvSpPr/>
                  <p:nvPr/>
                </p:nvSpPr>
                <p:spPr bwMode="auto">
                  <a:xfrm>
                    <a:off x="2031" y="1229"/>
                    <a:ext cx="0" cy="2"/>
                  </a:xfrm>
                  <a:custGeom>
                    <a:avLst/>
                    <a:gdLst>
                      <a:gd name="T0" fmla="*/ 0 h 1"/>
                      <a:gd name="T1" fmla="*/ 1 h 1"/>
                      <a:gd name="T2" fmla="*/ 1 h 1"/>
                      <a:gd name="T3" fmla="*/ 1 h 1"/>
                      <a:gd name="T4" fmla="*/ 1 h 1"/>
                      <a:gd name="T5" fmla="*/ 1 h 1"/>
                      <a:gd name="T6" fmla="*/ 1 h 1"/>
                      <a:gd name="T7" fmla="*/ 0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5" name="Freeform 2549"/>
                  <p:cNvSpPr/>
                  <p:nvPr/>
                </p:nvSpPr>
                <p:spPr bwMode="auto">
                  <a:xfrm>
                    <a:off x="2031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6" name="Freeform 2550"/>
                  <p:cNvSpPr/>
                  <p:nvPr/>
                </p:nvSpPr>
                <p:spPr bwMode="auto">
                  <a:xfrm>
                    <a:off x="2031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7" name="Freeform 2551"/>
                  <p:cNvSpPr/>
                  <p:nvPr/>
                </p:nvSpPr>
                <p:spPr bwMode="auto">
                  <a:xfrm>
                    <a:off x="2031" y="1231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  <a:gd name="T4" fmla="*/ 0 h 3"/>
                      <a:gd name="T5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8" name="Freeform 2552"/>
                  <p:cNvSpPr/>
                  <p:nvPr/>
                </p:nvSpPr>
                <p:spPr bwMode="auto">
                  <a:xfrm>
                    <a:off x="2031" y="1231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  <a:gd name="T4" fmla="*/ 0 h 3"/>
                      <a:gd name="T5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9" name="Rectangle 2553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123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0" name="Rectangle 2554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1234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1" name="Freeform 2555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3 h 3"/>
                      <a:gd name="T4" fmla="*/ 3 h 3"/>
                      <a:gd name="T5" fmla="*/ 3 h 3"/>
                      <a:gd name="T6" fmla="*/ 0 h 3"/>
                      <a:gd name="T7" fmla="*/ 0 h 3"/>
                      <a:gd name="T8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2" name="Freeform 2556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3 h 3"/>
                      <a:gd name="T4" fmla="*/ 3 h 3"/>
                      <a:gd name="T5" fmla="*/ 3 h 3"/>
                      <a:gd name="T6" fmla="*/ 0 h 3"/>
                      <a:gd name="T7" fmla="*/ 0 h 3"/>
                      <a:gd name="T8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3" name="Freeform 2557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4" name="Freeform 2558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5" name="Freeform 2559"/>
                  <p:cNvSpPr/>
                  <p:nvPr/>
                </p:nvSpPr>
                <p:spPr bwMode="auto">
                  <a:xfrm>
                    <a:off x="2029" y="1231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2 w 2"/>
                      <a:gd name="T4" fmla="*/ 2 w 2"/>
                      <a:gd name="T5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6" name="Freeform 2560"/>
                  <p:cNvSpPr/>
                  <p:nvPr/>
                </p:nvSpPr>
                <p:spPr bwMode="auto">
                  <a:xfrm>
                    <a:off x="2029" y="1231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2 w 2"/>
                      <a:gd name="T4" fmla="*/ 2 w 2"/>
                      <a:gd name="T5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7" name="Freeform 2561"/>
                  <p:cNvSpPr/>
                  <p:nvPr/>
                </p:nvSpPr>
                <p:spPr bwMode="auto">
                  <a:xfrm>
                    <a:off x="2026" y="1231"/>
                    <a:ext cx="3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1 w 1"/>
                      <a:gd name="T5" fmla="*/ 1 h 1"/>
                      <a:gd name="T6" fmla="*/ 1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0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8" name="Freeform 2562"/>
                  <p:cNvSpPr/>
                  <p:nvPr/>
                </p:nvSpPr>
                <p:spPr bwMode="auto">
                  <a:xfrm>
                    <a:off x="2024" y="1229"/>
                    <a:ext cx="2" cy="5"/>
                  </a:xfrm>
                  <a:custGeom>
                    <a:avLst/>
                    <a:gdLst>
                      <a:gd name="T0" fmla="*/ 1 w 1"/>
                      <a:gd name="T1" fmla="*/ 0 h 2"/>
                      <a:gd name="T2" fmla="*/ 0 w 1"/>
                      <a:gd name="T3" fmla="*/ 2 h 2"/>
                      <a:gd name="T4" fmla="*/ 1 w 1"/>
                      <a:gd name="T5" fmla="*/ 1 h 2"/>
                      <a:gd name="T6" fmla="*/ 1 w 1"/>
                      <a:gd name="T7" fmla="*/ 2 h 2"/>
                      <a:gd name="T8" fmla="*/ 1 w 1"/>
                      <a:gd name="T9" fmla="*/ 1 h 2"/>
                      <a:gd name="T10" fmla="*/ 1 w 1"/>
                      <a:gd name="T11" fmla="*/ 2 h 2"/>
                      <a:gd name="T12" fmla="*/ 1 w 1"/>
                      <a:gd name="T13" fmla="*/ 2 h 2"/>
                      <a:gd name="T14" fmla="*/ 1 w 1"/>
                      <a:gd name="T15" fmla="*/ 2 h 2"/>
                      <a:gd name="T16" fmla="*/ 1 w 1"/>
                      <a:gd name="T17" fmla="*/ 2 h 2"/>
                      <a:gd name="T18" fmla="*/ 1 w 1"/>
                      <a:gd name="T19" fmla="*/ 1 h 2"/>
                      <a:gd name="T20" fmla="*/ 1 w 1"/>
                      <a:gd name="T21" fmla="*/ 2 h 2"/>
                      <a:gd name="T22" fmla="*/ 1 w 1"/>
                      <a:gd name="T23" fmla="*/ 1 h 2"/>
                      <a:gd name="T24" fmla="*/ 1 w 1"/>
                      <a:gd name="T25" fmla="*/ 1 h 2"/>
                      <a:gd name="T26" fmla="*/ 1 w 1"/>
                      <a:gd name="T27" fmla="*/ 1 h 2"/>
                      <a:gd name="T28" fmla="*/ 1 w 1"/>
                      <a:gd name="T29" fmla="*/ 1 h 2"/>
                      <a:gd name="T30" fmla="*/ 1 w 1"/>
                      <a:gd name="T31" fmla="*/ 1 h 2"/>
                      <a:gd name="T32" fmla="*/ 1 w 1"/>
                      <a:gd name="T33" fmla="*/ 1 h 2"/>
                      <a:gd name="T34" fmla="*/ 1 w 1"/>
                      <a:gd name="T35" fmla="*/ 1 h 2"/>
                      <a:gd name="T36" fmla="*/ 1 w 1"/>
                      <a:gd name="T37" fmla="*/ 1 h 2"/>
                      <a:gd name="T38" fmla="*/ 1 w 1"/>
                      <a:gd name="T3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" h="2">
                        <a:moveTo>
                          <a:pt x="1" y="0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9" name="Rectangle 2563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3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0" name="Freeform 2564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1" name="Freeform 2565"/>
                  <p:cNvSpPr/>
                  <p:nvPr/>
                </p:nvSpPr>
                <p:spPr bwMode="auto">
                  <a:xfrm>
                    <a:off x="2024" y="1231"/>
                    <a:ext cx="0" cy="3"/>
                  </a:xfrm>
                  <a:custGeom>
                    <a:avLst/>
                    <a:gdLst>
                      <a:gd name="T0" fmla="*/ 0 h 1"/>
                      <a:gd name="T1" fmla="*/ 0 h 1"/>
                      <a:gd name="T2" fmla="*/ 0 h 1"/>
                      <a:gd name="T3" fmla="*/ 0 h 1"/>
                      <a:gd name="T4" fmla="*/ 1 h 1"/>
                      <a:gd name="T5" fmla="*/ 0 h 1"/>
                      <a:gd name="T6" fmla="*/ 1 h 1"/>
                      <a:gd name="T7" fmla="*/ 0 h 1"/>
                      <a:gd name="T8" fmla="*/ 0 h 1"/>
                      <a:gd name="T9" fmla="*/ 0 h 1"/>
                      <a:gd name="T10" fmla="*/ 0 h 1"/>
                      <a:gd name="T11" fmla="*/ 0 h 1"/>
                      <a:gd name="T12" fmla="*/ 0 h 1"/>
                      <a:gd name="T13" fmla="*/ 0 h 1"/>
                      <a:gd name="T14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  <a:cxn ang="0">
                        <a:pos x="0" y="T10"/>
                      </a:cxn>
                      <a:cxn ang="0">
                        <a:pos x="0" y="T11"/>
                      </a:cxn>
                      <a:cxn ang="0">
                        <a:pos x="0" y="T12"/>
                      </a:cxn>
                      <a:cxn ang="0">
                        <a:pos x="0" y="T13"/>
                      </a:cxn>
                      <a:cxn ang="0">
                        <a:pos x="0" y="T14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2" name="Freeform 2566"/>
                  <p:cNvSpPr/>
                  <p:nvPr/>
                </p:nvSpPr>
                <p:spPr bwMode="auto">
                  <a:xfrm>
                    <a:off x="2024" y="12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3" name="Freeform 2567"/>
                  <p:cNvSpPr/>
                  <p:nvPr/>
                </p:nvSpPr>
                <p:spPr bwMode="auto">
                  <a:xfrm>
                    <a:off x="2024" y="12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4" name="Freeform 2568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5" name="Freeform 2569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6" name="Freeform 2570"/>
                  <p:cNvSpPr/>
                  <p:nvPr/>
                </p:nvSpPr>
                <p:spPr bwMode="auto">
                  <a:xfrm>
                    <a:off x="2022" y="1231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0 w 2"/>
                      <a:gd name="T3" fmla="*/ 3 h 3"/>
                      <a:gd name="T4" fmla="*/ 2 w 2"/>
                      <a:gd name="T5" fmla="*/ 0 h 3"/>
                      <a:gd name="T6" fmla="*/ 0 w 2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7" name="Freeform 2571"/>
                  <p:cNvSpPr/>
                  <p:nvPr/>
                </p:nvSpPr>
                <p:spPr bwMode="auto">
                  <a:xfrm>
                    <a:off x="2022" y="1231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0 w 2"/>
                      <a:gd name="T3" fmla="*/ 3 h 3"/>
                      <a:gd name="T4" fmla="*/ 2 w 2"/>
                      <a:gd name="T5" fmla="*/ 0 h 3"/>
                      <a:gd name="T6" fmla="*/ 0 w 2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8" name="Freeform 2572"/>
                  <p:cNvSpPr/>
                  <p:nvPr/>
                </p:nvSpPr>
                <p:spPr bwMode="auto">
                  <a:xfrm>
                    <a:off x="2015" y="1222"/>
                    <a:ext cx="9" cy="9"/>
                  </a:xfrm>
                  <a:custGeom>
                    <a:avLst/>
                    <a:gdLst>
                      <a:gd name="T0" fmla="*/ 0 w 4"/>
                      <a:gd name="T1" fmla="*/ 0 h 4"/>
                      <a:gd name="T2" fmla="*/ 0 w 4"/>
                      <a:gd name="T3" fmla="*/ 0 h 4"/>
                      <a:gd name="T4" fmla="*/ 1 w 4"/>
                      <a:gd name="T5" fmla="*/ 0 h 4"/>
                      <a:gd name="T6" fmla="*/ 0 w 4"/>
                      <a:gd name="T7" fmla="*/ 0 h 4"/>
                      <a:gd name="T8" fmla="*/ 0 w 4"/>
                      <a:gd name="T9" fmla="*/ 0 h 4"/>
                      <a:gd name="T10" fmla="*/ 0 w 4"/>
                      <a:gd name="T11" fmla="*/ 0 h 4"/>
                      <a:gd name="T12" fmla="*/ 0 w 4"/>
                      <a:gd name="T13" fmla="*/ 1 h 4"/>
                      <a:gd name="T14" fmla="*/ 1 w 4"/>
                      <a:gd name="T15" fmla="*/ 1 h 4"/>
                      <a:gd name="T16" fmla="*/ 0 w 4"/>
                      <a:gd name="T17" fmla="*/ 1 h 4"/>
                      <a:gd name="T18" fmla="*/ 1 w 4"/>
                      <a:gd name="T19" fmla="*/ 2 h 4"/>
                      <a:gd name="T20" fmla="*/ 2 w 4"/>
                      <a:gd name="T21" fmla="*/ 4 h 4"/>
                      <a:gd name="T22" fmla="*/ 3 w 4"/>
                      <a:gd name="T23" fmla="*/ 4 h 4"/>
                      <a:gd name="T24" fmla="*/ 2 w 4"/>
                      <a:gd name="T25" fmla="*/ 4 h 4"/>
                      <a:gd name="T26" fmla="*/ 2 w 4"/>
                      <a:gd name="T27" fmla="*/ 4 h 4"/>
                      <a:gd name="T28" fmla="*/ 3 w 4"/>
                      <a:gd name="T29" fmla="*/ 4 h 4"/>
                      <a:gd name="T30" fmla="*/ 3 w 4"/>
                      <a:gd name="T31" fmla="*/ 4 h 4"/>
                      <a:gd name="T32" fmla="*/ 3 w 4"/>
                      <a:gd name="T33" fmla="*/ 4 h 4"/>
                      <a:gd name="T34" fmla="*/ 3 w 4"/>
                      <a:gd name="T35" fmla="*/ 4 h 4"/>
                      <a:gd name="T36" fmla="*/ 3 w 4"/>
                      <a:gd name="T37" fmla="*/ 4 h 4"/>
                      <a:gd name="T38" fmla="*/ 4 w 4"/>
                      <a:gd name="T39" fmla="*/ 3 h 4"/>
                      <a:gd name="T40" fmla="*/ 3 w 4"/>
                      <a:gd name="T41" fmla="*/ 3 h 4"/>
                      <a:gd name="T42" fmla="*/ 3 w 4"/>
                      <a:gd name="T43" fmla="*/ 3 h 4"/>
                      <a:gd name="T44" fmla="*/ 3 w 4"/>
                      <a:gd name="T45" fmla="*/ 3 h 4"/>
                      <a:gd name="T46" fmla="*/ 2 w 4"/>
                      <a:gd name="T47" fmla="*/ 3 h 4"/>
                      <a:gd name="T48" fmla="*/ 2 w 4"/>
                      <a:gd name="T49" fmla="*/ 3 h 4"/>
                      <a:gd name="T50" fmla="*/ 2 w 4"/>
                      <a:gd name="T51" fmla="*/ 2 h 4"/>
                      <a:gd name="T52" fmla="*/ 2 w 4"/>
                      <a:gd name="T53" fmla="*/ 2 h 4"/>
                      <a:gd name="T54" fmla="*/ 2 w 4"/>
                      <a:gd name="T55" fmla="*/ 2 h 4"/>
                      <a:gd name="T56" fmla="*/ 2 w 4"/>
                      <a:gd name="T57" fmla="*/ 2 h 4"/>
                      <a:gd name="T58" fmla="*/ 1 w 4"/>
                      <a:gd name="T59" fmla="*/ 2 h 4"/>
                      <a:gd name="T60" fmla="*/ 2 w 4"/>
                      <a:gd name="T61" fmla="*/ 2 h 4"/>
                      <a:gd name="T62" fmla="*/ 1 w 4"/>
                      <a:gd name="T63" fmla="*/ 2 h 4"/>
                      <a:gd name="T64" fmla="*/ 2 w 4"/>
                      <a:gd name="T65" fmla="*/ 2 h 4"/>
                      <a:gd name="T66" fmla="*/ 1 w 4"/>
                      <a:gd name="T67" fmla="*/ 2 h 4"/>
                      <a:gd name="T68" fmla="*/ 2 w 4"/>
                      <a:gd name="T69" fmla="*/ 1 h 4"/>
                      <a:gd name="T70" fmla="*/ 1 w 4"/>
                      <a:gd name="T71" fmla="*/ 1 h 4"/>
                      <a:gd name="T72" fmla="*/ 1 w 4"/>
                      <a:gd name="T73" fmla="*/ 1 h 4"/>
                      <a:gd name="T74" fmla="*/ 2 w 4"/>
                      <a:gd name="T75" fmla="*/ 1 h 4"/>
                      <a:gd name="T76" fmla="*/ 1 w 4"/>
                      <a:gd name="T77" fmla="*/ 1 h 4"/>
                      <a:gd name="T78" fmla="*/ 1 w 4"/>
                      <a:gd name="T79" fmla="*/ 1 h 4"/>
                      <a:gd name="T80" fmla="*/ 1 w 4"/>
                      <a:gd name="T81" fmla="*/ 0 h 4"/>
                      <a:gd name="T82" fmla="*/ 1 w 4"/>
                      <a:gd name="T83" fmla="*/ 0 h 4"/>
                      <a:gd name="T84" fmla="*/ 2 w 4"/>
                      <a:gd name="T85" fmla="*/ 1 h 4"/>
                      <a:gd name="T86" fmla="*/ 2 w 4"/>
                      <a:gd name="T87" fmla="*/ 0 h 4"/>
                      <a:gd name="T88" fmla="*/ 1 w 4"/>
                      <a:gd name="T89" fmla="*/ 0 h 4"/>
                      <a:gd name="T90" fmla="*/ 1 w 4"/>
                      <a:gd name="T91" fmla="*/ 0 h 4"/>
                      <a:gd name="T92" fmla="*/ 2 w 4"/>
                      <a:gd name="T93" fmla="*/ 0 h 4"/>
                      <a:gd name="T94" fmla="*/ 1 w 4"/>
                      <a:gd name="T95" fmla="*/ 0 h 4"/>
                      <a:gd name="T96" fmla="*/ 1 w 4"/>
                      <a:gd name="T97" fmla="*/ 0 h 4"/>
                      <a:gd name="T98" fmla="*/ 0 w 4"/>
                      <a:gd name="T99" fmla="*/ 0 h 4"/>
                      <a:gd name="T100" fmla="*/ 0 w 4"/>
                      <a:gd name="T10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" h="4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2" y="3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9" name="Freeform 2573"/>
                  <p:cNvSpPr/>
                  <p:nvPr/>
                </p:nvSpPr>
                <p:spPr bwMode="auto">
                  <a:xfrm>
                    <a:off x="2020" y="1222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0" name="Freeform 2574"/>
                  <p:cNvSpPr/>
                  <p:nvPr/>
                </p:nvSpPr>
                <p:spPr bwMode="auto">
                  <a:xfrm>
                    <a:off x="2020" y="1222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1" name="Freeform 2575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2" name="Freeform 2576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3" name="Freeform 2577"/>
                  <p:cNvSpPr/>
                  <p:nvPr/>
                </p:nvSpPr>
                <p:spPr bwMode="auto">
                  <a:xfrm>
                    <a:off x="2015" y="122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0 w 2"/>
                      <a:gd name="T3" fmla="*/ 0 w 2"/>
                      <a:gd name="T4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4" name="Freeform 2578"/>
                  <p:cNvSpPr/>
                  <p:nvPr/>
                </p:nvSpPr>
                <p:spPr bwMode="auto">
                  <a:xfrm>
                    <a:off x="2015" y="122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0 w 2"/>
                      <a:gd name="T3" fmla="*/ 0 w 2"/>
                      <a:gd name="T4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5" name="Freeform 2579"/>
                  <p:cNvSpPr/>
                  <p:nvPr/>
                </p:nvSpPr>
                <p:spPr bwMode="auto">
                  <a:xfrm>
                    <a:off x="2020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6" name="Freeform 2580"/>
                  <p:cNvSpPr/>
                  <p:nvPr/>
                </p:nvSpPr>
                <p:spPr bwMode="auto">
                  <a:xfrm>
                    <a:off x="2020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7" name="Freeform 2581"/>
                  <p:cNvSpPr/>
                  <p:nvPr/>
                </p:nvSpPr>
                <p:spPr bwMode="auto">
                  <a:xfrm>
                    <a:off x="2020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8" name="Freeform 2582"/>
                  <p:cNvSpPr/>
                  <p:nvPr/>
                </p:nvSpPr>
                <p:spPr bwMode="auto">
                  <a:xfrm>
                    <a:off x="2020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9" name="Rectangle 2583"/>
                  <p:cNvSpPr>
                    <a:spLocks noChangeArrowheads="1"/>
                  </p:cNvSpPr>
                  <p:nvPr/>
                </p:nvSpPr>
                <p:spPr bwMode="auto">
                  <a:xfrm>
                    <a:off x="2020" y="122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0" name="Freeform 2584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1" name="Freeform 2585"/>
                  <p:cNvSpPr/>
                  <p:nvPr/>
                </p:nvSpPr>
                <p:spPr bwMode="auto">
                  <a:xfrm>
                    <a:off x="2015" y="1216"/>
                    <a:ext cx="5" cy="6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2 w 2"/>
                      <a:gd name="T5" fmla="*/ 0 h 3"/>
                      <a:gd name="T6" fmla="*/ 1 w 2"/>
                      <a:gd name="T7" fmla="*/ 0 h 3"/>
                      <a:gd name="T8" fmla="*/ 1 w 2"/>
                      <a:gd name="T9" fmla="*/ 0 h 3"/>
                      <a:gd name="T10" fmla="*/ 1 w 2"/>
                      <a:gd name="T11" fmla="*/ 0 h 3"/>
                      <a:gd name="T12" fmla="*/ 1 w 2"/>
                      <a:gd name="T13" fmla="*/ 0 h 3"/>
                      <a:gd name="T14" fmla="*/ 1 w 2"/>
                      <a:gd name="T15" fmla="*/ 0 h 3"/>
                      <a:gd name="T16" fmla="*/ 1 w 2"/>
                      <a:gd name="T17" fmla="*/ 1 h 3"/>
                      <a:gd name="T18" fmla="*/ 1 w 2"/>
                      <a:gd name="T19" fmla="*/ 1 h 3"/>
                      <a:gd name="T20" fmla="*/ 1 w 2"/>
                      <a:gd name="T21" fmla="*/ 0 h 3"/>
                      <a:gd name="T22" fmla="*/ 1 w 2"/>
                      <a:gd name="T23" fmla="*/ 1 h 3"/>
                      <a:gd name="T24" fmla="*/ 1 w 2"/>
                      <a:gd name="T25" fmla="*/ 2 h 3"/>
                      <a:gd name="T26" fmla="*/ 1 w 2"/>
                      <a:gd name="T27" fmla="*/ 2 h 3"/>
                      <a:gd name="T28" fmla="*/ 1 w 2"/>
                      <a:gd name="T29" fmla="*/ 2 h 3"/>
                      <a:gd name="T30" fmla="*/ 1 w 2"/>
                      <a:gd name="T31" fmla="*/ 2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0 w 2"/>
                      <a:gd name="T37" fmla="*/ 2 h 3"/>
                      <a:gd name="T38" fmla="*/ 0 w 2"/>
                      <a:gd name="T39" fmla="*/ 2 h 3"/>
                      <a:gd name="T40" fmla="*/ 0 w 2"/>
                      <a:gd name="T41" fmla="*/ 2 h 3"/>
                      <a:gd name="T42" fmla="*/ 0 w 2"/>
                      <a:gd name="T43" fmla="*/ 2 h 3"/>
                      <a:gd name="T44" fmla="*/ 0 w 2"/>
                      <a:gd name="T45" fmla="*/ 3 h 3"/>
                      <a:gd name="T46" fmla="*/ 1 w 2"/>
                      <a:gd name="T47" fmla="*/ 3 h 3"/>
                      <a:gd name="T48" fmla="*/ 2 w 2"/>
                      <a:gd name="T49" fmla="*/ 3 h 3"/>
                      <a:gd name="T50" fmla="*/ 1 w 2"/>
                      <a:gd name="T51" fmla="*/ 2 h 3"/>
                      <a:gd name="T52" fmla="*/ 2 w 2"/>
                      <a:gd name="T53" fmla="*/ 2 h 3"/>
                      <a:gd name="T54" fmla="*/ 1 w 2"/>
                      <a:gd name="T55" fmla="*/ 2 h 3"/>
                      <a:gd name="T56" fmla="*/ 2 w 2"/>
                      <a:gd name="T57" fmla="*/ 2 h 3"/>
                      <a:gd name="T58" fmla="*/ 2 w 2"/>
                      <a:gd name="T59" fmla="*/ 2 h 3"/>
                      <a:gd name="T60" fmla="*/ 2 w 2"/>
                      <a:gd name="T61" fmla="*/ 2 h 3"/>
                      <a:gd name="T62" fmla="*/ 1 w 2"/>
                      <a:gd name="T63" fmla="*/ 2 h 3"/>
                      <a:gd name="T64" fmla="*/ 2 w 2"/>
                      <a:gd name="T65" fmla="*/ 2 h 3"/>
                      <a:gd name="T66" fmla="*/ 1 w 2"/>
                      <a:gd name="T67" fmla="*/ 2 h 3"/>
                      <a:gd name="T68" fmla="*/ 2 w 2"/>
                      <a:gd name="T69" fmla="*/ 1 h 3"/>
                      <a:gd name="T70" fmla="*/ 2 w 2"/>
                      <a:gd name="T71" fmla="*/ 1 h 3"/>
                      <a:gd name="T72" fmla="*/ 2 w 2"/>
                      <a:gd name="T73" fmla="*/ 1 h 3"/>
                      <a:gd name="T74" fmla="*/ 1 w 2"/>
                      <a:gd name="T75" fmla="*/ 1 h 3"/>
                      <a:gd name="T76" fmla="*/ 1 w 2"/>
                      <a:gd name="T77" fmla="*/ 1 h 3"/>
                      <a:gd name="T78" fmla="*/ 2 w 2"/>
                      <a:gd name="T79" fmla="*/ 1 h 3"/>
                      <a:gd name="T80" fmla="*/ 2 w 2"/>
                      <a:gd name="T81" fmla="*/ 1 h 3"/>
                      <a:gd name="T82" fmla="*/ 2 w 2"/>
                      <a:gd name="T83" fmla="*/ 1 h 3"/>
                      <a:gd name="T84" fmla="*/ 2 w 2"/>
                      <a:gd name="T85" fmla="*/ 0 h 3"/>
                      <a:gd name="T86" fmla="*/ 2 w 2"/>
                      <a:gd name="T87" fmla="*/ 0 h 3"/>
                      <a:gd name="T88" fmla="*/ 2 w 2"/>
                      <a:gd name="T89" fmla="*/ 0 h 3"/>
                      <a:gd name="T90" fmla="*/ 2 w 2"/>
                      <a:gd name="T91" fmla="*/ 0 h 3"/>
                      <a:gd name="T92" fmla="*/ 2 w 2"/>
                      <a:gd name="T93" fmla="*/ 0 h 3"/>
                      <a:gd name="T94" fmla="*/ 2 w 2"/>
                      <a:gd name="T9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2" name="Freeform 2586"/>
                  <p:cNvSpPr/>
                  <p:nvPr/>
                </p:nvSpPr>
                <p:spPr bwMode="auto">
                  <a:xfrm>
                    <a:off x="2020" y="122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3" name="Freeform 2587"/>
                  <p:cNvSpPr/>
                  <p:nvPr/>
                </p:nvSpPr>
                <p:spPr bwMode="auto">
                  <a:xfrm>
                    <a:off x="2020" y="122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4" name="Freeform 2588"/>
                  <p:cNvSpPr/>
                  <p:nvPr/>
                </p:nvSpPr>
                <p:spPr bwMode="auto">
                  <a:xfrm>
                    <a:off x="2020" y="1211"/>
                    <a:ext cx="4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1 w 2"/>
                      <a:gd name="T3" fmla="*/ 0 h 2"/>
                      <a:gd name="T4" fmla="*/ 1 w 2"/>
                      <a:gd name="T5" fmla="*/ 0 h 2"/>
                      <a:gd name="T6" fmla="*/ 1 w 2"/>
                      <a:gd name="T7" fmla="*/ 0 h 2"/>
                      <a:gd name="T8" fmla="*/ 1 w 2"/>
                      <a:gd name="T9" fmla="*/ 0 h 2"/>
                      <a:gd name="T10" fmla="*/ 1 w 2"/>
                      <a:gd name="T11" fmla="*/ 0 h 2"/>
                      <a:gd name="T12" fmla="*/ 1 w 2"/>
                      <a:gd name="T13" fmla="*/ 0 h 2"/>
                      <a:gd name="T14" fmla="*/ 1 w 2"/>
                      <a:gd name="T15" fmla="*/ 0 h 2"/>
                      <a:gd name="T16" fmla="*/ 0 w 2"/>
                      <a:gd name="T17" fmla="*/ 1 h 2"/>
                      <a:gd name="T18" fmla="*/ 0 w 2"/>
                      <a:gd name="T19" fmla="*/ 1 h 2"/>
                      <a:gd name="T20" fmla="*/ 0 w 2"/>
                      <a:gd name="T21" fmla="*/ 1 h 2"/>
                      <a:gd name="T22" fmla="*/ 0 w 2"/>
                      <a:gd name="T23" fmla="*/ 1 h 2"/>
                      <a:gd name="T24" fmla="*/ 0 w 2"/>
                      <a:gd name="T25" fmla="*/ 2 h 2"/>
                      <a:gd name="T26" fmla="*/ 0 w 2"/>
                      <a:gd name="T27" fmla="*/ 2 h 2"/>
                      <a:gd name="T28" fmla="*/ 1 w 2"/>
                      <a:gd name="T29" fmla="*/ 2 h 2"/>
                      <a:gd name="T30" fmla="*/ 1 w 2"/>
                      <a:gd name="T31" fmla="*/ 2 h 2"/>
                      <a:gd name="T32" fmla="*/ 1 w 2"/>
                      <a:gd name="T33" fmla="*/ 2 h 2"/>
                      <a:gd name="T34" fmla="*/ 1 w 2"/>
                      <a:gd name="T35" fmla="*/ 2 h 2"/>
                      <a:gd name="T36" fmla="*/ 1 w 2"/>
                      <a:gd name="T37" fmla="*/ 2 h 2"/>
                      <a:gd name="T38" fmla="*/ 1 w 2"/>
                      <a:gd name="T39" fmla="*/ 2 h 2"/>
                      <a:gd name="T40" fmla="*/ 1 w 2"/>
                      <a:gd name="T41" fmla="*/ 1 h 2"/>
                      <a:gd name="T42" fmla="*/ 1 w 2"/>
                      <a:gd name="T43" fmla="*/ 2 h 2"/>
                      <a:gd name="T44" fmla="*/ 0 w 2"/>
                      <a:gd name="T45" fmla="*/ 1 h 2"/>
                      <a:gd name="T46" fmla="*/ 0 w 2"/>
                      <a:gd name="T47" fmla="*/ 1 h 2"/>
                      <a:gd name="T48" fmla="*/ 0 w 2"/>
                      <a:gd name="T49" fmla="*/ 1 h 2"/>
                      <a:gd name="T50" fmla="*/ 0 w 2"/>
                      <a:gd name="T51" fmla="*/ 1 h 2"/>
                      <a:gd name="T52" fmla="*/ 1 w 2"/>
                      <a:gd name="T53" fmla="*/ 1 h 2"/>
                      <a:gd name="T54" fmla="*/ 1 w 2"/>
                      <a:gd name="T55" fmla="*/ 1 h 2"/>
                      <a:gd name="T56" fmla="*/ 1 w 2"/>
                      <a:gd name="T57" fmla="*/ 1 h 2"/>
                      <a:gd name="T58" fmla="*/ 1 w 2"/>
                      <a:gd name="T59" fmla="*/ 0 h 2"/>
                      <a:gd name="T60" fmla="*/ 1 w 2"/>
                      <a:gd name="T61" fmla="*/ 1 h 2"/>
                      <a:gd name="T62" fmla="*/ 1 w 2"/>
                      <a:gd name="T63" fmla="*/ 1 h 2"/>
                      <a:gd name="T64" fmla="*/ 2 w 2"/>
                      <a:gd name="T65" fmla="*/ 0 h 2"/>
                      <a:gd name="T66" fmla="*/ 2 w 2"/>
                      <a:gd name="T6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5" name="Rectangle 2589"/>
                  <p:cNvSpPr>
                    <a:spLocks noChangeArrowheads="1"/>
                  </p:cNvSpPr>
                  <p:nvPr/>
                </p:nvSpPr>
                <p:spPr bwMode="auto">
                  <a:xfrm>
                    <a:off x="2020" y="121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6" name="Freeform 2590"/>
                  <p:cNvSpPr/>
                  <p:nvPr/>
                </p:nvSpPr>
                <p:spPr bwMode="auto">
                  <a:xfrm>
                    <a:off x="2020" y="121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7" name="Freeform 2591"/>
                  <p:cNvSpPr/>
                  <p:nvPr/>
                </p:nvSpPr>
                <p:spPr bwMode="auto">
                  <a:xfrm>
                    <a:off x="2017" y="1213"/>
                    <a:ext cx="3" cy="0"/>
                  </a:xfrm>
                  <a:custGeom>
                    <a:avLst/>
                    <a:gdLst>
                      <a:gd name="T0" fmla="*/ 0 w 3"/>
                      <a:gd name="T1" fmla="*/ 3 w 3"/>
                      <a:gd name="T2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8" name="Freeform 2592"/>
                  <p:cNvSpPr/>
                  <p:nvPr/>
                </p:nvSpPr>
                <p:spPr bwMode="auto">
                  <a:xfrm>
                    <a:off x="2017" y="1213"/>
                    <a:ext cx="3" cy="0"/>
                  </a:xfrm>
                  <a:custGeom>
                    <a:avLst/>
                    <a:gdLst>
                      <a:gd name="T0" fmla="*/ 0 w 3"/>
                      <a:gd name="T1" fmla="*/ 3 w 3"/>
                      <a:gd name="T2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9" name="Freeform 2593"/>
                  <p:cNvSpPr/>
                  <p:nvPr/>
                </p:nvSpPr>
                <p:spPr bwMode="auto">
                  <a:xfrm>
                    <a:off x="2022" y="1213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0" name="Freeform 2594"/>
                  <p:cNvSpPr/>
                  <p:nvPr/>
                </p:nvSpPr>
                <p:spPr bwMode="auto">
                  <a:xfrm>
                    <a:off x="2022" y="1213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1" name="Freeform 2595"/>
                  <p:cNvSpPr/>
                  <p:nvPr/>
                </p:nvSpPr>
                <p:spPr bwMode="auto">
                  <a:xfrm>
                    <a:off x="2024" y="121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w 1"/>
                      <a:gd name="T5" fmla="*/ 0 h 1"/>
                      <a:gd name="T6" fmla="*/ 0 w 1"/>
                      <a:gd name="T7" fmla="*/ 0 h 1"/>
                      <a:gd name="T8" fmla="*/ 0 w 1"/>
                      <a:gd name="T9" fmla="*/ 0 h 1"/>
                      <a:gd name="T10" fmla="*/ 0 w 1"/>
                      <a:gd name="T11" fmla="*/ 1 h 1"/>
                      <a:gd name="T12" fmla="*/ 0 w 1"/>
                      <a:gd name="T13" fmla="*/ 0 h 1"/>
                      <a:gd name="T14" fmla="*/ 0 w 1"/>
                      <a:gd name="T15" fmla="*/ 0 h 1"/>
                      <a:gd name="T16" fmla="*/ 0 w 1"/>
                      <a:gd name="T17" fmla="*/ 0 h 1"/>
                      <a:gd name="T18" fmla="*/ 1 w 1"/>
                      <a:gd name="T19" fmla="*/ 0 h 1"/>
                      <a:gd name="T20" fmla="*/ 0 w 1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2" name="Freeform 2596"/>
                  <p:cNvSpPr/>
                  <p:nvPr/>
                </p:nvSpPr>
                <p:spPr bwMode="auto">
                  <a:xfrm>
                    <a:off x="2033" y="1220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1 w 1"/>
                      <a:gd name="T3" fmla="*/ 0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3" name="Freeform 2597"/>
                  <p:cNvSpPr/>
                  <p:nvPr/>
                </p:nvSpPr>
                <p:spPr bwMode="auto">
                  <a:xfrm>
                    <a:off x="2024" y="1211"/>
                    <a:ext cx="9" cy="11"/>
                  </a:xfrm>
                  <a:custGeom>
                    <a:avLst/>
                    <a:gdLst>
                      <a:gd name="T0" fmla="*/ 0 w 4"/>
                      <a:gd name="T1" fmla="*/ 0 h 5"/>
                      <a:gd name="T2" fmla="*/ 1 w 4"/>
                      <a:gd name="T3" fmla="*/ 1 h 5"/>
                      <a:gd name="T4" fmla="*/ 1 w 4"/>
                      <a:gd name="T5" fmla="*/ 2 h 5"/>
                      <a:gd name="T6" fmla="*/ 1 w 4"/>
                      <a:gd name="T7" fmla="*/ 1 h 5"/>
                      <a:gd name="T8" fmla="*/ 1 w 4"/>
                      <a:gd name="T9" fmla="*/ 1 h 5"/>
                      <a:gd name="T10" fmla="*/ 1 w 4"/>
                      <a:gd name="T11" fmla="*/ 1 h 5"/>
                      <a:gd name="T12" fmla="*/ 1 w 4"/>
                      <a:gd name="T13" fmla="*/ 1 h 5"/>
                      <a:gd name="T14" fmla="*/ 1 w 4"/>
                      <a:gd name="T15" fmla="*/ 1 h 5"/>
                      <a:gd name="T16" fmla="*/ 2 w 4"/>
                      <a:gd name="T17" fmla="*/ 1 h 5"/>
                      <a:gd name="T18" fmla="*/ 2 w 4"/>
                      <a:gd name="T19" fmla="*/ 1 h 5"/>
                      <a:gd name="T20" fmla="*/ 2 w 4"/>
                      <a:gd name="T21" fmla="*/ 1 h 5"/>
                      <a:gd name="T22" fmla="*/ 2 w 4"/>
                      <a:gd name="T23" fmla="*/ 1 h 5"/>
                      <a:gd name="T24" fmla="*/ 3 w 4"/>
                      <a:gd name="T25" fmla="*/ 2 h 5"/>
                      <a:gd name="T26" fmla="*/ 3 w 4"/>
                      <a:gd name="T27" fmla="*/ 2 h 5"/>
                      <a:gd name="T28" fmla="*/ 3 w 4"/>
                      <a:gd name="T29" fmla="*/ 2 h 5"/>
                      <a:gd name="T30" fmla="*/ 3 w 4"/>
                      <a:gd name="T31" fmla="*/ 3 h 5"/>
                      <a:gd name="T32" fmla="*/ 3 w 4"/>
                      <a:gd name="T33" fmla="*/ 3 h 5"/>
                      <a:gd name="T34" fmla="*/ 3 w 4"/>
                      <a:gd name="T35" fmla="*/ 4 h 5"/>
                      <a:gd name="T36" fmla="*/ 4 w 4"/>
                      <a:gd name="T37" fmla="*/ 4 h 5"/>
                      <a:gd name="T38" fmla="*/ 4 w 4"/>
                      <a:gd name="T39" fmla="*/ 4 h 5"/>
                      <a:gd name="T40" fmla="*/ 4 w 4"/>
                      <a:gd name="T41" fmla="*/ 4 h 5"/>
                      <a:gd name="T42" fmla="*/ 4 w 4"/>
                      <a:gd name="T43" fmla="*/ 4 h 5"/>
                      <a:gd name="T44" fmla="*/ 4 w 4"/>
                      <a:gd name="T45" fmla="*/ 4 h 5"/>
                      <a:gd name="T46" fmla="*/ 4 w 4"/>
                      <a:gd name="T47" fmla="*/ 3 h 5"/>
                      <a:gd name="T48" fmla="*/ 4 w 4"/>
                      <a:gd name="T49" fmla="*/ 3 h 5"/>
                      <a:gd name="T50" fmla="*/ 4 w 4"/>
                      <a:gd name="T51" fmla="*/ 3 h 5"/>
                      <a:gd name="T52" fmla="*/ 4 w 4"/>
                      <a:gd name="T53" fmla="*/ 3 h 5"/>
                      <a:gd name="T54" fmla="*/ 4 w 4"/>
                      <a:gd name="T55" fmla="*/ 3 h 5"/>
                      <a:gd name="T56" fmla="*/ 3 w 4"/>
                      <a:gd name="T57" fmla="*/ 3 h 5"/>
                      <a:gd name="T58" fmla="*/ 4 w 4"/>
                      <a:gd name="T59" fmla="*/ 2 h 5"/>
                      <a:gd name="T60" fmla="*/ 3 w 4"/>
                      <a:gd name="T61" fmla="*/ 2 h 5"/>
                      <a:gd name="T62" fmla="*/ 3 w 4"/>
                      <a:gd name="T63" fmla="*/ 2 h 5"/>
                      <a:gd name="T64" fmla="*/ 3 w 4"/>
                      <a:gd name="T65" fmla="*/ 2 h 5"/>
                      <a:gd name="T66" fmla="*/ 2 w 4"/>
                      <a:gd name="T67" fmla="*/ 1 h 5"/>
                      <a:gd name="T68" fmla="*/ 1 w 4"/>
                      <a:gd name="T69" fmla="*/ 1 h 5"/>
                      <a:gd name="T70" fmla="*/ 1 w 4"/>
                      <a:gd name="T71" fmla="*/ 1 h 5"/>
                      <a:gd name="T72" fmla="*/ 1 w 4"/>
                      <a:gd name="T73" fmla="*/ 1 h 5"/>
                      <a:gd name="T74" fmla="*/ 1 w 4"/>
                      <a:gd name="T75" fmla="*/ 0 h 5"/>
                      <a:gd name="T76" fmla="*/ 1 w 4"/>
                      <a:gd name="T7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4" h="5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3"/>
                          <a:pt x="4" y="3"/>
                        </a:cubicBezTo>
                        <a:cubicBezTo>
                          <a:pt x="3" y="4"/>
                          <a:pt x="4" y="3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4" y="4"/>
                          <a:pt x="3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2" y="1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4" name="Freeform 2598"/>
                  <p:cNvSpPr>
                    <a:spLocks noEditPoints="1"/>
                  </p:cNvSpPr>
                  <p:nvPr/>
                </p:nvSpPr>
                <p:spPr bwMode="auto">
                  <a:xfrm>
                    <a:off x="2031" y="1216"/>
                    <a:ext cx="4" cy="4"/>
                  </a:xfrm>
                  <a:custGeom>
                    <a:avLst/>
                    <a:gdLst>
                      <a:gd name="T0" fmla="*/ 1 w 2"/>
                      <a:gd name="T1" fmla="*/ 1 h 2"/>
                      <a:gd name="T2" fmla="*/ 1 w 2"/>
                      <a:gd name="T3" fmla="*/ 1 h 2"/>
                      <a:gd name="T4" fmla="*/ 1 w 2"/>
                      <a:gd name="T5" fmla="*/ 1 h 2"/>
                      <a:gd name="T6" fmla="*/ 1 w 2"/>
                      <a:gd name="T7" fmla="*/ 2 h 2"/>
                      <a:gd name="T8" fmla="*/ 2 w 2"/>
                      <a:gd name="T9" fmla="*/ 2 h 2"/>
                      <a:gd name="T10" fmla="*/ 2 w 2"/>
                      <a:gd name="T11" fmla="*/ 2 h 2"/>
                      <a:gd name="T12" fmla="*/ 1 w 2"/>
                      <a:gd name="T13" fmla="*/ 1 h 2"/>
                      <a:gd name="T14" fmla="*/ 1 w 2"/>
                      <a:gd name="T15" fmla="*/ 0 h 2"/>
                      <a:gd name="T16" fmla="*/ 1 w 2"/>
                      <a:gd name="T17" fmla="*/ 1 h 2"/>
                      <a:gd name="T18" fmla="*/ 1 w 2"/>
                      <a:gd name="T19" fmla="*/ 1 h 2"/>
                      <a:gd name="T20" fmla="*/ 1 w 2"/>
                      <a:gd name="T21" fmla="*/ 0 h 2"/>
                      <a:gd name="T22" fmla="*/ 1 w 2"/>
                      <a:gd name="T23" fmla="*/ 0 h 2"/>
                      <a:gd name="T24" fmla="*/ 1 w 2"/>
                      <a:gd name="T25" fmla="*/ 0 h 2"/>
                      <a:gd name="T26" fmla="*/ 1 w 2"/>
                      <a:gd name="T27" fmla="*/ 0 h 2"/>
                      <a:gd name="T28" fmla="*/ 1 w 2"/>
                      <a:gd name="T29" fmla="*/ 0 h 2"/>
                      <a:gd name="T30" fmla="*/ 0 w 2"/>
                      <a:gd name="T31" fmla="*/ 0 h 2"/>
                      <a:gd name="T32" fmla="*/ 0 w 2"/>
                      <a:gd name="T33" fmla="*/ 0 h 2"/>
                      <a:gd name="T34" fmla="*/ 1 w 2"/>
                      <a:gd name="T35" fmla="*/ 0 h 2"/>
                      <a:gd name="T36" fmla="*/ 0 w 2"/>
                      <a:gd name="T3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" h="2"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DC7A6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5" name="Freeform 2599"/>
                  <p:cNvSpPr/>
                  <p:nvPr/>
                </p:nvSpPr>
                <p:spPr bwMode="auto">
                  <a:xfrm>
                    <a:off x="2031" y="1220"/>
                    <a:ext cx="2" cy="0"/>
                  </a:xfrm>
                  <a:custGeom>
                    <a:avLst/>
                    <a:gdLst>
                      <a:gd name="T0" fmla="*/ 1 w 1"/>
                      <a:gd name="T1" fmla="*/ 0 w 1"/>
                      <a:gd name="T2" fmla="*/ 1 w 1"/>
                      <a:gd name="T3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6" name="Freeform 2600"/>
                  <p:cNvSpPr/>
                  <p:nvPr/>
                </p:nvSpPr>
                <p:spPr bwMode="auto">
                  <a:xfrm>
                    <a:off x="2026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7" name="Freeform 2601"/>
                  <p:cNvSpPr/>
                  <p:nvPr/>
                </p:nvSpPr>
                <p:spPr bwMode="auto">
                  <a:xfrm>
                    <a:off x="2026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8" name="Rectangle 2602"/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22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9" name="Freeform 2603"/>
                  <p:cNvSpPr/>
                  <p:nvPr/>
                </p:nvSpPr>
                <p:spPr bwMode="auto">
                  <a:xfrm>
                    <a:off x="2033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0" name="Rectangle 2604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1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1" name="Freeform 2605"/>
                  <p:cNvSpPr/>
                  <p:nvPr/>
                </p:nvSpPr>
                <p:spPr bwMode="auto">
                  <a:xfrm>
                    <a:off x="2024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2" name="Rectangle 2606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1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3" name="Freeform 2607"/>
                  <p:cNvSpPr/>
                  <p:nvPr/>
                </p:nvSpPr>
                <p:spPr bwMode="auto">
                  <a:xfrm>
                    <a:off x="2024" y="121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4" name="Freeform 2608"/>
                  <p:cNvSpPr/>
                  <p:nvPr/>
                </p:nvSpPr>
                <p:spPr bwMode="auto">
                  <a:xfrm>
                    <a:off x="2033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5" name="Freeform 2609"/>
                  <p:cNvSpPr/>
                  <p:nvPr/>
                </p:nvSpPr>
                <p:spPr bwMode="auto">
                  <a:xfrm>
                    <a:off x="2033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6" name="Freeform 2610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7" name="Freeform 2611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8" name="Freeform 2612"/>
                  <p:cNvSpPr/>
                  <p:nvPr/>
                </p:nvSpPr>
                <p:spPr bwMode="auto">
                  <a:xfrm>
                    <a:off x="2017" y="1220"/>
                    <a:ext cx="7" cy="7"/>
                  </a:xfrm>
                  <a:custGeom>
                    <a:avLst/>
                    <a:gdLst>
                      <a:gd name="T0" fmla="*/ 1 w 3"/>
                      <a:gd name="T1" fmla="*/ 0 h 3"/>
                      <a:gd name="T2" fmla="*/ 1 w 3"/>
                      <a:gd name="T3" fmla="*/ 1 h 3"/>
                      <a:gd name="T4" fmla="*/ 1 w 3"/>
                      <a:gd name="T5" fmla="*/ 1 h 3"/>
                      <a:gd name="T6" fmla="*/ 1 w 3"/>
                      <a:gd name="T7" fmla="*/ 2 h 3"/>
                      <a:gd name="T8" fmla="*/ 1 w 3"/>
                      <a:gd name="T9" fmla="*/ 2 h 3"/>
                      <a:gd name="T10" fmla="*/ 2 w 3"/>
                      <a:gd name="T11" fmla="*/ 2 h 3"/>
                      <a:gd name="T12" fmla="*/ 2 w 3"/>
                      <a:gd name="T13" fmla="*/ 3 h 3"/>
                      <a:gd name="T14" fmla="*/ 2 w 3"/>
                      <a:gd name="T15" fmla="*/ 3 h 3"/>
                      <a:gd name="T16" fmla="*/ 2 w 3"/>
                      <a:gd name="T17" fmla="*/ 2 h 3"/>
                      <a:gd name="T18" fmla="*/ 2 w 3"/>
                      <a:gd name="T19" fmla="*/ 2 h 3"/>
                      <a:gd name="T20" fmla="*/ 2 w 3"/>
                      <a:gd name="T21" fmla="*/ 2 h 3"/>
                      <a:gd name="T22" fmla="*/ 2 w 3"/>
                      <a:gd name="T23" fmla="*/ 2 h 3"/>
                      <a:gd name="T24" fmla="*/ 2 w 3"/>
                      <a:gd name="T25" fmla="*/ 2 h 3"/>
                      <a:gd name="T26" fmla="*/ 2 w 3"/>
                      <a:gd name="T27" fmla="*/ 1 h 3"/>
                      <a:gd name="T28" fmla="*/ 2 w 3"/>
                      <a:gd name="T29" fmla="*/ 1 h 3"/>
                      <a:gd name="T30" fmla="*/ 2 w 3"/>
                      <a:gd name="T31" fmla="*/ 1 h 3"/>
                      <a:gd name="T32" fmla="*/ 1 w 3"/>
                      <a:gd name="T3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" h="3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1" y="2"/>
                          <a:pt x="2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9" name="Freeform 2613"/>
                  <p:cNvSpPr/>
                  <p:nvPr/>
                </p:nvSpPr>
                <p:spPr bwMode="auto">
                  <a:xfrm>
                    <a:off x="2033" y="1222"/>
                    <a:ext cx="2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0" name="Freeform 2614"/>
                  <p:cNvSpPr>
                    <a:spLocks noEditPoints="1"/>
                  </p:cNvSpPr>
                  <p:nvPr/>
                </p:nvSpPr>
                <p:spPr bwMode="auto">
                  <a:xfrm>
                    <a:off x="2020" y="1222"/>
                    <a:ext cx="15" cy="9"/>
                  </a:xfrm>
                  <a:custGeom>
                    <a:avLst/>
                    <a:gdLst>
                      <a:gd name="T0" fmla="*/ 1 w 7"/>
                      <a:gd name="T1" fmla="*/ 3 h 4"/>
                      <a:gd name="T2" fmla="*/ 3 w 7"/>
                      <a:gd name="T3" fmla="*/ 3 h 4"/>
                      <a:gd name="T4" fmla="*/ 3 w 7"/>
                      <a:gd name="T5" fmla="*/ 3 h 4"/>
                      <a:gd name="T6" fmla="*/ 3 w 7"/>
                      <a:gd name="T7" fmla="*/ 3 h 4"/>
                      <a:gd name="T8" fmla="*/ 1 w 7"/>
                      <a:gd name="T9" fmla="*/ 2 h 4"/>
                      <a:gd name="T10" fmla="*/ 1 w 7"/>
                      <a:gd name="T11" fmla="*/ 1 h 4"/>
                      <a:gd name="T12" fmla="*/ 1 w 7"/>
                      <a:gd name="T13" fmla="*/ 1 h 4"/>
                      <a:gd name="T14" fmla="*/ 1 w 7"/>
                      <a:gd name="T15" fmla="*/ 2 h 4"/>
                      <a:gd name="T16" fmla="*/ 1 w 7"/>
                      <a:gd name="T17" fmla="*/ 3 h 4"/>
                      <a:gd name="T18" fmla="*/ 1 w 7"/>
                      <a:gd name="T19" fmla="*/ 3 h 4"/>
                      <a:gd name="T20" fmla="*/ 2 w 7"/>
                      <a:gd name="T21" fmla="*/ 3 h 4"/>
                      <a:gd name="T22" fmla="*/ 2 w 7"/>
                      <a:gd name="T23" fmla="*/ 3 h 4"/>
                      <a:gd name="T24" fmla="*/ 2 w 7"/>
                      <a:gd name="T25" fmla="*/ 4 h 4"/>
                      <a:gd name="T26" fmla="*/ 2 w 7"/>
                      <a:gd name="T27" fmla="*/ 3 h 4"/>
                      <a:gd name="T28" fmla="*/ 3 w 7"/>
                      <a:gd name="T29" fmla="*/ 4 h 4"/>
                      <a:gd name="T30" fmla="*/ 3 w 7"/>
                      <a:gd name="T31" fmla="*/ 4 h 4"/>
                      <a:gd name="T32" fmla="*/ 3 w 7"/>
                      <a:gd name="T33" fmla="*/ 3 h 4"/>
                      <a:gd name="T34" fmla="*/ 2 w 7"/>
                      <a:gd name="T35" fmla="*/ 3 h 4"/>
                      <a:gd name="T36" fmla="*/ 2 w 7"/>
                      <a:gd name="T37" fmla="*/ 2 h 4"/>
                      <a:gd name="T38" fmla="*/ 1 w 7"/>
                      <a:gd name="T39" fmla="*/ 2 h 4"/>
                      <a:gd name="T40" fmla="*/ 5 w 7"/>
                      <a:gd name="T41" fmla="*/ 0 h 4"/>
                      <a:gd name="T42" fmla="*/ 6 w 7"/>
                      <a:gd name="T43" fmla="*/ 1 h 4"/>
                      <a:gd name="T44" fmla="*/ 6 w 7"/>
                      <a:gd name="T45" fmla="*/ 1 h 4"/>
                      <a:gd name="T46" fmla="*/ 5 w 7"/>
                      <a:gd name="T47" fmla="*/ 1 h 4"/>
                      <a:gd name="T48" fmla="*/ 5 w 7"/>
                      <a:gd name="T49" fmla="*/ 1 h 4"/>
                      <a:gd name="T50" fmla="*/ 5 w 7"/>
                      <a:gd name="T51" fmla="*/ 2 h 4"/>
                      <a:gd name="T52" fmla="*/ 5 w 7"/>
                      <a:gd name="T53" fmla="*/ 2 h 4"/>
                      <a:gd name="T54" fmla="*/ 5 w 7"/>
                      <a:gd name="T55" fmla="*/ 2 h 4"/>
                      <a:gd name="T56" fmla="*/ 5 w 7"/>
                      <a:gd name="T57" fmla="*/ 2 h 4"/>
                      <a:gd name="T58" fmla="*/ 5 w 7"/>
                      <a:gd name="T59" fmla="*/ 2 h 4"/>
                      <a:gd name="T60" fmla="*/ 5 w 7"/>
                      <a:gd name="T61" fmla="*/ 2 h 4"/>
                      <a:gd name="T62" fmla="*/ 4 w 7"/>
                      <a:gd name="T63" fmla="*/ 3 h 4"/>
                      <a:gd name="T64" fmla="*/ 5 w 7"/>
                      <a:gd name="T65" fmla="*/ 2 h 4"/>
                      <a:gd name="T66" fmla="*/ 4 w 7"/>
                      <a:gd name="T67" fmla="*/ 3 h 4"/>
                      <a:gd name="T68" fmla="*/ 4 w 7"/>
                      <a:gd name="T69" fmla="*/ 3 h 4"/>
                      <a:gd name="T70" fmla="*/ 4 w 7"/>
                      <a:gd name="T71" fmla="*/ 3 h 4"/>
                      <a:gd name="T72" fmla="*/ 4 w 7"/>
                      <a:gd name="T73" fmla="*/ 3 h 4"/>
                      <a:gd name="T74" fmla="*/ 4 w 7"/>
                      <a:gd name="T75" fmla="*/ 4 h 4"/>
                      <a:gd name="T76" fmla="*/ 5 w 7"/>
                      <a:gd name="T77" fmla="*/ 4 h 4"/>
                      <a:gd name="T78" fmla="*/ 5 w 7"/>
                      <a:gd name="T79" fmla="*/ 3 h 4"/>
                      <a:gd name="T80" fmla="*/ 6 w 7"/>
                      <a:gd name="T81" fmla="*/ 3 h 4"/>
                      <a:gd name="T82" fmla="*/ 5 w 7"/>
                      <a:gd name="T83" fmla="*/ 3 h 4"/>
                      <a:gd name="T84" fmla="*/ 6 w 7"/>
                      <a:gd name="T85" fmla="*/ 2 h 4"/>
                      <a:gd name="T86" fmla="*/ 5 w 7"/>
                      <a:gd name="T87" fmla="*/ 2 h 4"/>
                      <a:gd name="T88" fmla="*/ 6 w 7"/>
                      <a:gd name="T89" fmla="*/ 2 h 4"/>
                      <a:gd name="T90" fmla="*/ 6 w 7"/>
                      <a:gd name="T91" fmla="*/ 2 h 4"/>
                      <a:gd name="T92" fmla="*/ 6 w 7"/>
                      <a:gd name="T93" fmla="*/ 1 h 4"/>
                      <a:gd name="T94" fmla="*/ 7 w 7"/>
                      <a:gd name="T95" fmla="*/ 1 h 4"/>
                      <a:gd name="T96" fmla="*/ 6 w 7"/>
                      <a:gd name="T9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moveTo>
                          <a:pt x="6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4" y="3"/>
                        </a:cubicBezTo>
                        <a:cubicBezTo>
                          <a:pt x="4" y="4"/>
                          <a:pt x="3" y="3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6" y="3"/>
                          <a:pt x="6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7" y="1"/>
                          <a:pt x="7" y="1"/>
                        </a:cubicBezTo>
                        <a:cubicBezTo>
                          <a:pt x="7" y="1"/>
                          <a:pt x="7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1" name="Freeform 2615"/>
                  <p:cNvSpPr/>
                  <p:nvPr/>
                </p:nvSpPr>
                <p:spPr bwMode="auto">
                  <a:xfrm>
                    <a:off x="2022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2" name="Freeform 2616"/>
                  <p:cNvSpPr/>
                  <p:nvPr/>
                </p:nvSpPr>
                <p:spPr bwMode="auto">
                  <a:xfrm>
                    <a:off x="2020" y="1218"/>
                    <a:ext cx="11" cy="9"/>
                  </a:xfrm>
                  <a:custGeom>
                    <a:avLst/>
                    <a:gdLst>
                      <a:gd name="T0" fmla="*/ 2 w 5"/>
                      <a:gd name="T1" fmla="*/ 0 h 4"/>
                      <a:gd name="T2" fmla="*/ 2 w 5"/>
                      <a:gd name="T3" fmla="*/ 0 h 4"/>
                      <a:gd name="T4" fmla="*/ 2 w 5"/>
                      <a:gd name="T5" fmla="*/ 0 h 4"/>
                      <a:gd name="T6" fmla="*/ 1 w 5"/>
                      <a:gd name="T7" fmla="*/ 1 h 4"/>
                      <a:gd name="T8" fmla="*/ 1 w 5"/>
                      <a:gd name="T9" fmla="*/ 1 h 4"/>
                      <a:gd name="T10" fmla="*/ 1 w 5"/>
                      <a:gd name="T11" fmla="*/ 1 h 4"/>
                      <a:gd name="T12" fmla="*/ 1 w 5"/>
                      <a:gd name="T13" fmla="*/ 2 h 4"/>
                      <a:gd name="T14" fmla="*/ 1 w 5"/>
                      <a:gd name="T15" fmla="*/ 1 h 4"/>
                      <a:gd name="T16" fmla="*/ 1 w 5"/>
                      <a:gd name="T17" fmla="*/ 1 h 4"/>
                      <a:gd name="T18" fmla="*/ 1 w 5"/>
                      <a:gd name="T19" fmla="*/ 1 h 4"/>
                      <a:gd name="T20" fmla="*/ 1 w 5"/>
                      <a:gd name="T21" fmla="*/ 1 h 4"/>
                      <a:gd name="T22" fmla="*/ 2 w 5"/>
                      <a:gd name="T23" fmla="*/ 1 h 4"/>
                      <a:gd name="T24" fmla="*/ 2 w 5"/>
                      <a:gd name="T25" fmla="*/ 1 h 4"/>
                      <a:gd name="T26" fmla="*/ 2 w 5"/>
                      <a:gd name="T27" fmla="*/ 1 h 4"/>
                      <a:gd name="T28" fmla="*/ 2 w 5"/>
                      <a:gd name="T29" fmla="*/ 0 h 4"/>
                      <a:gd name="T30" fmla="*/ 2 w 5"/>
                      <a:gd name="T31" fmla="*/ 1 h 4"/>
                      <a:gd name="T32" fmla="*/ 3 w 5"/>
                      <a:gd name="T33" fmla="*/ 1 h 4"/>
                      <a:gd name="T34" fmla="*/ 4 w 5"/>
                      <a:gd name="T35" fmla="*/ 1 h 4"/>
                      <a:gd name="T36" fmla="*/ 4 w 5"/>
                      <a:gd name="T37" fmla="*/ 1 h 4"/>
                      <a:gd name="T38" fmla="*/ 4 w 5"/>
                      <a:gd name="T39" fmla="*/ 1 h 4"/>
                      <a:gd name="T40" fmla="*/ 5 w 5"/>
                      <a:gd name="T41" fmla="*/ 2 h 4"/>
                      <a:gd name="T42" fmla="*/ 5 w 5"/>
                      <a:gd name="T43" fmla="*/ 3 h 4"/>
                      <a:gd name="T44" fmla="*/ 5 w 5"/>
                      <a:gd name="T45" fmla="*/ 3 h 4"/>
                      <a:gd name="T46" fmla="*/ 5 w 5"/>
                      <a:gd name="T47" fmla="*/ 4 h 4"/>
                      <a:gd name="T48" fmla="*/ 5 w 5"/>
                      <a:gd name="T49" fmla="*/ 4 h 4"/>
                      <a:gd name="T50" fmla="*/ 5 w 5"/>
                      <a:gd name="T51" fmla="*/ 4 h 4"/>
                      <a:gd name="T52" fmla="*/ 5 w 5"/>
                      <a:gd name="T53" fmla="*/ 3 h 4"/>
                      <a:gd name="T54" fmla="*/ 5 w 5"/>
                      <a:gd name="T55" fmla="*/ 3 h 4"/>
                      <a:gd name="T56" fmla="*/ 4 w 5"/>
                      <a:gd name="T57" fmla="*/ 0 h 4"/>
                      <a:gd name="T58" fmla="*/ 4 w 5"/>
                      <a:gd name="T59" fmla="*/ 0 h 4"/>
                      <a:gd name="T60" fmla="*/ 3 w 5"/>
                      <a:gd name="T61" fmla="*/ 0 h 4"/>
                      <a:gd name="T62" fmla="*/ 3 w 5"/>
                      <a:gd name="T6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5" h="4">
                        <a:moveTo>
                          <a:pt x="3" y="0"/>
                        </a:move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0"/>
                        </a:cubicBezTo>
                        <a:cubicBezTo>
                          <a:pt x="3" y="1"/>
                          <a:pt x="3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5" y="1"/>
                          <a:pt x="4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94" name="Group 2818"/>
                <p:cNvGrpSpPr/>
                <p:nvPr/>
              </p:nvGrpSpPr>
              <p:grpSpPr bwMode="auto">
                <a:xfrm>
                  <a:off x="2797175" y="1676401"/>
                  <a:ext cx="427038" cy="677863"/>
                  <a:chOff x="1762" y="1056"/>
                  <a:chExt cx="269" cy="427"/>
                </a:xfrm>
              </p:grpSpPr>
              <p:sp>
                <p:nvSpPr>
                  <p:cNvPr id="1603" name="Freeform 2618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4" name="Freeform 2619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5" name="Freeform 2620"/>
                  <p:cNvSpPr>
                    <a:spLocks noEditPoints="1"/>
                  </p:cNvSpPr>
                  <p:nvPr/>
                </p:nvSpPr>
                <p:spPr bwMode="auto">
                  <a:xfrm>
                    <a:off x="2022" y="1220"/>
                    <a:ext cx="9" cy="9"/>
                  </a:xfrm>
                  <a:custGeom>
                    <a:avLst/>
                    <a:gdLst>
                      <a:gd name="T0" fmla="*/ 1 w 4"/>
                      <a:gd name="T1" fmla="*/ 2 h 4"/>
                      <a:gd name="T2" fmla="*/ 1 w 4"/>
                      <a:gd name="T3" fmla="*/ 2 h 4"/>
                      <a:gd name="T4" fmla="*/ 1 w 4"/>
                      <a:gd name="T5" fmla="*/ 2 h 4"/>
                      <a:gd name="T6" fmla="*/ 0 w 4"/>
                      <a:gd name="T7" fmla="*/ 0 h 4"/>
                      <a:gd name="T8" fmla="*/ 0 w 4"/>
                      <a:gd name="T9" fmla="*/ 0 h 4"/>
                      <a:gd name="T10" fmla="*/ 0 w 4"/>
                      <a:gd name="T11" fmla="*/ 1 h 4"/>
                      <a:gd name="T12" fmla="*/ 0 w 4"/>
                      <a:gd name="T13" fmla="*/ 1 h 4"/>
                      <a:gd name="T14" fmla="*/ 0 w 4"/>
                      <a:gd name="T15" fmla="*/ 1 h 4"/>
                      <a:gd name="T16" fmla="*/ 0 w 4"/>
                      <a:gd name="T17" fmla="*/ 1 h 4"/>
                      <a:gd name="T18" fmla="*/ 0 w 4"/>
                      <a:gd name="T19" fmla="*/ 2 h 4"/>
                      <a:gd name="T20" fmla="*/ 1 w 4"/>
                      <a:gd name="T21" fmla="*/ 3 h 4"/>
                      <a:gd name="T22" fmla="*/ 0 w 4"/>
                      <a:gd name="T23" fmla="*/ 3 h 4"/>
                      <a:gd name="T24" fmla="*/ 0 w 4"/>
                      <a:gd name="T25" fmla="*/ 3 h 4"/>
                      <a:gd name="T26" fmla="*/ 1 w 4"/>
                      <a:gd name="T27" fmla="*/ 3 h 4"/>
                      <a:gd name="T28" fmla="*/ 1 w 4"/>
                      <a:gd name="T29" fmla="*/ 3 h 4"/>
                      <a:gd name="T30" fmla="*/ 1 w 4"/>
                      <a:gd name="T31" fmla="*/ 4 h 4"/>
                      <a:gd name="T32" fmla="*/ 1 w 4"/>
                      <a:gd name="T33" fmla="*/ 4 h 4"/>
                      <a:gd name="T34" fmla="*/ 2 w 4"/>
                      <a:gd name="T35" fmla="*/ 4 h 4"/>
                      <a:gd name="T36" fmla="*/ 2 w 4"/>
                      <a:gd name="T37" fmla="*/ 4 h 4"/>
                      <a:gd name="T38" fmla="*/ 2 w 4"/>
                      <a:gd name="T39" fmla="*/ 4 h 4"/>
                      <a:gd name="T40" fmla="*/ 3 w 4"/>
                      <a:gd name="T41" fmla="*/ 4 h 4"/>
                      <a:gd name="T42" fmla="*/ 3 w 4"/>
                      <a:gd name="T43" fmla="*/ 4 h 4"/>
                      <a:gd name="T44" fmla="*/ 3 w 4"/>
                      <a:gd name="T45" fmla="*/ 4 h 4"/>
                      <a:gd name="T46" fmla="*/ 3 w 4"/>
                      <a:gd name="T47" fmla="*/ 4 h 4"/>
                      <a:gd name="T48" fmla="*/ 3 w 4"/>
                      <a:gd name="T49" fmla="*/ 4 h 4"/>
                      <a:gd name="T50" fmla="*/ 3 w 4"/>
                      <a:gd name="T51" fmla="*/ 4 h 4"/>
                      <a:gd name="T52" fmla="*/ 3 w 4"/>
                      <a:gd name="T53" fmla="*/ 4 h 4"/>
                      <a:gd name="T54" fmla="*/ 4 w 4"/>
                      <a:gd name="T55" fmla="*/ 3 h 4"/>
                      <a:gd name="T56" fmla="*/ 3 w 4"/>
                      <a:gd name="T57" fmla="*/ 4 h 4"/>
                      <a:gd name="T58" fmla="*/ 3 w 4"/>
                      <a:gd name="T59" fmla="*/ 4 h 4"/>
                      <a:gd name="T60" fmla="*/ 3 w 4"/>
                      <a:gd name="T61" fmla="*/ 4 h 4"/>
                      <a:gd name="T62" fmla="*/ 3 w 4"/>
                      <a:gd name="T63" fmla="*/ 4 h 4"/>
                      <a:gd name="T64" fmla="*/ 3 w 4"/>
                      <a:gd name="T65" fmla="*/ 3 h 4"/>
                      <a:gd name="T66" fmla="*/ 3 w 4"/>
                      <a:gd name="T67" fmla="*/ 3 h 4"/>
                      <a:gd name="T68" fmla="*/ 3 w 4"/>
                      <a:gd name="T69" fmla="*/ 4 h 4"/>
                      <a:gd name="T70" fmla="*/ 3 w 4"/>
                      <a:gd name="T71" fmla="*/ 4 h 4"/>
                      <a:gd name="T72" fmla="*/ 2 w 4"/>
                      <a:gd name="T73" fmla="*/ 4 h 4"/>
                      <a:gd name="T74" fmla="*/ 2 w 4"/>
                      <a:gd name="T75" fmla="*/ 4 h 4"/>
                      <a:gd name="T76" fmla="*/ 2 w 4"/>
                      <a:gd name="T77" fmla="*/ 4 h 4"/>
                      <a:gd name="T78" fmla="*/ 2 w 4"/>
                      <a:gd name="T79" fmla="*/ 3 h 4"/>
                      <a:gd name="T80" fmla="*/ 1 w 4"/>
                      <a:gd name="T81" fmla="*/ 3 h 4"/>
                      <a:gd name="T82" fmla="*/ 1 w 4"/>
                      <a:gd name="T83" fmla="*/ 3 h 4"/>
                      <a:gd name="T84" fmla="*/ 1 w 4"/>
                      <a:gd name="T85" fmla="*/ 3 h 4"/>
                      <a:gd name="T86" fmla="*/ 1 w 4"/>
                      <a:gd name="T87" fmla="*/ 3 h 4"/>
                      <a:gd name="T88" fmla="*/ 1 w 4"/>
                      <a:gd name="T89" fmla="*/ 2 h 4"/>
                      <a:gd name="T90" fmla="*/ 1 w 4"/>
                      <a:gd name="T91" fmla="*/ 2 h 4"/>
                      <a:gd name="T92" fmla="*/ 0 w 4"/>
                      <a:gd name="T93" fmla="*/ 1 h 4"/>
                      <a:gd name="T94" fmla="*/ 1 w 4"/>
                      <a:gd name="T95" fmla="*/ 1 h 4"/>
                      <a:gd name="T96" fmla="*/ 1 w 4"/>
                      <a:gd name="T97" fmla="*/ 1 h 4"/>
                      <a:gd name="T98" fmla="*/ 1 w 4"/>
                      <a:gd name="T99" fmla="*/ 1 h 4"/>
                      <a:gd name="T100" fmla="*/ 0 w 4"/>
                      <a:gd name="T10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" h="4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6" name="Freeform 2621"/>
                  <p:cNvSpPr/>
                  <p:nvPr/>
                </p:nvSpPr>
                <p:spPr bwMode="auto">
                  <a:xfrm>
                    <a:off x="2022" y="1225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2 h 2"/>
                      <a:gd name="T5" fmla="*/ 0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7" name="Freeform 2622"/>
                  <p:cNvSpPr/>
                  <p:nvPr/>
                </p:nvSpPr>
                <p:spPr bwMode="auto">
                  <a:xfrm>
                    <a:off x="2022" y="1225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2 h 2"/>
                      <a:gd name="T5" fmla="*/ 0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8" name="Freeform 2623"/>
                  <p:cNvSpPr/>
                  <p:nvPr/>
                </p:nvSpPr>
                <p:spPr bwMode="auto">
                  <a:xfrm>
                    <a:off x="1764" y="1058"/>
                    <a:ext cx="83" cy="144"/>
                  </a:xfrm>
                  <a:custGeom>
                    <a:avLst/>
                    <a:gdLst>
                      <a:gd name="T0" fmla="*/ 29 w 37"/>
                      <a:gd name="T1" fmla="*/ 54 h 64"/>
                      <a:gd name="T2" fmla="*/ 26 w 37"/>
                      <a:gd name="T3" fmla="*/ 63 h 64"/>
                      <a:gd name="T4" fmla="*/ 16 w 37"/>
                      <a:gd name="T5" fmla="*/ 61 h 64"/>
                      <a:gd name="T6" fmla="*/ 6 w 37"/>
                      <a:gd name="T7" fmla="*/ 51 h 64"/>
                      <a:gd name="T8" fmla="*/ 6 w 37"/>
                      <a:gd name="T9" fmla="*/ 18 h 64"/>
                      <a:gd name="T10" fmla="*/ 11 w 37"/>
                      <a:gd name="T11" fmla="*/ 13 h 64"/>
                      <a:gd name="T12" fmla="*/ 16 w 37"/>
                      <a:gd name="T13" fmla="*/ 9 h 64"/>
                      <a:gd name="T14" fmla="*/ 26 w 37"/>
                      <a:gd name="T15" fmla="*/ 6 h 64"/>
                      <a:gd name="T16" fmla="*/ 35 w 37"/>
                      <a:gd name="T17" fmla="*/ 2 h 64"/>
                      <a:gd name="T18" fmla="*/ 34 w 37"/>
                      <a:gd name="T19" fmla="*/ 6 h 64"/>
                      <a:gd name="T20" fmla="*/ 31 w 37"/>
                      <a:gd name="T21" fmla="*/ 8 h 64"/>
                      <a:gd name="T22" fmla="*/ 28 w 37"/>
                      <a:gd name="T23" fmla="*/ 9 h 64"/>
                      <a:gd name="T24" fmla="*/ 30 w 37"/>
                      <a:gd name="T25" fmla="*/ 13 h 64"/>
                      <a:gd name="T26" fmla="*/ 28 w 37"/>
                      <a:gd name="T27" fmla="*/ 17 h 64"/>
                      <a:gd name="T28" fmla="*/ 30 w 37"/>
                      <a:gd name="T29" fmla="*/ 21 h 64"/>
                      <a:gd name="T30" fmla="*/ 28 w 37"/>
                      <a:gd name="T31" fmla="*/ 22 h 64"/>
                      <a:gd name="T32" fmla="*/ 26 w 37"/>
                      <a:gd name="T33" fmla="*/ 21 h 64"/>
                      <a:gd name="T34" fmla="*/ 24 w 37"/>
                      <a:gd name="T35" fmla="*/ 25 h 64"/>
                      <a:gd name="T36" fmla="*/ 20 w 37"/>
                      <a:gd name="T37" fmla="*/ 22 h 64"/>
                      <a:gd name="T38" fmla="*/ 16 w 37"/>
                      <a:gd name="T39" fmla="*/ 24 h 64"/>
                      <a:gd name="T40" fmla="*/ 14 w 37"/>
                      <a:gd name="T41" fmla="*/ 29 h 64"/>
                      <a:gd name="T42" fmla="*/ 16 w 37"/>
                      <a:gd name="T43" fmla="*/ 41 h 64"/>
                      <a:gd name="T44" fmla="*/ 20 w 37"/>
                      <a:gd name="T45" fmla="*/ 45 h 64"/>
                      <a:gd name="T46" fmla="*/ 27 w 37"/>
                      <a:gd name="T47" fmla="*/ 45 h 64"/>
                      <a:gd name="T48" fmla="*/ 29 w 37"/>
                      <a:gd name="T49" fmla="*/ 49 h 64"/>
                      <a:gd name="T50" fmla="*/ 29 w 37"/>
                      <a:gd name="T51" fmla="*/ 5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37" h="64">
                        <a:moveTo>
                          <a:pt x="29" y="54"/>
                        </a:moveTo>
                        <a:cubicBezTo>
                          <a:pt x="29" y="57"/>
                          <a:pt x="31" y="62"/>
                          <a:pt x="26" y="63"/>
                        </a:cubicBezTo>
                        <a:cubicBezTo>
                          <a:pt x="23" y="64"/>
                          <a:pt x="19" y="63"/>
                          <a:pt x="16" y="61"/>
                        </a:cubicBezTo>
                        <a:cubicBezTo>
                          <a:pt x="11" y="59"/>
                          <a:pt x="8" y="55"/>
                          <a:pt x="6" y="51"/>
                        </a:cubicBezTo>
                        <a:cubicBezTo>
                          <a:pt x="0" y="41"/>
                          <a:pt x="0" y="27"/>
                          <a:pt x="6" y="18"/>
                        </a:cubicBezTo>
                        <a:cubicBezTo>
                          <a:pt x="8" y="16"/>
                          <a:pt x="9" y="15"/>
                          <a:pt x="11" y="13"/>
                        </a:cubicBezTo>
                        <a:cubicBezTo>
                          <a:pt x="12" y="12"/>
                          <a:pt x="14" y="11"/>
                          <a:pt x="16" y="9"/>
                        </a:cubicBezTo>
                        <a:cubicBezTo>
                          <a:pt x="19" y="7"/>
                          <a:pt x="22" y="7"/>
                          <a:pt x="26" y="6"/>
                        </a:cubicBezTo>
                        <a:cubicBezTo>
                          <a:pt x="29" y="5"/>
                          <a:pt x="31" y="0"/>
                          <a:pt x="35" y="2"/>
                        </a:cubicBezTo>
                        <a:cubicBezTo>
                          <a:pt x="37" y="3"/>
                          <a:pt x="36" y="6"/>
                          <a:pt x="34" y="6"/>
                        </a:cubicBezTo>
                        <a:cubicBezTo>
                          <a:pt x="33" y="7"/>
                          <a:pt x="32" y="7"/>
                          <a:pt x="31" y="8"/>
                        </a:cubicBezTo>
                        <a:cubicBezTo>
                          <a:pt x="30" y="8"/>
                          <a:pt x="29" y="8"/>
                          <a:pt x="28" y="9"/>
                        </a:cubicBezTo>
                        <a:cubicBezTo>
                          <a:pt x="27" y="10"/>
                          <a:pt x="30" y="12"/>
                          <a:pt x="30" y="13"/>
                        </a:cubicBezTo>
                        <a:cubicBezTo>
                          <a:pt x="31" y="15"/>
                          <a:pt x="30" y="16"/>
                          <a:pt x="28" y="17"/>
                        </a:cubicBezTo>
                        <a:cubicBezTo>
                          <a:pt x="29" y="18"/>
                          <a:pt x="30" y="20"/>
                          <a:pt x="30" y="21"/>
                        </a:cubicBezTo>
                        <a:cubicBezTo>
                          <a:pt x="29" y="21"/>
                          <a:pt x="28" y="22"/>
                          <a:pt x="28" y="22"/>
                        </a:cubicBezTo>
                        <a:cubicBezTo>
                          <a:pt x="27" y="22"/>
                          <a:pt x="27" y="22"/>
                          <a:pt x="26" y="21"/>
                        </a:cubicBezTo>
                        <a:cubicBezTo>
                          <a:pt x="26" y="23"/>
                          <a:pt x="26" y="25"/>
                          <a:pt x="24" y="25"/>
                        </a:cubicBezTo>
                        <a:cubicBezTo>
                          <a:pt x="22" y="25"/>
                          <a:pt x="21" y="23"/>
                          <a:pt x="20" y="22"/>
                        </a:cubicBezTo>
                        <a:cubicBezTo>
                          <a:pt x="19" y="24"/>
                          <a:pt x="18" y="24"/>
                          <a:pt x="16" y="24"/>
                        </a:cubicBezTo>
                        <a:cubicBezTo>
                          <a:pt x="14" y="25"/>
                          <a:pt x="14" y="27"/>
                          <a:pt x="14" y="29"/>
                        </a:cubicBezTo>
                        <a:cubicBezTo>
                          <a:pt x="14" y="33"/>
                          <a:pt x="14" y="37"/>
                          <a:pt x="16" y="41"/>
                        </a:cubicBezTo>
                        <a:cubicBezTo>
                          <a:pt x="18" y="43"/>
                          <a:pt x="19" y="44"/>
                          <a:pt x="20" y="45"/>
                        </a:cubicBezTo>
                        <a:cubicBezTo>
                          <a:pt x="23" y="46"/>
                          <a:pt x="24" y="46"/>
                          <a:pt x="27" y="45"/>
                        </a:cubicBezTo>
                        <a:cubicBezTo>
                          <a:pt x="29" y="45"/>
                          <a:pt x="29" y="47"/>
                          <a:pt x="29" y="49"/>
                        </a:cubicBezTo>
                        <a:cubicBezTo>
                          <a:pt x="29" y="51"/>
                          <a:pt x="29" y="52"/>
                          <a:pt x="29" y="54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9" name="Freeform 2624"/>
                  <p:cNvSpPr/>
                  <p:nvPr/>
                </p:nvSpPr>
                <p:spPr bwMode="auto">
                  <a:xfrm>
                    <a:off x="1762" y="1056"/>
                    <a:ext cx="99" cy="142"/>
                  </a:xfrm>
                  <a:custGeom>
                    <a:avLst/>
                    <a:gdLst>
                      <a:gd name="T0" fmla="*/ 22 w 44"/>
                      <a:gd name="T1" fmla="*/ 62 h 63"/>
                      <a:gd name="T2" fmla="*/ 4 w 44"/>
                      <a:gd name="T3" fmla="*/ 48 h 63"/>
                      <a:gd name="T4" fmla="*/ 7 w 44"/>
                      <a:gd name="T5" fmla="*/ 19 h 63"/>
                      <a:gd name="T6" fmla="*/ 27 w 44"/>
                      <a:gd name="T7" fmla="*/ 7 h 63"/>
                      <a:gd name="T8" fmla="*/ 33 w 44"/>
                      <a:gd name="T9" fmla="*/ 3 h 63"/>
                      <a:gd name="T10" fmla="*/ 35 w 44"/>
                      <a:gd name="T11" fmla="*/ 7 h 63"/>
                      <a:gd name="T12" fmla="*/ 32 w 44"/>
                      <a:gd name="T13" fmla="*/ 8 h 63"/>
                      <a:gd name="T14" fmla="*/ 29 w 44"/>
                      <a:gd name="T15" fmla="*/ 9 h 63"/>
                      <a:gd name="T16" fmla="*/ 29 w 44"/>
                      <a:gd name="T17" fmla="*/ 10 h 63"/>
                      <a:gd name="T18" fmla="*/ 29 w 44"/>
                      <a:gd name="T19" fmla="*/ 10 h 63"/>
                      <a:gd name="T20" fmla="*/ 30 w 44"/>
                      <a:gd name="T21" fmla="*/ 9 h 63"/>
                      <a:gd name="T22" fmla="*/ 30 w 44"/>
                      <a:gd name="T23" fmla="*/ 9 h 63"/>
                      <a:gd name="T24" fmla="*/ 29 w 44"/>
                      <a:gd name="T25" fmla="*/ 10 h 63"/>
                      <a:gd name="T26" fmla="*/ 38 w 44"/>
                      <a:gd name="T27" fmla="*/ 2 h 63"/>
                      <a:gd name="T28" fmla="*/ 30 w 44"/>
                      <a:gd name="T29" fmla="*/ 4 h 63"/>
                      <a:gd name="T30" fmla="*/ 13 w 44"/>
                      <a:gd name="T31" fmla="*/ 12 h 63"/>
                      <a:gd name="T32" fmla="*/ 1 w 44"/>
                      <a:gd name="T33" fmla="*/ 40 h 63"/>
                      <a:gd name="T34" fmla="*/ 22 w 44"/>
                      <a:gd name="T35" fmla="*/ 63 h 63"/>
                      <a:gd name="T36" fmla="*/ 22 w 44"/>
                      <a:gd name="T37" fmla="*/ 62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4" h="63">
                        <a:moveTo>
                          <a:pt x="22" y="62"/>
                        </a:moveTo>
                        <a:cubicBezTo>
                          <a:pt x="14" y="59"/>
                          <a:pt x="8" y="56"/>
                          <a:pt x="4" y="48"/>
                        </a:cubicBezTo>
                        <a:cubicBezTo>
                          <a:pt x="0" y="39"/>
                          <a:pt x="1" y="28"/>
                          <a:pt x="7" y="19"/>
                        </a:cubicBezTo>
                        <a:cubicBezTo>
                          <a:pt x="11" y="12"/>
                          <a:pt x="19" y="10"/>
                          <a:pt x="27" y="7"/>
                        </a:cubicBezTo>
                        <a:cubicBezTo>
                          <a:pt x="29" y="6"/>
                          <a:pt x="31" y="5"/>
                          <a:pt x="33" y="3"/>
                        </a:cubicBezTo>
                        <a:cubicBezTo>
                          <a:pt x="34" y="5"/>
                          <a:pt x="34" y="6"/>
                          <a:pt x="35" y="7"/>
                        </a:cubicBezTo>
                        <a:cubicBezTo>
                          <a:pt x="34" y="8"/>
                          <a:pt x="33" y="8"/>
                          <a:pt x="32" y="8"/>
                        </a:cubicBezTo>
                        <a:cubicBezTo>
                          <a:pt x="31" y="9"/>
                          <a:pt x="30" y="9"/>
                          <a:pt x="29" y="9"/>
                        </a:cubicBezTo>
                        <a:cubicBezTo>
                          <a:pt x="28" y="9"/>
                          <a:pt x="28" y="10"/>
                          <a:pt x="29" y="10"/>
                        </a:cubicBezTo>
                        <a:cubicBezTo>
                          <a:pt x="29" y="10"/>
                          <a:pt x="29" y="10"/>
                          <a:pt x="29" y="10"/>
                        </a:cubicBezTo>
                        <a:cubicBezTo>
                          <a:pt x="30" y="11"/>
                          <a:pt x="31" y="10"/>
                          <a:pt x="30" y="9"/>
                        </a:cubicBezTo>
                        <a:cubicBezTo>
                          <a:pt x="30" y="9"/>
                          <a:pt x="30" y="9"/>
                          <a:pt x="30" y="9"/>
                        </a:cubicBezTo>
                        <a:cubicBezTo>
                          <a:pt x="29" y="9"/>
                          <a:pt x="29" y="10"/>
                          <a:pt x="29" y="10"/>
                        </a:cubicBezTo>
                        <a:cubicBezTo>
                          <a:pt x="32" y="10"/>
                          <a:pt x="44" y="6"/>
                          <a:pt x="38" y="2"/>
                        </a:cubicBezTo>
                        <a:cubicBezTo>
                          <a:pt x="35" y="0"/>
                          <a:pt x="32" y="2"/>
                          <a:pt x="30" y="4"/>
                        </a:cubicBezTo>
                        <a:cubicBezTo>
                          <a:pt x="25" y="8"/>
                          <a:pt x="18" y="8"/>
                          <a:pt x="13" y="12"/>
                        </a:cubicBezTo>
                        <a:cubicBezTo>
                          <a:pt x="4" y="18"/>
                          <a:pt x="0" y="29"/>
                          <a:pt x="1" y="40"/>
                        </a:cubicBezTo>
                        <a:cubicBezTo>
                          <a:pt x="2" y="51"/>
                          <a:pt x="11" y="63"/>
                          <a:pt x="22" y="63"/>
                        </a:cubicBezTo>
                        <a:cubicBezTo>
                          <a:pt x="23" y="63"/>
                          <a:pt x="23" y="62"/>
                          <a:pt x="22" y="62"/>
                        </a:cubicBezTo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0" name="Freeform 2625"/>
                  <p:cNvSpPr/>
                  <p:nvPr/>
                </p:nvSpPr>
                <p:spPr bwMode="auto">
                  <a:xfrm>
                    <a:off x="1809" y="1076"/>
                    <a:ext cx="29" cy="43"/>
                  </a:xfrm>
                  <a:custGeom>
                    <a:avLst/>
                    <a:gdLst>
                      <a:gd name="T0" fmla="*/ 6 w 13"/>
                      <a:gd name="T1" fmla="*/ 0 h 19"/>
                      <a:gd name="T2" fmla="*/ 8 w 13"/>
                      <a:gd name="T3" fmla="*/ 3 h 19"/>
                      <a:gd name="T4" fmla="*/ 11 w 13"/>
                      <a:gd name="T5" fmla="*/ 7 h 19"/>
                      <a:gd name="T6" fmla="*/ 7 w 13"/>
                      <a:gd name="T7" fmla="*/ 7 h 19"/>
                      <a:gd name="T8" fmla="*/ 8 w 13"/>
                      <a:gd name="T9" fmla="*/ 9 h 19"/>
                      <a:gd name="T10" fmla="*/ 5 w 13"/>
                      <a:gd name="T11" fmla="*/ 12 h 19"/>
                      <a:gd name="T12" fmla="*/ 5 w 13"/>
                      <a:gd name="T13" fmla="*/ 10 h 19"/>
                      <a:gd name="T14" fmla="*/ 4 w 13"/>
                      <a:gd name="T15" fmla="*/ 11 h 19"/>
                      <a:gd name="T16" fmla="*/ 5 w 13"/>
                      <a:gd name="T17" fmla="*/ 12 h 19"/>
                      <a:gd name="T18" fmla="*/ 3 w 13"/>
                      <a:gd name="T19" fmla="*/ 16 h 19"/>
                      <a:gd name="T20" fmla="*/ 2 w 13"/>
                      <a:gd name="T21" fmla="*/ 13 h 19"/>
                      <a:gd name="T22" fmla="*/ 1 w 13"/>
                      <a:gd name="T23" fmla="*/ 14 h 19"/>
                      <a:gd name="T24" fmla="*/ 1 w 13"/>
                      <a:gd name="T25" fmla="*/ 14 h 19"/>
                      <a:gd name="T26" fmla="*/ 2 w 13"/>
                      <a:gd name="T27" fmla="*/ 14 h 19"/>
                      <a:gd name="T28" fmla="*/ 2 w 13"/>
                      <a:gd name="T29" fmla="*/ 14 h 19"/>
                      <a:gd name="T30" fmla="*/ 1 w 13"/>
                      <a:gd name="T31" fmla="*/ 13 h 19"/>
                      <a:gd name="T32" fmla="*/ 5 w 13"/>
                      <a:gd name="T33" fmla="*/ 18 h 19"/>
                      <a:gd name="T34" fmla="*/ 4 w 13"/>
                      <a:gd name="T35" fmla="*/ 9 h 19"/>
                      <a:gd name="T36" fmla="*/ 4 w 13"/>
                      <a:gd name="T37" fmla="*/ 10 h 19"/>
                      <a:gd name="T38" fmla="*/ 10 w 13"/>
                      <a:gd name="T39" fmla="*/ 14 h 19"/>
                      <a:gd name="T40" fmla="*/ 6 w 13"/>
                      <a:gd name="T41" fmla="*/ 6 h 19"/>
                      <a:gd name="T42" fmla="*/ 6 w 13"/>
                      <a:gd name="T43" fmla="*/ 7 h 19"/>
                      <a:gd name="T44" fmla="*/ 12 w 13"/>
                      <a:gd name="T45" fmla="*/ 8 h 19"/>
                      <a:gd name="T46" fmla="*/ 6 w 13"/>
                      <a:gd name="T47" fmla="*/ 0 h 19"/>
                      <a:gd name="T48" fmla="*/ 6 w 13"/>
                      <a:gd name="T49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3" h="19">
                        <a:moveTo>
                          <a:pt x="6" y="0"/>
                        </a:moveTo>
                        <a:cubicBezTo>
                          <a:pt x="6" y="2"/>
                          <a:pt x="7" y="2"/>
                          <a:pt x="8" y="3"/>
                        </a:cubicBezTo>
                        <a:cubicBezTo>
                          <a:pt x="9" y="4"/>
                          <a:pt x="11" y="5"/>
                          <a:pt x="11" y="7"/>
                        </a:cubicBezTo>
                        <a:cubicBezTo>
                          <a:pt x="9" y="9"/>
                          <a:pt x="8" y="9"/>
                          <a:pt x="7" y="7"/>
                        </a:cubicBezTo>
                        <a:cubicBezTo>
                          <a:pt x="7" y="8"/>
                          <a:pt x="7" y="9"/>
                          <a:pt x="8" y="9"/>
                        </a:cubicBezTo>
                        <a:cubicBezTo>
                          <a:pt x="9" y="11"/>
                          <a:pt x="7" y="15"/>
                          <a:pt x="5" y="12"/>
                        </a:cubicBezTo>
                        <a:cubicBezTo>
                          <a:pt x="5" y="11"/>
                          <a:pt x="5" y="11"/>
                          <a:pt x="5" y="10"/>
                        </a:cubicBezTo>
                        <a:cubicBezTo>
                          <a:pt x="4" y="10"/>
                          <a:pt x="4" y="10"/>
                          <a:pt x="4" y="11"/>
                        </a:cubicBezTo>
                        <a:cubicBezTo>
                          <a:pt x="4" y="11"/>
                          <a:pt x="5" y="12"/>
                          <a:pt x="5" y="12"/>
                        </a:cubicBezTo>
                        <a:cubicBezTo>
                          <a:pt x="6" y="14"/>
                          <a:pt x="5" y="15"/>
                          <a:pt x="3" y="16"/>
                        </a:cubicBezTo>
                        <a:cubicBezTo>
                          <a:pt x="2" y="15"/>
                          <a:pt x="2" y="14"/>
                          <a:pt x="2" y="13"/>
                        </a:cubicBezTo>
                        <a:cubicBezTo>
                          <a:pt x="1" y="13"/>
                          <a:pt x="0" y="13"/>
                          <a:pt x="1" y="14"/>
                        </a:cubicBezTo>
                        <a:cubicBezTo>
                          <a:pt x="1" y="14"/>
                          <a:pt x="1" y="14"/>
                          <a:pt x="1" y="14"/>
                        </a:cubicBezTo>
                        <a:cubicBezTo>
                          <a:pt x="1" y="15"/>
                          <a:pt x="2" y="15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1" y="14"/>
                          <a:pt x="1" y="13"/>
                          <a:pt x="1" y="13"/>
                        </a:cubicBezTo>
                        <a:cubicBezTo>
                          <a:pt x="0" y="16"/>
                          <a:pt x="2" y="19"/>
                          <a:pt x="5" y="18"/>
                        </a:cubicBezTo>
                        <a:cubicBezTo>
                          <a:pt x="9" y="16"/>
                          <a:pt x="6" y="11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12"/>
                          <a:pt x="7" y="17"/>
                          <a:pt x="10" y="14"/>
                        </a:cubicBezTo>
                        <a:cubicBezTo>
                          <a:pt x="12" y="12"/>
                          <a:pt x="8" y="7"/>
                          <a:pt x="6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8"/>
                          <a:pt x="11" y="11"/>
                          <a:pt x="12" y="8"/>
                        </a:cubicBezTo>
                        <a:cubicBezTo>
                          <a:pt x="13" y="4"/>
                          <a:pt x="9" y="2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1" name="Freeform 2626"/>
                  <p:cNvSpPr/>
                  <p:nvPr/>
                </p:nvSpPr>
                <p:spPr bwMode="auto">
                  <a:xfrm>
                    <a:off x="1791" y="1099"/>
                    <a:ext cx="18" cy="18"/>
                  </a:xfrm>
                  <a:custGeom>
                    <a:avLst/>
                    <a:gdLst>
                      <a:gd name="T0" fmla="*/ 7 w 8"/>
                      <a:gd name="T1" fmla="*/ 5 h 8"/>
                      <a:gd name="T2" fmla="*/ 6 w 8"/>
                      <a:gd name="T3" fmla="*/ 6 h 8"/>
                      <a:gd name="T4" fmla="*/ 5 w 8"/>
                      <a:gd name="T5" fmla="*/ 6 h 8"/>
                      <a:gd name="T6" fmla="*/ 4 w 8"/>
                      <a:gd name="T7" fmla="*/ 6 h 8"/>
                      <a:gd name="T8" fmla="*/ 2 w 8"/>
                      <a:gd name="T9" fmla="*/ 5 h 8"/>
                      <a:gd name="T10" fmla="*/ 2 w 8"/>
                      <a:gd name="T11" fmla="*/ 3 h 8"/>
                      <a:gd name="T12" fmla="*/ 1 w 8"/>
                      <a:gd name="T13" fmla="*/ 1 h 8"/>
                      <a:gd name="T14" fmla="*/ 2 w 8"/>
                      <a:gd name="T15" fmla="*/ 6 h 8"/>
                      <a:gd name="T16" fmla="*/ 8 w 8"/>
                      <a:gd name="T17" fmla="*/ 6 h 8"/>
                      <a:gd name="T18" fmla="*/ 7 w 8"/>
                      <a:gd name="T19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" h="8">
                        <a:moveTo>
                          <a:pt x="7" y="5"/>
                        </a:moveTo>
                        <a:cubicBezTo>
                          <a:pt x="6" y="5"/>
                          <a:pt x="6" y="5"/>
                          <a:pt x="6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4" y="6"/>
                          <a:pt x="4" y="6"/>
                        </a:cubicBezTo>
                        <a:cubicBezTo>
                          <a:pt x="3" y="6"/>
                          <a:pt x="3" y="5"/>
                          <a:pt x="2" y="5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4" y="2"/>
                          <a:pt x="2" y="0"/>
                          <a:pt x="1" y="1"/>
                        </a:cubicBezTo>
                        <a:cubicBezTo>
                          <a:pt x="0" y="2"/>
                          <a:pt x="1" y="5"/>
                          <a:pt x="2" y="6"/>
                        </a:cubicBezTo>
                        <a:cubicBezTo>
                          <a:pt x="4" y="7"/>
                          <a:pt x="7" y="8"/>
                          <a:pt x="8" y="6"/>
                        </a:cubicBezTo>
                        <a:cubicBezTo>
                          <a:pt x="8" y="5"/>
                          <a:pt x="7" y="5"/>
                          <a:pt x="7" y="5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2" name="Freeform 2627"/>
                  <p:cNvSpPr/>
                  <p:nvPr/>
                </p:nvSpPr>
                <p:spPr bwMode="auto">
                  <a:xfrm>
                    <a:off x="1793" y="1110"/>
                    <a:ext cx="27" cy="56"/>
                  </a:xfrm>
                  <a:custGeom>
                    <a:avLst/>
                    <a:gdLst>
                      <a:gd name="T0" fmla="*/ 2 w 12"/>
                      <a:gd name="T1" fmla="*/ 2 h 25"/>
                      <a:gd name="T2" fmla="*/ 4 w 12"/>
                      <a:gd name="T3" fmla="*/ 18 h 25"/>
                      <a:gd name="T4" fmla="*/ 11 w 12"/>
                      <a:gd name="T5" fmla="*/ 24 h 25"/>
                      <a:gd name="T6" fmla="*/ 12 w 12"/>
                      <a:gd name="T7" fmla="*/ 23 h 25"/>
                      <a:gd name="T8" fmla="*/ 12 w 12"/>
                      <a:gd name="T9" fmla="*/ 23 h 25"/>
                      <a:gd name="T10" fmla="*/ 11 w 12"/>
                      <a:gd name="T11" fmla="*/ 22 h 25"/>
                      <a:gd name="T12" fmla="*/ 4 w 12"/>
                      <a:gd name="T13" fmla="*/ 15 h 25"/>
                      <a:gd name="T14" fmla="*/ 3 w 12"/>
                      <a:gd name="T15" fmla="*/ 2 h 25"/>
                      <a:gd name="T16" fmla="*/ 2 w 12"/>
                      <a:gd name="T17" fmla="*/ 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25">
                        <a:moveTo>
                          <a:pt x="2" y="2"/>
                        </a:moveTo>
                        <a:cubicBezTo>
                          <a:pt x="0" y="7"/>
                          <a:pt x="2" y="13"/>
                          <a:pt x="4" y="18"/>
                        </a:cubicBezTo>
                        <a:cubicBezTo>
                          <a:pt x="5" y="20"/>
                          <a:pt x="8" y="25"/>
                          <a:pt x="11" y="24"/>
                        </a:cubicBezTo>
                        <a:cubicBezTo>
                          <a:pt x="12" y="24"/>
                          <a:pt x="12" y="24"/>
                          <a:pt x="12" y="23"/>
                        </a:cubicBezTo>
                        <a:cubicBezTo>
                          <a:pt x="12" y="23"/>
                          <a:pt x="12" y="23"/>
                          <a:pt x="12" y="23"/>
                        </a:cubicBezTo>
                        <a:cubicBezTo>
                          <a:pt x="12" y="22"/>
                          <a:pt x="11" y="22"/>
                          <a:pt x="11" y="22"/>
                        </a:cubicBezTo>
                        <a:cubicBezTo>
                          <a:pt x="8" y="24"/>
                          <a:pt x="4" y="16"/>
                          <a:pt x="4" y="15"/>
                        </a:cubicBezTo>
                        <a:cubicBezTo>
                          <a:pt x="2" y="11"/>
                          <a:pt x="1" y="6"/>
                          <a:pt x="3" y="2"/>
                        </a:cubicBezTo>
                        <a:cubicBezTo>
                          <a:pt x="4" y="1"/>
                          <a:pt x="2" y="0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3" name="Freeform 2628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4" cy="11"/>
                  </a:xfrm>
                  <a:custGeom>
                    <a:avLst/>
                    <a:gdLst>
                      <a:gd name="T0" fmla="*/ 2 w 2"/>
                      <a:gd name="T1" fmla="*/ 4 h 5"/>
                      <a:gd name="T2" fmla="*/ 2 w 2"/>
                      <a:gd name="T3" fmla="*/ 5 h 5"/>
                      <a:gd name="T4" fmla="*/ 2 w 2"/>
                      <a:gd name="T5" fmla="*/ 5 h 5"/>
                      <a:gd name="T6" fmla="*/ 2 w 2"/>
                      <a:gd name="T7" fmla="*/ 5 h 5"/>
                      <a:gd name="T8" fmla="*/ 2 w 2"/>
                      <a:gd name="T9" fmla="*/ 5 h 5"/>
                      <a:gd name="T10" fmla="*/ 2 w 2"/>
                      <a:gd name="T11" fmla="*/ 4 h 5"/>
                      <a:gd name="T12" fmla="*/ 2 w 2"/>
                      <a:gd name="T13" fmla="*/ 4 h 5"/>
                      <a:gd name="T14" fmla="*/ 2 w 2"/>
                      <a:gd name="T15" fmla="*/ 4 h 5"/>
                      <a:gd name="T16" fmla="*/ 2 w 2"/>
                      <a:gd name="T17" fmla="*/ 4 h 5"/>
                      <a:gd name="T18" fmla="*/ 2 w 2"/>
                      <a:gd name="T19" fmla="*/ 4 h 5"/>
                      <a:gd name="T20" fmla="*/ 2 w 2"/>
                      <a:gd name="T21" fmla="*/ 4 h 5"/>
                      <a:gd name="T22" fmla="*/ 2 w 2"/>
                      <a:gd name="T23" fmla="*/ 4 h 5"/>
                      <a:gd name="T24" fmla="*/ 1 w 2"/>
                      <a:gd name="T25" fmla="*/ 4 h 5"/>
                      <a:gd name="T26" fmla="*/ 1 w 2"/>
                      <a:gd name="T27" fmla="*/ 4 h 5"/>
                      <a:gd name="T28" fmla="*/ 2 w 2"/>
                      <a:gd name="T29" fmla="*/ 4 h 5"/>
                      <a:gd name="T30" fmla="*/ 2 w 2"/>
                      <a:gd name="T31" fmla="*/ 4 h 5"/>
                      <a:gd name="T32" fmla="*/ 1 w 2"/>
                      <a:gd name="T33" fmla="*/ 1 h 5"/>
                      <a:gd name="T34" fmla="*/ 1 w 2"/>
                      <a:gd name="T35" fmla="*/ 3 h 5"/>
                      <a:gd name="T36" fmla="*/ 1 w 2"/>
                      <a:gd name="T37" fmla="*/ 1 h 5"/>
                      <a:gd name="T38" fmla="*/ 0 w 2"/>
                      <a:gd name="T39" fmla="*/ 0 h 5"/>
                      <a:gd name="T40" fmla="*/ 1 w 2"/>
                      <a:gd name="T41" fmla="*/ 1 h 5"/>
                      <a:gd name="T42" fmla="*/ 1 w 2"/>
                      <a:gd name="T43" fmla="*/ 1 h 5"/>
                      <a:gd name="T44" fmla="*/ 1 w 2"/>
                      <a:gd name="T45" fmla="*/ 0 h 5"/>
                      <a:gd name="T46" fmla="*/ 0 w 2"/>
                      <a:gd name="T4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" h="5">
                        <a:moveTo>
                          <a:pt x="2" y="4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1" y="1"/>
                        </a:move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FCA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4" name="Freeform 2629"/>
                  <p:cNvSpPr>
                    <a:spLocks noEditPoints="1"/>
                  </p:cNvSpPr>
                  <p:nvPr/>
                </p:nvSpPr>
                <p:spPr bwMode="auto">
                  <a:xfrm>
                    <a:off x="1769" y="1146"/>
                    <a:ext cx="20" cy="25"/>
                  </a:xfrm>
                  <a:custGeom>
                    <a:avLst/>
                    <a:gdLst>
                      <a:gd name="T0" fmla="*/ 4 w 9"/>
                      <a:gd name="T1" fmla="*/ 4 h 11"/>
                      <a:gd name="T2" fmla="*/ 4 w 9"/>
                      <a:gd name="T3" fmla="*/ 4 h 11"/>
                      <a:gd name="T4" fmla="*/ 4 w 9"/>
                      <a:gd name="T5" fmla="*/ 3 h 11"/>
                      <a:gd name="T6" fmla="*/ 3 w 9"/>
                      <a:gd name="T7" fmla="*/ 4 h 11"/>
                      <a:gd name="T8" fmla="*/ 3 w 9"/>
                      <a:gd name="T9" fmla="*/ 4 h 11"/>
                      <a:gd name="T10" fmla="*/ 4 w 9"/>
                      <a:gd name="T11" fmla="*/ 4 h 11"/>
                      <a:gd name="T12" fmla="*/ 4 w 9"/>
                      <a:gd name="T13" fmla="*/ 3 h 11"/>
                      <a:gd name="T14" fmla="*/ 3 w 9"/>
                      <a:gd name="T15" fmla="*/ 3 h 11"/>
                      <a:gd name="T16" fmla="*/ 2 w 9"/>
                      <a:gd name="T17" fmla="*/ 1 h 11"/>
                      <a:gd name="T18" fmla="*/ 4 w 9"/>
                      <a:gd name="T19" fmla="*/ 11 h 11"/>
                      <a:gd name="T20" fmla="*/ 8 w 9"/>
                      <a:gd name="T21" fmla="*/ 8 h 11"/>
                      <a:gd name="T22" fmla="*/ 4 w 9"/>
                      <a:gd name="T23" fmla="*/ 4 h 11"/>
                      <a:gd name="T24" fmla="*/ 7 w 9"/>
                      <a:gd name="T25" fmla="*/ 3 h 11"/>
                      <a:gd name="T26" fmla="*/ 3 w 9"/>
                      <a:gd name="T27" fmla="*/ 3 h 11"/>
                      <a:gd name="T28" fmla="*/ 4 w 9"/>
                      <a:gd name="T29" fmla="*/ 3 h 11"/>
                      <a:gd name="T30" fmla="*/ 4 w 9"/>
                      <a:gd name="T31" fmla="*/ 4 h 11"/>
                      <a:gd name="T32" fmla="*/ 4 w 9"/>
                      <a:gd name="T33" fmla="*/ 4 h 11"/>
                      <a:gd name="T34" fmla="*/ 3 w 9"/>
                      <a:gd name="T35" fmla="*/ 4 h 11"/>
                      <a:gd name="T36" fmla="*/ 4 w 9"/>
                      <a:gd name="T37" fmla="*/ 4 h 11"/>
                      <a:gd name="T38" fmla="*/ 4 w 9"/>
                      <a:gd name="T39" fmla="*/ 5 h 11"/>
                      <a:gd name="T40" fmla="*/ 3 w 9"/>
                      <a:gd name="T41" fmla="*/ 6 h 11"/>
                      <a:gd name="T42" fmla="*/ 3 w 9"/>
                      <a:gd name="T43" fmla="*/ 4 h 11"/>
                      <a:gd name="T44" fmla="*/ 3 w 9"/>
                      <a:gd name="T45" fmla="*/ 3 h 11"/>
                      <a:gd name="T46" fmla="*/ 3 w 9"/>
                      <a:gd name="T47" fmla="*/ 2 h 11"/>
                      <a:gd name="T48" fmla="*/ 2 w 9"/>
                      <a:gd name="T49" fmla="*/ 0 h 11"/>
                      <a:gd name="T50" fmla="*/ 2 w 9"/>
                      <a:gd name="T51" fmla="*/ 0 h 11"/>
                      <a:gd name="T52" fmla="*/ 1 w 9"/>
                      <a:gd name="T53" fmla="*/ 2 h 11"/>
                      <a:gd name="T54" fmla="*/ 1 w 9"/>
                      <a:gd name="T55" fmla="*/ 3 h 11"/>
                      <a:gd name="T56" fmla="*/ 0 w 9"/>
                      <a:gd name="T57" fmla="*/ 3 h 11"/>
                      <a:gd name="T58" fmla="*/ 1 w 9"/>
                      <a:gd name="T59" fmla="*/ 4 h 11"/>
                      <a:gd name="T60" fmla="*/ 2 w 9"/>
                      <a:gd name="T61" fmla="*/ 7 h 11"/>
                      <a:gd name="T62" fmla="*/ 2 w 9"/>
                      <a:gd name="T63" fmla="*/ 8 h 11"/>
                      <a:gd name="T64" fmla="*/ 4 w 9"/>
                      <a:gd name="T65" fmla="*/ 9 h 11"/>
                      <a:gd name="T66" fmla="*/ 6 w 9"/>
                      <a:gd name="T67" fmla="*/ 9 h 11"/>
                      <a:gd name="T68" fmla="*/ 7 w 9"/>
                      <a:gd name="T69" fmla="*/ 9 h 11"/>
                      <a:gd name="T70" fmla="*/ 7 w 9"/>
                      <a:gd name="T71" fmla="*/ 6 h 11"/>
                      <a:gd name="T72" fmla="*/ 8 w 9"/>
                      <a:gd name="T73" fmla="*/ 6 h 11"/>
                      <a:gd name="T74" fmla="*/ 6 w 9"/>
                      <a:gd name="T75" fmla="*/ 4 h 11"/>
                      <a:gd name="T76" fmla="*/ 6 w 9"/>
                      <a:gd name="T77" fmla="*/ 4 h 11"/>
                      <a:gd name="T78" fmla="*/ 5 w 9"/>
                      <a:gd name="T79" fmla="*/ 2 h 11"/>
                      <a:gd name="T80" fmla="*/ 4 w 9"/>
                      <a:gd name="T81" fmla="*/ 3 h 11"/>
                      <a:gd name="T82" fmla="*/ 4 w 9"/>
                      <a:gd name="T83" fmla="*/ 1 h 11"/>
                      <a:gd name="T84" fmla="*/ 5 w 9"/>
                      <a:gd name="T85" fmla="*/ 2 h 11"/>
                      <a:gd name="T86" fmla="*/ 6 w 9"/>
                      <a:gd name="T87" fmla="*/ 3 h 11"/>
                      <a:gd name="T88" fmla="*/ 8 w 9"/>
                      <a:gd name="T89" fmla="*/ 4 h 11"/>
                      <a:gd name="T90" fmla="*/ 8 w 9"/>
                      <a:gd name="T91" fmla="*/ 6 h 11"/>
                      <a:gd name="T92" fmla="*/ 8 w 9"/>
                      <a:gd name="T93" fmla="*/ 8 h 11"/>
                      <a:gd name="T94" fmla="*/ 8 w 9"/>
                      <a:gd name="T95" fmla="*/ 9 h 11"/>
                      <a:gd name="T96" fmla="*/ 6 w 9"/>
                      <a:gd name="T97" fmla="*/ 10 h 11"/>
                      <a:gd name="T98" fmla="*/ 5 w 9"/>
                      <a:gd name="T99" fmla="*/ 10 h 11"/>
                      <a:gd name="T100" fmla="*/ 5 w 9"/>
                      <a:gd name="T101" fmla="*/ 11 h 11"/>
                      <a:gd name="T102" fmla="*/ 5 w 9"/>
                      <a:gd name="T103" fmla="*/ 11 h 11"/>
                      <a:gd name="T104" fmla="*/ 6 w 9"/>
                      <a:gd name="T105" fmla="*/ 11 h 11"/>
                      <a:gd name="T106" fmla="*/ 7 w 9"/>
                      <a:gd name="T107" fmla="*/ 2 h 11"/>
                      <a:gd name="T108" fmla="*/ 6 w 9"/>
                      <a:gd name="T109" fmla="*/ 1 h 11"/>
                      <a:gd name="T110" fmla="*/ 5 w 9"/>
                      <a:gd name="T111" fmla="*/ 0 h 11"/>
                      <a:gd name="T112" fmla="*/ 3 w 9"/>
                      <a:gd name="T11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9" h="11">
                        <a:moveTo>
                          <a:pt x="4" y="5"/>
                        </a:move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3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3" y="3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4"/>
                          <a:pt x="4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6" y="11"/>
                        </a:move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moveTo>
                          <a:pt x="4" y="11"/>
                        </a:move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moveTo>
                          <a:pt x="5" y="10"/>
                        </a:move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moveTo>
                          <a:pt x="8" y="8"/>
                        </a:move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7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7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4" y="4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2" y="4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3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9"/>
                          <a:pt x="7" y="9"/>
                          <a:pt x="6" y="9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6" y="5"/>
                          <a:pt x="6" y="5"/>
                        </a:cubicBezTo>
                        <a:cubicBezTo>
                          <a:pt x="7" y="5"/>
                          <a:pt x="7" y="5"/>
                          <a:pt x="7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7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3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5" y="3"/>
                          <a:pt x="6" y="3"/>
                        </a:cubicBezTo>
                        <a:cubicBezTo>
                          <a:pt x="6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7" y="3"/>
                          <a:pt x="7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7" y="6"/>
                          <a:pt x="8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8" y="6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8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8" y="8"/>
                          <a:pt x="7" y="8"/>
                          <a:pt x="8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6" y="10"/>
                          <a:pt x="6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7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8" y="10"/>
                          <a:pt x="9" y="8"/>
                          <a:pt x="9" y="5"/>
                        </a:cubicBezTo>
                        <a:cubicBezTo>
                          <a:pt x="8" y="4"/>
                          <a:pt x="8" y="4"/>
                          <a:pt x="8" y="3"/>
                        </a:cubicBezTo>
                        <a:cubicBezTo>
                          <a:pt x="7" y="3"/>
                          <a:pt x="7" y="3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0"/>
                          <a:pt x="6" y="0"/>
                        </a:cubicBezTo>
                        <a:cubicBezTo>
                          <a:pt x="6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5" name="Freeform 2630"/>
                  <p:cNvSpPr/>
                  <p:nvPr/>
                </p:nvSpPr>
                <p:spPr bwMode="auto">
                  <a:xfrm>
                    <a:off x="1771" y="116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FCA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6" name="Freeform 2631"/>
                  <p:cNvSpPr>
                    <a:spLocks noEditPoints="1"/>
                  </p:cNvSpPr>
                  <p:nvPr/>
                </p:nvSpPr>
                <p:spPr bwMode="auto">
                  <a:xfrm>
                    <a:off x="1773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7" name="Rectangle 2632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8" name="Freeform 2633"/>
                  <p:cNvSpPr/>
                  <p:nvPr/>
                </p:nvSpPr>
                <p:spPr bwMode="auto">
                  <a:xfrm>
                    <a:off x="1778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9" name="Freeform 2634"/>
                  <p:cNvSpPr/>
                  <p:nvPr/>
                </p:nvSpPr>
                <p:spPr bwMode="auto">
                  <a:xfrm>
                    <a:off x="1778" y="1171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0 w 1"/>
                      <a:gd name="T3" fmla="*/ 0 h 1"/>
                      <a:gd name="T4" fmla="*/ 0 w 1"/>
                      <a:gd name="T5" fmla="*/ 0 h 1"/>
                      <a:gd name="T6" fmla="*/ 0 w 1"/>
                      <a:gd name="T7" fmla="*/ 0 h 1"/>
                      <a:gd name="T8" fmla="*/ 0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1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0" name="Freeform 2635"/>
                  <p:cNvSpPr/>
                  <p:nvPr/>
                </p:nvSpPr>
                <p:spPr bwMode="auto">
                  <a:xfrm>
                    <a:off x="1780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1" name="Freeform 2636"/>
                  <p:cNvSpPr/>
                  <p:nvPr/>
                </p:nvSpPr>
                <p:spPr bwMode="auto">
                  <a:xfrm>
                    <a:off x="1780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2" name="Freeform 2637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3" name="Freeform 2638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4" name="Freeform 2639"/>
                  <p:cNvSpPr/>
                  <p:nvPr/>
                </p:nvSpPr>
                <p:spPr bwMode="auto">
                  <a:xfrm>
                    <a:off x="1782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5" name="Freeform 2640"/>
                  <p:cNvSpPr/>
                  <p:nvPr/>
                </p:nvSpPr>
                <p:spPr bwMode="auto">
                  <a:xfrm>
                    <a:off x="1782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6" name="Freeform 2641"/>
                  <p:cNvSpPr/>
                  <p:nvPr/>
                </p:nvSpPr>
                <p:spPr bwMode="auto">
                  <a:xfrm>
                    <a:off x="1780" y="11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2 w 2"/>
                      <a:gd name="T7" fmla="*/ 0 h 2"/>
                      <a:gd name="T8" fmla="*/ 2 w 2"/>
                      <a:gd name="T9" fmla="*/ 0 h 2"/>
                      <a:gd name="T10" fmla="*/ 0 w 2"/>
                      <a:gd name="T11" fmla="*/ 0 h 2"/>
                      <a:gd name="T12" fmla="*/ 2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7" name="Freeform 2642"/>
                  <p:cNvSpPr/>
                  <p:nvPr/>
                </p:nvSpPr>
                <p:spPr bwMode="auto">
                  <a:xfrm>
                    <a:off x="1780" y="11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2 w 2"/>
                      <a:gd name="T7" fmla="*/ 0 h 2"/>
                      <a:gd name="T8" fmla="*/ 2 w 2"/>
                      <a:gd name="T9" fmla="*/ 0 h 2"/>
                      <a:gd name="T10" fmla="*/ 0 w 2"/>
                      <a:gd name="T11" fmla="*/ 0 h 2"/>
                      <a:gd name="T12" fmla="*/ 2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8" name="Rectangle 2643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9" name="Rectangle 2644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71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0" name="Freeform 2645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1" name="Freeform 2646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2" name="Freeform 2647"/>
                  <p:cNvSpPr/>
                  <p:nvPr/>
                </p:nvSpPr>
                <p:spPr bwMode="auto">
                  <a:xfrm>
                    <a:off x="1782" y="117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0 h 1"/>
                      <a:gd name="T4" fmla="*/ 0 w 1"/>
                      <a:gd name="T5" fmla="*/ 0 h 1"/>
                      <a:gd name="T6" fmla="*/ 1 w 1"/>
                      <a:gd name="T7" fmla="*/ 1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0 w 1"/>
                      <a:gd name="T1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3" name="Freeform 2648"/>
                  <p:cNvSpPr/>
                  <p:nvPr/>
                </p:nvSpPr>
                <p:spPr bwMode="auto">
                  <a:xfrm>
                    <a:off x="1787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4" name="Freeform 2649"/>
                  <p:cNvSpPr/>
                  <p:nvPr/>
                </p:nvSpPr>
                <p:spPr bwMode="auto">
                  <a:xfrm>
                    <a:off x="1787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5" name="Freeform 2650"/>
                  <p:cNvSpPr/>
                  <p:nvPr/>
                </p:nvSpPr>
                <p:spPr bwMode="auto">
                  <a:xfrm>
                    <a:off x="1784" y="1169"/>
                    <a:ext cx="5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1 w 2"/>
                      <a:gd name="T3" fmla="*/ 1 h 1"/>
                      <a:gd name="T4" fmla="*/ 1 w 2"/>
                      <a:gd name="T5" fmla="*/ 0 h 1"/>
                      <a:gd name="T6" fmla="*/ 1 w 2"/>
                      <a:gd name="T7" fmla="*/ 1 h 1"/>
                      <a:gd name="T8" fmla="*/ 0 w 2"/>
                      <a:gd name="T9" fmla="*/ 0 h 1"/>
                      <a:gd name="T10" fmla="*/ 0 w 2"/>
                      <a:gd name="T11" fmla="*/ 1 h 1"/>
                      <a:gd name="T12" fmla="*/ 0 w 2"/>
                      <a:gd name="T13" fmla="*/ 1 h 1"/>
                      <a:gd name="T14" fmla="*/ 0 w 2"/>
                      <a:gd name="T15" fmla="*/ 1 h 1"/>
                      <a:gd name="T16" fmla="*/ 1 w 2"/>
                      <a:gd name="T17" fmla="*/ 1 h 1"/>
                      <a:gd name="T18" fmla="*/ 1 w 2"/>
                      <a:gd name="T19" fmla="*/ 1 h 1"/>
                      <a:gd name="T20" fmla="*/ 2 w 2"/>
                      <a:gd name="T21" fmla="*/ 1 h 1"/>
                      <a:gd name="T22" fmla="*/ 1 w 2"/>
                      <a:gd name="T2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6" name="Rectangle 2651"/>
                  <p:cNvSpPr>
                    <a:spLocks noChangeArrowheads="1"/>
                  </p:cNvSpPr>
                  <p:nvPr/>
                </p:nvSpPr>
                <p:spPr bwMode="auto">
                  <a:xfrm>
                    <a:off x="1789" y="116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7" name="Freeform 2652"/>
                  <p:cNvSpPr/>
                  <p:nvPr/>
                </p:nvSpPr>
                <p:spPr bwMode="auto">
                  <a:xfrm>
                    <a:off x="1789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8" name="Freeform 2653"/>
                  <p:cNvSpPr/>
                  <p:nvPr/>
                </p:nvSpPr>
                <p:spPr bwMode="auto">
                  <a:xfrm>
                    <a:off x="1787" y="1166"/>
                    <a:ext cx="4" cy="3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1 h 1"/>
                      <a:gd name="T6" fmla="*/ 0 w 2"/>
                      <a:gd name="T7" fmla="*/ 1 h 1"/>
                      <a:gd name="T8" fmla="*/ 1 w 2"/>
                      <a:gd name="T9" fmla="*/ 1 h 1"/>
                      <a:gd name="T10" fmla="*/ 1 w 2"/>
                      <a:gd name="T11" fmla="*/ 1 h 1"/>
                      <a:gd name="T12" fmla="*/ 1 w 2"/>
                      <a:gd name="T13" fmla="*/ 0 h 1"/>
                      <a:gd name="T14" fmla="*/ 1 w 2"/>
                      <a:gd name="T15" fmla="*/ 0 h 1"/>
                      <a:gd name="T16" fmla="*/ 1 w 2"/>
                      <a:gd name="T17" fmla="*/ 0 h 1"/>
                      <a:gd name="T18" fmla="*/ 1 w 2"/>
                      <a:gd name="T19" fmla="*/ 1 h 1"/>
                      <a:gd name="T20" fmla="*/ 1 w 2"/>
                      <a:gd name="T21" fmla="*/ 0 h 1"/>
                      <a:gd name="T22" fmla="*/ 1 w 2"/>
                      <a:gd name="T23" fmla="*/ 0 h 1"/>
                      <a:gd name="T24" fmla="*/ 1 w 2"/>
                      <a:gd name="T2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9" name="Freeform 2654"/>
                  <p:cNvSpPr/>
                  <p:nvPr/>
                </p:nvSpPr>
                <p:spPr bwMode="auto">
                  <a:xfrm>
                    <a:off x="1787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0" name="Freeform 2655"/>
                  <p:cNvSpPr/>
                  <p:nvPr/>
                </p:nvSpPr>
                <p:spPr bwMode="auto">
                  <a:xfrm>
                    <a:off x="1787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1" name="Freeform 2656"/>
                  <p:cNvSpPr/>
                  <p:nvPr/>
                </p:nvSpPr>
                <p:spPr bwMode="auto">
                  <a:xfrm>
                    <a:off x="1789" y="11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2" name="Freeform 2657"/>
                  <p:cNvSpPr/>
                  <p:nvPr/>
                </p:nvSpPr>
                <p:spPr bwMode="auto">
                  <a:xfrm>
                    <a:off x="1789" y="11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3" name="Freeform 2658"/>
                  <p:cNvSpPr/>
                  <p:nvPr/>
                </p:nvSpPr>
                <p:spPr bwMode="auto">
                  <a:xfrm>
                    <a:off x="1789" y="1164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4" name="Freeform 2659"/>
                  <p:cNvSpPr/>
                  <p:nvPr/>
                </p:nvSpPr>
                <p:spPr bwMode="auto">
                  <a:xfrm>
                    <a:off x="1789" y="1164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5" name="Freeform 2660"/>
                  <p:cNvSpPr/>
                  <p:nvPr/>
                </p:nvSpPr>
                <p:spPr bwMode="auto">
                  <a:xfrm>
                    <a:off x="1784" y="1146"/>
                    <a:ext cx="7" cy="20"/>
                  </a:xfrm>
                  <a:custGeom>
                    <a:avLst/>
                    <a:gdLst>
                      <a:gd name="T0" fmla="*/ 1 w 3"/>
                      <a:gd name="T1" fmla="*/ 0 h 9"/>
                      <a:gd name="T2" fmla="*/ 1 w 3"/>
                      <a:gd name="T3" fmla="*/ 1 h 9"/>
                      <a:gd name="T4" fmla="*/ 0 w 3"/>
                      <a:gd name="T5" fmla="*/ 1 h 9"/>
                      <a:gd name="T6" fmla="*/ 0 w 3"/>
                      <a:gd name="T7" fmla="*/ 1 h 9"/>
                      <a:gd name="T8" fmla="*/ 0 w 3"/>
                      <a:gd name="T9" fmla="*/ 1 h 9"/>
                      <a:gd name="T10" fmla="*/ 0 w 3"/>
                      <a:gd name="T11" fmla="*/ 1 h 9"/>
                      <a:gd name="T12" fmla="*/ 0 w 3"/>
                      <a:gd name="T13" fmla="*/ 2 h 9"/>
                      <a:gd name="T14" fmla="*/ 0 w 3"/>
                      <a:gd name="T15" fmla="*/ 2 h 9"/>
                      <a:gd name="T16" fmla="*/ 0 w 3"/>
                      <a:gd name="T17" fmla="*/ 2 h 9"/>
                      <a:gd name="T18" fmla="*/ 0 w 3"/>
                      <a:gd name="T19" fmla="*/ 2 h 9"/>
                      <a:gd name="T20" fmla="*/ 1 w 3"/>
                      <a:gd name="T21" fmla="*/ 3 h 9"/>
                      <a:gd name="T22" fmla="*/ 1 w 3"/>
                      <a:gd name="T23" fmla="*/ 3 h 9"/>
                      <a:gd name="T24" fmla="*/ 1 w 3"/>
                      <a:gd name="T25" fmla="*/ 3 h 9"/>
                      <a:gd name="T26" fmla="*/ 1 w 3"/>
                      <a:gd name="T27" fmla="*/ 3 h 9"/>
                      <a:gd name="T28" fmla="*/ 2 w 3"/>
                      <a:gd name="T29" fmla="*/ 6 h 9"/>
                      <a:gd name="T30" fmla="*/ 2 w 3"/>
                      <a:gd name="T31" fmla="*/ 7 h 9"/>
                      <a:gd name="T32" fmla="*/ 2 w 3"/>
                      <a:gd name="T33" fmla="*/ 7 h 9"/>
                      <a:gd name="T34" fmla="*/ 2 w 3"/>
                      <a:gd name="T35" fmla="*/ 7 h 9"/>
                      <a:gd name="T36" fmla="*/ 2 w 3"/>
                      <a:gd name="T37" fmla="*/ 8 h 9"/>
                      <a:gd name="T38" fmla="*/ 2 w 3"/>
                      <a:gd name="T39" fmla="*/ 8 h 9"/>
                      <a:gd name="T40" fmla="*/ 2 w 3"/>
                      <a:gd name="T41" fmla="*/ 8 h 9"/>
                      <a:gd name="T42" fmla="*/ 2 w 3"/>
                      <a:gd name="T43" fmla="*/ 8 h 9"/>
                      <a:gd name="T44" fmla="*/ 2 w 3"/>
                      <a:gd name="T45" fmla="*/ 8 h 9"/>
                      <a:gd name="T46" fmla="*/ 2 w 3"/>
                      <a:gd name="T47" fmla="*/ 8 h 9"/>
                      <a:gd name="T48" fmla="*/ 2 w 3"/>
                      <a:gd name="T49" fmla="*/ 8 h 9"/>
                      <a:gd name="T50" fmla="*/ 3 w 3"/>
                      <a:gd name="T51" fmla="*/ 8 h 9"/>
                      <a:gd name="T52" fmla="*/ 3 w 3"/>
                      <a:gd name="T53" fmla="*/ 9 h 9"/>
                      <a:gd name="T54" fmla="*/ 2 w 3"/>
                      <a:gd name="T55" fmla="*/ 6 h 9"/>
                      <a:gd name="T56" fmla="*/ 3 w 3"/>
                      <a:gd name="T57" fmla="*/ 6 h 9"/>
                      <a:gd name="T58" fmla="*/ 3 w 3"/>
                      <a:gd name="T59" fmla="*/ 5 h 9"/>
                      <a:gd name="T60" fmla="*/ 3 w 3"/>
                      <a:gd name="T61" fmla="*/ 5 h 9"/>
                      <a:gd name="T62" fmla="*/ 2 w 3"/>
                      <a:gd name="T63" fmla="*/ 4 h 9"/>
                      <a:gd name="T64" fmla="*/ 2 w 3"/>
                      <a:gd name="T65" fmla="*/ 4 h 9"/>
                      <a:gd name="T66" fmla="*/ 2 w 3"/>
                      <a:gd name="T67" fmla="*/ 4 h 9"/>
                      <a:gd name="T68" fmla="*/ 2 w 3"/>
                      <a:gd name="T69" fmla="*/ 4 h 9"/>
                      <a:gd name="T70" fmla="*/ 2 w 3"/>
                      <a:gd name="T71" fmla="*/ 4 h 9"/>
                      <a:gd name="T72" fmla="*/ 2 w 3"/>
                      <a:gd name="T73" fmla="*/ 3 h 9"/>
                      <a:gd name="T74" fmla="*/ 1 w 3"/>
                      <a:gd name="T75" fmla="*/ 4 h 9"/>
                      <a:gd name="T76" fmla="*/ 2 w 3"/>
                      <a:gd name="T77" fmla="*/ 3 h 9"/>
                      <a:gd name="T78" fmla="*/ 2 w 3"/>
                      <a:gd name="T79" fmla="*/ 3 h 9"/>
                      <a:gd name="T80" fmla="*/ 1 w 3"/>
                      <a:gd name="T81" fmla="*/ 3 h 9"/>
                      <a:gd name="T82" fmla="*/ 2 w 3"/>
                      <a:gd name="T83" fmla="*/ 3 h 9"/>
                      <a:gd name="T84" fmla="*/ 1 w 3"/>
                      <a:gd name="T85" fmla="*/ 2 h 9"/>
                      <a:gd name="T86" fmla="*/ 1 w 3"/>
                      <a:gd name="T87" fmla="*/ 2 h 9"/>
                      <a:gd name="T88" fmla="*/ 1 w 3"/>
                      <a:gd name="T89" fmla="*/ 2 h 9"/>
                      <a:gd name="T90" fmla="*/ 1 w 3"/>
                      <a:gd name="T91" fmla="*/ 1 h 9"/>
                      <a:gd name="T92" fmla="*/ 1 w 3"/>
                      <a:gd name="T93" fmla="*/ 2 h 9"/>
                      <a:gd name="T94" fmla="*/ 1 w 3"/>
                      <a:gd name="T95" fmla="*/ 1 h 9"/>
                      <a:gd name="T96" fmla="*/ 0 w 3"/>
                      <a:gd name="T97" fmla="*/ 1 h 9"/>
                      <a:gd name="T98" fmla="*/ 1 w 3"/>
                      <a:gd name="T9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" h="9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5"/>
                          <a:pt x="2" y="6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2" y="8"/>
                          <a:pt x="3" y="9"/>
                        </a:cubicBezTo>
                        <a:cubicBezTo>
                          <a:pt x="3" y="8"/>
                          <a:pt x="2" y="7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2" y="5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6" name="Freeform 2661"/>
                  <p:cNvSpPr/>
                  <p:nvPr/>
                </p:nvSpPr>
                <p:spPr bwMode="auto">
                  <a:xfrm>
                    <a:off x="1787" y="114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7" name="Freeform 2662"/>
                  <p:cNvSpPr/>
                  <p:nvPr/>
                </p:nvSpPr>
                <p:spPr bwMode="auto">
                  <a:xfrm>
                    <a:off x="1787" y="114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8" name="Freeform 2663"/>
                  <p:cNvSpPr/>
                  <p:nvPr/>
                </p:nvSpPr>
                <p:spPr bwMode="auto">
                  <a:xfrm>
                    <a:off x="1787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9" name="Freeform 2664"/>
                  <p:cNvSpPr/>
                  <p:nvPr/>
                </p:nvSpPr>
                <p:spPr bwMode="auto">
                  <a:xfrm>
                    <a:off x="1787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0" name="Rectangle 2665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1" name="Rectangle 2666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53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2" name="Freeform 2667"/>
                  <p:cNvSpPr/>
                  <p:nvPr/>
                </p:nvSpPr>
                <p:spPr bwMode="auto">
                  <a:xfrm>
                    <a:off x="178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3" name="Freeform 2668"/>
                  <p:cNvSpPr/>
                  <p:nvPr/>
                </p:nvSpPr>
                <p:spPr bwMode="auto">
                  <a:xfrm>
                    <a:off x="178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4" name="Freeform 2669"/>
                  <p:cNvSpPr/>
                  <p:nvPr/>
                </p:nvSpPr>
                <p:spPr bwMode="auto">
                  <a:xfrm>
                    <a:off x="1789" y="115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5" name="Freeform 2670"/>
                  <p:cNvSpPr/>
                  <p:nvPr/>
                </p:nvSpPr>
                <p:spPr bwMode="auto">
                  <a:xfrm>
                    <a:off x="1789" y="115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6" name="Rectangle 2671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48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7" name="Freeform 2672"/>
                  <p:cNvSpPr/>
                  <p:nvPr/>
                </p:nvSpPr>
                <p:spPr bwMode="auto">
                  <a:xfrm>
                    <a:off x="1787" y="114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8" name="Freeform 2673"/>
                  <p:cNvSpPr/>
                  <p:nvPr/>
                </p:nvSpPr>
                <p:spPr bwMode="auto">
                  <a:xfrm>
                    <a:off x="1775" y="1144"/>
                    <a:ext cx="9" cy="4"/>
                  </a:xfrm>
                  <a:custGeom>
                    <a:avLst/>
                    <a:gdLst>
                      <a:gd name="T0" fmla="*/ 2 w 4"/>
                      <a:gd name="T1" fmla="*/ 0 h 2"/>
                      <a:gd name="T2" fmla="*/ 2 w 4"/>
                      <a:gd name="T3" fmla="*/ 0 h 2"/>
                      <a:gd name="T4" fmla="*/ 2 w 4"/>
                      <a:gd name="T5" fmla="*/ 0 h 2"/>
                      <a:gd name="T6" fmla="*/ 2 w 4"/>
                      <a:gd name="T7" fmla="*/ 0 h 2"/>
                      <a:gd name="T8" fmla="*/ 2 w 4"/>
                      <a:gd name="T9" fmla="*/ 1 h 2"/>
                      <a:gd name="T10" fmla="*/ 1 w 4"/>
                      <a:gd name="T11" fmla="*/ 0 h 2"/>
                      <a:gd name="T12" fmla="*/ 1 w 4"/>
                      <a:gd name="T13" fmla="*/ 0 h 2"/>
                      <a:gd name="T14" fmla="*/ 1 w 4"/>
                      <a:gd name="T15" fmla="*/ 0 h 2"/>
                      <a:gd name="T16" fmla="*/ 1 w 4"/>
                      <a:gd name="T17" fmla="*/ 0 h 2"/>
                      <a:gd name="T18" fmla="*/ 0 w 4"/>
                      <a:gd name="T19" fmla="*/ 0 h 2"/>
                      <a:gd name="T20" fmla="*/ 0 w 4"/>
                      <a:gd name="T21" fmla="*/ 0 h 2"/>
                      <a:gd name="T22" fmla="*/ 0 w 4"/>
                      <a:gd name="T23" fmla="*/ 0 h 2"/>
                      <a:gd name="T24" fmla="*/ 0 w 4"/>
                      <a:gd name="T25" fmla="*/ 0 h 2"/>
                      <a:gd name="T26" fmla="*/ 0 w 4"/>
                      <a:gd name="T27" fmla="*/ 1 h 2"/>
                      <a:gd name="T28" fmla="*/ 0 w 4"/>
                      <a:gd name="T29" fmla="*/ 0 h 2"/>
                      <a:gd name="T30" fmla="*/ 0 w 4"/>
                      <a:gd name="T31" fmla="*/ 1 h 2"/>
                      <a:gd name="T32" fmla="*/ 0 w 4"/>
                      <a:gd name="T33" fmla="*/ 1 h 2"/>
                      <a:gd name="T34" fmla="*/ 0 w 4"/>
                      <a:gd name="T35" fmla="*/ 1 h 2"/>
                      <a:gd name="T36" fmla="*/ 0 w 4"/>
                      <a:gd name="T37" fmla="*/ 1 h 2"/>
                      <a:gd name="T38" fmla="*/ 0 w 4"/>
                      <a:gd name="T39" fmla="*/ 1 h 2"/>
                      <a:gd name="T40" fmla="*/ 0 w 4"/>
                      <a:gd name="T41" fmla="*/ 1 h 2"/>
                      <a:gd name="T42" fmla="*/ 1 w 4"/>
                      <a:gd name="T43" fmla="*/ 1 h 2"/>
                      <a:gd name="T44" fmla="*/ 1 w 4"/>
                      <a:gd name="T45" fmla="*/ 1 h 2"/>
                      <a:gd name="T46" fmla="*/ 1 w 4"/>
                      <a:gd name="T47" fmla="*/ 1 h 2"/>
                      <a:gd name="T48" fmla="*/ 1 w 4"/>
                      <a:gd name="T49" fmla="*/ 1 h 2"/>
                      <a:gd name="T50" fmla="*/ 1 w 4"/>
                      <a:gd name="T51" fmla="*/ 1 h 2"/>
                      <a:gd name="T52" fmla="*/ 1 w 4"/>
                      <a:gd name="T53" fmla="*/ 1 h 2"/>
                      <a:gd name="T54" fmla="*/ 2 w 4"/>
                      <a:gd name="T55" fmla="*/ 1 h 2"/>
                      <a:gd name="T56" fmla="*/ 2 w 4"/>
                      <a:gd name="T57" fmla="*/ 1 h 2"/>
                      <a:gd name="T58" fmla="*/ 3 w 4"/>
                      <a:gd name="T59" fmla="*/ 1 h 2"/>
                      <a:gd name="T60" fmla="*/ 2 w 4"/>
                      <a:gd name="T61" fmla="*/ 1 h 2"/>
                      <a:gd name="T62" fmla="*/ 2 w 4"/>
                      <a:gd name="T63" fmla="*/ 1 h 2"/>
                      <a:gd name="T64" fmla="*/ 2 w 4"/>
                      <a:gd name="T65" fmla="*/ 1 h 2"/>
                      <a:gd name="T66" fmla="*/ 3 w 4"/>
                      <a:gd name="T67" fmla="*/ 1 h 2"/>
                      <a:gd name="T68" fmla="*/ 3 w 4"/>
                      <a:gd name="T69" fmla="*/ 1 h 2"/>
                      <a:gd name="T70" fmla="*/ 3 w 4"/>
                      <a:gd name="T71" fmla="*/ 1 h 2"/>
                      <a:gd name="T72" fmla="*/ 3 w 4"/>
                      <a:gd name="T73" fmla="*/ 1 h 2"/>
                      <a:gd name="T74" fmla="*/ 3 w 4"/>
                      <a:gd name="T75" fmla="*/ 2 h 2"/>
                      <a:gd name="T76" fmla="*/ 3 w 4"/>
                      <a:gd name="T77" fmla="*/ 2 h 2"/>
                      <a:gd name="T78" fmla="*/ 3 w 4"/>
                      <a:gd name="T79" fmla="*/ 2 h 2"/>
                      <a:gd name="T80" fmla="*/ 3 w 4"/>
                      <a:gd name="T81" fmla="*/ 2 h 2"/>
                      <a:gd name="T82" fmla="*/ 3 w 4"/>
                      <a:gd name="T83" fmla="*/ 2 h 2"/>
                      <a:gd name="T84" fmla="*/ 4 w 4"/>
                      <a:gd name="T85" fmla="*/ 2 h 2"/>
                      <a:gd name="T86" fmla="*/ 4 w 4"/>
                      <a:gd name="T87" fmla="*/ 1 h 2"/>
                      <a:gd name="T88" fmla="*/ 4 w 4"/>
                      <a:gd name="T89" fmla="*/ 1 h 2"/>
                      <a:gd name="T90" fmla="*/ 4 w 4"/>
                      <a:gd name="T91" fmla="*/ 1 h 2"/>
                      <a:gd name="T92" fmla="*/ 4 w 4"/>
                      <a:gd name="T93" fmla="*/ 1 h 2"/>
                      <a:gd name="T94" fmla="*/ 4 w 4"/>
                      <a:gd name="T95" fmla="*/ 1 h 2"/>
                      <a:gd name="T96" fmla="*/ 4 w 4"/>
                      <a:gd name="T97" fmla="*/ 1 h 2"/>
                      <a:gd name="T98" fmla="*/ 3 w 4"/>
                      <a:gd name="T99" fmla="*/ 1 h 2"/>
                      <a:gd name="T100" fmla="*/ 3 w 4"/>
                      <a:gd name="T101" fmla="*/ 1 h 2"/>
                      <a:gd name="T102" fmla="*/ 3 w 4"/>
                      <a:gd name="T103" fmla="*/ 1 h 2"/>
                      <a:gd name="T104" fmla="*/ 3 w 4"/>
                      <a:gd name="T105" fmla="*/ 1 h 2"/>
                      <a:gd name="T106" fmla="*/ 3 w 4"/>
                      <a:gd name="T107" fmla="*/ 1 h 2"/>
                      <a:gd name="T108" fmla="*/ 3 w 4"/>
                      <a:gd name="T109" fmla="*/ 1 h 2"/>
                      <a:gd name="T110" fmla="*/ 3 w 4"/>
                      <a:gd name="T111" fmla="*/ 1 h 2"/>
                      <a:gd name="T112" fmla="*/ 3 w 4"/>
                      <a:gd name="T113" fmla="*/ 1 h 2"/>
                      <a:gd name="T114" fmla="*/ 3 w 4"/>
                      <a:gd name="T115" fmla="*/ 0 h 2"/>
                      <a:gd name="T116" fmla="*/ 3 w 4"/>
                      <a:gd name="T117" fmla="*/ 1 h 2"/>
                      <a:gd name="T118" fmla="*/ 2 w 4"/>
                      <a:gd name="T11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9" name="Freeform 2674"/>
                  <p:cNvSpPr/>
                  <p:nvPr/>
                </p:nvSpPr>
                <p:spPr bwMode="auto">
                  <a:xfrm>
                    <a:off x="1782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0" name="Freeform 2675"/>
                  <p:cNvSpPr/>
                  <p:nvPr/>
                </p:nvSpPr>
                <p:spPr bwMode="auto">
                  <a:xfrm>
                    <a:off x="1782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1" name="Freeform 2676"/>
                  <p:cNvSpPr/>
                  <p:nvPr/>
                </p:nvSpPr>
                <p:spPr bwMode="auto">
                  <a:xfrm>
                    <a:off x="1769" y="1144"/>
                    <a:ext cx="4" cy="7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1 w 2"/>
                      <a:gd name="T5" fmla="*/ 0 h 3"/>
                      <a:gd name="T6" fmla="*/ 1 w 2"/>
                      <a:gd name="T7" fmla="*/ 0 h 3"/>
                      <a:gd name="T8" fmla="*/ 2 w 2"/>
                      <a:gd name="T9" fmla="*/ 1 h 3"/>
                      <a:gd name="T10" fmla="*/ 1 w 2"/>
                      <a:gd name="T11" fmla="*/ 0 h 3"/>
                      <a:gd name="T12" fmla="*/ 2 w 2"/>
                      <a:gd name="T13" fmla="*/ 1 h 3"/>
                      <a:gd name="T14" fmla="*/ 2 w 2"/>
                      <a:gd name="T15" fmla="*/ 1 h 3"/>
                      <a:gd name="T16" fmla="*/ 2 w 2"/>
                      <a:gd name="T17" fmla="*/ 2 h 3"/>
                      <a:gd name="T18" fmla="*/ 1 w 2"/>
                      <a:gd name="T19" fmla="*/ 1 h 3"/>
                      <a:gd name="T20" fmla="*/ 1 w 2"/>
                      <a:gd name="T21" fmla="*/ 1 h 3"/>
                      <a:gd name="T22" fmla="*/ 1 w 2"/>
                      <a:gd name="T23" fmla="*/ 1 h 3"/>
                      <a:gd name="T24" fmla="*/ 1 w 2"/>
                      <a:gd name="T25" fmla="*/ 1 h 3"/>
                      <a:gd name="T26" fmla="*/ 1 w 2"/>
                      <a:gd name="T27" fmla="*/ 1 h 3"/>
                      <a:gd name="T28" fmla="*/ 1 w 2"/>
                      <a:gd name="T29" fmla="*/ 1 h 3"/>
                      <a:gd name="T30" fmla="*/ 1 w 2"/>
                      <a:gd name="T31" fmla="*/ 1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1 w 2"/>
                      <a:gd name="T37" fmla="*/ 2 h 3"/>
                      <a:gd name="T38" fmla="*/ 1 w 2"/>
                      <a:gd name="T39" fmla="*/ 2 h 3"/>
                      <a:gd name="T40" fmla="*/ 0 w 2"/>
                      <a:gd name="T41" fmla="*/ 2 h 3"/>
                      <a:gd name="T42" fmla="*/ 1 w 2"/>
                      <a:gd name="T43" fmla="*/ 3 h 3"/>
                      <a:gd name="T44" fmla="*/ 1 w 2"/>
                      <a:gd name="T45" fmla="*/ 3 h 3"/>
                      <a:gd name="T46" fmla="*/ 1 w 2"/>
                      <a:gd name="T47" fmla="*/ 3 h 3"/>
                      <a:gd name="T48" fmla="*/ 1 w 2"/>
                      <a:gd name="T49" fmla="*/ 3 h 3"/>
                      <a:gd name="T50" fmla="*/ 1 w 2"/>
                      <a:gd name="T51" fmla="*/ 3 h 3"/>
                      <a:gd name="T52" fmla="*/ 1 w 2"/>
                      <a:gd name="T53" fmla="*/ 3 h 3"/>
                      <a:gd name="T54" fmla="*/ 1 w 2"/>
                      <a:gd name="T55" fmla="*/ 2 h 3"/>
                      <a:gd name="T56" fmla="*/ 1 w 2"/>
                      <a:gd name="T57" fmla="*/ 2 h 3"/>
                      <a:gd name="T58" fmla="*/ 1 w 2"/>
                      <a:gd name="T59" fmla="*/ 3 h 3"/>
                      <a:gd name="T60" fmla="*/ 2 w 2"/>
                      <a:gd name="T61" fmla="*/ 1 h 3"/>
                      <a:gd name="T62" fmla="*/ 2 w 2"/>
                      <a:gd name="T63" fmla="*/ 1 h 3"/>
                      <a:gd name="T64" fmla="*/ 2 w 2"/>
                      <a:gd name="T65" fmla="*/ 1 h 3"/>
                      <a:gd name="T66" fmla="*/ 2 w 2"/>
                      <a:gd name="T67" fmla="*/ 1 h 3"/>
                      <a:gd name="T68" fmla="*/ 2 w 2"/>
                      <a:gd name="T69" fmla="*/ 1 h 3"/>
                      <a:gd name="T70" fmla="*/ 2 w 2"/>
                      <a:gd name="T71" fmla="*/ 1 h 3"/>
                      <a:gd name="T72" fmla="*/ 2 w 2"/>
                      <a:gd name="T73" fmla="*/ 0 h 3"/>
                      <a:gd name="T74" fmla="*/ 2 w 2"/>
                      <a:gd name="T75" fmla="*/ 0 h 3"/>
                      <a:gd name="T76" fmla="*/ 2 w 2"/>
                      <a:gd name="T7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2" name="Rectangle 2677"/>
                  <p:cNvSpPr>
                    <a:spLocks noChangeArrowheads="1"/>
                  </p:cNvSpPr>
                  <p:nvPr/>
                </p:nvSpPr>
                <p:spPr bwMode="auto">
                  <a:xfrm>
                    <a:off x="1773" y="114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3" name="Freeform 2678"/>
                  <p:cNvSpPr/>
                  <p:nvPr/>
                </p:nvSpPr>
                <p:spPr bwMode="auto">
                  <a:xfrm>
                    <a:off x="1773" y="114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4" name="Freeform 2679"/>
                  <p:cNvSpPr/>
                  <p:nvPr/>
                </p:nvSpPr>
                <p:spPr bwMode="auto">
                  <a:xfrm>
                    <a:off x="1773" y="1146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5" name="Freeform 2680"/>
                  <p:cNvSpPr/>
                  <p:nvPr/>
                </p:nvSpPr>
                <p:spPr bwMode="auto">
                  <a:xfrm>
                    <a:off x="1773" y="1146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6" name="Rectangle 2681"/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1148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7" name="Freeform 2682"/>
                  <p:cNvSpPr/>
                  <p:nvPr/>
                </p:nvSpPr>
                <p:spPr bwMode="auto">
                  <a:xfrm>
                    <a:off x="1769" y="114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8" name="Freeform 2683"/>
                  <p:cNvSpPr/>
                  <p:nvPr/>
                </p:nvSpPr>
                <p:spPr bwMode="auto">
                  <a:xfrm>
                    <a:off x="1769" y="115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0 h 1"/>
                      <a:gd name="T4" fmla="*/ 1 w 1"/>
                      <a:gd name="T5" fmla="*/ 0 h 1"/>
                      <a:gd name="T6" fmla="*/ 1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0 h 1"/>
                      <a:gd name="T12" fmla="*/ 1 w 1"/>
                      <a:gd name="T13" fmla="*/ 0 h 1"/>
                      <a:gd name="T14" fmla="*/ 0 w 1"/>
                      <a:gd name="T1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9" name="Freeform 2684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6" cy="13"/>
                  </a:xfrm>
                  <a:custGeom>
                    <a:avLst/>
                    <a:gdLst>
                      <a:gd name="T0" fmla="*/ 2 w 3"/>
                      <a:gd name="T1" fmla="*/ 6 h 6"/>
                      <a:gd name="T2" fmla="*/ 2 w 3"/>
                      <a:gd name="T3" fmla="*/ 6 h 6"/>
                      <a:gd name="T4" fmla="*/ 2 w 3"/>
                      <a:gd name="T5" fmla="*/ 6 h 6"/>
                      <a:gd name="T6" fmla="*/ 2 w 3"/>
                      <a:gd name="T7" fmla="*/ 6 h 6"/>
                      <a:gd name="T8" fmla="*/ 2 w 3"/>
                      <a:gd name="T9" fmla="*/ 5 h 6"/>
                      <a:gd name="T10" fmla="*/ 2 w 3"/>
                      <a:gd name="T11" fmla="*/ 5 h 6"/>
                      <a:gd name="T12" fmla="*/ 2 w 3"/>
                      <a:gd name="T13" fmla="*/ 5 h 6"/>
                      <a:gd name="T14" fmla="*/ 0 w 3"/>
                      <a:gd name="T15" fmla="*/ 0 h 6"/>
                      <a:gd name="T16" fmla="*/ 0 w 3"/>
                      <a:gd name="T17" fmla="*/ 1 h 6"/>
                      <a:gd name="T18" fmla="*/ 0 w 3"/>
                      <a:gd name="T19" fmla="*/ 1 h 6"/>
                      <a:gd name="T20" fmla="*/ 0 w 3"/>
                      <a:gd name="T21" fmla="*/ 2 h 6"/>
                      <a:gd name="T22" fmla="*/ 0 w 3"/>
                      <a:gd name="T23" fmla="*/ 2 h 6"/>
                      <a:gd name="T24" fmla="*/ 0 w 3"/>
                      <a:gd name="T25" fmla="*/ 2 h 6"/>
                      <a:gd name="T26" fmla="*/ 1 w 3"/>
                      <a:gd name="T27" fmla="*/ 3 h 6"/>
                      <a:gd name="T28" fmla="*/ 1 w 3"/>
                      <a:gd name="T29" fmla="*/ 3 h 6"/>
                      <a:gd name="T30" fmla="*/ 1 w 3"/>
                      <a:gd name="T31" fmla="*/ 3 h 6"/>
                      <a:gd name="T32" fmla="*/ 1 w 3"/>
                      <a:gd name="T33" fmla="*/ 4 h 6"/>
                      <a:gd name="T34" fmla="*/ 1 w 3"/>
                      <a:gd name="T35" fmla="*/ 4 h 6"/>
                      <a:gd name="T36" fmla="*/ 2 w 3"/>
                      <a:gd name="T37" fmla="*/ 6 h 6"/>
                      <a:gd name="T38" fmla="*/ 2 w 3"/>
                      <a:gd name="T39" fmla="*/ 5 h 6"/>
                      <a:gd name="T40" fmla="*/ 2 w 3"/>
                      <a:gd name="T41" fmla="*/ 5 h 6"/>
                      <a:gd name="T42" fmla="*/ 2 w 3"/>
                      <a:gd name="T43" fmla="*/ 5 h 6"/>
                      <a:gd name="T44" fmla="*/ 2 w 3"/>
                      <a:gd name="T45" fmla="*/ 4 h 6"/>
                      <a:gd name="T46" fmla="*/ 2 w 3"/>
                      <a:gd name="T47" fmla="*/ 5 h 6"/>
                      <a:gd name="T48" fmla="*/ 2 w 3"/>
                      <a:gd name="T49" fmla="*/ 4 h 6"/>
                      <a:gd name="T50" fmla="*/ 1 w 3"/>
                      <a:gd name="T51" fmla="*/ 4 h 6"/>
                      <a:gd name="T52" fmla="*/ 1 w 3"/>
                      <a:gd name="T53" fmla="*/ 4 h 6"/>
                      <a:gd name="T54" fmla="*/ 1 w 3"/>
                      <a:gd name="T55" fmla="*/ 3 h 6"/>
                      <a:gd name="T56" fmla="*/ 1 w 3"/>
                      <a:gd name="T57" fmla="*/ 1 h 6"/>
                      <a:gd name="T58" fmla="*/ 0 w 3"/>
                      <a:gd name="T59" fmla="*/ 1 h 6"/>
                      <a:gd name="T60" fmla="*/ 0 w 3"/>
                      <a:gd name="T61" fmla="*/ 0 h 6"/>
                      <a:gd name="T62" fmla="*/ 1 w 3"/>
                      <a:gd name="T6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6">
                        <a:moveTo>
                          <a:pt x="2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5"/>
                          <a:pt x="2" y="5"/>
                          <a:pt x="2" y="6"/>
                        </a:cubicBezTo>
                        <a:cubicBezTo>
                          <a:pt x="2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0" name="Freeform 2685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6" cy="13"/>
                  </a:xfrm>
                  <a:custGeom>
                    <a:avLst/>
                    <a:gdLst>
                      <a:gd name="T0" fmla="*/ 2 w 3"/>
                      <a:gd name="T1" fmla="*/ 5 h 6"/>
                      <a:gd name="T2" fmla="*/ 2 w 3"/>
                      <a:gd name="T3" fmla="*/ 5 h 6"/>
                      <a:gd name="T4" fmla="*/ 2 w 3"/>
                      <a:gd name="T5" fmla="*/ 5 h 6"/>
                      <a:gd name="T6" fmla="*/ 2 w 3"/>
                      <a:gd name="T7" fmla="*/ 5 h 6"/>
                      <a:gd name="T8" fmla="*/ 2 w 3"/>
                      <a:gd name="T9" fmla="*/ 5 h 6"/>
                      <a:gd name="T10" fmla="*/ 2 w 3"/>
                      <a:gd name="T11" fmla="*/ 5 h 6"/>
                      <a:gd name="T12" fmla="*/ 2 w 3"/>
                      <a:gd name="T13" fmla="*/ 5 h 6"/>
                      <a:gd name="T14" fmla="*/ 2 w 3"/>
                      <a:gd name="T15" fmla="*/ 5 h 6"/>
                      <a:gd name="T16" fmla="*/ 2 w 3"/>
                      <a:gd name="T17" fmla="*/ 5 h 6"/>
                      <a:gd name="T18" fmla="*/ 2 w 3"/>
                      <a:gd name="T19" fmla="*/ 5 h 6"/>
                      <a:gd name="T20" fmla="*/ 2 w 3"/>
                      <a:gd name="T21" fmla="*/ 6 h 6"/>
                      <a:gd name="T22" fmla="*/ 2 w 3"/>
                      <a:gd name="T23" fmla="*/ 6 h 6"/>
                      <a:gd name="T24" fmla="*/ 3 w 3"/>
                      <a:gd name="T25" fmla="*/ 6 h 6"/>
                      <a:gd name="T26" fmla="*/ 3 w 3"/>
                      <a:gd name="T27" fmla="*/ 6 h 6"/>
                      <a:gd name="T28" fmla="*/ 3 w 3"/>
                      <a:gd name="T29" fmla="*/ 6 h 6"/>
                      <a:gd name="T30" fmla="*/ 3 w 3"/>
                      <a:gd name="T31" fmla="*/ 6 h 6"/>
                      <a:gd name="T32" fmla="*/ 3 w 3"/>
                      <a:gd name="T33" fmla="*/ 6 h 6"/>
                      <a:gd name="T34" fmla="*/ 3 w 3"/>
                      <a:gd name="T35" fmla="*/ 6 h 6"/>
                      <a:gd name="T36" fmla="*/ 2 w 3"/>
                      <a:gd name="T37" fmla="*/ 5 h 6"/>
                      <a:gd name="T38" fmla="*/ 2 w 3"/>
                      <a:gd name="T39" fmla="*/ 5 h 6"/>
                      <a:gd name="T40" fmla="*/ 2 w 3"/>
                      <a:gd name="T41" fmla="*/ 5 h 6"/>
                      <a:gd name="T42" fmla="*/ 2 w 3"/>
                      <a:gd name="T43" fmla="*/ 5 h 6"/>
                      <a:gd name="T44" fmla="*/ 2 w 3"/>
                      <a:gd name="T45" fmla="*/ 4 h 6"/>
                      <a:gd name="T46" fmla="*/ 2 w 3"/>
                      <a:gd name="T47" fmla="*/ 4 h 6"/>
                      <a:gd name="T48" fmla="*/ 2 w 3"/>
                      <a:gd name="T49" fmla="*/ 4 h 6"/>
                      <a:gd name="T50" fmla="*/ 2 w 3"/>
                      <a:gd name="T51" fmla="*/ 4 h 6"/>
                      <a:gd name="T52" fmla="*/ 2 w 3"/>
                      <a:gd name="T53" fmla="*/ 4 h 6"/>
                      <a:gd name="T54" fmla="*/ 2 w 3"/>
                      <a:gd name="T55" fmla="*/ 4 h 6"/>
                      <a:gd name="T56" fmla="*/ 2 w 3"/>
                      <a:gd name="T57" fmla="*/ 4 h 6"/>
                      <a:gd name="T58" fmla="*/ 2 w 3"/>
                      <a:gd name="T59" fmla="*/ 4 h 6"/>
                      <a:gd name="T60" fmla="*/ 1 w 3"/>
                      <a:gd name="T61" fmla="*/ 3 h 6"/>
                      <a:gd name="T62" fmla="*/ 2 w 3"/>
                      <a:gd name="T63" fmla="*/ 4 h 6"/>
                      <a:gd name="T64" fmla="*/ 2 w 3"/>
                      <a:gd name="T65" fmla="*/ 4 h 6"/>
                      <a:gd name="T66" fmla="*/ 1 w 3"/>
                      <a:gd name="T67" fmla="*/ 3 h 6"/>
                      <a:gd name="T68" fmla="*/ 1 w 3"/>
                      <a:gd name="T69" fmla="*/ 1 h 6"/>
                      <a:gd name="T70" fmla="*/ 1 w 3"/>
                      <a:gd name="T71" fmla="*/ 1 h 6"/>
                      <a:gd name="T72" fmla="*/ 1 w 3"/>
                      <a:gd name="T73" fmla="*/ 1 h 6"/>
                      <a:gd name="T74" fmla="*/ 1 w 3"/>
                      <a:gd name="T75" fmla="*/ 1 h 6"/>
                      <a:gd name="T76" fmla="*/ 1 w 3"/>
                      <a:gd name="T77" fmla="*/ 0 h 6"/>
                      <a:gd name="T78" fmla="*/ 0 w 3"/>
                      <a:gd name="T79" fmla="*/ 0 h 6"/>
                      <a:gd name="T80" fmla="*/ 0 w 3"/>
                      <a:gd name="T81" fmla="*/ 0 h 6"/>
                      <a:gd name="T82" fmla="*/ 1 w 3"/>
                      <a:gd name="T83" fmla="*/ 0 h 6"/>
                      <a:gd name="T84" fmla="*/ 1 w 3"/>
                      <a:gd name="T85" fmla="*/ 0 h 6"/>
                      <a:gd name="T86" fmla="*/ 1 w 3"/>
                      <a:gd name="T87" fmla="*/ 0 h 6"/>
                      <a:gd name="T88" fmla="*/ 1 w 3"/>
                      <a:gd name="T89" fmla="*/ 0 h 6"/>
                      <a:gd name="T90" fmla="*/ 1 w 3"/>
                      <a:gd name="T91" fmla="*/ 0 h 6"/>
                      <a:gd name="T92" fmla="*/ 1 w 3"/>
                      <a:gd name="T9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3" h="6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1" name="Freeform 2686"/>
                  <p:cNvSpPr>
                    <a:spLocks noEditPoints="1"/>
                  </p:cNvSpPr>
                  <p:nvPr/>
                </p:nvSpPr>
                <p:spPr bwMode="auto">
                  <a:xfrm>
                    <a:off x="1766" y="1153"/>
                    <a:ext cx="7" cy="13"/>
                  </a:xfrm>
                  <a:custGeom>
                    <a:avLst/>
                    <a:gdLst>
                      <a:gd name="T0" fmla="*/ 2 w 3"/>
                      <a:gd name="T1" fmla="*/ 4 h 6"/>
                      <a:gd name="T2" fmla="*/ 1 w 3"/>
                      <a:gd name="T3" fmla="*/ 4 h 6"/>
                      <a:gd name="T4" fmla="*/ 2 w 3"/>
                      <a:gd name="T5" fmla="*/ 4 h 6"/>
                      <a:gd name="T6" fmla="*/ 2 w 3"/>
                      <a:gd name="T7" fmla="*/ 4 h 6"/>
                      <a:gd name="T8" fmla="*/ 3 w 3"/>
                      <a:gd name="T9" fmla="*/ 5 h 6"/>
                      <a:gd name="T10" fmla="*/ 3 w 3"/>
                      <a:gd name="T11" fmla="*/ 6 h 6"/>
                      <a:gd name="T12" fmla="*/ 3 w 3"/>
                      <a:gd name="T13" fmla="*/ 6 h 6"/>
                      <a:gd name="T14" fmla="*/ 3 w 3"/>
                      <a:gd name="T15" fmla="*/ 6 h 6"/>
                      <a:gd name="T16" fmla="*/ 2 w 3"/>
                      <a:gd name="T17" fmla="*/ 5 h 6"/>
                      <a:gd name="T18" fmla="*/ 2 w 3"/>
                      <a:gd name="T19" fmla="*/ 4 h 6"/>
                      <a:gd name="T20" fmla="*/ 2 w 3"/>
                      <a:gd name="T21" fmla="*/ 3 h 6"/>
                      <a:gd name="T22" fmla="*/ 2 w 3"/>
                      <a:gd name="T23" fmla="*/ 4 h 6"/>
                      <a:gd name="T24" fmla="*/ 2 w 3"/>
                      <a:gd name="T25" fmla="*/ 3 h 6"/>
                      <a:gd name="T26" fmla="*/ 1 w 3"/>
                      <a:gd name="T27" fmla="*/ 2 h 6"/>
                      <a:gd name="T28" fmla="*/ 1 w 3"/>
                      <a:gd name="T29" fmla="*/ 3 h 6"/>
                      <a:gd name="T30" fmla="*/ 1 w 3"/>
                      <a:gd name="T31" fmla="*/ 3 h 6"/>
                      <a:gd name="T32" fmla="*/ 1 w 3"/>
                      <a:gd name="T33" fmla="*/ 2 h 6"/>
                      <a:gd name="T34" fmla="*/ 1 w 3"/>
                      <a:gd name="T35" fmla="*/ 2 h 6"/>
                      <a:gd name="T36" fmla="*/ 1 w 3"/>
                      <a:gd name="T37" fmla="*/ 2 h 6"/>
                      <a:gd name="T38" fmla="*/ 1 w 3"/>
                      <a:gd name="T39" fmla="*/ 2 h 6"/>
                      <a:gd name="T40" fmla="*/ 1 w 3"/>
                      <a:gd name="T41" fmla="*/ 2 h 6"/>
                      <a:gd name="T42" fmla="*/ 1 w 3"/>
                      <a:gd name="T43" fmla="*/ 1 h 6"/>
                      <a:gd name="T44" fmla="*/ 1 w 3"/>
                      <a:gd name="T45" fmla="*/ 2 h 6"/>
                      <a:gd name="T46" fmla="*/ 1 w 3"/>
                      <a:gd name="T47" fmla="*/ 1 h 6"/>
                      <a:gd name="T48" fmla="*/ 1 w 3"/>
                      <a:gd name="T49" fmla="*/ 2 h 6"/>
                      <a:gd name="T50" fmla="*/ 1 w 3"/>
                      <a:gd name="T51" fmla="*/ 1 h 6"/>
                      <a:gd name="T52" fmla="*/ 1 w 3"/>
                      <a:gd name="T53" fmla="*/ 1 h 6"/>
                      <a:gd name="T54" fmla="*/ 1 w 3"/>
                      <a:gd name="T55" fmla="*/ 0 h 6"/>
                      <a:gd name="T56" fmla="*/ 0 w 3"/>
                      <a:gd name="T57" fmla="*/ 1 h 6"/>
                      <a:gd name="T58" fmla="*/ 1 w 3"/>
                      <a:gd name="T59" fmla="*/ 1 h 6"/>
                      <a:gd name="T60" fmla="*/ 1 w 3"/>
                      <a:gd name="T61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3" h="6"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3"/>
                        </a:moveTo>
                        <a:cubicBezTo>
                          <a:pt x="1" y="3"/>
                          <a:pt x="2" y="3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1" y="2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1"/>
                        </a:moveTo>
                        <a:cubicBezTo>
                          <a:pt x="0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</a:path>
                    </a:pathLst>
                  </a:custGeom>
                  <a:solidFill>
                    <a:srgbClr val="DC7A6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2" name="Freeform 2687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3" name="Freeform 2688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4" name="Freeform 2689"/>
                  <p:cNvSpPr/>
                  <p:nvPr/>
                </p:nvSpPr>
                <p:spPr bwMode="auto">
                  <a:xfrm>
                    <a:off x="1775" y="1166"/>
                    <a:ext cx="3" cy="0"/>
                  </a:xfrm>
                  <a:custGeom>
                    <a:avLst/>
                    <a:gdLst>
                      <a:gd name="T0" fmla="*/ 0 w 3"/>
                      <a:gd name="T1" fmla="*/ 0 w 3"/>
                      <a:gd name="T2" fmla="*/ 3 w 3"/>
                      <a:gd name="T3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5" name="Freeform 2690"/>
                  <p:cNvSpPr/>
                  <p:nvPr/>
                </p:nvSpPr>
                <p:spPr bwMode="auto">
                  <a:xfrm>
                    <a:off x="1775" y="1166"/>
                    <a:ext cx="3" cy="0"/>
                  </a:xfrm>
                  <a:custGeom>
                    <a:avLst/>
                    <a:gdLst>
                      <a:gd name="T0" fmla="*/ 0 w 3"/>
                      <a:gd name="T1" fmla="*/ 0 w 3"/>
                      <a:gd name="T2" fmla="*/ 3 w 3"/>
                      <a:gd name="T3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6" name="Rectangle 2691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7" name="Freeform 2692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8" name="Rectangle 2693"/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1151"/>
                    <a:ext cx="1" cy="2"/>
                  </a:xfrm>
                  <a:prstGeom prst="rect">
                    <a:avLst/>
                  </a:pr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9" name="Freeform 2694"/>
                  <p:cNvSpPr/>
                  <p:nvPr/>
                </p:nvSpPr>
                <p:spPr bwMode="auto">
                  <a:xfrm>
                    <a:off x="176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0" name="Freeform 2695"/>
                  <p:cNvSpPr/>
                  <p:nvPr/>
                </p:nvSpPr>
                <p:spPr bwMode="auto">
                  <a:xfrm>
                    <a:off x="1780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1" name="Freeform 2696"/>
                  <p:cNvSpPr/>
                  <p:nvPr/>
                </p:nvSpPr>
                <p:spPr bwMode="auto">
                  <a:xfrm>
                    <a:off x="1780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2" name="Freeform 2697"/>
                  <p:cNvSpPr/>
                  <p:nvPr/>
                </p:nvSpPr>
                <p:spPr bwMode="auto">
                  <a:xfrm>
                    <a:off x="1787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3" name="Freeform 2698"/>
                  <p:cNvSpPr/>
                  <p:nvPr/>
                </p:nvSpPr>
                <p:spPr bwMode="auto">
                  <a:xfrm>
                    <a:off x="1787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4" name="Freeform 2699"/>
                  <p:cNvSpPr>
                    <a:spLocks noEditPoints="1"/>
                  </p:cNvSpPr>
                  <p:nvPr/>
                </p:nvSpPr>
                <p:spPr bwMode="auto">
                  <a:xfrm>
                    <a:off x="1775" y="1148"/>
                    <a:ext cx="12" cy="21"/>
                  </a:xfrm>
                  <a:custGeom>
                    <a:avLst/>
                    <a:gdLst>
                      <a:gd name="T0" fmla="*/ 4 w 5"/>
                      <a:gd name="T1" fmla="*/ 9 h 9"/>
                      <a:gd name="T2" fmla="*/ 3 w 5"/>
                      <a:gd name="T3" fmla="*/ 8 h 9"/>
                      <a:gd name="T4" fmla="*/ 3 w 5"/>
                      <a:gd name="T5" fmla="*/ 8 h 9"/>
                      <a:gd name="T6" fmla="*/ 2 w 5"/>
                      <a:gd name="T7" fmla="*/ 8 h 9"/>
                      <a:gd name="T8" fmla="*/ 1 w 5"/>
                      <a:gd name="T9" fmla="*/ 9 h 9"/>
                      <a:gd name="T10" fmla="*/ 2 w 5"/>
                      <a:gd name="T11" fmla="*/ 9 h 9"/>
                      <a:gd name="T12" fmla="*/ 2 w 5"/>
                      <a:gd name="T13" fmla="*/ 8 h 9"/>
                      <a:gd name="T14" fmla="*/ 2 w 5"/>
                      <a:gd name="T15" fmla="*/ 9 h 9"/>
                      <a:gd name="T16" fmla="*/ 3 w 5"/>
                      <a:gd name="T17" fmla="*/ 9 h 9"/>
                      <a:gd name="T18" fmla="*/ 3 w 5"/>
                      <a:gd name="T19" fmla="*/ 7 h 9"/>
                      <a:gd name="T20" fmla="*/ 2 w 5"/>
                      <a:gd name="T21" fmla="*/ 1 h 9"/>
                      <a:gd name="T22" fmla="*/ 2 w 5"/>
                      <a:gd name="T23" fmla="*/ 1 h 9"/>
                      <a:gd name="T24" fmla="*/ 2 w 5"/>
                      <a:gd name="T25" fmla="*/ 1 h 9"/>
                      <a:gd name="T26" fmla="*/ 3 w 5"/>
                      <a:gd name="T27" fmla="*/ 2 h 9"/>
                      <a:gd name="T28" fmla="*/ 3 w 5"/>
                      <a:gd name="T29" fmla="*/ 2 h 9"/>
                      <a:gd name="T30" fmla="*/ 3 w 5"/>
                      <a:gd name="T31" fmla="*/ 3 h 9"/>
                      <a:gd name="T32" fmla="*/ 3 w 5"/>
                      <a:gd name="T33" fmla="*/ 3 h 9"/>
                      <a:gd name="T34" fmla="*/ 4 w 5"/>
                      <a:gd name="T35" fmla="*/ 3 h 9"/>
                      <a:gd name="T36" fmla="*/ 4 w 5"/>
                      <a:gd name="T37" fmla="*/ 4 h 9"/>
                      <a:gd name="T38" fmla="*/ 5 w 5"/>
                      <a:gd name="T39" fmla="*/ 5 h 9"/>
                      <a:gd name="T40" fmla="*/ 4 w 5"/>
                      <a:gd name="T41" fmla="*/ 5 h 9"/>
                      <a:gd name="T42" fmla="*/ 4 w 5"/>
                      <a:gd name="T43" fmla="*/ 5 h 9"/>
                      <a:gd name="T44" fmla="*/ 4 w 5"/>
                      <a:gd name="T45" fmla="*/ 6 h 9"/>
                      <a:gd name="T46" fmla="*/ 4 w 5"/>
                      <a:gd name="T47" fmla="*/ 7 h 9"/>
                      <a:gd name="T48" fmla="*/ 4 w 5"/>
                      <a:gd name="T49" fmla="*/ 8 h 9"/>
                      <a:gd name="T50" fmla="*/ 4 w 5"/>
                      <a:gd name="T51" fmla="*/ 8 h 9"/>
                      <a:gd name="T52" fmla="*/ 5 w 5"/>
                      <a:gd name="T53" fmla="*/ 7 h 9"/>
                      <a:gd name="T54" fmla="*/ 5 w 5"/>
                      <a:gd name="T55" fmla="*/ 7 h 9"/>
                      <a:gd name="T56" fmla="*/ 5 w 5"/>
                      <a:gd name="T57" fmla="*/ 6 h 9"/>
                      <a:gd name="T58" fmla="*/ 5 w 5"/>
                      <a:gd name="T59" fmla="*/ 5 h 9"/>
                      <a:gd name="T60" fmla="*/ 5 w 5"/>
                      <a:gd name="T61" fmla="*/ 5 h 9"/>
                      <a:gd name="T62" fmla="*/ 5 w 5"/>
                      <a:gd name="T63" fmla="*/ 4 h 9"/>
                      <a:gd name="T64" fmla="*/ 4 w 5"/>
                      <a:gd name="T65" fmla="*/ 4 h 9"/>
                      <a:gd name="T66" fmla="*/ 3 w 5"/>
                      <a:gd name="T67" fmla="*/ 2 h 9"/>
                      <a:gd name="T68" fmla="*/ 3 w 5"/>
                      <a:gd name="T69" fmla="*/ 2 h 9"/>
                      <a:gd name="T70" fmla="*/ 3 w 5"/>
                      <a:gd name="T71" fmla="*/ 1 h 9"/>
                      <a:gd name="T72" fmla="*/ 2 w 5"/>
                      <a:gd name="T73" fmla="*/ 0 h 9"/>
                      <a:gd name="T74" fmla="*/ 1 w 5"/>
                      <a:gd name="T75" fmla="*/ 0 h 9"/>
                      <a:gd name="T76" fmla="*/ 0 w 5"/>
                      <a:gd name="T77" fmla="*/ 1 h 9"/>
                      <a:gd name="T78" fmla="*/ 1 w 5"/>
                      <a:gd name="T79" fmla="*/ 2 h 9"/>
                      <a:gd name="T80" fmla="*/ 1 w 5"/>
                      <a:gd name="T81" fmla="*/ 1 h 9"/>
                      <a:gd name="T82" fmla="*/ 2 w 5"/>
                      <a:gd name="T83" fmla="*/ 1 h 9"/>
                      <a:gd name="T84" fmla="*/ 2 w 5"/>
                      <a:gd name="T8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" h="9"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3" y="7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4" y="8"/>
                          <a:pt x="3" y="8"/>
                          <a:pt x="3" y="7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2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5" y="4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7"/>
                          <a:pt x="5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5" name="Rectangle 2700"/>
                  <p:cNvSpPr>
                    <a:spLocks noChangeArrowheads="1"/>
                  </p:cNvSpPr>
                  <p:nvPr/>
                </p:nvSpPr>
                <p:spPr bwMode="auto">
                  <a:xfrm>
                    <a:off x="1784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6" name="Freeform 2701"/>
                  <p:cNvSpPr/>
                  <p:nvPr/>
                </p:nvSpPr>
                <p:spPr bwMode="auto">
                  <a:xfrm>
                    <a:off x="1784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7" name="Rectangle 2702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53"/>
                    <a:ext cx="2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8" name="Freeform 2703"/>
                  <p:cNvSpPr/>
                  <p:nvPr/>
                </p:nvSpPr>
                <p:spPr bwMode="auto">
                  <a:xfrm>
                    <a:off x="1782" y="1153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9" name="Freeform 2704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0" name="Freeform 2705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1" name="Rectangle 2706"/>
                  <p:cNvSpPr>
                    <a:spLocks noChangeArrowheads="1"/>
                  </p:cNvSpPr>
                  <p:nvPr/>
                </p:nvSpPr>
                <p:spPr bwMode="auto">
                  <a:xfrm>
                    <a:off x="1775" y="115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2" name="Freeform 2707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3" name="Freeform 2708"/>
                  <p:cNvSpPr>
                    <a:spLocks noEditPoints="1"/>
                  </p:cNvSpPr>
                  <p:nvPr/>
                </p:nvSpPr>
                <p:spPr bwMode="auto">
                  <a:xfrm>
                    <a:off x="1773" y="1153"/>
                    <a:ext cx="7" cy="7"/>
                  </a:xfrm>
                  <a:custGeom>
                    <a:avLst/>
                    <a:gdLst>
                      <a:gd name="T0" fmla="*/ 2 w 3"/>
                      <a:gd name="T1" fmla="*/ 2 h 3"/>
                      <a:gd name="T2" fmla="*/ 2 w 3"/>
                      <a:gd name="T3" fmla="*/ 2 h 3"/>
                      <a:gd name="T4" fmla="*/ 2 w 3"/>
                      <a:gd name="T5" fmla="*/ 2 h 3"/>
                      <a:gd name="T6" fmla="*/ 1 w 3"/>
                      <a:gd name="T7" fmla="*/ 1 h 3"/>
                      <a:gd name="T8" fmla="*/ 1 w 3"/>
                      <a:gd name="T9" fmla="*/ 1 h 3"/>
                      <a:gd name="T10" fmla="*/ 2 w 3"/>
                      <a:gd name="T11" fmla="*/ 0 h 3"/>
                      <a:gd name="T12" fmla="*/ 2 w 3"/>
                      <a:gd name="T13" fmla="*/ 0 h 3"/>
                      <a:gd name="T14" fmla="*/ 1 w 3"/>
                      <a:gd name="T15" fmla="*/ 2 h 3"/>
                      <a:gd name="T16" fmla="*/ 2 w 3"/>
                      <a:gd name="T17" fmla="*/ 2 h 3"/>
                      <a:gd name="T18" fmla="*/ 1 w 3"/>
                      <a:gd name="T19" fmla="*/ 2 h 3"/>
                      <a:gd name="T20" fmla="*/ 0 w 3"/>
                      <a:gd name="T21" fmla="*/ 1 h 3"/>
                      <a:gd name="T22" fmla="*/ 0 w 3"/>
                      <a:gd name="T23" fmla="*/ 1 h 3"/>
                      <a:gd name="T24" fmla="*/ 1 w 3"/>
                      <a:gd name="T25" fmla="*/ 1 h 3"/>
                      <a:gd name="T26" fmla="*/ 1 w 3"/>
                      <a:gd name="T27" fmla="*/ 1 h 3"/>
                      <a:gd name="T28" fmla="*/ 1 w 3"/>
                      <a:gd name="T29" fmla="*/ 2 h 3"/>
                      <a:gd name="T30" fmla="*/ 1 w 3"/>
                      <a:gd name="T31" fmla="*/ 2 h 3"/>
                      <a:gd name="T32" fmla="*/ 2 w 3"/>
                      <a:gd name="T33" fmla="*/ 2 h 3"/>
                      <a:gd name="T34" fmla="*/ 2 w 3"/>
                      <a:gd name="T35" fmla="*/ 2 h 3"/>
                      <a:gd name="T36" fmla="*/ 3 w 3"/>
                      <a:gd name="T37" fmla="*/ 2 h 3"/>
                      <a:gd name="T38" fmla="*/ 2 w 3"/>
                      <a:gd name="T39" fmla="*/ 1 h 3"/>
                      <a:gd name="T40" fmla="*/ 2 w 3"/>
                      <a:gd name="T41" fmla="*/ 1 h 3"/>
                      <a:gd name="T42" fmla="*/ 2 w 3"/>
                      <a:gd name="T43" fmla="*/ 1 h 3"/>
                      <a:gd name="T44" fmla="*/ 2 w 3"/>
                      <a:gd name="T45" fmla="*/ 1 h 3"/>
                      <a:gd name="T46" fmla="*/ 2 w 3"/>
                      <a:gd name="T47" fmla="*/ 2 h 3"/>
                      <a:gd name="T48" fmla="*/ 1 w 3"/>
                      <a:gd name="T49" fmla="*/ 1 h 3"/>
                      <a:gd name="T50" fmla="*/ 1 w 3"/>
                      <a:gd name="T51" fmla="*/ 1 h 3"/>
                      <a:gd name="T52" fmla="*/ 1 w 3"/>
                      <a:gd name="T53" fmla="*/ 1 h 3"/>
                      <a:gd name="T54" fmla="*/ 1 w 3"/>
                      <a:gd name="T55" fmla="*/ 1 h 3"/>
                      <a:gd name="T56" fmla="*/ 1 w 3"/>
                      <a:gd name="T57" fmla="*/ 1 h 3"/>
                      <a:gd name="T58" fmla="*/ 1 w 3"/>
                      <a:gd name="T59" fmla="*/ 0 h 3"/>
                      <a:gd name="T60" fmla="*/ 1 w 3"/>
                      <a:gd name="T61" fmla="*/ 0 h 3"/>
                      <a:gd name="T62" fmla="*/ 1 w 3"/>
                      <a:gd name="T63" fmla="*/ 0 h 3"/>
                      <a:gd name="T64" fmla="*/ 1 w 3"/>
                      <a:gd name="T65" fmla="*/ 0 h 3"/>
                      <a:gd name="T66" fmla="*/ 1 w 3"/>
                      <a:gd name="T67" fmla="*/ 0 h 3"/>
                      <a:gd name="T68" fmla="*/ 1 w 3"/>
                      <a:gd name="T69" fmla="*/ 1 h 3"/>
                      <a:gd name="T70" fmla="*/ 2 w 3"/>
                      <a:gd name="T71" fmla="*/ 0 h 3"/>
                      <a:gd name="T72" fmla="*/ 1 w 3"/>
                      <a:gd name="T73" fmla="*/ 0 h 3"/>
                      <a:gd name="T74" fmla="*/ 1 w 3"/>
                      <a:gd name="T75" fmla="*/ 0 h 3"/>
                      <a:gd name="T76" fmla="*/ 1 w 3"/>
                      <a:gd name="T77" fmla="*/ 0 h 3"/>
                      <a:gd name="T78" fmla="*/ 1 w 3"/>
                      <a:gd name="T79" fmla="*/ 0 h 3"/>
                      <a:gd name="T80" fmla="*/ 2 w 3"/>
                      <a:gd name="T81" fmla="*/ 0 h 3"/>
                      <a:gd name="T82" fmla="*/ 1 w 3"/>
                      <a:gd name="T8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" h="3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1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1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4" name="Rectangle 2709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55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5" name="Rectangle 2710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55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6" name="Freeform 2711"/>
                  <p:cNvSpPr>
                    <a:spLocks noEditPoints="1"/>
                  </p:cNvSpPr>
                  <p:nvPr/>
                </p:nvSpPr>
                <p:spPr bwMode="auto">
                  <a:xfrm>
                    <a:off x="1775" y="1153"/>
                    <a:ext cx="5" cy="2"/>
                  </a:xfrm>
                  <a:custGeom>
                    <a:avLst/>
                    <a:gdLst>
                      <a:gd name="T0" fmla="*/ 0 w 2"/>
                      <a:gd name="T1" fmla="*/ 1 h 1"/>
                      <a:gd name="T2" fmla="*/ 0 w 2"/>
                      <a:gd name="T3" fmla="*/ 1 h 1"/>
                      <a:gd name="T4" fmla="*/ 1 w 2"/>
                      <a:gd name="T5" fmla="*/ 1 h 1"/>
                      <a:gd name="T6" fmla="*/ 1 w 2"/>
                      <a:gd name="T7" fmla="*/ 1 h 1"/>
                      <a:gd name="T8" fmla="*/ 1 w 2"/>
                      <a:gd name="T9" fmla="*/ 1 h 1"/>
                      <a:gd name="T10" fmla="*/ 1 w 2"/>
                      <a:gd name="T11" fmla="*/ 1 h 1"/>
                      <a:gd name="T12" fmla="*/ 1 w 2"/>
                      <a:gd name="T13" fmla="*/ 1 h 1"/>
                      <a:gd name="T14" fmla="*/ 1 w 2"/>
                      <a:gd name="T15" fmla="*/ 1 h 1"/>
                      <a:gd name="T16" fmla="*/ 1 w 2"/>
                      <a:gd name="T17" fmla="*/ 1 h 1"/>
                      <a:gd name="T18" fmla="*/ 1 w 2"/>
                      <a:gd name="T19" fmla="*/ 1 h 1"/>
                      <a:gd name="T20" fmla="*/ 1 w 2"/>
                      <a:gd name="T21" fmla="*/ 1 h 1"/>
                      <a:gd name="T22" fmla="*/ 1 w 2"/>
                      <a:gd name="T23" fmla="*/ 1 h 1"/>
                      <a:gd name="T24" fmla="*/ 1 w 2"/>
                      <a:gd name="T25" fmla="*/ 1 h 1"/>
                      <a:gd name="T26" fmla="*/ 1 w 2"/>
                      <a:gd name="T27" fmla="*/ 1 h 1"/>
                      <a:gd name="T28" fmla="*/ 1 w 2"/>
                      <a:gd name="T29" fmla="*/ 1 h 1"/>
                      <a:gd name="T30" fmla="*/ 1 w 2"/>
                      <a:gd name="T31" fmla="*/ 1 h 1"/>
                      <a:gd name="T32" fmla="*/ 1 w 2"/>
                      <a:gd name="T33" fmla="*/ 0 h 1"/>
                      <a:gd name="T34" fmla="*/ 1 w 2"/>
                      <a:gd name="T35" fmla="*/ 1 h 1"/>
                      <a:gd name="T36" fmla="*/ 1 w 2"/>
                      <a:gd name="T37" fmla="*/ 0 h 1"/>
                      <a:gd name="T38" fmla="*/ 1 w 2"/>
                      <a:gd name="T39" fmla="*/ 0 h 1"/>
                      <a:gd name="T40" fmla="*/ 1 w 2"/>
                      <a:gd name="T41" fmla="*/ 0 h 1"/>
                      <a:gd name="T42" fmla="*/ 1 w 2"/>
                      <a:gd name="T43" fmla="*/ 0 h 1"/>
                      <a:gd name="T44" fmla="*/ 1 w 2"/>
                      <a:gd name="T45" fmla="*/ 0 h 1"/>
                      <a:gd name="T46" fmla="*/ 1 w 2"/>
                      <a:gd name="T47" fmla="*/ 1 h 1"/>
                      <a:gd name="T48" fmla="*/ 1 w 2"/>
                      <a:gd name="T49" fmla="*/ 1 h 1"/>
                      <a:gd name="T50" fmla="*/ 1 w 2"/>
                      <a:gd name="T51" fmla="*/ 0 h 1"/>
                      <a:gd name="T52" fmla="*/ 1 w 2"/>
                      <a:gd name="T53" fmla="*/ 0 h 1"/>
                      <a:gd name="T54" fmla="*/ 1 w 2"/>
                      <a:gd name="T55" fmla="*/ 0 h 1"/>
                      <a:gd name="T56" fmla="*/ 1 w 2"/>
                      <a:gd name="T57" fmla="*/ 0 h 1"/>
                      <a:gd name="T58" fmla="*/ 1 w 2"/>
                      <a:gd name="T59" fmla="*/ 0 h 1"/>
                      <a:gd name="T60" fmla="*/ 1 w 2"/>
                      <a:gd name="T61" fmla="*/ 0 h 1"/>
                      <a:gd name="T62" fmla="*/ 0 w 2"/>
                      <a:gd name="T63" fmla="*/ 1 h 1"/>
                      <a:gd name="T64" fmla="*/ 0 w 2"/>
                      <a:gd name="T65" fmla="*/ 1 h 1"/>
                      <a:gd name="T66" fmla="*/ 0 w 2"/>
                      <a:gd name="T67" fmla="*/ 1 h 1"/>
                      <a:gd name="T68" fmla="*/ 1 w 2"/>
                      <a:gd name="T69" fmla="*/ 1 h 1"/>
                      <a:gd name="T70" fmla="*/ 1 w 2"/>
                      <a:gd name="T71" fmla="*/ 0 h 1"/>
                      <a:gd name="T72" fmla="*/ 1 w 2"/>
                      <a:gd name="T73" fmla="*/ 0 h 1"/>
                      <a:gd name="T74" fmla="*/ 0 w 2"/>
                      <a:gd name="T75" fmla="*/ 0 h 1"/>
                      <a:gd name="T76" fmla="*/ 0 w 2"/>
                      <a:gd name="T77" fmla="*/ 0 h 1"/>
                      <a:gd name="T78" fmla="*/ 0 w 2"/>
                      <a:gd name="T79" fmla="*/ 1 h 1"/>
                      <a:gd name="T80" fmla="*/ 0 w 2"/>
                      <a:gd name="T81" fmla="*/ 0 h 1"/>
                      <a:gd name="T82" fmla="*/ 0 w 2"/>
                      <a:gd name="T83" fmla="*/ 0 h 1"/>
                      <a:gd name="T84" fmla="*/ 0 w 2"/>
                      <a:gd name="T85" fmla="*/ 0 h 1"/>
                      <a:gd name="T86" fmla="*/ 0 w 2"/>
                      <a:gd name="T87" fmla="*/ 0 h 1"/>
                      <a:gd name="T88" fmla="*/ 0 w 2"/>
                      <a:gd name="T8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7" name="Freeform 2712"/>
                  <p:cNvSpPr/>
                  <p:nvPr/>
                </p:nvSpPr>
                <p:spPr bwMode="auto">
                  <a:xfrm>
                    <a:off x="1778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8" name="Freeform 2713"/>
                  <p:cNvSpPr/>
                  <p:nvPr/>
                </p:nvSpPr>
                <p:spPr bwMode="auto">
                  <a:xfrm>
                    <a:off x="1778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9" name="Freeform 2714"/>
                  <p:cNvSpPr/>
                  <p:nvPr/>
                </p:nvSpPr>
                <p:spPr bwMode="auto">
                  <a:xfrm>
                    <a:off x="1937" y="1323"/>
                    <a:ext cx="80" cy="146"/>
                  </a:xfrm>
                  <a:custGeom>
                    <a:avLst/>
                    <a:gdLst>
                      <a:gd name="T0" fmla="*/ 14 w 36"/>
                      <a:gd name="T1" fmla="*/ 22 h 65"/>
                      <a:gd name="T2" fmla="*/ 14 w 36"/>
                      <a:gd name="T3" fmla="*/ 33 h 65"/>
                      <a:gd name="T4" fmla="*/ 14 w 36"/>
                      <a:gd name="T5" fmla="*/ 40 h 65"/>
                      <a:gd name="T6" fmla="*/ 17 w 36"/>
                      <a:gd name="T7" fmla="*/ 49 h 65"/>
                      <a:gd name="T8" fmla="*/ 25 w 36"/>
                      <a:gd name="T9" fmla="*/ 52 h 65"/>
                      <a:gd name="T10" fmla="*/ 32 w 36"/>
                      <a:gd name="T11" fmla="*/ 55 h 65"/>
                      <a:gd name="T12" fmla="*/ 35 w 36"/>
                      <a:gd name="T13" fmla="*/ 62 h 65"/>
                      <a:gd name="T14" fmla="*/ 29 w 36"/>
                      <a:gd name="T15" fmla="*/ 64 h 65"/>
                      <a:gd name="T16" fmla="*/ 21 w 36"/>
                      <a:gd name="T17" fmla="*/ 63 h 65"/>
                      <a:gd name="T18" fmla="*/ 10 w 36"/>
                      <a:gd name="T19" fmla="*/ 64 h 65"/>
                      <a:gd name="T20" fmla="*/ 7 w 36"/>
                      <a:gd name="T21" fmla="*/ 64 h 65"/>
                      <a:gd name="T22" fmla="*/ 0 w 36"/>
                      <a:gd name="T23" fmla="*/ 60 h 65"/>
                      <a:gd name="T24" fmla="*/ 1 w 36"/>
                      <a:gd name="T25" fmla="*/ 52 h 65"/>
                      <a:gd name="T26" fmla="*/ 1 w 36"/>
                      <a:gd name="T27" fmla="*/ 51 h 65"/>
                      <a:gd name="T28" fmla="*/ 1 w 36"/>
                      <a:gd name="T29" fmla="*/ 48 h 65"/>
                      <a:gd name="T30" fmla="*/ 1 w 36"/>
                      <a:gd name="T31" fmla="*/ 44 h 65"/>
                      <a:gd name="T32" fmla="*/ 1 w 36"/>
                      <a:gd name="T33" fmla="*/ 41 h 65"/>
                      <a:gd name="T34" fmla="*/ 1 w 36"/>
                      <a:gd name="T35" fmla="*/ 38 h 65"/>
                      <a:gd name="T36" fmla="*/ 1 w 36"/>
                      <a:gd name="T37" fmla="*/ 18 h 65"/>
                      <a:gd name="T38" fmla="*/ 2 w 36"/>
                      <a:gd name="T39" fmla="*/ 10 h 65"/>
                      <a:gd name="T40" fmla="*/ 4 w 36"/>
                      <a:gd name="T41" fmla="*/ 3 h 65"/>
                      <a:gd name="T42" fmla="*/ 12 w 36"/>
                      <a:gd name="T43" fmla="*/ 2 h 65"/>
                      <a:gd name="T44" fmla="*/ 14 w 36"/>
                      <a:gd name="T45" fmla="*/ 11 h 65"/>
                      <a:gd name="T46" fmla="*/ 14 w 36"/>
                      <a:gd name="T47" fmla="*/ 20 h 65"/>
                      <a:gd name="T48" fmla="*/ 14 w 36"/>
                      <a:gd name="T49" fmla="*/ 22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6" h="65">
                        <a:moveTo>
                          <a:pt x="14" y="22"/>
                        </a:moveTo>
                        <a:cubicBezTo>
                          <a:pt x="14" y="25"/>
                          <a:pt x="14" y="29"/>
                          <a:pt x="14" y="33"/>
                        </a:cubicBezTo>
                        <a:cubicBezTo>
                          <a:pt x="14" y="35"/>
                          <a:pt x="14" y="37"/>
                          <a:pt x="14" y="40"/>
                        </a:cubicBezTo>
                        <a:cubicBezTo>
                          <a:pt x="14" y="43"/>
                          <a:pt x="14" y="47"/>
                          <a:pt x="17" y="49"/>
                        </a:cubicBezTo>
                        <a:cubicBezTo>
                          <a:pt x="19" y="51"/>
                          <a:pt x="22" y="52"/>
                          <a:pt x="25" y="52"/>
                        </a:cubicBezTo>
                        <a:cubicBezTo>
                          <a:pt x="28" y="53"/>
                          <a:pt x="31" y="53"/>
                          <a:pt x="32" y="55"/>
                        </a:cubicBezTo>
                        <a:cubicBezTo>
                          <a:pt x="34" y="56"/>
                          <a:pt x="36" y="60"/>
                          <a:pt x="35" y="62"/>
                        </a:cubicBezTo>
                        <a:cubicBezTo>
                          <a:pt x="34" y="64"/>
                          <a:pt x="31" y="65"/>
                          <a:pt x="29" y="64"/>
                        </a:cubicBezTo>
                        <a:cubicBezTo>
                          <a:pt x="26" y="64"/>
                          <a:pt x="24" y="63"/>
                          <a:pt x="21" y="63"/>
                        </a:cubicBezTo>
                        <a:cubicBezTo>
                          <a:pt x="17" y="64"/>
                          <a:pt x="14" y="64"/>
                          <a:pt x="10" y="64"/>
                        </a:cubicBezTo>
                        <a:cubicBezTo>
                          <a:pt x="9" y="64"/>
                          <a:pt x="8" y="64"/>
                          <a:pt x="7" y="64"/>
                        </a:cubicBezTo>
                        <a:cubicBezTo>
                          <a:pt x="3" y="64"/>
                          <a:pt x="0" y="65"/>
                          <a:pt x="0" y="60"/>
                        </a:cubicBezTo>
                        <a:cubicBezTo>
                          <a:pt x="0" y="57"/>
                          <a:pt x="1" y="55"/>
                          <a:pt x="1" y="52"/>
                        </a:cubicBezTo>
                        <a:cubicBezTo>
                          <a:pt x="1" y="52"/>
                          <a:pt x="1" y="51"/>
                          <a:pt x="1" y="51"/>
                        </a:cubicBezTo>
                        <a:cubicBezTo>
                          <a:pt x="1" y="50"/>
                          <a:pt x="1" y="49"/>
                          <a:pt x="1" y="48"/>
                        </a:cubicBezTo>
                        <a:cubicBezTo>
                          <a:pt x="1" y="47"/>
                          <a:pt x="1" y="45"/>
                          <a:pt x="1" y="44"/>
                        </a:cubicBezTo>
                        <a:cubicBezTo>
                          <a:pt x="1" y="43"/>
                          <a:pt x="1" y="42"/>
                          <a:pt x="1" y="41"/>
                        </a:cubicBezTo>
                        <a:cubicBezTo>
                          <a:pt x="1" y="40"/>
                          <a:pt x="1" y="39"/>
                          <a:pt x="1" y="38"/>
                        </a:cubicBezTo>
                        <a:cubicBezTo>
                          <a:pt x="2" y="31"/>
                          <a:pt x="2" y="25"/>
                          <a:pt x="1" y="18"/>
                        </a:cubicBezTo>
                        <a:cubicBezTo>
                          <a:pt x="1" y="15"/>
                          <a:pt x="2" y="13"/>
                          <a:pt x="2" y="10"/>
                        </a:cubicBezTo>
                        <a:cubicBezTo>
                          <a:pt x="2" y="7"/>
                          <a:pt x="2" y="5"/>
                          <a:pt x="4" y="3"/>
                        </a:cubicBezTo>
                        <a:cubicBezTo>
                          <a:pt x="6" y="0"/>
                          <a:pt x="10" y="0"/>
                          <a:pt x="12" y="2"/>
                        </a:cubicBezTo>
                        <a:cubicBezTo>
                          <a:pt x="14" y="5"/>
                          <a:pt x="14" y="8"/>
                          <a:pt x="14" y="11"/>
                        </a:cubicBezTo>
                        <a:cubicBezTo>
                          <a:pt x="14" y="14"/>
                          <a:pt x="14" y="17"/>
                          <a:pt x="14" y="20"/>
                        </a:cubicBezTo>
                        <a:cubicBezTo>
                          <a:pt x="14" y="21"/>
                          <a:pt x="14" y="21"/>
                          <a:pt x="14" y="22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0" name="Freeform 2715"/>
                  <p:cNvSpPr/>
                  <p:nvPr/>
                </p:nvSpPr>
                <p:spPr bwMode="auto">
                  <a:xfrm>
                    <a:off x="1937" y="1442"/>
                    <a:ext cx="80" cy="34"/>
                  </a:xfrm>
                  <a:custGeom>
                    <a:avLst/>
                    <a:gdLst>
                      <a:gd name="T0" fmla="*/ 1 w 36"/>
                      <a:gd name="T1" fmla="*/ 10 h 15"/>
                      <a:gd name="T2" fmla="*/ 5 w 36"/>
                      <a:gd name="T3" fmla="*/ 10 h 15"/>
                      <a:gd name="T4" fmla="*/ 11 w 36"/>
                      <a:gd name="T5" fmla="*/ 10 h 15"/>
                      <a:gd name="T6" fmla="*/ 13 w 36"/>
                      <a:gd name="T7" fmla="*/ 10 h 15"/>
                      <a:gd name="T8" fmla="*/ 16 w 36"/>
                      <a:gd name="T9" fmla="*/ 10 h 15"/>
                      <a:gd name="T10" fmla="*/ 21 w 36"/>
                      <a:gd name="T11" fmla="*/ 10 h 15"/>
                      <a:gd name="T12" fmla="*/ 22 w 36"/>
                      <a:gd name="T13" fmla="*/ 10 h 15"/>
                      <a:gd name="T14" fmla="*/ 22 w 36"/>
                      <a:gd name="T15" fmla="*/ 8 h 15"/>
                      <a:gd name="T16" fmla="*/ 24 w 36"/>
                      <a:gd name="T17" fmla="*/ 4 h 15"/>
                      <a:gd name="T18" fmla="*/ 24 w 36"/>
                      <a:gd name="T19" fmla="*/ 3 h 15"/>
                      <a:gd name="T20" fmla="*/ 26 w 36"/>
                      <a:gd name="T21" fmla="*/ 1 h 15"/>
                      <a:gd name="T22" fmla="*/ 28 w 36"/>
                      <a:gd name="T23" fmla="*/ 0 h 15"/>
                      <a:gd name="T24" fmla="*/ 29 w 36"/>
                      <a:gd name="T25" fmla="*/ 0 h 15"/>
                      <a:gd name="T26" fmla="*/ 30 w 36"/>
                      <a:gd name="T27" fmla="*/ 0 h 15"/>
                      <a:gd name="T28" fmla="*/ 33 w 36"/>
                      <a:gd name="T29" fmla="*/ 2 h 15"/>
                      <a:gd name="T30" fmla="*/ 35 w 36"/>
                      <a:gd name="T31" fmla="*/ 5 h 15"/>
                      <a:gd name="T32" fmla="*/ 36 w 36"/>
                      <a:gd name="T33" fmla="*/ 9 h 15"/>
                      <a:gd name="T34" fmla="*/ 35 w 36"/>
                      <a:gd name="T35" fmla="*/ 12 h 15"/>
                      <a:gd name="T36" fmla="*/ 33 w 36"/>
                      <a:gd name="T37" fmla="*/ 13 h 15"/>
                      <a:gd name="T38" fmla="*/ 30 w 36"/>
                      <a:gd name="T39" fmla="*/ 14 h 15"/>
                      <a:gd name="T40" fmla="*/ 27 w 36"/>
                      <a:gd name="T41" fmla="*/ 14 h 15"/>
                      <a:gd name="T42" fmla="*/ 25 w 36"/>
                      <a:gd name="T43" fmla="*/ 14 h 15"/>
                      <a:gd name="T44" fmla="*/ 20 w 36"/>
                      <a:gd name="T45" fmla="*/ 14 h 15"/>
                      <a:gd name="T46" fmla="*/ 16 w 36"/>
                      <a:gd name="T47" fmla="*/ 14 h 15"/>
                      <a:gd name="T48" fmla="*/ 12 w 36"/>
                      <a:gd name="T49" fmla="*/ 14 h 15"/>
                      <a:gd name="T50" fmla="*/ 1 w 36"/>
                      <a:gd name="T51" fmla="*/ 1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36" h="15">
                        <a:moveTo>
                          <a:pt x="1" y="10"/>
                        </a:moveTo>
                        <a:cubicBezTo>
                          <a:pt x="2" y="10"/>
                          <a:pt x="4" y="10"/>
                          <a:pt x="5" y="10"/>
                        </a:cubicBezTo>
                        <a:cubicBezTo>
                          <a:pt x="7" y="10"/>
                          <a:pt x="9" y="10"/>
                          <a:pt x="11" y="10"/>
                        </a:cubicBezTo>
                        <a:cubicBezTo>
                          <a:pt x="12" y="10"/>
                          <a:pt x="13" y="10"/>
                          <a:pt x="13" y="10"/>
                        </a:cubicBezTo>
                        <a:cubicBezTo>
                          <a:pt x="14" y="10"/>
                          <a:pt x="15" y="10"/>
                          <a:pt x="16" y="10"/>
                        </a:cubicBezTo>
                        <a:cubicBezTo>
                          <a:pt x="18" y="10"/>
                          <a:pt x="19" y="10"/>
                          <a:pt x="21" y="10"/>
                        </a:cubicBezTo>
                        <a:cubicBezTo>
                          <a:pt x="22" y="10"/>
                          <a:pt x="22" y="10"/>
                          <a:pt x="22" y="10"/>
                        </a:cubicBezTo>
                        <a:cubicBezTo>
                          <a:pt x="22" y="9"/>
                          <a:pt x="22" y="9"/>
                          <a:pt x="22" y="8"/>
                        </a:cubicBezTo>
                        <a:cubicBezTo>
                          <a:pt x="23" y="7"/>
                          <a:pt x="23" y="6"/>
                          <a:pt x="24" y="4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5" y="3"/>
                          <a:pt x="25" y="2"/>
                          <a:pt x="26" y="1"/>
                        </a:cubicBezTo>
                        <a:cubicBezTo>
                          <a:pt x="27" y="1"/>
                          <a:pt x="27" y="0"/>
                          <a:pt x="28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1" y="1"/>
                          <a:pt x="32" y="1"/>
                          <a:pt x="33" y="2"/>
                        </a:cubicBezTo>
                        <a:cubicBezTo>
                          <a:pt x="34" y="3"/>
                          <a:pt x="35" y="4"/>
                          <a:pt x="35" y="5"/>
                        </a:cubicBezTo>
                        <a:cubicBezTo>
                          <a:pt x="36" y="6"/>
                          <a:pt x="36" y="8"/>
                          <a:pt x="36" y="9"/>
                        </a:cubicBezTo>
                        <a:cubicBezTo>
                          <a:pt x="36" y="10"/>
                          <a:pt x="35" y="11"/>
                          <a:pt x="35" y="12"/>
                        </a:cubicBezTo>
                        <a:cubicBezTo>
                          <a:pt x="34" y="12"/>
                          <a:pt x="34" y="13"/>
                          <a:pt x="33" y="13"/>
                        </a:cubicBezTo>
                        <a:cubicBezTo>
                          <a:pt x="32" y="14"/>
                          <a:pt x="31" y="14"/>
                          <a:pt x="30" y="14"/>
                        </a:cubicBezTo>
                        <a:cubicBezTo>
                          <a:pt x="29" y="14"/>
                          <a:pt x="28" y="14"/>
                          <a:pt x="27" y="14"/>
                        </a:cubicBezTo>
                        <a:cubicBezTo>
                          <a:pt x="26" y="14"/>
                          <a:pt x="26" y="14"/>
                          <a:pt x="25" y="14"/>
                        </a:cubicBezTo>
                        <a:cubicBezTo>
                          <a:pt x="23" y="14"/>
                          <a:pt x="21" y="14"/>
                          <a:pt x="20" y="14"/>
                        </a:cubicBezTo>
                        <a:cubicBezTo>
                          <a:pt x="19" y="14"/>
                          <a:pt x="17" y="14"/>
                          <a:pt x="16" y="14"/>
                        </a:cubicBezTo>
                        <a:cubicBezTo>
                          <a:pt x="15" y="14"/>
                          <a:pt x="13" y="14"/>
                          <a:pt x="12" y="14"/>
                        </a:cubicBezTo>
                        <a:cubicBezTo>
                          <a:pt x="9" y="14"/>
                          <a:pt x="0" y="15"/>
                          <a:pt x="1" y="1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1" name="Freeform 2716"/>
                  <p:cNvSpPr/>
                  <p:nvPr/>
                </p:nvSpPr>
                <p:spPr bwMode="auto">
                  <a:xfrm>
                    <a:off x="1932" y="1433"/>
                    <a:ext cx="70" cy="34"/>
                  </a:xfrm>
                  <a:custGeom>
                    <a:avLst/>
                    <a:gdLst>
                      <a:gd name="T0" fmla="*/ 3 w 31"/>
                      <a:gd name="T1" fmla="*/ 5 h 15"/>
                      <a:gd name="T2" fmla="*/ 3 w 31"/>
                      <a:gd name="T3" fmla="*/ 4 h 15"/>
                      <a:gd name="T4" fmla="*/ 7 w 31"/>
                      <a:gd name="T5" fmla="*/ 6 h 15"/>
                      <a:gd name="T6" fmla="*/ 13 w 31"/>
                      <a:gd name="T7" fmla="*/ 6 h 15"/>
                      <a:gd name="T8" fmla="*/ 19 w 31"/>
                      <a:gd name="T9" fmla="*/ 0 h 15"/>
                      <a:gd name="T10" fmla="*/ 19 w 31"/>
                      <a:gd name="T11" fmla="*/ 0 h 15"/>
                      <a:gd name="T12" fmla="*/ 27 w 31"/>
                      <a:gd name="T13" fmla="*/ 3 h 15"/>
                      <a:gd name="T14" fmla="*/ 31 w 31"/>
                      <a:gd name="T15" fmla="*/ 4 h 15"/>
                      <a:gd name="T16" fmla="*/ 29 w 31"/>
                      <a:gd name="T17" fmla="*/ 6 h 15"/>
                      <a:gd name="T18" fmla="*/ 27 w 31"/>
                      <a:gd name="T19" fmla="*/ 8 h 15"/>
                      <a:gd name="T20" fmla="*/ 26 w 31"/>
                      <a:gd name="T21" fmla="*/ 9 h 15"/>
                      <a:gd name="T22" fmla="*/ 25 w 31"/>
                      <a:gd name="T23" fmla="*/ 11 h 15"/>
                      <a:gd name="T24" fmla="*/ 25 w 31"/>
                      <a:gd name="T25" fmla="*/ 13 h 15"/>
                      <a:gd name="T26" fmla="*/ 24 w 31"/>
                      <a:gd name="T27" fmla="*/ 14 h 15"/>
                      <a:gd name="T28" fmla="*/ 22 w 31"/>
                      <a:gd name="T29" fmla="*/ 14 h 15"/>
                      <a:gd name="T30" fmla="*/ 14 w 31"/>
                      <a:gd name="T31" fmla="*/ 14 h 15"/>
                      <a:gd name="T32" fmla="*/ 11 w 31"/>
                      <a:gd name="T33" fmla="*/ 15 h 15"/>
                      <a:gd name="T34" fmla="*/ 5 w 31"/>
                      <a:gd name="T35" fmla="*/ 14 h 15"/>
                      <a:gd name="T36" fmla="*/ 3 w 31"/>
                      <a:gd name="T37" fmla="*/ 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1" h="15">
                        <a:moveTo>
                          <a:pt x="3" y="5"/>
                        </a:move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5" y="4"/>
                          <a:pt x="5" y="6"/>
                          <a:pt x="7" y="6"/>
                        </a:cubicBezTo>
                        <a:cubicBezTo>
                          <a:pt x="8" y="7"/>
                          <a:pt x="11" y="7"/>
                          <a:pt x="13" y="6"/>
                        </a:cubicBezTo>
                        <a:cubicBezTo>
                          <a:pt x="16" y="6"/>
                          <a:pt x="19" y="4"/>
                          <a:pt x="19" y="0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21" y="2"/>
                          <a:pt x="25" y="3"/>
                          <a:pt x="27" y="3"/>
                        </a:cubicBezTo>
                        <a:cubicBezTo>
                          <a:pt x="28" y="4"/>
                          <a:pt x="30" y="4"/>
                          <a:pt x="31" y="4"/>
                        </a:cubicBezTo>
                        <a:cubicBezTo>
                          <a:pt x="30" y="5"/>
                          <a:pt x="29" y="5"/>
                          <a:pt x="29" y="6"/>
                        </a:cubicBezTo>
                        <a:cubicBezTo>
                          <a:pt x="28" y="6"/>
                          <a:pt x="27" y="7"/>
                          <a:pt x="27" y="8"/>
                        </a:cubicBezTo>
                        <a:cubicBezTo>
                          <a:pt x="26" y="8"/>
                          <a:pt x="26" y="9"/>
                          <a:pt x="26" y="9"/>
                        </a:cubicBezTo>
                        <a:cubicBezTo>
                          <a:pt x="25" y="10"/>
                          <a:pt x="25" y="10"/>
                          <a:pt x="25" y="11"/>
                        </a:cubicBezTo>
                        <a:cubicBezTo>
                          <a:pt x="25" y="11"/>
                          <a:pt x="25" y="12"/>
                          <a:pt x="25" y="13"/>
                        </a:cubicBezTo>
                        <a:cubicBezTo>
                          <a:pt x="24" y="13"/>
                          <a:pt x="24" y="14"/>
                          <a:pt x="24" y="14"/>
                        </a:cubicBezTo>
                        <a:cubicBezTo>
                          <a:pt x="23" y="14"/>
                          <a:pt x="23" y="14"/>
                          <a:pt x="22" y="14"/>
                        </a:cubicBezTo>
                        <a:cubicBezTo>
                          <a:pt x="19" y="14"/>
                          <a:pt x="16" y="14"/>
                          <a:pt x="14" y="14"/>
                        </a:cubicBezTo>
                        <a:cubicBezTo>
                          <a:pt x="13" y="15"/>
                          <a:pt x="12" y="15"/>
                          <a:pt x="11" y="15"/>
                        </a:cubicBezTo>
                        <a:cubicBezTo>
                          <a:pt x="9" y="15"/>
                          <a:pt x="7" y="15"/>
                          <a:pt x="5" y="14"/>
                        </a:cubicBezTo>
                        <a:cubicBezTo>
                          <a:pt x="0" y="14"/>
                          <a:pt x="2" y="9"/>
                          <a:pt x="3" y="5"/>
                        </a:cubicBezTo>
                        <a:close/>
                      </a:path>
                    </a:pathLst>
                  </a:custGeom>
                  <a:solidFill>
                    <a:srgbClr val="507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2" name="Freeform 2717"/>
                  <p:cNvSpPr/>
                  <p:nvPr/>
                </p:nvSpPr>
                <p:spPr bwMode="auto">
                  <a:xfrm>
                    <a:off x="1939" y="1402"/>
                    <a:ext cx="36" cy="47"/>
                  </a:xfrm>
                  <a:custGeom>
                    <a:avLst/>
                    <a:gdLst>
                      <a:gd name="T0" fmla="*/ 0 w 16"/>
                      <a:gd name="T1" fmla="*/ 6 h 21"/>
                      <a:gd name="T2" fmla="*/ 0 w 16"/>
                      <a:gd name="T3" fmla="*/ 2 h 21"/>
                      <a:gd name="T4" fmla="*/ 7 w 16"/>
                      <a:gd name="T5" fmla="*/ 3 h 21"/>
                      <a:gd name="T6" fmla="*/ 14 w 16"/>
                      <a:gd name="T7" fmla="*/ 0 h 21"/>
                      <a:gd name="T8" fmla="*/ 13 w 16"/>
                      <a:gd name="T9" fmla="*/ 7 h 21"/>
                      <a:gd name="T10" fmla="*/ 14 w 16"/>
                      <a:gd name="T11" fmla="*/ 17 h 21"/>
                      <a:gd name="T12" fmla="*/ 7 w 16"/>
                      <a:gd name="T13" fmla="*/ 21 h 21"/>
                      <a:gd name="T14" fmla="*/ 1 w 16"/>
                      <a:gd name="T15" fmla="*/ 19 h 21"/>
                      <a:gd name="T16" fmla="*/ 1 w 16"/>
                      <a:gd name="T17" fmla="*/ 14 h 21"/>
                      <a:gd name="T18" fmla="*/ 0 w 16"/>
                      <a:gd name="T19" fmla="*/ 6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6" h="21">
                        <a:moveTo>
                          <a:pt x="0" y="6"/>
                        </a:moveTo>
                        <a:cubicBezTo>
                          <a:pt x="1" y="5"/>
                          <a:pt x="1" y="4"/>
                          <a:pt x="0" y="2"/>
                        </a:cubicBezTo>
                        <a:cubicBezTo>
                          <a:pt x="2" y="3"/>
                          <a:pt x="5" y="3"/>
                          <a:pt x="7" y="3"/>
                        </a:cubicBezTo>
                        <a:cubicBezTo>
                          <a:pt x="8" y="3"/>
                          <a:pt x="13" y="2"/>
                          <a:pt x="14" y="0"/>
                        </a:cubicBezTo>
                        <a:cubicBezTo>
                          <a:pt x="13" y="2"/>
                          <a:pt x="13" y="4"/>
                          <a:pt x="13" y="7"/>
                        </a:cubicBezTo>
                        <a:cubicBezTo>
                          <a:pt x="13" y="10"/>
                          <a:pt x="16" y="14"/>
                          <a:pt x="14" y="17"/>
                        </a:cubicBezTo>
                        <a:cubicBezTo>
                          <a:pt x="13" y="19"/>
                          <a:pt x="9" y="21"/>
                          <a:pt x="7" y="21"/>
                        </a:cubicBezTo>
                        <a:cubicBezTo>
                          <a:pt x="5" y="21"/>
                          <a:pt x="2" y="20"/>
                          <a:pt x="1" y="19"/>
                        </a:cubicBezTo>
                        <a:cubicBezTo>
                          <a:pt x="0" y="17"/>
                          <a:pt x="1" y="15"/>
                          <a:pt x="1" y="14"/>
                        </a:cubicBezTo>
                        <a:cubicBezTo>
                          <a:pt x="1" y="11"/>
                          <a:pt x="0" y="9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3" name="Freeform 2718"/>
                  <p:cNvSpPr>
                    <a:spLocks noEditPoints="1"/>
                  </p:cNvSpPr>
                  <p:nvPr/>
                </p:nvSpPr>
                <p:spPr bwMode="auto">
                  <a:xfrm>
                    <a:off x="1950" y="1362"/>
                    <a:ext cx="18" cy="20"/>
                  </a:xfrm>
                  <a:custGeom>
                    <a:avLst/>
                    <a:gdLst>
                      <a:gd name="T0" fmla="*/ 3 w 8"/>
                      <a:gd name="T1" fmla="*/ 4 h 9"/>
                      <a:gd name="T2" fmla="*/ 7 w 8"/>
                      <a:gd name="T3" fmla="*/ 4 h 9"/>
                      <a:gd name="T4" fmla="*/ 7 w 8"/>
                      <a:gd name="T5" fmla="*/ 3 h 9"/>
                      <a:gd name="T6" fmla="*/ 2 w 8"/>
                      <a:gd name="T7" fmla="*/ 3 h 9"/>
                      <a:gd name="T8" fmla="*/ 5 w 8"/>
                      <a:gd name="T9" fmla="*/ 3 h 9"/>
                      <a:gd name="T10" fmla="*/ 5 w 8"/>
                      <a:gd name="T11" fmla="*/ 3 h 9"/>
                      <a:gd name="T12" fmla="*/ 4 w 8"/>
                      <a:gd name="T13" fmla="*/ 3 h 9"/>
                      <a:gd name="T14" fmla="*/ 3 w 8"/>
                      <a:gd name="T15" fmla="*/ 5 h 9"/>
                      <a:gd name="T16" fmla="*/ 3 w 8"/>
                      <a:gd name="T17" fmla="*/ 5 h 9"/>
                      <a:gd name="T18" fmla="*/ 4 w 8"/>
                      <a:gd name="T19" fmla="*/ 6 h 9"/>
                      <a:gd name="T20" fmla="*/ 5 w 8"/>
                      <a:gd name="T21" fmla="*/ 5 h 9"/>
                      <a:gd name="T22" fmla="*/ 5 w 8"/>
                      <a:gd name="T23" fmla="*/ 3 h 9"/>
                      <a:gd name="T24" fmla="*/ 5 w 8"/>
                      <a:gd name="T25" fmla="*/ 3 h 9"/>
                      <a:gd name="T26" fmla="*/ 1 w 8"/>
                      <a:gd name="T27" fmla="*/ 2 h 9"/>
                      <a:gd name="T28" fmla="*/ 6 w 8"/>
                      <a:gd name="T29" fmla="*/ 1 h 9"/>
                      <a:gd name="T30" fmla="*/ 3 w 8"/>
                      <a:gd name="T31" fmla="*/ 1 h 9"/>
                      <a:gd name="T32" fmla="*/ 5 w 8"/>
                      <a:gd name="T33" fmla="*/ 9 h 9"/>
                      <a:gd name="T34" fmla="*/ 4 w 8"/>
                      <a:gd name="T35" fmla="*/ 8 h 9"/>
                      <a:gd name="T36" fmla="*/ 3 w 8"/>
                      <a:gd name="T37" fmla="*/ 8 h 9"/>
                      <a:gd name="T38" fmla="*/ 3 w 8"/>
                      <a:gd name="T39" fmla="*/ 9 h 9"/>
                      <a:gd name="T40" fmla="*/ 2 w 8"/>
                      <a:gd name="T41" fmla="*/ 8 h 9"/>
                      <a:gd name="T42" fmla="*/ 3 w 8"/>
                      <a:gd name="T43" fmla="*/ 8 h 9"/>
                      <a:gd name="T44" fmla="*/ 6 w 8"/>
                      <a:gd name="T45" fmla="*/ 6 h 9"/>
                      <a:gd name="T46" fmla="*/ 1 w 8"/>
                      <a:gd name="T47" fmla="*/ 5 h 9"/>
                      <a:gd name="T48" fmla="*/ 2 w 8"/>
                      <a:gd name="T49" fmla="*/ 4 h 9"/>
                      <a:gd name="T50" fmla="*/ 4 w 8"/>
                      <a:gd name="T51" fmla="*/ 2 h 9"/>
                      <a:gd name="T52" fmla="*/ 4 w 8"/>
                      <a:gd name="T53" fmla="*/ 2 h 9"/>
                      <a:gd name="T54" fmla="*/ 5 w 8"/>
                      <a:gd name="T55" fmla="*/ 1 h 9"/>
                      <a:gd name="T56" fmla="*/ 3 w 8"/>
                      <a:gd name="T57" fmla="*/ 1 h 9"/>
                      <a:gd name="T58" fmla="*/ 3 w 8"/>
                      <a:gd name="T59" fmla="*/ 1 h 9"/>
                      <a:gd name="T60" fmla="*/ 2 w 8"/>
                      <a:gd name="T61" fmla="*/ 2 h 9"/>
                      <a:gd name="T62" fmla="*/ 2 w 8"/>
                      <a:gd name="T63" fmla="*/ 3 h 9"/>
                      <a:gd name="T64" fmla="*/ 1 w 8"/>
                      <a:gd name="T65" fmla="*/ 3 h 9"/>
                      <a:gd name="T66" fmla="*/ 1 w 8"/>
                      <a:gd name="T67" fmla="*/ 4 h 9"/>
                      <a:gd name="T68" fmla="*/ 1 w 8"/>
                      <a:gd name="T69" fmla="*/ 5 h 9"/>
                      <a:gd name="T70" fmla="*/ 1 w 8"/>
                      <a:gd name="T71" fmla="*/ 6 h 9"/>
                      <a:gd name="T72" fmla="*/ 2 w 8"/>
                      <a:gd name="T73" fmla="*/ 8 h 9"/>
                      <a:gd name="T74" fmla="*/ 1 w 8"/>
                      <a:gd name="T75" fmla="*/ 4 h 9"/>
                      <a:gd name="T76" fmla="*/ 4 w 8"/>
                      <a:gd name="T77" fmla="*/ 8 h 9"/>
                      <a:gd name="T78" fmla="*/ 5 w 8"/>
                      <a:gd name="T79" fmla="*/ 9 h 9"/>
                      <a:gd name="T80" fmla="*/ 5 w 8"/>
                      <a:gd name="T81" fmla="*/ 8 h 9"/>
                      <a:gd name="T82" fmla="*/ 6 w 8"/>
                      <a:gd name="T83" fmla="*/ 7 h 9"/>
                      <a:gd name="T84" fmla="*/ 4 w 8"/>
                      <a:gd name="T85" fmla="*/ 7 h 9"/>
                      <a:gd name="T86" fmla="*/ 4 w 8"/>
                      <a:gd name="T87" fmla="*/ 6 h 9"/>
                      <a:gd name="T88" fmla="*/ 2 w 8"/>
                      <a:gd name="T89" fmla="*/ 5 h 9"/>
                      <a:gd name="T90" fmla="*/ 3 w 8"/>
                      <a:gd name="T91" fmla="*/ 2 h 9"/>
                      <a:gd name="T92" fmla="*/ 3 w 8"/>
                      <a:gd name="T93" fmla="*/ 3 h 9"/>
                      <a:gd name="T94" fmla="*/ 4 w 8"/>
                      <a:gd name="T95" fmla="*/ 2 h 9"/>
                      <a:gd name="T96" fmla="*/ 5 w 8"/>
                      <a:gd name="T97" fmla="*/ 2 h 9"/>
                      <a:gd name="T98" fmla="*/ 6 w 8"/>
                      <a:gd name="T99" fmla="*/ 4 h 9"/>
                      <a:gd name="T100" fmla="*/ 4 w 8"/>
                      <a:gd name="T101" fmla="*/ 6 h 9"/>
                      <a:gd name="T102" fmla="*/ 4 w 8"/>
                      <a:gd name="T103" fmla="*/ 6 h 9"/>
                      <a:gd name="T104" fmla="*/ 5 w 8"/>
                      <a:gd name="T105" fmla="*/ 7 h 9"/>
                      <a:gd name="T106" fmla="*/ 6 w 8"/>
                      <a:gd name="T107" fmla="*/ 6 h 9"/>
                      <a:gd name="T108" fmla="*/ 7 w 8"/>
                      <a:gd name="T109" fmla="*/ 6 h 9"/>
                      <a:gd name="T110" fmla="*/ 7 w 8"/>
                      <a:gd name="T111" fmla="*/ 4 h 9"/>
                      <a:gd name="T112" fmla="*/ 7 w 8"/>
                      <a:gd name="T113" fmla="*/ 2 h 9"/>
                      <a:gd name="T114" fmla="*/ 6 w 8"/>
                      <a:gd name="T115" fmla="*/ 1 h 9"/>
                      <a:gd name="T116" fmla="*/ 5 w 8"/>
                      <a:gd name="T117" fmla="*/ 0 h 9"/>
                      <a:gd name="T118" fmla="*/ 4 w 8"/>
                      <a:gd name="T11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8" h="9">
                        <a:moveTo>
                          <a:pt x="6" y="7"/>
                        </a:move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moveTo>
                          <a:pt x="3" y="6"/>
                        </a:move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5" y="4"/>
                        </a:move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moveTo>
                          <a:pt x="7" y="4"/>
                        </a:move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moveTo>
                          <a:pt x="7" y="4"/>
                        </a:move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moveTo>
                          <a:pt x="7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3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6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3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3" y="9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5" y="9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2" y="8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3" y="9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3" y="8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3" y="9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2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5" y="7"/>
                        </a:move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moveTo>
                          <a:pt x="6" y="6"/>
                        </a:move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moveTo>
                          <a:pt x="1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moveTo>
                          <a:pt x="1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5" y="1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moveTo>
                          <a:pt x="4" y="1"/>
                        </a:move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6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6"/>
                          <a:pt x="1" y="7"/>
                        </a:cubicBezTo>
                        <a:cubicBezTo>
                          <a:pt x="1" y="8"/>
                          <a:pt x="2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5" y="9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3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5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7" y="7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2"/>
                          <a:pt x="7" y="3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0"/>
                          <a:pt x="5" y="0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moveTo>
                          <a:pt x="4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4" name="Freeform 2719"/>
                  <p:cNvSpPr/>
                  <p:nvPr/>
                </p:nvSpPr>
                <p:spPr bwMode="auto">
                  <a:xfrm>
                    <a:off x="1964" y="1380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5" name="Freeform 2720"/>
                  <p:cNvSpPr/>
                  <p:nvPr/>
                </p:nvSpPr>
                <p:spPr bwMode="auto">
                  <a:xfrm>
                    <a:off x="1964" y="1380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6" name="Freeform 2721"/>
                  <p:cNvSpPr/>
                  <p:nvPr/>
                </p:nvSpPr>
                <p:spPr bwMode="auto">
                  <a:xfrm>
                    <a:off x="1961" y="1380"/>
                    <a:ext cx="3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w 1"/>
                      <a:gd name="T5" fmla="*/ 1 h 1"/>
                      <a:gd name="T6" fmla="*/ 1 w 1"/>
                      <a:gd name="T7" fmla="*/ 1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1 w 1"/>
                      <a:gd name="T13" fmla="*/ 0 h 1"/>
                      <a:gd name="T14" fmla="*/ 1 w 1"/>
                      <a:gd name="T15" fmla="*/ 0 h 1"/>
                      <a:gd name="T16" fmla="*/ 0 w 1"/>
                      <a:gd name="T17" fmla="*/ 0 h 1"/>
                      <a:gd name="T18" fmla="*/ 0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7" name="Freeform 2722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8" name="Freeform 2723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9" name="Freeform 2724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0" name="Freeform 2725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1" name="Freeform 2726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2" name="Freeform 2727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3" name="Freeform 2728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2 h 2"/>
                      <a:gd name="T4" fmla="*/ 2 h 2"/>
                      <a:gd name="T5" fmla="*/ 2 h 2"/>
                      <a:gd name="T6" fmla="*/ 2 h 2"/>
                      <a:gd name="T7" fmla="*/ 2 h 2"/>
                      <a:gd name="T8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4" name="Freeform 2729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2 h 2"/>
                      <a:gd name="T4" fmla="*/ 2 h 2"/>
                      <a:gd name="T5" fmla="*/ 2 h 2"/>
                      <a:gd name="T6" fmla="*/ 2 h 2"/>
                      <a:gd name="T7" fmla="*/ 2 h 2"/>
                      <a:gd name="T8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5" name="Freeform 2730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6" name="Freeform 2731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7" name="Rectangle 2732"/>
                  <p:cNvSpPr>
                    <a:spLocks noChangeArrowheads="1"/>
                  </p:cNvSpPr>
                  <p:nvPr/>
                </p:nvSpPr>
                <p:spPr bwMode="auto">
                  <a:xfrm>
                    <a:off x="1961" y="138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8" name="Freeform 2733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9" name="Freeform 2734"/>
                  <p:cNvSpPr/>
                  <p:nvPr/>
                </p:nvSpPr>
                <p:spPr bwMode="auto">
                  <a:xfrm>
                    <a:off x="1959" y="1380"/>
                    <a:ext cx="0" cy="2"/>
                  </a:xfrm>
                  <a:custGeom>
                    <a:avLst/>
                    <a:gdLst>
                      <a:gd name="T0" fmla="*/ 0 h 1"/>
                      <a:gd name="T1" fmla="*/ 1 h 1"/>
                      <a:gd name="T2" fmla="*/ 1 h 1"/>
                      <a:gd name="T3" fmla="*/ 1 h 1"/>
                      <a:gd name="T4" fmla="*/ 1 h 1"/>
                      <a:gd name="T5" fmla="*/ 1 h 1"/>
                      <a:gd name="T6" fmla="*/ 1 h 1"/>
                      <a:gd name="T7" fmla="*/ 1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0" name="Freeform 2735"/>
                  <p:cNvSpPr/>
                  <p:nvPr/>
                </p:nvSpPr>
                <p:spPr bwMode="auto">
                  <a:xfrm>
                    <a:off x="1959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1" name="Freeform 2736"/>
                  <p:cNvSpPr/>
                  <p:nvPr/>
                </p:nvSpPr>
                <p:spPr bwMode="auto">
                  <a:xfrm>
                    <a:off x="1959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2" name="Freeform 2737"/>
                  <p:cNvSpPr/>
                  <p:nvPr/>
                </p:nvSpPr>
                <p:spPr bwMode="auto">
                  <a:xfrm>
                    <a:off x="1957" y="1380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0 w 1"/>
                      <a:gd name="T3" fmla="*/ 1 h 1"/>
                      <a:gd name="T4" fmla="*/ 1 w 1"/>
                      <a:gd name="T5" fmla="*/ 0 h 1"/>
                      <a:gd name="T6" fmla="*/ 0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0 w 1"/>
                      <a:gd name="T17" fmla="*/ 1 h 1"/>
                      <a:gd name="T18" fmla="*/ 1 w 1"/>
                      <a:gd name="T19" fmla="*/ 1 h 1"/>
                      <a:gd name="T20" fmla="*/ 1 w 1"/>
                      <a:gd name="T21" fmla="*/ 1 h 1"/>
                      <a:gd name="T22" fmla="*/ 1 w 1"/>
                      <a:gd name="T23" fmla="*/ 0 h 1"/>
                      <a:gd name="T24" fmla="*/ 1 w 1"/>
                      <a:gd name="T25" fmla="*/ 1 h 1"/>
                      <a:gd name="T26" fmla="*/ 1 w 1"/>
                      <a:gd name="T27" fmla="*/ 0 h 1"/>
                      <a:gd name="T28" fmla="*/ 1 w 1"/>
                      <a:gd name="T2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3" name="Rectangle 2738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8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4" name="Freeform 2739"/>
                  <p:cNvSpPr/>
                  <p:nvPr/>
                </p:nvSpPr>
                <p:spPr bwMode="auto">
                  <a:xfrm>
                    <a:off x="1957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5" name="Freeform 2740"/>
                  <p:cNvSpPr/>
                  <p:nvPr/>
                </p:nvSpPr>
                <p:spPr bwMode="auto">
                  <a:xfrm>
                    <a:off x="1955" y="1380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1 w 1"/>
                      <a:gd name="T3" fmla="*/ 0 h 1"/>
                      <a:gd name="T4" fmla="*/ 1 w 1"/>
                      <a:gd name="T5" fmla="*/ 0 h 1"/>
                      <a:gd name="T6" fmla="*/ 0 w 1"/>
                      <a:gd name="T7" fmla="*/ 0 h 1"/>
                      <a:gd name="T8" fmla="*/ 1 w 1"/>
                      <a:gd name="T9" fmla="*/ 1 h 1"/>
                      <a:gd name="T10" fmla="*/ 1 w 1"/>
                      <a:gd name="T11" fmla="*/ 0 h 1"/>
                      <a:gd name="T12" fmla="*/ 1 w 1"/>
                      <a:gd name="T13" fmla="*/ 1 h 1"/>
                      <a:gd name="T14" fmla="*/ 1 w 1"/>
                      <a:gd name="T15" fmla="*/ 0 h 1"/>
                      <a:gd name="T16" fmla="*/ 1 w 1"/>
                      <a:gd name="T17" fmla="*/ 0 h 1"/>
                      <a:gd name="T18" fmla="*/ 1 w 1"/>
                      <a:gd name="T19" fmla="*/ 0 h 1"/>
                      <a:gd name="T20" fmla="*/ 1 w 1"/>
                      <a:gd name="T21" fmla="*/ 0 h 1"/>
                      <a:gd name="T22" fmla="*/ 1 w 1"/>
                      <a:gd name="T23" fmla="*/ 0 h 1"/>
                      <a:gd name="T24" fmla="*/ 1 w 1"/>
                      <a:gd name="T2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6" name="Freeform 2741"/>
                  <p:cNvSpPr/>
                  <p:nvPr/>
                </p:nvSpPr>
                <p:spPr bwMode="auto">
                  <a:xfrm>
                    <a:off x="1957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7" name="Freeform 2742"/>
                  <p:cNvSpPr/>
                  <p:nvPr/>
                </p:nvSpPr>
                <p:spPr bwMode="auto">
                  <a:xfrm>
                    <a:off x="1957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8" name="Freeform 2743"/>
                  <p:cNvSpPr/>
                  <p:nvPr/>
                </p:nvSpPr>
                <p:spPr bwMode="auto">
                  <a:xfrm>
                    <a:off x="1955" y="1380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9" name="Freeform 2744"/>
                  <p:cNvSpPr/>
                  <p:nvPr/>
                </p:nvSpPr>
                <p:spPr bwMode="auto">
                  <a:xfrm>
                    <a:off x="1955" y="1380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0" name="Rectangle 2745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8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1" name="Freeform 2746"/>
                  <p:cNvSpPr/>
                  <p:nvPr/>
                </p:nvSpPr>
                <p:spPr bwMode="auto">
                  <a:xfrm>
                    <a:off x="1955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2" name="Freeform 2747"/>
                  <p:cNvSpPr>
                    <a:spLocks noEditPoints="1"/>
                  </p:cNvSpPr>
                  <p:nvPr/>
                </p:nvSpPr>
                <p:spPr bwMode="auto">
                  <a:xfrm>
                    <a:off x="1950" y="1368"/>
                    <a:ext cx="5" cy="12"/>
                  </a:xfrm>
                  <a:custGeom>
                    <a:avLst/>
                    <a:gdLst>
                      <a:gd name="T0" fmla="*/ 1 w 2"/>
                      <a:gd name="T1" fmla="*/ 2 h 5"/>
                      <a:gd name="T2" fmla="*/ 1 w 2"/>
                      <a:gd name="T3" fmla="*/ 4 h 5"/>
                      <a:gd name="T4" fmla="*/ 2 w 2"/>
                      <a:gd name="T5" fmla="*/ 4 h 5"/>
                      <a:gd name="T6" fmla="*/ 1 w 2"/>
                      <a:gd name="T7" fmla="*/ 4 h 5"/>
                      <a:gd name="T8" fmla="*/ 1 w 2"/>
                      <a:gd name="T9" fmla="*/ 4 h 5"/>
                      <a:gd name="T10" fmla="*/ 2 w 2"/>
                      <a:gd name="T11" fmla="*/ 5 h 5"/>
                      <a:gd name="T12" fmla="*/ 2 w 2"/>
                      <a:gd name="T13" fmla="*/ 5 h 5"/>
                      <a:gd name="T14" fmla="*/ 2 w 2"/>
                      <a:gd name="T15" fmla="*/ 5 h 5"/>
                      <a:gd name="T16" fmla="*/ 2 w 2"/>
                      <a:gd name="T17" fmla="*/ 5 h 5"/>
                      <a:gd name="T18" fmla="*/ 2 w 2"/>
                      <a:gd name="T19" fmla="*/ 5 h 5"/>
                      <a:gd name="T20" fmla="*/ 2 w 2"/>
                      <a:gd name="T21" fmla="*/ 5 h 5"/>
                      <a:gd name="T22" fmla="*/ 1 w 2"/>
                      <a:gd name="T23" fmla="*/ 4 h 5"/>
                      <a:gd name="T24" fmla="*/ 2 w 2"/>
                      <a:gd name="T25" fmla="*/ 4 h 5"/>
                      <a:gd name="T26" fmla="*/ 1 w 2"/>
                      <a:gd name="T27" fmla="*/ 3 h 5"/>
                      <a:gd name="T28" fmla="*/ 1 w 2"/>
                      <a:gd name="T29" fmla="*/ 3 h 5"/>
                      <a:gd name="T30" fmla="*/ 1 w 2"/>
                      <a:gd name="T31" fmla="*/ 3 h 5"/>
                      <a:gd name="T32" fmla="*/ 1 w 2"/>
                      <a:gd name="T33" fmla="*/ 3 h 5"/>
                      <a:gd name="T34" fmla="*/ 1 w 2"/>
                      <a:gd name="T35" fmla="*/ 3 h 5"/>
                      <a:gd name="T36" fmla="*/ 1 w 2"/>
                      <a:gd name="T37" fmla="*/ 3 h 5"/>
                      <a:gd name="T38" fmla="*/ 1 w 2"/>
                      <a:gd name="T39" fmla="*/ 3 h 5"/>
                      <a:gd name="T40" fmla="*/ 1 w 2"/>
                      <a:gd name="T41" fmla="*/ 2 h 5"/>
                      <a:gd name="T42" fmla="*/ 1 w 2"/>
                      <a:gd name="T43" fmla="*/ 2 h 5"/>
                      <a:gd name="T44" fmla="*/ 1 w 2"/>
                      <a:gd name="T45" fmla="*/ 2 h 5"/>
                      <a:gd name="T46" fmla="*/ 1 w 2"/>
                      <a:gd name="T47" fmla="*/ 2 h 5"/>
                      <a:gd name="T48" fmla="*/ 1 w 2"/>
                      <a:gd name="T49" fmla="*/ 2 h 5"/>
                      <a:gd name="T50" fmla="*/ 1 w 2"/>
                      <a:gd name="T51" fmla="*/ 2 h 5"/>
                      <a:gd name="T52" fmla="*/ 2 w 2"/>
                      <a:gd name="T53" fmla="*/ 0 h 5"/>
                      <a:gd name="T54" fmla="*/ 1 w 2"/>
                      <a:gd name="T55" fmla="*/ 1 h 5"/>
                      <a:gd name="T56" fmla="*/ 1 w 2"/>
                      <a:gd name="T57" fmla="*/ 1 h 5"/>
                      <a:gd name="T58" fmla="*/ 2 w 2"/>
                      <a:gd name="T59" fmla="*/ 0 h 5"/>
                      <a:gd name="T60" fmla="*/ 1 w 2"/>
                      <a:gd name="T61" fmla="*/ 0 h 5"/>
                      <a:gd name="T62" fmla="*/ 1 w 2"/>
                      <a:gd name="T63" fmla="*/ 1 h 5"/>
                      <a:gd name="T64" fmla="*/ 0 w 2"/>
                      <a:gd name="T65" fmla="*/ 1 h 5"/>
                      <a:gd name="T66" fmla="*/ 0 w 2"/>
                      <a:gd name="T67" fmla="*/ 1 h 5"/>
                      <a:gd name="T68" fmla="*/ 0 w 2"/>
                      <a:gd name="T69" fmla="*/ 1 h 5"/>
                      <a:gd name="T70" fmla="*/ 1 w 2"/>
                      <a:gd name="T71" fmla="*/ 1 h 5"/>
                      <a:gd name="T72" fmla="*/ 1 w 2"/>
                      <a:gd name="T73" fmla="*/ 1 h 5"/>
                      <a:gd name="T74" fmla="*/ 1 w 2"/>
                      <a:gd name="T75" fmla="*/ 1 h 5"/>
                      <a:gd name="T76" fmla="*/ 1 w 2"/>
                      <a:gd name="T77" fmla="*/ 2 h 5"/>
                      <a:gd name="T78" fmla="*/ 1 w 2"/>
                      <a:gd name="T79" fmla="*/ 2 h 5"/>
                      <a:gd name="T80" fmla="*/ 1 w 2"/>
                      <a:gd name="T81" fmla="*/ 2 h 5"/>
                      <a:gd name="T82" fmla="*/ 1 w 2"/>
                      <a:gd name="T83" fmla="*/ 2 h 5"/>
                      <a:gd name="T84" fmla="*/ 1 w 2"/>
                      <a:gd name="T85" fmla="*/ 2 h 5"/>
                      <a:gd name="T86" fmla="*/ 1 w 2"/>
                      <a:gd name="T87" fmla="*/ 2 h 5"/>
                      <a:gd name="T88" fmla="*/ 1 w 2"/>
                      <a:gd name="T89" fmla="*/ 1 h 5"/>
                      <a:gd name="T90" fmla="*/ 1 w 2"/>
                      <a:gd name="T91" fmla="*/ 1 h 5"/>
                      <a:gd name="T92" fmla="*/ 1 w 2"/>
                      <a:gd name="T93" fmla="*/ 1 h 5"/>
                      <a:gd name="T94" fmla="*/ 1 w 2"/>
                      <a:gd name="T95" fmla="*/ 1 h 5"/>
                      <a:gd name="T96" fmla="*/ 2 w 2"/>
                      <a:gd name="T97" fmla="*/ 1 h 5"/>
                      <a:gd name="T98" fmla="*/ 1 w 2"/>
                      <a:gd name="T99" fmla="*/ 1 h 5"/>
                      <a:gd name="T100" fmla="*/ 1 w 2"/>
                      <a:gd name="T101" fmla="*/ 1 h 5"/>
                      <a:gd name="T102" fmla="*/ 1 w 2"/>
                      <a:gd name="T103" fmla="*/ 0 h 5"/>
                      <a:gd name="T104" fmla="*/ 1 w 2"/>
                      <a:gd name="T10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2" h="5">
                        <a:moveTo>
                          <a:pt x="1" y="2"/>
                        </a:move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2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3" name="Rectangle 2748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4" name="Freeform 2749"/>
                  <p:cNvSpPr/>
                  <p:nvPr/>
                </p:nvSpPr>
                <p:spPr bwMode="auto">
                  <a:xfrm>
                    <a:off x="1955" y="13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5" name="Freeform 2750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6" name="Freeform 2751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7" name="Freeform 2752"/>
                  <p:cNvSpPr/>
                  <p:nvPr/>
                </p:nvSpPr>
                <p:spPr bwMode="auto">
                  <a:xfrm>
                    <a:off x="1950" y="13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0 w 2"/>
                      <a:gd name="T5" fmla="*/ 2 h 2"/>
                      <a:gd name="T6" fmla="*/ 2 w 2"/>
                      <a:gd name="T7" fmla="*/ 0 h 2"/>
                      <a:gd name="T8" fmla="*/ 2 w 2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8" name="Freeform 2753"/>
                  <p:cNvSpPr/>
                  <p:nvPr/>
                </p:nvSpPr>
                <p:spPr bwMode="auto">
                  <a:xfrm>
                    <a:off x="1950" y="13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0 w 2"/>
                      <a:gd name="T5" fmla="*/ 2 h 2"/>
                      <a:gd name="T6" fmla="*/ 2 w 2"/>
                      <a:gd name="T7" fmla="*/ 0 h 2"/>
                      <a:gd name="T8" fmla="*/ 2 w 2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9" name="Freeform 2754"/>
                  <p:cNvSpPr/>
                  <p:nvPr/>
                </p:nvSpPr>
                <p:spPr bwMode="auto">
                  <a:xfrm>
                    <a:off x="1952" y="1373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0" name="Freeform 2755"/>
                  <p:cNvSpPr/>
                  <p:nvPr/>
                </p:nvSpPr>
                <p:spPr bwMode="auto">
                  <a:xfrm>
                    <a:off x="1952" y="1373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1" name="Freeform 2756"/>
                  <p:cNvSpPr/>
                  <p:nvPr/>
                </p:nvSpPr>
                <p:spPr bwMode="auto">
                  <a:xfrm>
                    <a:off x="1952" y="1375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2" name="Freeform 2757"/>
                  <p:cNvSpPr/>
                  <p:nvPr/>
                </p:nvSpPr>
                <p:spPr bwMode="auto">
                  <a:xfrm>
                    <a:off x="1952" y="1375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3" name="Rectangle 2758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4" name="Freeform 2759"/>
                  <p:cNvSpPr/>
                  <p:nvPr/>
                </p:nvSpPr>
                <p:spPr bwMode="auto">
                  <a:xfrm>
                    <a:off x="1955" y="13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5" name="Freeform 2760"/>
                  <p:cNvSpPr/>
                  <p:nvPr/>
                </p:nvSpPr>
                <p:spPr bwMode="auto">
                  <a:xfrm>
                    <a:off x="1952" y="1364"/>
                    <a:ext cx="5" cy="4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1 w 2"/>
                      <a:gd name="T5" fmla="*/ 0 h 2"/>
                      <a:gd name="T6" fmla="*/ 1 w 2"/>
                      <a:gd name="T7" fmla="*/ 0 h 2"/>
                      <a:gd name="T8" fmla="*/ 1 w 2"/>
                      <a:gd name="T9" fmla="*/ 0 h 2"/>
                      <a:gd name="T10" fmla="*/ 1 w 2"/>
                      <a:gd name="T11" fmla="*/ 0 h 2"/>
                      <a:gd name="T12" fmla="*/ 1 w 2"/>
                      <a:gd name="T13" fmla="*/ 0 h 2"/>
                      <a:gd name="T14" fmla="*/ 1 w 2"/>
                      <a:gd name="T15" fmla="*/ 1 h 2"/>
                      <a:gd name="T16" fmla="*/ 1 w 2"/>
                      <a:gd name="T17" fmla="*/ 0 h 2"/>
                      <a:gd name="T18" fmla="*/ 1 w 2"/>
                      <a:gd name="T19" fmla="*/ 0 h 2"/>
                      <a:gd name="T20" fmla="*/ 0 w 2"/>
                      <a:gd name="T21" fmla="*/ 1 h 2"/>
                      <a:gd name="T22" fmla="*/ 0 w 2"/>
                      <a:gd name="T23" fmla="*/ 1 h 2"/>
                      <a:gd name="T24" fmla="*/ 0 w 2"/>
                      <a:gd name="T25" fmla="*/ 1 h 2"/>
                      <a:gd name="T26" fmla="*/ 0 w 2"/>
                      <a:gd name="T27" fmla="*/ 2 h 2"/>
                      <a:gd name="T28" fmla="*/ 0 w 2"/>
                      <a:gd name="T29" fmla="*/ 2 h 2"/>
                      <a:gd name="T30" fmla="*/ 0 w 2"/>
                      <a:gd name="T31" fmla="*/ 2 h 2"/>
                      <a:gd name="T32" fmla="*/ 0 w 2"/>
                      <a:gd name="T33" fmla="*/ 2 h 2"/>
                      <a:gd name="T34" fmla="*/ 0 w 2"/>
                      <a:gd name="T35" fmla="*/ 1 h 2"/>
                      <a:gd name="T36" fmla="*/ 0 w 2"/>
                      <a:gd name="T37" fmla="*/ 1 h 2"/>
                      <a:gd name="T38" fmla="*/ 0 w 2"/>
                      <a:gd name="T39" fmla="*/ 1 h 2"/>
                      <a:gd name="T40" fmla="*/ 0 w 2"/>
                      <a:gd name="T41" fmla="*/ 2 h 2"/>
                      <a:gd name="T42" fmla="*/ 0 w 2"/>
                      <a:gd name="T43" fmla="*/ 2 h 2"/>
                      <a:gd name="T44" fmla="*/ 0 w 2"/>
                      <a:gd name="T45" fmla="*/ 2 h 2"/>
                      <a:gd name="T46" fmla="*/ 0 w 2"/>
                      <a:gd name="T47" fmla="*/ 2 h 2"/>
                      <a:gd name="T48" fmla="*/ 0 w 2"/>
                      <a:gd name="T49" fmla="*/ 2 h 2"/>
                      <a:gd name="T50" fmla="*/ 1 w 2"/>
                      <a:gd name="T51" fmla="*/ 2 h 2"/>
                      <a:gd name="T52" fmla="*/ 0 w 2"/>
                      <a:gd name="T53" fmla="*/ 2 h 2"/>
                      <a:gd name="T54" fmla="*/ 1 w 2"/>
                      <a:gd name="T55" fmla="*/ 2 h 2"/>
                      <a:gd name="T56" fmla="*/ 1 w 2"/>
                      <a:gd name="T57" fmla="*/ 2 h 2"/>
                      <a:gd name="T58" fmla="*/ 1 w 2"/>
                      <a:gd name="T59" fmla="*/ 2 h 2"/>
                      <a:gd name="T60" fmla="*/ 0 w 2"/>
                      <a:gd name="T61" fmla="*/ 1 h 2"/>
                      <a:gd name="T62" fmla="*/ 1 w 2"/>
                      <a:gd name="T63" fmla="*/ 1 h 2"/>
                      <a:gd name="T64" fmla="*/ 1 w 2"/>
                      <a:gd name="T65" fmla="*/ 1 h 2"/>
                      <a:gd name="T66" fmla="*/ 1 w 2"/>
                      <a:gd name="T67" fmla="*/ 1 h 2"/>
                      <a:gd name="T68" fmla="*/ 1 w 2"/>
                      <a:gd name="T69" fmla="*/ 1 h 2"/>
                      <a:gd name="T70" fmla="*/ 1 w 2"/>
                      <a:gd name="T71" fmla="*/ 1 h 2"/>
                      <a:gd name="T72" fmla="*/ 1 w 2"/>
                      <a:gd name="T73" fmla="*/ 1 h 2"/>
                      <a:gd name="T74" fmla="*/ 1 w 2"/>
                      <a:gd name="T75" fmla="*/ 1 h 2"/>
                      <a:gd name="T76" fmla="*/ 1 w 2"/>
                      <a:gd name="T77" fmla="*/ 1 h 2"/>
                      <a:gd name="T78" fmla="*/ 1 w 2"/>
                      <a:gd name="T79" fmla="*/ 1 h 2"/>
                      <a:gd name="T80" fmla="*/ 1 w 2"/>
                      <a:gd name="T81" fmla="*/ 1 h 2"/>
                      <a:gd name="T82" fmla="*/ 1 w 2"/>
                      <a:gd name="T83" fmla="*/ 0 h 2"/>
                      <a:gd name="T84" fmla="*/ 1 w 2"/>
                      <a:gd name="T85" fmla="*/ 0 h 2"/>
                      <a:gd name="T86" fmla="*/ 1 w 2"/>
                      <a:gd name="T87" fmla="*/ 0 h 2"/>
                      <a:gd name="T88" fmla="*/ 2 w 2"/>
                      <a:gd name="T89" fmla="*/ 0 h 2"/>
                      <a:gd name="T90" fmla="*/ 1 w 2"/>
                      <a:gd name="T91" fmla="*/ 0 h 2"/>
                      <a:gd name="T92" fmla="*/ 1 w 2"/>
                      <a:gd name="T93" fmla="*/ 0 h 2"/>
                      <a:gd name="T94" fmla="*/ 2 w 2"/>
                      <a:gd name="T95" fmla="*/ 0 h 2"/>
                      <a:gd name="T96" fmla="*/ 2 w 2"/>
                      <a:gd name="T97" fmla="*/ 0 h 2"/>
                      <a:gd name="T98" fmla="*/ 2 w 2"/>
                      <a:gd name="T9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6" name="Freeform 2761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7" name="Freeform 2762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8" name="Freeform 2763"/>
                  <p:cNvSpPr/>
                  <p:nvPr/>
                </p:nvSpPr>
                <p:spPr bwMode="auto">
                  <a:xfrm>
                    <a:off x="1957" y="1362"/>
                    <a:ext cx="4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0 h 1"/>
                      <a:gd name="T6" fmla="*/ 0 w 2"/>
                      <a:gd name="T7" fmla="*/ 0 h 1"/>
                      <a:gd name="T8" fmla="*/ 0 w 2"/>
                      <a:gd name="T9" fmla="*/ 1 h 1"/>
                      <a:gd name="T10" fmla="*/ 0 w 2"/>
                      <a:gd name="T11" fmla="*/ 1 h 1"/>
                      <a:gd name="T12" fmla="*/ 0 w 2"/>
                      <a:gd name="T13" fmla="*/ 1 h 1"/>
                      <a:gd name="T14" fmla="*/ 0 w 2"/>
                      <a:gd name="T15" fmla="*/ 1 h 1"/>
                      <a:gd name="T16" fmla="*/ 0 w 2"/>
                      <a:gd name="T17" fmla="*/ 1 h 1"/>
                      <a:gd name="T18" fmla="*/ 0 w 2"/>
                      <a:gd name="T19" fmla="*/ 1 h 1"/>
                      <a:gd name="T20" fmla="*/ 0 w 2"/>
                      <a:gd name="T21" fmla="*/ 1 h 1"/>
                      <a:gd name="T22" fmla="*/ 1 w 2"/>
                      <a:gd name="T23" fmla="*/ 1 h 1"/>
                      <a:gd name="T24" fmla="*/ 0 w 2"/>
                      <a:gd name="T25" fmla="*/ 0 h 1"/>
                      <a:gd name="T26" fmla="*/ 1 w 2"/>
                      <a:gd name="T27" fmla="*/ 0 h 1"/>
                      <a:gd name="T28" fmla="*/ 1 w 2"/>
                      <a:gd name="T29" fmla="*/ 0 h 1"/>
                      <a:gd name="T30" fmla="*/ 1 w 2"/>
                      <a:gd name="T31" fmla="*/ 0 h 1"/>
                      <a:gd name="T32" fmla="*/ 1 w 2"/>
                      <a:gd name="T33" fmla="*/ 1 h 1"/>
                      <a:gd name="T34" fmla="*/ 1 w 2"/>
                      <a:gd name="T35" fmla="*/ 1 h 1"/>
                      <a:gd name="T36" fmla="*/ 1 w 2"/>
                      <a:gd name="T37" fmla="*/ 1 h 1"/>
                      <a:gd name="T38" fmla="*/ 1 w 2"/>
                      <a:gd name="T39" fmla="*/ 0 h 1"/>
                      <a:gd name="T40" fmla="*/ 1 w 2"/>
                      <a:gd name="T41" fmla="*/ 0 h 1"/>
                      <a:gd name="T42" fmla="*/ 1 w 2"/>
                      <a:gd name="T43" fmla="*/ 1 h 1"/>
                      <a:gd name="T44" fmla="*/ 2 w 2"/>
                      <a:gd name="T45" fmla="*/ 0 h 1"/>
                      <a:gd name="T46" fmla="*/ 2 w 2"/>
                      <a:gd name="T47" fmla="*/ 0 h 1"/>
                      <a:gd name="T48" fmla="*/ 2 w 2"/>
                      <a:gd name="T49" fmla="*/ 0 h 1"/>
                      <a:gd name="T50" fmla="*/ 2 w 2"/>
                      <a:gd name="T51" fmla="*/ 0 h 1"/>
                      <a:gd name="T52" fmla="*/ 2 w 2"/>
                      <a:gd name="T53" fmla="*/ 0 h 1"/>
                      <a:gd name="T54" fmla="*/ 1 w 2"/>
                      <a:gd name="T55" fmla="*/ 0 h 1"/>
                      <a:gd name="T56" fmla="*/ 1 w 2"/>
                      <a:gd name="T57" fmla="*/ 0 h 1"/>
                      <a:gd name="T58" fmla="*/ 2 w 2"/>
                      <a:gd name="T59" fmla="*/ 0 h 1"/>
                      <a:gd name="T60" fmla="*/ 1 w 2"/>
                      <a:gd name="T6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9" name="Rectangle 2764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0" name="Freeform 2765"/>
                  <p:cNvSpPr/>
                  <p:nvPr/>
                </p:nvSpPr>
                <p:spPr bwMode="auto">
                  <a:xfrm>
                    <a:off x="1957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1" name="Freeform 2766"/>
                  <p:cNvSpPr/>
                  <p:nvPr/>
                </p:nvSpPr>
                <p:spPr bwMode="auto">
                  <a:xfrm>
                    <a:off x="1957" y="136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2" name="Freeform 2767"/>
                  <p:cNvSpPr/>
                  <p:nvPr/>
                </p:nvSpPr>
                <p:spPr bwMode="auto">
                  <a:xfrm>
                    <a:off x="1957" y="136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3" name="Rectangle 2768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4" name="Freeform 2769"/>
                  <p:cNvSpPr/>
                  <p:nvPr/>
                </p:nvSpPr>
                <p:spPr bwMode="auto">
                  <a:xfrm>
                    <a:off x="1959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5" name="Freeform 2770"/>
                  <p:cNvSpPr/>
                  <p:nvPr/>
                </p:nvSpPr>
                <p:spPr bwMode="auto">
                  <a:xfrm>
                    <a:off x="1961" y="1362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0 w 3"/>
                      <a:gd name="T3" fmla="*/ 0 h 2"/>
                      <a:gd name="T4" fmla="*/ 0 w 3"/>
                      <a:gd name="T5" fmla="*/ 2 h 2"/>
                      <a:gd name="T6" fmla="*/ 0 w 3"/>
                      <a:gd name="T7" fmla="*/ 0 h 2"/>
                      <a:gd name="T8" fmla="*/ 0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6" name="Freeform 2771"/>
                  <p:cNvSpPr/>
                  <p:nvPr/>
                </p:nvSpPr>
                <p:spPr bwMode="auto">
                  <a:xfrm>
                    <a:off x="1961" y="1362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0 w 3"/>
                      <a:gd name="T3" fmla="*/ 0 h 2"/>
                      <a:gd name="T4" fmla="*/ 0 w 3"/>
                      <a:gd name="T5" fmla="*/ 2 h 2"/>
                      <a:gd name="T6" fmla="*/ 0 w 3"/>
                      <a:gd name="T7" fmla="*/ 0 h 2"/>
                      <a:gd name="T8" fmla="*/ 0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7" name="Freeform 2772"/>
                  <p:cNvSpPr/>
                  <p:nvPr/>
                </p:nvSpPr>
                <p:spPr bwMode="auto">
                  <a:xfrm>
                    <a:off x="1961" y="1362"/>
                    <a:ext cx="7" cy="13"/>
                  </a:xfrm>
                  <a:custGeom>
                    <a:avLst/>
                    <a:gdLst>
                      <a:gd name="T0" fmla="*/ 1 w 3"/>
                      <a:gd name="T1" fmla="*/ 1 h 6"/>
                      <a:gd name="T2" fmla="*/ 1 w 3"/>
                      <a:gd name="T3" fmla="*/ 1 h 6"/>
                      <a:gd name="T4" fmla="*/ 1 w 3"/>
                      <a:gd name="T5" fmla="*/ 2 h 6"/>
                      <a:gd name="T6" fmla="*/ 1 w 3"/>
                      <a:gd name="T7" fmla="*/ 1 h 6"/>
                      <a:gd name="T8" fmla="*/ 1 w 3"/>
                      <a:gd name="T9" fmla="*/ 1 h 6"/>
                      <a:gd name="T10" fmla="*/ 1 w 3"/>
                      <a:gd name="T11" fmla="*/ 2 h 6"/>
                      <a:gd name="T12" fmla="*/ 2 w 3"/>
                      <a:gd name="T13" fmla="*/ 2 h 6"/>
                      <a:gd name="T14" fmla="*/ 2 w 3"/>
                      <a:gd name="T15" fmla="*/ 2 h 6"/>
                      <a:gd name="T16" fmla="*/ 2 w 3"/>
                      <a:gd name="T17" fmla="*/ 2 h 6"/>
                      <a:gd name="T18" fmla="*/ 2 w 3"/>
                      <a:gd name="T19" fmla="*/ 3 h 6"/>
                      <a:gd name="T20" fmla="*/ 2 w 3"/>
                      <a:gd name="T21" fmla="*/ 3 h 6"/>
                      <a:gd name="T22" fmla="*/ 2 w 3"/>
                      <a:gd name="T23" fmla="*/ 3 h 6"/>
                      <a:gd name="T24" fmla="*/ 2 w 3"/>
                      <a:gd name="T25" fmla="*/ 4 h 6"/>
                      <a:gd name="T26" fmla="*/ 2 w 3"/>
                      <a:gd name="T27" fmla="*/ 4 h 6"/>
                      <a:gd name="T28" fmla="*/ 2 w 3"/>
                      <a:gd name="T29" fmla="*/ 4 h 6"/>
                      <a:gd name="T30" fmla="*/ 2 w 3"/>
                      <a:gd name="T31" fmla="*/ 5 h 6"/>
                      <a:gd name="T32" fmla="*/ 2 w 3"/>
                      <a:gd name="T33" fmla="*/ 5 h 6"/>
                      <a:gd name="T34" fmla="*/ 2 w 3"/>
                      <a:gd name="T35" fmla="*/ 6 h 6"/>
                      <a:gd name="T36" fmla="*/ 3 w 3"/>
                      <a:gd name="T37" fmla="*/ 6 h 6"/>
                      <a:gd name="T38" fmla="*/ 2 w 3"/>
                      <a:gd name="T39" fmla="*/ 4 h 6"/>
                      <a:gd name="T40" fmla="*/ 2 w 3"/>
                      <a:gd name="T41" fmla="*/ 4 h 6"/>
                      <a:gd name="T42" fmla="*/ 2 w 3"/>
                      <a:gd name="T43" fmla="*/ 4 h 6"/>
                      <a:gd name="T44" fmla="*/ 2 w 3"/>
                      <a:gd name="T45" fmla="*/ 4 h 6"/>
                      <a:gd name="T46" fmla="*/ 2 w 3"/>
                      <a:gd name="T47" fmla="*/ 3 h 6"/>
                      <a:gd name="T48" fmla="*/ 2 w 3"/>
                      <a:gd name="T49" fmla="*/ 3 h 6"/>
                      <a:gd name="T50" fmla="*/ 2 w 3"/>
                      <a:gd name="T51" fmla="*/ 1 h 6"/>
                      <a:gd name="T52" fmla="*/ 1 w 3"/>
                      <a:gd name="T53" fmla="*/ 1 h 6"/>
                      <a:gd name="T54" fmla="*/ 1 w 3"/>
                      <a:gd name="T55" fmla="*/ 1 h 6"/>
                      <a:gd name="T56" fmla="*/ 1 w 3"/>
                      <a:gd name="T57" fmla="*/ 1 h 6"/>
                      <a:gd name="T58" fmla="*/ 1 w 3"/>
                      <a:gd name="T59" fmla="*/ 1 h 6"/>
                      <a:gd name="T60" fmla="*/ 1 w 3"/>
                      <a:gd name="T61" fmla="*/ 0 h 6"/>
                      <a:gd name="T62" fmla="*/ 1 w 3"/>
                      <a:gd name="T6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6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5"/>
                          <a:pt x="3" y="5"/>
                          <a:pt x="3" y="4"/>
                        </a:cubicBezTo>
                        <a:cubicBezTo>
                          <a:pt x="2" y="4"/>
                          <a:pt x="3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8" name="Freeform 2773"/>
                  <p:cNvSpPr/>
                  <p:nvPr/>
                </p:nvSpPr>
                <p:spPr bwMode="auto">
                  <a:xfrm>
                    <a:off x="1964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9" name="Freeform 2774"/>
                  <p:cNvSpPr/>
                  <p:nvPr/>
                </p:nvSpPr>
                <p:spPr bwMode="auto">
                  <a:xfrm>
                    <a:off x="1964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0" name="Freeform 2775"/>
                  <p:cNvSpPr/>
                  <p:nvPr/>
                </p:nvSpPr>
                <p:spPr bwMode="auto">
                  <a:xfrm>
                    <a:off x="1966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1" name="Freeform 2776"/>
                  <p:cNvSpPr/>
                  <p:nvPr/>
                </p:nvSpPr>
                <p:spPr bwMode="auto">
                  <a:xfrm>
                    <a:off x="1966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2" name="Rectangle 2777"/>
                  <p:cNvSpPr>
                    <a:spLocks noChangeArrowheads="1"/>
                  </p:cNvSpPr>
                  <p:nvPr/>
                </p:nvSpPr>
                <p:spPr bwMode="auto">
                  <a:xfrm>
                    <a:off x="1964" y="136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3" name="Rectangle 2778"/>
                  <p:cNvSpPr>
                    <a:spLocks noChangeArrowheads="1"/>
                  </p:cNvSpPr>
                  <p:nvPr/>
                </p:nvSpPr>
                <p:spPr bwMode="auto">
                  <a:xfrm>
                    <a:off x="1964" y="1362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4" name="Rectangle 2779"/>
                  <p:cNvSpPr>
                    <a:spLocks noChangeArrowheads="1"/>
                  </p:cNvSpPr>
                  <p:nvPr/>
                </p:nvSpPr>
                <p:spPr bwMode="auto">
                  <a:xfrm>
                    <a:off x="1961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5" name="Freeform 2780"/>
                  <p:cNvSpPr/>
                  <p:nvPr/>
                </p:nvSpPr>
                <p:spPr bwMode="auto">
                  <a:xfrm>
                    <a:off x="1961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6" name="Freeform 2781"/>
                  <p:cNvSpPr/>
                  <p:nvPr/>
                </p:nvSpPr>
                <p:spPr bwMode="auto">
                  <a:xfrm>
                    <a:off x="1964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7" name="Freeform 2782"/>
                  <p:cNvSpPr/>
                  <p:nvPr/>
                </p:nvSpPr>
                <p:spPr bwMode="auto">
                  <a:xfrm>
                    <a:off x="1964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8" name="Freeform 2783"/>
                  <p:cNvSpPr/>
                  <p:nvPr/>
                </p:nvSpPr>
                <p:spPr bwMode="auto">
                  <a:xfrm>
                    <a:off x="1961" y="137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9" name="Freeform 2784"/>
                  <p:cNvSpPr/>
                  <p:nvPr/>
                </p:nvSpPr>
                <p:spPr bwMode="auto">
                  <a:xfrm>
                    <a:off x="1961" y="137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0" name="Freeform 2785"/>
                  <p:cNvSpPr>
                    <a:spLocks noEditPoints="1"/>
                  </p:cNvSpPr>
                  <p:nvPr/>
                </p:nvSpPr>
                <p:spPr bwMode="auto">
                  <a:xfrm>
                    <a:off x="1955" y="1364"/>
                    <a:ext cx="11" cy="13"/>
                  </a:xfrm>
                  <a:custGeom>
                    <a:avLst/>
                    <a:gdLst>
                      <a:gd name="T0" fmla="*/ 1 w 5"/>
                      <a:gd name="T1" fmla="*/ 5 h 6"/>
                      <a:gd name="T2" fmla="*/ 5 w 5"/>
                      <a:gd name="T3" fmla="*/ 5 h 6"/>
                      <a:gd name="T4" fmla="*/ 5 w 5"/>
                      <a:gd name="T5" fmla="*/ 6 h 6"/>
                      <a:gd name="T6" fmla="*/ 4 w 5"/>
                      <a:gd name="T7" fmla="*/ 5 h 6"/>
                      <a:gd name="T8" fmla="*/ 4 w 5"/>
                      <a:gd name="T9" fmla="*/ 5 h 6"/>
                      <a:gd name="T10" fmla="*/ 4 w 5"/>
                      <a:gd name="T11" fmla="*/ 5 h 6"/>
                      <a:gd name="T12" fmla="*/ 3 w 5"/>
                      <a:gd name="T13" fmla="*/ 5 h 6"/>
                      <a:gd name="T14" fmla="*/ 3 w 5"/>
                      <a:gd name="T15" fmla="*/ 6 h 6"/>
                      <a:gd name="T16" fmla="*/ 2 w 5"/>
                      <a:gd name="T17" fmla="*/ 6 h 6"/>
                      <a:gd name="T18" fmla="*/ 2 w 5"/>
                      <a:gd name="T19" fmla="*/ 5 h 6"/>
                      <a:gd name="T20" fmla="*/ 2 w 5"/>
                      <a:gd name="T21" fmla="*/ 6 h 6"/>
                      <a:gd name="T22" fmla="*/ 2 w 5"/>
                      <a:gd name="T23" fmla="*/ 5 h 6"/>
                      <a:gd name="T24" fmla="*/ 1 w 5"/>
                      <a:gd name="T25" fmla="*/ 5 h 6"/>
                      <a:gd name="T26" fmla="*/ 1 w 5"/>
                      <a:gd name="T27" fmla="*/ 5 h 6"/>
                      <a:gd name="T28" fmla="*/ 1 w 5"/>
                      <a:gd name="T29" fmla="*/ 6 h 6"/>
                      <a:gd name="T30" fmla="*/ 3 w 5"/>
                      <a:gd name="T31" fmla="*/ 6 h 6"/>
                      <a:gd name="T32" fmla="*/ 3 w 5"/>
                      <a:gd name="T33" fmla="*/ 6 h 6"/>
                      <a:gd name="T34" fmla="*/ 3 w 5"/>
                      <a:gd name="T35" fmla="*/ 6 h 6"/>
                      <a:gd name="T36" fmla="*/ 4 w 5"/>
                      <a:gd name="T37" fmla="*/ 6 h 6"/>
                      <a:gd name="T38" fmla="*/ 4 w 5"/>
                      <a:gd name="T39" fmla="*/ 6 h 6"/>
                      <a:gd name="T40" fmla="*/ 4 w 5"/>
                      <a:gd name="T41" fmla="*/ 6 h 6"/>
                      <a:gd name="T42" fmla="*/ 4 w 5"/>
                      <a:gd name="T43" fmla="*/ 5 h 6"/>
                      <a:gd name="T44" fmla="*/ 1 w 5"/>
                      <a:gd name="T45" fmla="*/ 3 h 6"/>
                      <a:gd name="T46" fmla="*/ 0 w 5"/>
                      <a:gd name="T47" fmla="*/ 2 h 6"/>
                      <a:gd name="T48" fmla="*/ 1 w 5"/>
                      <a:gd name="T49" fmla="*/ 2 h 6"/>
                      <a:gd name="T50" fmla="*/ 0 w 5"/>
                      <a:gd name="T51" fmla="*/ 2 h 6"/>
                      <a:gd name="T52" fmla="*/ 0 w 5"/>
                      <a:gd name="T53" fmla="*/ 3 h 6"/>
                      <a:gd name="T54" fmla="*/ 0 w 5"/>
                      <a:gd name="T55" fmla="*/ 4 h 6"/>
                      <a:gd name="T56" fmla="*/ 0 w 5"/>
                      <a:gd name="T57" fmla="*/ 5 h 6"/>
                      <a:gd name="T58" fmla="*/ 1 w 5"/>
                      <a:gd name="T59" fmla="*/ 5 h 6"/>
                      <a:gd name="T60" fmla="*/ 2 w 5"/>
                      <a:gd name="T61" fmla="*/ 5 h 6"/>
                      <a:gd name="T62" fmla="*/ 1 w 5"/>
                      <a:gd name="T63" fmla="*/ 5 h 6"/>
                      <a:gd name="T64" fmla="*/ 1 w 5"/>
                      <a:gd name="T65" fmla="*/ 4 h 6"/>
                      <a:gd name="T66" fmla="*/ 1 w 5"/>
                      <a:gd name="T67" fmla="*/ 4 h 6"/>
                      <a:gd name="T68" fmla="*/ 1 w 5"/>
                      <a:gd name="T69" fmla="*/ 4 h 6"/>
                      <a:gd name="T70" fmla="*/ 1 w 5"/>
                      <a:gd name="T71" fmla="*/ 3 h 6"/>
                      <a:gd name="T72" fmla="*/ 1 w 5"/>
                      <a:gd name="T73" fmla="*/ 3 h 6"/>
                      <a:gd name="T74" fmla="*/ 1 w 5"/>
                      <a:gd name="T75" fmla="*/ 3 h 6"/>
                      <a:gd name="T76" fmla="*/ 1 w 5"/>
                      <a:gd name="T77" fmla="*/ 0 h 6"/>
                      <a:gd name="T78" fmla="*/ 1 w 5"/>
                      <a:gd name="T79" fmla="*/ 2 h 6"/>
                      <a:gd name="T80" fmla="*/ 1 w 5"/>
                      <a:gd name="T81" fmla="*/ 2 h 6"/>
                      <a:gd name="T82" fmla="*/ 1 w 5"/>
                      <a:gd name="T83" fmla="*/ 2 h 6"/>
                      <a:gd name="T84" fmla="*/ 2 w 5"/>
                      <a:gd name="T85" fmla="*/ 1 h 6"/>
                      <a:gd name="T86" fmla="*/ 1 w 5"/>
                      <a:gd name="T8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" h="6">
                        <a:moveTo>
                          <a:pt x="2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2" y="5"/>
                          <a:pt x="2" y="5"/>
                        </a:cubicBezTo>
                        <a:moveTo>
                          <a:pt x="4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5" y="6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1" y="2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0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1" name="Rectangle 2786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7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2" name="Freeform 2787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3" name="Freeform 2788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4" name="Freeform 2789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5" name="Rectangle 2790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6" name="Freeform 2791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7" name="Freeform 2792"/>
                  <p:cNvSpPr>
                    <a:spLocks noEditPoints="1"/>
                  </p:cNvSpPr>
                  <p:nvPr/>
                </p:nvSpPr>
                <p:spPr bwMode="auto">
                  <a:xfrm>
                    <a:off x="1957" y="1366"/>
                    <a:ext cx="7" cy="9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1 w 3"/>
                      <a:gd name="T3" fmla="*/ 4 h 4"/>
                      <a:gd name="T4" fmla="*/ 0 w 3"/>
                      <a:gd name="T5" fmla="*/ 3 h 4"/>
                      <a:gd name="T6" fmla="*/ 0 w 3"/>
                      <a:gd name="T7" fmla="*/ 4 h 4"/>
                      <a:gd name="T8" fmla="*/ 0 w 3"/>
                      <a:gd name="T9" fmla="*/ 4 h 4"/>
                      <a:gd name="T10" fmla="*/ 1 w 3"/>
                      <a:gd name="T11" fmla="*/ 4 h 4"/>
                      <a:gd name="T12" fmla="*/ 1 w 3"/>
                      <a:gd name="T13" fmla="*/ 4 h 4"/>
                      <a:gd name="T14" fmla="*/ 1 w 3"/>
                      <a:gd name="T15" fmla="*/ 4 h 4"/>
                      <a:gd name="T16" fmla="*/ 0 w 3"/>
                      <a:gd name="T17" fmla="*/ 3 h 4"/>
                      <a:gd name="T18" fmla="*/ 3 w 3"/>
                      <a:gd name="T19" fmla="*/ 1 h 4"/>
                      <a:gd name="T20" fmla="*/ 2 w 3"/>
                      <a:gd name="T21" fmla="*/ 3 h 4"/>
                      <a:gd name="T22" fmla="*/ 2 w 3"/>
                      <a:gd name="T23" fmla="*/ 3 h 4"/>
                      <a:gd name="T24" fmla="*/ 2 w 3"/>
                      <a:gd name="T25" fmla="*/ 4 h 4"/>
                      <a:gd name="T26" fmla="*/ 3 w 3"/>
                      <a:gd name="T27" fmla="*/ 2 h 4"/>
                      <a:gd name="T28" fmla="*/ 3 w 3"/>
                      <a:gd name="T29" fmla="*/ 1 h 4"/>
                      <a:gd name="T30" fmla="*/ 2 w 3"/>
                      <a:gd name="T31" fmla="*/ 1 h 4"/>
                      <a:gd name="T32" fmla="*/ 2 w 3"/>
                      <a:gd name="T33" fmla="*/ 1 h 4"/>
                      <a:gd name="T34" fmla="*/ 2 w 3"/>
                      <a:gd name="T35" fmla="*/ 1 h 4"/>
                      <a:gd name="T36" fmla="*/ 2 w 3"/>
                      <a:gd name="T37" fmla="*/ 1 h 4"/>
                      <a:gd name="T38" fmla="*/ 2 w 3"/>
                      <a:gd name="T39" fmla="*/ 1 h 4"/>
                      <a:gd name="T40" fmla="*/ 2 w 3"/>
                      <a:gd name="T41" fmla="*/ 2 h 4"/>
                      <a:gd name="T42" fmla="*/ 3 w 3"/>
                      <a:gd name="T43" fmla="*/ 2 h 4"/>
                      <a:gd name="T44" fmla="*/ 2 w 3"/>
                      <a:gd name="T45" fmla="*/ 1 h 4"/>
                      <a:gd name="T46" fmla="*/ 2 w 3"/>
                      <a:gd name="T47" fmla="*/ 1 h 4"/>
                      <a:gd name="T48" fmla="*/ 2 w 3"/>
                      <a:gd name="T49" fmla="*/ 1 h 4"/>
                      <a:gd name="T50" fmla="*/ 3 w 3"/>
                      <a:gd name="T51" fmla="*/ 1 h 4"/>
                      <a:gd name="T52" fmla="*/ 3 w 3"/>
                      <a:gd name="T53" fmla="*/ 1 h 4"/>
                      <a:gd name="T54" fmla="*/ 2 w 3"/>
                      <a:gd name="T55" fmla="*/ 1 h 4"/>
                      <a:gd name="T56" fmla="*/ 2 w 3"/>
                      <a:gd name="T57" fmla="*/ 1 h 4"/>
                      <a:gd name="T58" fmla="*/ 1 w 3"/>
                      <a:gd name="T59" fmla="*/ 0 h 4"/>
                      <a:gd name="T60" fmla="*/ 1 w 3"/>
                      <a:gd name="T61" fmla="*/ 0 h 4"/>
                      <a:gd name="T62" fmla="*/ 1 w 3"/>
                      <a:gd name="T63" fmla="*/ 0 h 4"/>
                      <a:gd name="T64" fmla="*/ 2 w 3"/>
                      <a:gd name="T65" fmla="*/ 0 h 4"/>
                      <a:gd name="T66" fmla="*/ 2 w 3"/>
                      <a:gd name="T67" fmla="*/ 0 h 4"/>
                      <a:gd name="T68" fmla="*/ 2 w 3"/>
                      <a:gd name="T69" fmla="*/ 1 h 4"/>
                      <a:gd name="T70" fmla="*/ 2 w 3"/>
                      <a:gd name="T71" fmla="*/ 1 h 4"/>
                      <a:gd name="T72" fmla="*/ 2 w 3"/>
                      <a:gd name="T73" fmla="*/ 1 h 4"/>
                      <a:gd name="T74" fmla="*/ 2 w 3"/>
                      <a:gd name="T75" fmla="*/ 1 h 4"/>
                      <a:gd name="T76" fmla="*/ 2 w 3"/>
                      <a:gd name="T77" fmla="*/ 1 h 4"/>
                      <a:gd name="T78" fmla="*/ 2 w 3"/>
                      <a:gd name="T79" fmla="*/ 0 h 4"/>
                      <a:gd name="T80" fmla="*/ 2 w 3"/>
                      <a:gd name="T81" fmla="*/ 0 h 4"/>
                      <a:gd name="T82" fmla="*/ 2 w 3"/>
                      <a:gd name="T8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moveTo>
                          <a:pt x="0" y="3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ubicBezTo>
                          <a:pt x="2" y="4"/>
                          <a:pt x="3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8" name="Freeform 2793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9" name="Freeform 2794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0" name="Freeform 2795"/>
                  <p:cNvSpPr>
                    <a:spLocks noEditPoints="1"/>
                  </p:cNvSpPr>
                  <p:nvPr/>
                </p:nvSpPr>
                <p:spPr bwMode="auto">
                  <a:xfrm>
                    <a:off x="1957" y="1366"/>
                    <a:ext cx="7" cy="7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2 w 3"/>
                      <a:gd name="T3" fmla="*/ 1 h 3"/>
                      <a:gd name="T4" fmla="*/ 2 w 3"/>
                      <a:gd name="T5" fmla="*/ 1 h 3"/>
                      <a:gd name="T6" fmla="*/ 2 w 3"/>
                      <a:gd name="T7" fmla="*/ 1 h 3"/>
                      <a:gd name="T8" fmla="*/ 2 w 3"/>
                      <a:gd name="T9" fmla="*/ 1 h 3"/>
                      <a:gd name="T10" fmla="*/ 2 w 3"/>
                      <a:gd name="T11" fmla="*/ 0 h 3"/>
                      <a:gd name="T12" fmla="*/ 2 w 3"/>
                      <a:gd name="T13" fmla="*/ 1 h 3"/>
                      <a:gd name="T14" fmla="*/ 2 w 3"/>
                      <a:gd name="T15" fmla="*/ 1 h 3"/>
                      <a:gd name="T16" fmla="*/ 3 w 3"/>
                      <a:gd name="T17" fmla="*/ 2 h 3"/>
                      <a:gd name="T18" fmla="*/ 2 w 3"/>
                      <a:gd name="T19" fmla="*/ 2 h 3"/>
                      <a:gd name="T20" fmla="*/ 2 w 3"/>
                      <a:gd name="T21" fmla="*/ 2 h 3"/>
                      <a:gd name="T22" fmla="*/ 2 w 3"/>
                      <a:gd name="T23" fmla="*/ 1 h 3"/>
                      <a:gd name="T24" fmla="*/ 2 w 3"/>
                      <a:gd name="T25" fmla="*/ 1 h 3"/>
                      <a:gd name="T26" fmla="*/ 2 w 3"/>
                      <a:gd name="T27" fmla="*/ 2 h 3"/>
                      <a:gd name="T28" fmla="*/ 2 w 3"/>
                      <a:gd name="T29" fmla="*/ 2 h 3"/>
                      <a:gd name="T30" fmla="*/ 2 w 3"/>
                      <a:gd name="T31" fmla="*/ 3 h 3"/>
                      <a:gd name="T32" fmla="*/ 3 w 3"/>
                      <a:gd name="T33" fmla="*/ 2 h 3"/>
                      <a:gd name="T34" fmla="*/ 3 w 3"/>
                      <a:gd name="T35" fmla="*/ 1 h 3"/>
                      <a:gd name="T36" fmla="*/ 2 w 3"/>
                      <a:gd name="T37" fmla="*/ 0 h 3"/>
                      <a:gd name="T38" fmla="*/ 0 w 3"/>
                      <a:gd name="T39" fmla="*/ 1 h 3"/>
                      <a:gd name="T40" fmla="*/ 0 w 3"/>
                      <a:gd name="T41" fmla="*/ 1 h 3"/>
                      <a:gd name="T42" fmla="*/ 0 w 3"/>
                      <a:gd name="T43" fmla="*/ 2 h 3"/>
                      <a:gd name="T44" fmla="*/ 0 w 3"/>
                      <a:gd name="T45" fmla="*/ 2 h 3"/>
                      <a:gd name="T46" fmla="*/ 0 w 3"/>
                      <a:gd name="T47" fmla="*/ 2 h 3"/>
                      <a:gd name="T48" fmla="*/ 0 w 3"/>
                      <a:gd name="T49" fmla="*/ 3 h 3"/>
                      <a:gd name="T50" fmla="*/ 0 w 3"/>
                      <a:gd name="T51" fmla="*/ 3 h 3"/>
                      <a:gd name="T52" fmla="*/ 0 w 3"/>
                      <a:gd name="T53" fmla="*/ 3 h 3"/>
                      <a:gd name="T54" fmla="*/ 0 w 3"/>
                      <a:gd name="T55" fmla="*/ 2 h 3"/>
                      <a:gd name="T56" fmla="*/ 0 w 3"/>
                      <a:gd name="T57" fmla="*/ 2 h 3"/>
                      <a:gd name="T58" fmla="*/ 0 w 3"/>
                      <a:gd name="T59" fmla="*/ 2 h 3"/>
                      <a:gd name="T60" fmla="*/ 1 w 3"/>
                      <a:gd name="T61" fmla="*/ 1 h 3"/>
                      <a:gd name="T62" fmla="*/ 0 w 3"/>
                      <a:gd name="T63" fmla="*/ 1 h 3"/>
                      <a:gd name="T64" fmla="*/ 1 w 3"/>
                      <a:gd name="T65" fmla="*/ 1 h 3"/>
                      <a:gd name="T66" fmla="*/ 1 w 3"/>
                      <a:gd name="T67" fmla="*/ 1 h 3"/>
                      <a:gd name="T68" fmla="*/ 2 w 3"/>
                      <a:gd name="T69" fmla="*/ 1 h 3"/>
                      <a:gd name="T70" fmla="*/ 2 w 3"/>
                      <a:gd name="T71" fmla="*/ 1 h 3"/>
                      <a:gd name="T72" fmla="*/ 2 w 3"/>
                      <a:gd name="T73" fmla="*/ 1 h 3"/>
                      <a:gd name="T74" fmla="*/ 2 w 3"/>
                      <a:gd name="T75" fmla="*/ 1 h 3"/>
                      <a:gd name="T76" fmla="*/ 1 w 3"/>
                      <a:gd name="T7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1" name="Rectangle 2796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2" name="Freeform 2797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3" name="Freeform 2798"/>
                  <p:cNvSpPr/>
                  <p:nvPr/>
                </p:nvSpPr>
                <p:spPr bwMode="auto">
                  <a:xfrm>
                    <a:off x="1937" y="1402"/>
                    <a:ext cx="33" cy="9"/>
                  </a:xfrm>
                  <a:custGeom>
                    <a:avLst/>
                    <a:gdLst>
                      <a:gd name="T0" fmla="*/ 14 w 15"/>
                      <a:gd name="T1" fmla="*/ 1 h 4"/>
                      <a:gd name="T2" fmla="*/ 13 w 15"/>
                      <a:gd name="T3" fmla="*/ 1 h 4"/>
                      <a:gd name="T4" fmla="*/ 8 w 15"/>
                      <a:gd name="T5" fmla="*/ 3 h 4"/>
                      <a:gd name="T6" fmla="*/ 1 w 15"/>
                      <a:gd name="T7" fmla="*/ 1 h 4"/>
                      <a:gd name="T8" fmla="*/ 0 w 15"/>
                      <a:gd name="T9" fmla="*/ 2 h 4"/>
                      <a:gd name="T10" fmla="*/ 6 w 15"/>
                      <a:gd name="T11" fmla="*/ 3 h 4"/>
                      <a:gd name="T12" fmla="*/ 15 w 15"/>
                      <a:gd name="T13" fmla="*/ 2 h 4"/>
                      <a:gd name="T14" fmla="*/ 14 w 15"/>
                      <a:gd name="T1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4">
                        <a:moveTo>
                          <a:pt x="14" y="1"/>
                        </a:moveTo>
                        <a:cubicBezTo>
                          <a:pt x="14" y="1"/>
                          <a:pt x="14" y="1"/>
                          <a:pt x="13" y="1"/>
                        </a:cubicBezTo>
                        <a:cubicBezTo>
                          <a:pt x="12" y="2"/>
                          <a:pt x="11" y="3"/>
                          <a:pt x="8" y="3"/>
                        </a:cubicBezTo>
                        <a:cubicBezTo>
                          <a:pt x="6" y="3"/>
                          <a:pt x="3" y="3"/>
                          <a:pt x="1" y="1"/>
                        </a:cubicBezTo>
                        <a:cubicBezTo>
                          <a:pt x="0" y="0"/>
                          <a:pt x="0" y="1"/>
                          <a:pt x="0" y="2"/>
                        </a:cubicBezTo>
                        <a:cubicBezTo>
                          <a:pt x="1" y="4"/>
                          <a:pt x="4" y="3"/>
                          <a:pt x="6" y="3"/>
                        </a:cubicBezTo>
                        <a:cubicBezTo>
                          <a:pt x="8" y="3"/>
                          <a:pt x="13" y="4"/>
                          <a:pt x="15" y="2"/>
                        </a:cubicBezTo>
                        <a:lnTo>
                          <a:pt x="14" y="1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4" name="Freeform 2799"/>
                  <p:cNvSpPr/>
                  <p:nvPr/>
                </p:nvSpPr>
                <p:spPr bwMode="auto">
                  <a:xfrm>
                    <a:off x="1935" y="1436"/>
                    <a:ext cx="38" cy="13"/>
                  </a:xfrm>
                  <a:custGeom>
                    <a:avLst/>
                    <a:gdLst>
                      <a:gd name="T0" fmla="*/ 17 w 17"/>
                      <a:gd name="T1" fmla="*/ 0 h 6"/>
                      <a:gd name="T2" fmla="*/ 16 w 17"/>
                      <a:gd name="T3" fmla="*/ 2 h 6"/>
                      <a:gd name="T4" fmla="*/ 11 w 17"/>
                      <a:gd name="T5" fmla="*/ 5 h 6"/>
                      <a:gd name="T6" fmla="*/ 4 w 17"/>
                      <a:gd name="T7" fmla="*/ 4 h 6"/>
                      <a:gd name="T8" fmla="*/ 3 w 17"/>
                      <a:gd name="T9" fmla="*/ 3 h 6"/>
                      <a:gd name="T10" fmla="*/ 1 w 17"/>
                      <a:gd name="T11" fmla="*/ 4 h 6"/>
                      <a:gd name="T12" fmla="*/ 6 w 17"/>
                      <a:gd name="T13" fmla="*/ 6 h 6"/>
                      <a:gd name="T14" fmla="*/ 11 w 17"/>
                      <a:gd name="T15" fmla="*/ 6 h 6"/>
                      <a:gd name="T16" fmla="*/ 17 w 17"/>
                      <a:gd name="T17" fmla="*/ 1 h 6"/>
                      <a:gd name="T18" fmla="*/ 17 w 17"/>
                      <a:gd name="T1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6">
                        <a:moveTo>
                          <a:pt x="17" y="0"/>
                        </a:moveTo>
                        <a:cubicBezTo>
                          <a:pt x="16" y="1"/>
                          <a:pt x="16" y="1"/>
                          <a:pt x="16" y="2"/>
                        </a:cubicBezTo>
                        <a:cubicBezTo>
                          <a:pt x="15" y="4"/>
                          <a:pt x="13" y="5"/>
                          <a:pt x="11" y="5"/>
                        </a:cubicBezTo>
                        <a:cubicBezTo>
                          <a:pt x="9" y="6"/>
                          <a:pt x="6" y="6"/>
                          <a:pt x="4" y="4"/>
                        </a:cubicBezTo>
                        <a:cubicBezTo>
                          <a:pt x="4" y="4"/>
                          <a:pt x="3" y="3"/>
                          <a:pt x="3" y="3"/>
                        </a:cubicBezTo>
                        <a:cubicBezTo>
                          <a:pt x="2" y="2"/>
                          <a:pt x="0" y="3"/>
                          <a:pt x="1" y="4"/>
                        </a:cubicBezTo>
                        <a:cubicBezTo>
                          <a:pt x="3" y="5"/>
                          <a:pt x="4" y="5"/>
                          <a:pt x="6" y="6"/>
                        </a:cubicBezTo>
                        <a:cubicBezTo>
                          <a:pt x="8" y="6"/>
                          <a:pt x="9" y="6"/>
                          <a:pt x="11" y="6"/>
                        </a:cubicBezTo>
                        <a:cubicBezTo>
                          <a:pt x="14" y="6"/>
                          <a:pt x="17" y="4"/>
                          <a:pt x="17" y="1"/>
                        </a:cubicBez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5" name="Freeform 2800"/>
                  <p:cNvSpPr/>
                  <p:nvPr/>
                </p:nvSpPr>
                <p:spPr bwMode="auto">
                  <a:xfrm>
                    <a:off x="1935" y="1436"/>
                    <a:ext cx="91" cy="40"/>
                  </a:xfrm>
                  <a:custGeom>
                    <a:avLst/>
                    <a:gdLst>
                      <a:gd name="T0" fmla="*/ 19 w 41"/>
                      <a:gd name="T1" fmla="*/ 1 h 18"/>
                      <a:gd name="T2" fmla="*/ 28 w 41"/>
                      <a:gd name="T3" fmla="*/ 3 h 18"/>
                      <a:gd name="T4" fmla="*/ 31 w 41"/>
                      <a:gd name="T5" fmla="*/ 17 h 18"/>
                      <a:gd name="T6" fmla="*/ 24 w 41"/>
                      <a:gd name="T7" fmla="*/ 16 h 18"/>
                      <a:gd name="T8" fmla="*/ 13 w 41"/>
                      <a:gd name="T9" fmla="*/ 16 h 18"/>
                      <a:gd name="T10" fmla="*/ 1 w 41"/>
                      <a:gd name="T11" fmla="*/ 13 h 18"/>
                      <a:gd name="T12" fmla="*/ 2 w 41"/>
                      <a:gd name="T13" fmla="*/ 5 h 18"/>
                      <a:gd name="T14" fmla="*/ 1 w 41"/>
                      <a:gd name="T15" fmla="*/ 5 h 18"/>
                      <a:gd name="T16" fmla="*/ 4 w 41"/>
                      <a:gd name="T17" fmla="*/ 17 h 18"/>
                      <a:gd name="T18" fmla="*/ 15 w 41"/>
                      <a:gd name="T19" fmla="*/ 17 h 18"/>
                      <a:gd name="T20" fmla="*/ 30 w 41"/>
                      <a:gd name="T21" fmla="*/ 18 h 18"/>
                      <a:gd name="T22" fmla="*/ 37 w 41"/>
                      <a:gd name="T23" fmla="*/ 9 h 18"/>
                      <a:gd name="T24" fmla="*/ 33 w 41"/>
                      <a:gd name="T25" fmla="*/ 4 h 18"/>
                      <a:gd name="T26" fmla="*/ 28 w 41"/>
                      <a:gd name="T27" fmla="*/ 3 h 18"/>
                      <a:gd name="T28" fmla="*/ 19 w 41"/>
                      <a:gd name="T29" fmla="*/ 0 h 18"/>
                      <a:gd name="T30" fmla="*/ 19 w 41"/>
                      <a:gd name="T31" fmla="*/ 1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1" h="18">
                        <a:moveTo>
                          <a:pt x="19" y="1"/>
                        </a:moveTo>
                        <a:cubicBezTo>
                          <a:pt x="22" y="3"/>
                          <a:pt x="25" y="2"/>
                          <a:pt x="28" y="3"/>
                        </a:cubicBezTo>
                        <a:cubicBezTo>
                          <a:pt x="35" y="4"/>
                          <a:pt x="41" y="14"/>
                          <a:pt x="31" y="17"/>
                        </a:cubicBezTo>
                        <a:cubicBezTo>
                          <a:pt x="29" y="17"/>
                          <a:pt x="26" y="17"/>
                          <a:pt x="24" y="16"/>
                        </a:cubicBezTo>
                        <a:cubicBezTo>
                          <a:pt x="20" y="16"/>
                          <a:pt x="17" y="16"/>
                          <a:pt x="13" y="16"/>
                        </a:cubicBezTo>
                        <a:cubicBezTo>
                          <a:pt x="9" y="17"/>
                          <a:pt x="4" y="17"/>
                          <a:pt x="1" y="13"/>
                        </a:cubicBezTo>
                        <a:cubicBezTo>
                          <a:pt x="0" y="11"/>
                          <a:pt x="2" y="7"/>
                          <a:pt x="2" y="5"/>
                        </a:cubicBezTo>
                        <a:cubicBezTo>
                          <a:pt x="3" y="4"/>
                          <a:pt x="1" y="3"/>
                          <a:pt x="1" y="5"/>
                        </a:cubicBezTo>
                        <a:cubicBezTo>
                          <a:pt x="1" y="8"/>
                          <a:pt x="0" y="16"/>
                          <a:pt x="4" y="17"/>
                        </a:cubicBezTo>
                        <a:cubicBezTo>
                          <a:pt x="8" y="18"/>
                          <a:pt x="11" y="17"/>
                          <a:pt x="15" y="17"/>
                        </a:cubicBezTo>
                        <a:cubicBezTo>
                          <a:pt x="20" y="16"/>
                          <a:pt x="25" y="18"/>
                          <a:pt x="30" y="18"/>
                        </a:cubicBezTo>
                        <a:cubicBezTo>
                          <a:pt x="35" y="18"/>
                          <a:pt x="39" y="14"/>
                          <a:pt x="37" y="9"/>
                        </a:cubicBezTo>
                        <a:cubicBezTo>
                          <a:pt x="37" y="7"/>
                          <a:pt x="35" y="5"/>
                          <a:pt x="33" y="4"/>
                        </a:cubicBezTo>
                        <a:cubicBezTo>
                          <a:pt x="32" y="3"/>
                          <a:pt x="30" y="3"/>
                          <a:pt x="28" y="3"/>
                        </a:cubicBezTo>
                        <a:cubicBezTo>
                          <a:pt x="25" y="2"/>
                          <a:pt x="22" y="1"/>
                          <a:pt x="19" y="0"/>
                        </a:cubicBezTo>
                        <a:cubicBezTo>
                          <a:pt x="19" y="0"/>
                          <a:pt x="19" y="0"/>
                          <a:pt x="19" y="1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6" name="Freeform 2801"/>
                  <p:cNvSpPr/>
                  <p:nvPr/>
                </p:nvSpPr>
                <p:spPr bwMode="auto">
                  <a:xfrm>
                    <a:off x="1937" y="1463"/>
                    <a:ext cx="80" cy="11"/>
                  </a:xfrm>
                  <a:custGeom>
                    <a:avLst/>
                    <a:gdLst>
                      <a:gd name="T0" fmla="*/ 36 w 36"/>
                      <a:gd name="T1" fmla="*/ 0 h 5"/>
                      <a:gd name="T2" fmla="*/ 29 w 36"/>
                      <a:gd name="T3" fmla="*/ 2 h 5"/>
                      <a:gd name="T4" fmla="*/ 19 w 36"/>
                      <a:gd name="T5" fmla="*/ 1 h 5"/>
                      <a:gd name="T6" fmla="*/ 10 w 36"/>
                      <a:gd name="T7" fmla="*/ 0 h 5"/>
                      <a:gd name="T8" fmla="*/ 1 w 36"/>
                      <a:gd name="T9" fmla="*/ 0 h 5"/>
                      <a:gd name="T10" fmla="*/ 0 w 36"/>
                      <a:gd name="T11" fmla="*/ 1 h 5"/>
                      <a:gd name="T12" fmla="*/ 17 w 36"/>
                      <a:gd name="T13" fmla="*/ 1 h 5"/>
                      <a:gd name="T14" fmla="*/ 30 w 36"/>
                      <a:gd name="T15" fmla="*/ 3 h 5"/>
                      <a:gd name="T16" fmla="*/ 36 w 36"/>
                      <a:gd name="T1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6" h="5">
                        <a:moveTo>
                          <a:pt x="36" y="0"/>
                        </a:moveTo>
                        <a:cubicBezTo>
                          <a:pt x="33" y="0"/>
                          <a:pt x="31" y="2"/>
                          <a:pt x="29" y="2"/>
                        </a:cubicBezTo>
                        <a:cubicBezTo>
                          <a:pt x="26" y="2"/>
                          <a:pt x="22" y="1"/>
                          <a:pt x="19" y="1"/>
                        </a:cubicBezTo>
                        <a:cubicBezTo>
                          <a:pt x="16" y="0"/>
                          <a:pt x="13" y="0"/>
                          <a:pt x="10" y="0"/>
                        </a:cubicBezTo>
                        <a:cubicBezTo>
                          <a:pt x="7" y="0"/>
                          <a:pt x="3" y="1"/>
                          <a:pt x="1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2" y="5"/>
                          <a:pt x="14" y="1"/>
                          <a:pt x="17" y="1"/>
                        </a:cubicBezTo>
                        <a:cubicBezTo>
                          <a:pt x="21" y="1"/>
                          <a:pt x="26" y="2"/>
                          <a:pt x="30" y="3"/>
                        </a:cubicBezTo>
                        <a:cubicBezTo>
                          <a:pt x="33" y="3"/>
                          <a:pt x="34" y="2"/>
                          <a:pt x="36" y="0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7" name="Freeform 2802"/>
                  <p:cNvSpPr/>
                  <p:nvPr/>
                </p:nvSpPr>
                <p:spPr bwMode="auto">
                  <a:xfrm>
                    <a:off x="1984" y="1442"/>
                    <a:ext cx="18" cy="25"/>
                  </a:xfrm>
                  <a:custGeom>
                    <a:avLst/>
                    <a:gdLst>
                      <a:gd name="T0" fmla="*/ 8 w 8"/>
                      <a:gd name="T1" fmla="*/ 0 h 11"/>
                      <a:gd name="T2" fmla="*/ 6 w 8"/>
                      <a:gd name="T3" fmla="*/ 0 h 11"/>
                      <a:gd name="T4" fmla="*/ 3 w 8"/>
                      <a:gd name="T5" fmla="*/ 3 h 11"/>
                      <a:gd name="T6" fmla="*/ 1 w 8"/>
                      <a:gd name="T7" fmla="*/ 6 h 11"/>
                      <a:gd name="T8" fmla="*/ 1 w 8"/>
                      <a:gd name="T9" fmla="*/ 10 h 11"/>
                      <a:gd name="T10" fmla="*/ 2 w 8"/>
                      <a:gd name="T11" fmla="*/ 10 h 11"/>
                      <a:gd name="T12" fmla="*/ 2 w 8"/>
                      <a:gd name="T13" fmla="*/ 7 h 11"/>
                      <a:gd name="T14" fmla="*/ 4 w 8"/>
                      <a:gd name="T15" fmla="*/ 4 h 11"/>
                      <a:gd name="T16" fmla="*/ 8 w 8"/>
                      <a:gd name="T17" fmla="*/ 1 h 11"/>
                      <a:gd name="T18" fmla="*/ 8 w 8"/>
                      <a:gd name="T1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" h="11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4" y="1"/>
                          <a:pt x="4" y="2"/>
                          <a:pt x="3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0" y="7"/>
                          <a:pt x="1" y="9"/>
                          <a:pt x="1" y="10"/>
                        </a:cubicBezTo>
                        <a:cubicBezTo>
                          <a:pt x="1" y="11"/>
                          <a:pt x="2" y="11"/>
                          <a:pt x="2" y="10"/>
                        </a:cubicBezTo>
                        <a:cubicBezTo>
                          <a:pt x="1" y="9"/>
                          <a:pt x="2" y="8"/>
                          <a:pt x="2" y="7"/>
                        </a:cubicBezTo>
                        <a:cubicBezTo>
                          <a:pt x="3" y="6"/>
                          <a:pt x="3" y="5"/>
                          <a:pt x="4" y="4"/>
                        </a:cubicBezTo>
                        <a:cubicBezTo>
                          <a:pt x="5" y="2"/>
                          <a:pt x="7" y="2"/>
                          <a:pt x="8" y="1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8" name="Freeform 2803"/>
                  <p:cNvSpPr/>
                  <p:nvPr/>
                </p:nvSpPr>
                <p:spPr bwMode="auto">
                  <a:xfrm>
                    <a:off x="1966" y="1355"/>
                    <a:ext cx="7" cy="52"/>
                  </a:xfrm>
                  <a:custGeom>
                    <a:avLst/>
                    <a:gdLst>
                      <a:gd name="T0" fmla="*/ 1 w 3"/>
                      <a:gd name="T1" fmla="*/ 1 h 23"/>
                      <a:gd name="T2" fmla="*/ 0 w 3"/>
                      <a:gd name="T3" fmla="*/ 2 h 23"/>
                      <a:gd name="T4" fmla="*/ 0 w 3"/>
                      <a:gd name="T5" fmla="*/ 8 h 23"/>
                      <a:gd name="T6" fmla="*/ 1 w 3"/>
                      <a:gd name="T7" fmla="*/ 21 h 23"/>
                      <a:gd name="T8" fmla="*/ 2 w 3"/>
                      <a:gd name="T9" fmla="*/ 21 h 23"/>
                      <a:gd name="T10" fmla="*/ 1 w 3"/>
                      <a:gd name="T11" fmla="*/ 10 h 23"/>
                      <a:gd name="T12" fmla="*/ 1 w 3"/>
                      <a:gd name="T13" fmla="*/ 1 h 23"/>
                      <a:gd name="T14" fmla="*/ 1 w 3"/>
                      <a:gd name="T15" fmla="*/ 1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3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4"/>
                          <a:pt x="0" y="6"/>
                          <a:pt x="0" y="8"/>
                        </a:cubicBezTo>
                        <a:cubicBezTo>
                          <a:pt x="0" y="12"/>
                          <a:pt x="1" y="17"/>
                          <a:pt x="1" y="21"/>
                        </a:cubicBezTo>
                        <a:cubicBezTo>
                          <a:pt x="1" y="23"/>
                          <a:pt x="3" y="23"/>
                          <a:pt x="2" y="21"/>
                        </a:cubicBezTo>
                        <a:cubicBezTo>
                          <a:pt x="1" y="17"/>
                          <a:pt x="1" y="14"/>
                          <a:pt x="1" y="10"/>
                        </a:cubicBezTo>
                        <a:cubicBezTo>
                          <a:pt x="1" y="7"/>
                          <a:pt x="2" y="4"/>
                          <a:pt x="1" y="1"/>
                        </a:cubicBezTo>
                        <a:cubicBezTo>
                          <a:pt x="1" y="1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9" name="Freeform 2804"/>
                  <p:cNvSpPr/>
                  <p:nvPr/>
                </p:nvSpPr>
                <p:spPr bwMode="auto">
                  <a:xfrm>
                    <a:off x="1939" y="1359"/>
                    <a:ext cx="4" cy="48"/>
                  </a:xfrm>
                  <a:custGeom>
                    <a:avLst/>
                    <a:gdLst>
                      <a:gd name="T0" fmla="*/ 0 w 2"/>
                      <a:gd name="T1" fmla="*/ 0 h 21"/>
                      <a:gd name="T2" fmla="*/ 0 w 2"/>
                      <a:gd name="T3" fmla="*/ 9 h 21"/>
                      <a:gd name="T4" fmla="*/ 0 w 2"/>
                      <a:gd name="T5" fmla="*/ 15 h 21"/>
                      <a:gd name="T6" fmla="*/ 0 w 2"/>
                      <a:gd name="T7" fmla="*/ 20 h 21"/>
                      <a:gd name="T8" fmla="*/ 1 w 2"/>
                      <a:gd name="T9" fmla="*/ 20 h 21"/>
                      <a:gd name="T10" fmla="*/ 1 w 2"/>
                      <a:gd name="T11" fmla="*/ 9 h 21"/>
                      <a:gd name="T12" fmla="*/ 1 w 2"/>
                      <a:gd name="T13" fmla="*/ 0 h 21"/>
                      <a:gd name="T14" fmla="*/ 0 w 2"/>
                      <a:gd name="T15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1">
                        <a:moveTo>
                          <a:pt x="0" y="0"/>
                        </a:moveTo>
                        <a:cubicBezTo>
                          <a:pt x="0" y="3"/>
                          <a:pt x="0" y="6"/>
                          <a:pt x="0" y="9"/>
                        </a:cubicBezTo>
                        <a:cubicBezTo>
                          <a:pt x="0" y="11"/>
                          <a:pt x="0" y="13"/>
                          <a:pt x="0" y="15"/>
                        </a:cubicBezTo>
                        <a:cubicBezTo>
                          <a:pt x="0" y="16"/>
                          <a:pt x="0" y="18"/>
                          <a:pt x="0" y="20"/>
                        </a:cubicBezTo>
                        <a:cubicBezTo>
                          <a:pt x="0" y="21"/>
                          <a:pt x="1" y="21"/>
                          <a:pt x="1" y="20"/>
                        </a:cubicBezTo>
                        <a:cubicBezTo>
                          <a:pt x="1" y="16"/>
                          <a:pt x="1" y="13"/>
                          <a:pt x="1" y="9"/>
                        </a:cubicBezTo>
                        <a:cubicBezTo>
                          <a:pt x="1" y="6"/>
                          <a:pt x="2" y="3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0" name="Freeform 2805"/>
                  <p:cNvSpPr/>
                  <p:nvPr/>
                </p:nvSpPr>
                <p:spPr bwMode="auto">
                  <a:xfrm>
                    <a:off x="1966" y="1407"/>
                    <a:ext cx="9" cy="29"/>
                  </a:xfrm>
                  <a:custGeom>
                    <a:avLst/>
                    <a:gdLst>
                      <a:gd name="T0" fmla="*/ 2 w 4"/>
                      <a:gd name="T1" fmla="*/ 0 h 13"/>
                      <a:gd name="T2" fmla="*/ 1 w 4"/>
                      <a:gd name="T3" fmla="*/ 5 h 13"/>
                      <a:gd name="T4" fmla="*/ 3 w 4"/>
                      <a:gd name="T5" fmla="*/ 12 h 13"/>
                      <a:gd name="T6" fmla="*/ 4 w 4"/>
                      <a:gd name="T7" fmla="*/ 12 h 13"/>
                      <a:gd name="T8" fmla="*/ 2 w 4"/>
                      <a:gd name="T9" fmla="*/ 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13">
                        <a:moveTo>
                          <a:pt x="2" y="0"/>
                        </a:moveTo>
                        <a:cubicBezTo>
                          <a:pt x="0" y="1"/>
                          <a:pt x="1" y="3"/>
                          <a:pt x="1" y="5"/>
                        </a:cubicBezTo>
                        <a:cubicBezTo>
                          <a:pt x="1" y="7"/>
                          <a:pt x="2" y="10"/>
                          <a:pt x="3" y="12"/>
                        </a:cubicBezTo>
                        <a:cubicBezTo>
                          <a:pt x="3" y="13"/>
                          <a:pt x="4" y="13"/>
                          <a:pt x="4" y="12"/>
                        </a:cubicBezTo>
                        <a:cubicBezTo>
                          <a:pt x="1" y="9"/>
                          <a:pt x="2" y="4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1" name="Freeform 2806"/>
                  <p:cNvSpPr/>
                  <p:nvPr/>
                </p:nvSpPr>
                <p:spPr bwMode="auto">
                  <a:xfrm>
                    <a:off x="1937" y="1409"/>
                    <a:ext cx="6" cy="38"/>
                  </a:xfrm>
                  <a:custGeom>
                    <a:avLst/>
                    <a:gdLst>
                      <a:gd name="T0" fmla="*/ 1 w 3"/>
                      <a:gd name="T1" fmla="*/ 0 h 17"/>
                      <a:gd name="T2" fmla="*/ 1 w 3"/>
                      <a:gd name="T3" fmla="*/ 1 h 17"/>
                      <a:gd name="T4" fmla="*/ 1 w 3"/>
                      <a:gd name="T5" fmla="*/ 6 h 17"/>
                      <a:gd name="T6" fmla="*/ 1 w 3"/>
                      <a:gd name="T7" fmla="*/ 16 h 17"/>
                      <a:gd name="T8" fmla="*/ 2 w 3"/>
                      <a:gd name="T9" fmla="*/ 16 h 17"/>
                      <a:gd name="T10" fmla="*/ 2 w 3"/>
                      <a:gd name="T11" fmla="*/ 7 h 17"/>
                      <a:gd name="T12" fmla="*/ 2 w 3"/>
                      <a:gd name="T13" fmla="*/ 2 h 17"/>
                      <a:gd name="T14" fmla="*/ 2 w 3"/>
                      <a:gd name="T15" fmla="*/ 0 h 17"/>
                      <a:gd name="T16" fmla="*/ 1 w 3"/>
                      <a:gd name="T17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17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3"/>
                          <a:pt x="1" y="4"/>
                          <a:pt x="1" y="6"/>
                        </a:cubicBezTo>
                        <a:cubicBezTo>
                          <a:pt x="1" y="9"/>
                          <a:pt x="1" y="13"/>
                          <a:pt x="1" y="16"/>
                        </a:cubicBezTo>
                        <a:cubicBezTo>
                          <a:pt x="0" y="17"/>
                          <a:pt x="3" y="17"/>
                          <a:pt x="2" y="16"/>
                        </a:cubicBezTo>
                        <a:cubicBezTo>
                          <a:pt x="2" y="13"/>
                          <a:pt x="1" y="10"/>
                          <a:pt x="2" y="7"/>
                        </a:cubicBezTo>
                        <a:cubicBezTo>
                          <a:pt x="2" y="6"/>
                          <a:pt x="2" y="4"/>
                          <a:pt x="2" y="2"/>
                        </a:cubicBezTo>
                        <a:cubicBezTo>
                          <a:pt x="2" y="2"/>
                          <a:pt x="2" y="1"/>
                          <a:pt x="2" y="0"/>
                        </a:cubicBez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2" name="Freeform 2807"/>
                  <p:cNvSpPr/>
                  <p:nvPr/>
                </p:nvSpPr>
                <p:spPr bwMode="auto">
                  <a:xfrm>
                    <a:off x="1811" y="1328"/>
                    <a:ext cx="83" cy="150"/>
                  </a:xfrm>
                  <a:custGeom>
                    <a:avLst/>
                    <a:gdLst>
                      <a:gd name="T0" fmla="*/ 24 w 37"/>
                      <a:gd name="T1" fmla="*/ 21 h 67"/>
                      <a:gd name="T2" fmla="*/ 24 w 37"/>
                      <a:gd name="T3" fmla="*/ 33 h 67"/>
                      <a:gd name="T4" fmla="*/ 23 w 37"/>
                      <a:gd name="T5" fmla="*/ 40 h 67"/>
                      <a:gd name="T6" fmla="*/ 20 w 37"/>
                      <a:gd name="T7" fmla="*/ 49 h 67"/>
                      <a:gd name="T8" fmla="*/ 11 w 37"/>
                      <a:gd name="T9" fmla="*/ 51 h 67"/>
                      <a:gd name="T10" fmla="*/ 4 w 37"/>
                      <a:gd name="T11" fmla="*/ 53 h 67"/>
                      <a:gd name="T12" fmla="*/ 1 w 37"/>
                      <a:gd name="T13" fmla="*/ 61 h 67"/>
                      <a:gd name="T14" fmla="*/ 7 w 37"/>
                      <a:gd name="T15" fmla="*/ 63 h 67"/>
                      <a:gd name="T16" fmla="*/ 15 w 37"/>
                      <a:gd name="T17" fmla="*/ 62 h 67"/>
                      <a:gd name="T18" fmla="*/ 26 w 37"/>
                      <a:gd name="T19" fmla="*/ 63 h 67"/>
                      <a:gd name="T20" fmla="*/ 36 w 37"/>
                      <a:gd name="T21" fmla="*/ 61 h 67"/>
                      <a:gd name="T22" fmla="*/ 35 w 37"/>
                      <a:gd name="T23" fmla="*/ 53 h 67"/>
                      <a:gd name="T24" fmla="*/ 35 w 37"/>
                      <a:gd name="T25" fmla="*/ 51 h 67"/>
                      <a:gd name="T26" fmla="*/ 35 w 37"/>
                      <a:gd name="T27" fmla="*/ 49 h 67"/>
                      <a:gd name="T28" fmla="*/ 35 w 37"/>
                      <a:gd name="T29" fmla="*/ 44 h 67"/>
                      <a:gd name="T30" fmla="*/ 36 w 37"/>
                      <a:gd name="T31" fmla="*/ 41 h 67"/>
                      <a:gd name="T32" fmla="*/ 36 w 37"/>
                      <a:gd name="T33" fmla="*/ 38 h 67"/>
                      <a:gd name="T34" fmla="*/ 37 w 37"/>
                      <a:gd name="T35" fmla="*/ 18 h 67"/>
                      <a:gd name="T36" fmla="*/ 37 w 37"/>
                      <a:gd name="T37" fmla="*/ 10 h 67"/>
                      <a:gd name="T38" fmla="*/ 36 w 37"/>
                      <a:gd name="T39" fmla="*/ 3 h 67"/>
                      <a:gd name="T40" fmla="*/ 27 w 37"/>
                      <a:gd name="T41" fmla="*/ 2 h 67"/>
                      <a:gd name="T42" fmla="*/ 25 w 37"/>
                      <a:gd name="T43" fmla="*/ 11 h 67"/>
                      <a:gd name="T44" fmla="*/ 24 w 37"/>
                      <a:gd name="T45" fmla="*/ 20 h 67"/>
                      <a:gd name="T46" fmla="*/ 24 w 37"/>
                      <a:gd name="T47" fmla="*/ 2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37" h="67">
                        <a:moveTo>
                          <a:pt x="24" y="21"/>
                        </a:moveTo>
                        <a:cubicBezTo>
                          <a:pt x="24" y="25"/>
                          <a:pt x="24" y="29"/>
                          <a:pt x="24" y="33"/>
                        </a:cubicBezTo>
                        <a:cubicBezTo>
                          <a:pt x="23" y="35"/>
                          <a:pt x="24" y="37"/>
                          <a:pt x="23" y="40"/>
                        </a:cubicBezTo>
                        <a:cubicBezTo>
                          <a:pt x="23" y="43"/>
                          <a:pt x="23" y="47"/>
                          <a:pt x="20" y="49"/>
                        </a:cubicBezTo>
                        <a:cubicBezTo>
                          <a:pt x="17" y="50"/>
                          <a:pt x="14" y="51"/>
                          <a:pt x="11" y="51"/>
                        </a:cubicBezTo>
                        <a:cubicBezTo>
                          <a:pt x="9" y="52"/>
                          <a:pt x="6" y="52"/>
                          <a:pt x="4" y="53"/>
                        </a:cubicBezTo>
                        <a:cubicBezTo>
                          <a:pt x="2" y="55"/>
                          <a:pt x="0" y="58"/>
                          <a:pt x="1" y="61"/>
                        </a:cubicBezTo>
                        <a:cubicBezTo>
                          <a:pt x="2" y="63"/>
                          <a:pt x="5" y="63"/>
                          <a:pt x="7" y="63"/>
                        </a:cubicBezTo>
                        <a:cubicBezTo>
                          <a:pt x="9" y="63"/>
                          <a:pt x="12" y="62"/>
                          <a:pt x="15" y="62"/>
                        </a:cubicBezTo>
                        <a:cubicBezTo>
                          <a:pt x="18" y="63"/>
                          <a:pt x="22" y="63"/>
                          <a:pt x="26" y="63"/>
                        </a:cubicBezTo>
                        <a:cubicBezTo>
                          <a:pt x="30" y="64"/>
                          <a:pt x="35" y="67"/>
                          <a:pt x="36" y="61"/>
                        </a:cubicBezTo>
                        <a:cubicBezTo>
                          <a:pt x="36" y="58"/>
                          <a:pt x="36" y="56"/>
                          <a:pt x="35" y="53"/>
                        </a:cubicBezTo>
                        <a:cubicBezTo>
                          <a:pt x="35" y="52"/>
                          <a:pt x="35" y="52"/>
                          <a:pt x="35" y="51"/>
                        </a:cubicBezTo>
                        <a:cubicBezTo>
                          <a:pt x="35" y="50"/>
                          <a:pt x="35" y="50"/>
                          <a:pt x="35" y="49"/>
                        </a:cubicBezTo>
                        <a:cubicBezTo>
                          <a:pt x="35" y="47"/>
                          <a:pt x="35" y="46"/>
                          <a:pt x="35" y="44"/>
                        </a:cubicBezTo>
                        <a:cubicBezTo>
                          <a:pt x="36" y="43"/>
                          <a:pt x="36" y="42"/>
                          <a:pt x="36" y="41"/>
                        </a:cubicBezTo>
                        <a:cubicBezTo>
                          <a:pt x="36" y="40"/>
                          <a:pt x="36" y="39"/>
                          <a:pt x="36" y="38"/>
                        </a:cubicBezTo>
                        <a:cubicBezTo>
                          <a:pt x="36" y="32"/>
                          <a:pt x="36" y="25"/>
                          <a:pt x="37" y="18"/>
                        </a:cubicBezTo>
                        <a:cubicBezTo>
                          <a:pt x="37" y="16"/>
                          <a:pt x="37" y="13"/>
                          <a:pt x="37" y="10"/>
                        </a:cubicBezTo>
                        <a:cubicBezTo>
                          <a:pt x="37" y="8"/>
                          <a:pt x="37" y="5"/>
                          <a:pt x="36" y="3"/>
                        </a:cubicBezTo>
                        <a:cubicBezTo>
                          <a:pt x="34" y="0"/>
                          <a:pt x="30" y="0"/>
                          <a:pt x="27" y="2"/>
                        </a:cubicBezTo>
                        <a:cubicBezTo>
                          <a:pt x="25" y="5"/>
                          <a:pt x="25" y="8"/>
                          <a:pt x="25" y="11"/>
                        </a:cubicBezTo>
                        <a:cubicBezTo>
                          <a:pt x="24" y="14"/>
                          <a:pt x="24" y="17"/>
                          <a:pt x="24" y="20"/>
                        </a:cubicBezTo>
                        <a:cubicBezTo>
                          <a:pt x="24" y="20"/>
                          <a:pt x="24" y="21"/>
                          <a:pt x="24" y="21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3" name="Freeform 2808"/>
                  <p:cNvSpPr/>
                  <p:nvPr/>
                </p:nvSpPr>
                <p:spPr bwMode="auto">
                  <a:xfrm>
                    <a:off x="1811" y="1445"/>
                    <a:ext cx="79" cy="38"/>
                  </a:xfrm>
                  <a:custGeom>
                    <a:avLst/>
                    <a:gdLst>
                      <a:gd name="T0" fmla="*/ 34 w 35"/>
                      <a:gd name="T1" fmla="*/ 11 h 17"/>
                      <a:gd name="T2" fmla="*/ 31 w 35"/>
                      <a:gd name="T3" fmla="*/ 11 h 17"/>
                      <a:gd name="T4" fmla="*/ 25 w 35"/>
                      <a:gd name="T5" fmla="*/ 11 h 17"/>
                      <a:gd name="T6" fmla="*/ 22 w 35"/>
                      <a:gd name="T7" fmla="*/ 10 h 17"/>
                      <a:gd name="T8" fmla="*/ 20 w 35"/>
                      <a:gd name="T9" fmla="*/ 10 h 17"/>
                      <a:gd name="T10" fmla="*/ 15 w 35"/>
                      <a:gd name="T11" fmla="*/ 10 h 17"/>
                      <a:gd name="T12" fmla="*/ 13 w 35"/>
                      <a:gd name="T13" fmla="*/ 10 h 17"/>
                      <a:gd name="T14" fmla="*/ 13 w 35"/>
                      <a:gd name="T15" fmla="*/ 8 h 17"/>
                      <a:gd name="T16" fmla="*/ 12 w 35"/>
                      <a:gd name="T17" fmla="*/ 5 h 17"/>
                      <a:gd name="T18" fmla="*/ 12 w 35"/>
                      <a:gd name="T19" fmla="*/ 3 h 17"/>
                      <a:gd name="T20" fmla="*/ 10 w 35"/>
                      <a:gd name="T21" fmla="*/ 1 h 17"/>
                      <a:gd name="T22" fmla="*/ 8 w 35"/>
                      <a:gd name="T23" fmla="*/ 0 h 17"/>
                      <a:gd name="T24" fmla="*/ 7 w 35"/>
                      <a:gd name="T25" fmla="*/ 0 h 17"/>
                      <a:gd name="T26" fmla="*/ 7 w 35"/>
                      <a:gd name="T27" fmla="*/ 0 h 17"/>
                      <a:gd name="T28" fmla="*/ 3 w 35"/>
                      <a:gd name="T29" fmla="*/ 2 h 17"/>
                      <a:gd name="T30" fmla="*/ 1 w 35"/>
                      <a:gd name="T31" fmla="*/ 4 h 17"/>
                      <a:gd name="T32" fmla="*/ 0 w 35"/>
                      <a:gd name="T33" fmla="*/ 8 h 17"/>
                      <a:gd name="T34" fmla="*/ 1 w 35"/>
                      <a:gd name="T35" fmla="*/ 11 h 17"/>
                      <a:gd name="T36" fmla="*/ 3 w 35"/>
                      <a:gd name="T37" fmla="*/ 13 h 17"/>
                      <a:gd name="T38" fmla="*/ 5 w 35"/>
                      <a:gd name="T39" fmla="*/ 14 h 17"/>
                      <a:gd name="T40" fmla="*/ 8 w 35"/>
                      <a:gd name="T41" fmla="*/ 14 h 17"/>
                      <a:gd name="T42" fmla="*/ 10 w 35"/>
                      <a:gd name="T43" fmla="*/ 14 h 17"/>
                      <a:gd name="T44" fmla="*/ 16 w 35"/>
                      <a:gd name="T45" fmla="*/ 14 h 17"/>
                      <a:gd name="T46" fmla="*/ 19 w 35"/>
                      <a:gd name="T47" fmla="*/ 14 h 17"/>
                      <a:gd name="T48" fmla="*/ 24 w 35"/>
                      <a:gd name="T49" fmla="*/ 15 h 17"/>
                      <a:gd name="T50" fmla="*/ 35 w 35"/>
                      <a:gd name="T51" fmla="*/ 11 h 17"/>
                      <a:gd name="T52" fmla="*/ 34 w 35"/>
                      <a:gd name="T53" fmla="*/ 11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5" h="17">
                        <a:moveTo>
                          <a:pt x="34" y="11"/>
                        </a:moveTo>
                        <a:cubicBezTo>
                          <a:pt x="33" y="12"/>
                          <a:pt x="32" y="11"/>
                          <a:pt x="31" y="11"/>
                        </a:cubicBezTo>
                        <a:cubicBezTo>
                          <a:pt x="29" y="11"/>
                          <a:pt x="27" y="11"/>
                          <a:pt x="25" y="11"/>
                        </a:cubicBezTo>
                        <a:cubicBezTo>
                          <a:pt x="24" y="11"/>
                          <a:pt x="23" y="10"/>
                          <a:pt x="22" y="10"/>
                        </a:cubicBezTo>
                        <a:cubicBezTo>
                          <a:pt x="21" y="10"/>
                          <a:pt x="21" y="10"/>
                          <a:pt x="20" y="10"/>
                        </a:cubicBezTo>
                        <a:cubicBezTo>
                          <a:pt x="18" y="10"/>
                          <a:pt x="17" y="10"/>
                          <a:pt x="15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4" y="9"/>
                          <a:pt x="13" y="8"/>
                        </a:cubicBezTo>
                        <a:cubicBezTo>
                          <a:pt x="13" y="7"/>
                          <a:pt x="13" y="6"/>
                          <a:pt x="12" y="5"/>
                        </a:cubicBezTo>
                        <a:cubicBezTo>
                          <a:pt x="12" y="4"/>
                          <a:pt x="12" y="4"/>
                          <a:pt x="12" y="3"/>
                        </a:cubicBezTo>
                        <a:cubicBezTo>
                          <a:pt x="11" y="3"/>
                          <a:pt x="11" y="2"/>
                          <a:pt x="10" y="1"/>
                        </a:cubicBezTo>
                        <a:cubicBezTo>
                          <a:pt x="9" y="1"/>
                          <a:pt x="9" y="0"/>
                          <a:pt x="8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5" y="0"/>
                          <a:pt x="4" y="1"/>
                          <a:pt x="3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0" y="6"/>
                          <a:pt x="0" y="7"/>
                          <a:pt x="0" y="8"/>
                        </a:cubicBezTo>
                        <a:cubicBezTo>
                          <a:pt x="0" y="9"/>
                          <a:pt x="0" y="10"/>
                          <a:pt x="1" y="11"/>
                        </a:cubicBezTo>
                        <a:cubicBezTo>
                          <a:pt x="2" y="12"/>
                          <a:pt x="2" y="12"/>
                          <a:pt x="3" y="13"/>
                        </a:cubicBezTo>
                        <a:cubicBezTo>
                          <a:pt x="3" y="13"/>
                          <a:pt x="4" y="14"/>
                          <a:pt x="5" y="14"/>
                        </a:cubicBezTo>
                        <a:cubicBezTo>
                          <a:pt x="6" y="14"/>
                          <a:pt x="7" y="14"/>
                          <a:pt x="8" y="14"/>
                        </a:cubicBezTo>
                        <a:cubicBezTo>
                          <a:pt x="9" y="14"/>
                          <a:pt x="10" y="14"/>
                          <a:pt x="10" y="14"/>
                        </a:cubicBezTo>
                        <a:cubicBezTo>
                          <a:pt x="12" y="14"/>
                          <a:pt x="14" y="14"/>
                          <a:pt x="16" y="14"/>
                        </a:cubicBezTo>
                        <a:cubicBezTo>
                          <a:pt x="17" y="14"/>
                          <a:pt x="18" y="14"/>
                          <a:pt x="19" y="14"/>
                        </a:cubicBezTo>
                        <a:cubicBezTo>
                          <a:pt x="21" y="14"/>
                          <a:pt x="22" y="14"/>
                          <a:pt x="24" y="15"/>
                        </a:cubicBezTo>
                        <a:cubicBezTo>
                          <a:pt x="27" y="15"/>
                          <a:pt x="35" y="17"/>
                          <a:pt x="35" y="11"/>
                        </a:cubicBezTo>
                        <a:lnTo>
                          <a:pt x="34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4" name="Freeform 2809"/>
                  <p:cNvSpPr/>
                  <p:nvPr/>
                </p:nvSpPr>
                <p:spPr bwMode="auto">
                  <a:xfrm>
                    <a:off x="1827" y="1436"/>
                    <a:ext cx="67" cy="36"/>
                  </a:xfrm>
                  <a:custGeom>
                    <a:avLst/>
                    <a:gdLst>
                      <a:gd name="T0" fmla="*/ 28 w 30"/>
                      <a:gd name="T1" fmla="*/ 7 h 16"/>
                      <a:gd name="T2" fmla="*/ 28 w 30"/>
                      <a:gd name="T3" fmla="*/ 5 h 16"/>
                      <a:gd name="T4" fmla="*/ 24 w 30"/>
                      <a:gd name="T5" fmla="*/ 8 h 16"/>
                      <a:gd name="T6" fmla="*/ 19 w 30"/>
                      <a:gd name="T7" fmla="*/ 7 h 16"/>
                      <a:gd name="T8" fmla="*/ 13 w 30"/>
                      <a:gd name="T9" fmla="*/ 0 h 16"/>
                      <a:gd name="T10" fmla="*/ 13 w 30"/>
                      <a:gd name="T11" fmla="*/ 0 h 16"/>
                      <a:gd name="T12" fmla="*/ 4 w 30"/>
                      <a:gd name="T13" fmla="*/ 3 h 16"/>
                      <a:gd name="T14" fmla="*/ 0 w 30"/>
                      <a:gd name="T15" fmla="*/ 4 h 16"/>
                      <a:gd name="T16" fmla="*/ 3 w 30"/>
                      <a:gd name="T17" fmla="*/ 6 h 16"/>
                      <a:gd name="T18" fmla="*/ 5 w 30"/>
                      <a:gd name="T19" fmla="*/ 8 h 16"/>
                      <a:gd name="T20" fmla="*/ 5 w 30"/>
                      <a:gd name="T21" fmla="*/ 9 h 16"/>
                      <a:gd name="T22" fmla="*/ 6 w 30"/>
                      <a:gd name="T23" fmla="*/ 11 h 16"/>
                      <a:gd name="T24" fmla="*/ 6 w 30"/>
                      <a:gd name="T25" fmla="*/ 13 h 16"/>
                      <a:gd name="T26" fmla="*/ 6 w 30"/>
                      <a:gd name="T27" fmla="*/ 14 h 16"/>
                      <a:gd name="T28" fmla="*/ 9 w 30"/>
                      <a:gd name="T29" fmla="*/ 14 h 16"/>
                      <a:gd name="T30" fmla="*/ 17 w 30"/>
                      <a:gd name="T31" fmla="*/ 15 h 16"/>
                      <a:gd name="T32" fmla="*/ 20 w 30"/>
                      <a:gd name="T33" fmla="*/ 16 h 16"/>
                      <a:gd name="T34" fmla="*/ 26 w 30"/>
                      <a:gd name="T35" fmla="*/ 16 h 16"/>
                      <a:gd name="T36" fmla="*/ 28 w 30"/>
                      <a:gd name="T37" fmla="*/ 7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0" h="16">
                        <a:moveTo>
                          <a:pt x="28" y="7"/>
                        </a:moveTo>
                        <a:cubicBezTo>
                          <a:pt x="28" y="6"/>
                          <a:pt x="28" y="6"/>
                          <a:pt x="28" y="5"/>
                        </a:cubicBezTo>
                        <a:cubicBezTo>
                          <a:pt x="26" y="5"/>
                          <a:pt x="26" y="7"/>
                          <a:pt x="24" y="8"/>
                        </a:cubicBezTo>
                        <a:cubicBezTo>
                          <a:pt x="23" y="8"/>
                          <a:pt x="20" y="8"/>
                          <a:pt x="19" y="7"/>
                        </a:cubicBezTo>
                        <a:cubicBezTo>
                          <a:pt x="16" y="7"/>
                          <a:pt x="13" y="4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0" y="2"/>
                          <a:pt x="7" y="3"/>
                          <a:pt x="4" y="3"/>
                        </a:cubicBezTo>
                        <a:cubicBezTo>
                          <a:pt x="3" y="4"/>
                          <a:pt x="2" y="4"/>
                          <a:pt x="0" y="4"/>
                        </a:cubicBezTo>
                        <a:cubicBezTo>
                          <a:pt x="1" y="4"/>
                          <a:pt x="2" y="5"/>
                          <a:pt x="3" y="6"/>
                        </a:cubicBezTo>
                        <a:cubicBezTo>
                          <a:pt x="3" y="6"/>
                          <a:pt x="4" y="7"/>
                          <a:pt x="5" y="8"/>
                        </a:cubicBezTo>
                        <a:cubicBezTo>
                          <a:pt x="5" y="8"/>
                          <a:pt x="5" y="9"/>
                          <a:pt x="5" y="9"/>
                        </a:cubicBezTo>
                        <a:cubicBezTo>
                          <a:pt x="6" y="10"/>
                          <a:pt x="6" y="10"/>
                          <a:pt x="6" y="11"/>
                        </a:cubicBezTo>
                        <a:cubicBezTo>
                          <a:pt x="6" y="12"/>
                          <a:pt x="6" y="12"/>
                          <a:pt x="6" y="13"/>
                        </a:cubicBezTo>
                        <a:cubicBezTo>
                          <a:pt x="6" y="13"/>
                          <a:pt x="6" y="14"/>
                          <a:pt x="6" y="14"/>
                        </a:cubicBezTo>
                        <a:cubicBezTo>
                          <a:pt x="7" y="14"/>
                          <a:pt x="8" y="14"/>
                          <a:pt x="9" y="14"/>
                        </a:cubicBezTo>
                        <a:cubicBezTo>
                          <a:pt x="12" y="14"/>
                          <a:pt x="14" y="14"/>
                          <a:pt x="17" y="15"/>
                        </a:cubicBezTo>
                        <a:cubicBezTo>
                          <a:pt x="18" y="15"/>
                          <a:pt x="19" y="16"/>
                          <a:pt x="20" y="16"/>
                        </a:cubicBezTo>
                        <a:cubicBezTo>
                          <a:pt x="22" y="16"/>
                          <a:pt x="24" y="16"/>
                          <a:pt x="26" y="16"/>
                        </a:cubicBezTo>
                        <a:cubicBezTo>
                          <a:pt x="30" y="16"/>
                          <a:pt x="29" y="10"/>
                          <a:pt x="28" y="7"/>
                        </a:cubicBezTo>
                        <a:close/>
                      </a:path>
                    </a:pathLst>
                  </a:custGeom>
                  <a:solidFill>
                    <a:srgbClr val="507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5" name="Freeform 2810"/>
                  <p:cNvSpPr/>
                  <p:nvPr/>
                </p:nvSpPr>
                <p:spPr bwMode="auto">
                  <a:xfrm>
                    <a:off x="1854" y="1407"/>
                    <a:ext cx="38" cy="47"/>
                  </a:xfrm>
                  <a:custGeom>
                    <a:avLst/>
                    <a:gdLst>
                      <a:gd name="T0" fmla="*/ 16 w 17"/>
                      <a:gd name="T1" fmla="*/ 7 h 21"/>
                      <a:gd name="T2" fmla="*/ 17 w 17"/>
                      <a:gd name="T3" fmla="*/ 3 h 21"/>
                      <a:gd name="T4" fmla="*/ 10 w 17"/>
                      <a:gd name="T5" fmla="*/ 3 h 21"/>
                      <a:gd name="T6" fmla="*/ 4 w 17"/>
                      <a:gd name="T7" fmla="*/ 0 h 21"/>
                      <a:gd name="T8" fmla="*/ 4 w 17"/>
                      <a:gd name="T9" fmla="*/ 6 h 21"/>
                      <a:gd name="T10" fmla="*/ 2 w 17"/>
                      <a:gd name="T11" fmla="*/ 17 h 21"/>
                      <a:gd name="T12" fmla="*/ 9 w 17"/>
                      <a:gd name="T13" fmla="*/ 21 h 21"/>
                      <a:gd name="T14" fmla="*/ 15 w 17"/>
                      <a:gd name="T15" fmla="*/ 19 h 21"/>
                      <a:gd name="T16" fmla="*/ 16 w 17"/>
                      <a:gd name="T17" fmla="*/ 14 h 21"/>
                      <a:gd name="T18" fmla="*/ 16 w 17"/>
                      <a:gd name="T19" fmla="*/ 7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21">
                        <a:moveTo>
                          <a:pt x="16" y="7"/>
                        </a:moveTo>
                        <a:cubicBezTo>
                          <a:pt x="16" y="5"/>
                          <a:pt x="17" y="4"/>
                          <a:pt x="17" y="3"/>
                        </a:cubicBezTo>
                        <a:cubicBezTo>
                          <a:pt x="15" y="3"/>
                          <a:pt x="13" y="4"/>
                          <a:pt x="10" y="3"/>
                        </a:cubicBezTo>
                        <a:cubicBezTo>
                          <a:pt x="9" y="3"/>
                          <a:pt x="4" y="2"/>
                          <a:pt x="4" y="0"/>
                        </a:cubicBezTo>
                        <a:cubicBezTo>
                          <a:pt x="4" y="2"/>
                          <a:pt x="4" y="4"/>
                          <a:pt x="4" y="6"/>
                        </a:cubicBezTo>
                        <a:cubicBezTo>
                          <a:pt x="4" y="10"/>
                          <a:pt x="0" y="13"/>
                          <a:pt x="2" y="17"/>
                        </a:cubicBezTo>
                        <a:cubicBezTo>
                          <a:pt x="3" y="19"/>
                          <a:pt x="7" y="21"/>
                          <a:pt x="9" y="21"/>
                        </a:cubicBezTo>
                        <a:cubicBezTo>
                          <a:pt x="11" y="21"/>
                          <a:pt x="14" y="20"/>
                          <a:pt x="15" y="19"/>
                        </a:cubicBezTo>
                        <a:cubicBezTo>
                          <a:pt x="16" y="18"/>
                          <a:pt x="16" y="16"/>
                          <a:pt x="16" y="14"/>
                        </a:cubicBezTo>
                        <a:cubicBezTo>
                          <a:pt x="16" y="12"/>
                          <a:pt x="16" y="9"/>
                          <a:pt x="16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6" name="Freeform 2811"/>
                  <p:cNvSpPr>
                    <a:spLocks noEditPoints="1"/>
                  </p:cNvSpPr>
                  <p:nvPr/>
                </p:nvSpPr>
                <p:spPr bwMode="auto">
                  <a:xfrm>
                    <a:off x="1867" y="1366"/>
                    <a:ext cx="16" cy="20"/>
                  </a:xfrm>
                  <a:custGeom>
                    <a:avLst/>
                    <a:gdLst>
                      <a:gd name="T0" fmla="*/ 3 w 7"/>
                      <a:gd name="T1" fmla="*/ 4 h 9"/>
                      <a:gd name="T2" fmla="*/ 0 w 7"/>
                      <a:gd name="T3" fmla="*/ 4 h 9"/>
                      <a:gd name="T4" fmla="*/ 3 w 7"/>
                      <a:gd name="T5" fmla="*/ 4 h 9"/>
                      <a:gd name="T6" fmla="*/ 3 w 7"/>
                      <a:gd name="T7" fmla="*/ 4 h 9"/>
                      <a:gd name="T8" fmla="*/ 3 w 7"/>
                      <a:gd name="T9" fmla="*/ 4 h 9"/>
                      <a:gd name="T10" fmla="*/ 3 w 7"/>
                      <a:gd name="T11" fmla="*/ 4 h 9"/>
                      <a:gd name="T12" fmla="*/ 3 w 7"/>
                      <a:gd name="T13" fmla="*/ 4 h 9"/>
                      <a:gd name="T14" fmla="*/ 3 w 7"/>
                      <a:gd name="T15" fmla="*/ 4 h 9"/>
                      <a:gd name="T16" fmla="*/ 3 w 7"/>
                      <a:gd name="T17" fmla="*/ 4 h 9"/>
                      <a:gd name="T18" fmla="*/ 3 w 7"/>
                      <a:gd name="T19" fmla="*/ 4 h 9"/>
                      <a:gd name="T20" fmla="*/ 3 w 7"/>
                      <a:gd name="T21" fmla="*/ 4 h 9"/>
                      <a:gd name="T22" fmla="*/ 3 w 7"/>
                      <a:gd name="T23" fmla="*/ 4 h 9"/>
                      <a:gd name="T24" fmla="*/ 3 w 7"/>
                      <a:gd name="T25" fmla="*/ 4 h 9"/>
                      <a:gd name="T26" fmla="*/ 3 w 7"/>
                      <a:gd name="T27" fmla="*/ 4 h 9"/>
                      <a:gd name="T28" fmla="*/ 3 w 7"/>
                      <a:gd name="T29" fmla="*/ 3 h 9"/>
                      <a:gd name="T30" fmla="*/ 3 w 7"/>
                      <a:gd name="T31" fmla="*/ 3 h 9"/>
                      <a:gd name="T32" fmla="*/ 3 w 7"/>
                      <a:gd name="T33" fmla="*/ 3 h 9"/>
                      <a:gd name="T34" fmla="*/ 3 w 7"/>
                      <a:gd name="T35" fmla="*/ 4 h 9"/>
                      <a:gd name="T36" fmla="*/ 3 w 7"/>
                      <a:gd name="T37" fmla="*/ 3 h 9"/>
                      <a:gd name="T38" fmla="*/ 0 w 7"/>
                      <a:gd name="T39" fmla="*/ 2 h 9"/>
                      <a:gd name="T40" fmla="*/ 2 w 7"/>
                      <a:gd name="T41" fmla="*/ 0 h 9"/>
                      <a:gd name="T42" fmla="*/ 1 w 7"/>
                      <a:gd name="T43" fmla="*/ 8 h 9"/>
                      <a:gd name="T44" fmla="*/ 5 w 7"/>
                      <a:gd name="T45" fmla="*/ 5 h 9"/>
                      <a:gd name="T46" fmla="*/ 5 w 7"/>
                      <a:gd name="T47" fmla="*/ 5 h 9"/>
                      <a:gd name="T48" fmla="*/ 3 w 7"/>
                      <a:gd name="T49" fmla="*/ 4 h 9"/>
                      <a:gd name="T50" fmla="*/ 3 w 7"/>
                      <a:gd name="T51" fmla="*/ 4 h 9"/>
                      <a:gd name="T52" fmla="*/ 3 w 7"/>
                      <a:gd name="T53" fmla="*/ 4 h 9"/>
                      <a:gd name="T54" fmla="*/ 3 w 7"/>
                      <a:gd name="T55" fmla="*/ 5 h 9"/>
                      <a:gd name="T56" fmla="*/ 3 w 7"/>
                      <a:gd name="T57" fmla="*/ 5 h 9"/>
                      <a:gd name="T58" fmla="*/ 2 w 7"/>
                      <a:gd name="T59" fmla="*/ 4 h 9"/>
                      <a:gd name="T60" fmla="*/ 2 w 7"/>
                      <a:gd name="T61" fmla="*/ 3 h 9"/>
                      <a:gd name="T62" fmla="*/ 2 w 7"/>
                      <a:gd name="T63" fmla="*/ 3 h 9"/>
                      <a:gd name="T64" fmla="*/ 3 w 7"/>
                      <a:gd name="T65" fmla="*/ 2 h 9"/>
                      <a:gd name="T66" fmla="*/ 4 w 7"/>
                      <a:gd name="T67" fmla="*/ 2 h 9"/>
                      <a:gd name="T68" fmla="*/ 3 w 7"/>
                      <a:gd name="T69" fmla="*/ 0 h 9"/>
                      <a:gd name="T70" fmla="*/ 2 w 7"/>
                      <a:gd name="T71" fmla="*/ 1 h 9"/>
                      <a:gd name="T72" fmla="*/ 2 w 7"/>
                      <a:gd name="T73" fmla="*/ 1 h 9"/>
                      <a:gd name="T74" fmla="*/ 0 w 7"/>
                      <a:gd name="T75" fmla="*/ 3 h 9"/>
                      <a:gd name="T76" fmla="*/ 0 w 7"/>
                      <a:gd name="T77" fmla="*/ 4 h 9"/>
                      <a:gd name="T78" fmla="*/ 1 w 7"/>
                      <a:gd name="T79" fmla="*/ 7 h 9"/>
                      <a:gd name="T80" fmla="*/ 2 w 7"/>
                      <a:gd name="T81" fmla="*/ 7 h 9"/>
                      <a:gd name="T82" fmla="*/ 2 w 7"/>
                      <a:gd name="T83" fmla="*/ 7 h 9"/>
                      <a:gd name="T84" fmla="*/ 4 w 7"/>
                      <a:gd name="T85" fmla="*/ 7 h 9"/>
                      <a:gd name="T86" fmla="*/ 5 w 7"/>
                      <a:gd name="T87" fmla="*/ 6 h 9"/>
                      <a:gd name="T88" fmla="*/ 4 w 7"/>
                      <a:gd name="T89" fmla="*/ 4 h 9"/>
                      <a:gd name="T90" fmla="*/ 4 w 7"/>
                      <a:gd name="T91" fmla="*/ 2 h 9"/>
                      <a:gd name="T92" fmla="*/ 4 w 7"/>
                      <a:gd name="T93" fmla="*/ 2 h 9"/>
                      <a:gd name="T94" fmla="*/ 5 w 7"/>
                      <a:gd name="T95" fmla="*/ 3 h 9"/>
                      <a:gd name="T96" fmla="*/ 5 w 7"/>
                      <a:gd name="T97" fmla="*/ 6 h 9"/>
                      <a:gd name="T98" fmla="*/ 4 w 7"/>
                      <a:gd name="T99" fmla="*/ 7 h 9"/>
                      <a:gd name="T100" fmla="*/ 3 w 7"/>
                      <a:gd name="T101" fmla="*/ 8 h 9"/>
                      <a:gd name="T102" fmla="*/ 2 w 7"/>
                      <a:gd name="T103" fmla="*/ 8 h 9"/>
                      <a:gd name="T104" fmla="*/ 1 w 7"/>
                      <a:gd name="T105" fmla="*/ 8 h 9"/>
                      <a:gd name="T106" fmla="*/ 2 w 7"/>
                      <a:gd name="T107" fmla="*/ 9 h 9"/>
                      <a:gd name="T108" fmla="*/ 2 w 7"/>
                      <a:gd name="T109" fmla="*/ 9 h 9"/>
                      <a:gd name="T110" fmla="*/ 3 w 7"/>
                      <a:gd name="T111" fmla="*/ 9 h 9"/>
                      <a:gd name="T112" fmla="*/ 7 w 7"/>
                      <a:gd name="T113" fmla="*/ 4 h 9"/>
                      <a:gd name="T114" fmla="*/ 6 w 7"/>
                      <a:gd name="T115" fmla="*/ 2 h 9"/>
                      <a:gd name="T116" fmla="*/ 5 w 7"/>
                      <a:gd name="T117" fmla="*/ 1 h 9"/>
                      <a:gd name="T118" fmla="*/ 4 w 7"/>
                      <a:gd name="T119" fmla="*/ 1 h 9"/>
                      <a:gd name="T120" fmla="*/ 3 w 7"/>
                      <a:gd name="T12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7" h="9">
                        <a:moveTo>
                          <a:pt x="1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2" y="3"/>
                        </a:moveTo>
                        <a:cubicBezTo>
                          <a:pt x="3" y="4"/>
                          <a:pt x="2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moveTo>
                          <a:pt x="1" y="8"/>
                        </a:move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4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1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3" y="0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6"/>
                          <a:pt x="1" y="6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5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5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5" y="2"/>
                          <a:pt x="5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5" y="9"/>
                          <a:pt x="6" y="8"/>
                          <a:pt x="6" y="7"/>
                        </a:cubicBezTo>
                        <a:cubicBezTo>
                          <a:pt x="7" y="6"/>
                          <a:pt x="7" y="5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7" name="Rectangle 2812"/>
                  <p:cNvSpPr>
                    <a:spLocks noChangeArrowheads="1"/>
                  </p:cNvSpPr>
                  <p:nvPr/>
                </p:nvSpPr>
                <p:spPr bwMode="auto">
                  <a:xfrm>
                    <a:off x="1870" y="138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8" name="Freeform 2813"/>
                  <p:cNvSpPr/>
                  <p:nvPr/>
                </p:nvSpPr>
                <p:spPr bwMode="auto">
                  <a:xfrm>
                    <a:off x="1870" y="138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9" name="Freeform 2814"/>
                  <p:cNvSpPr/>
                  <p:nvPr/>
                </p:nvSpPr>
                <p:spPr bwMode="auto">
                  <a:xfrm>
                    <a:off x="1870" y="1384"/>
                    <a:ext cx="0" cy="2"/>
                  </a:xfrm>
                  <a:custGeom>
                    <a:avLst/>
                    <a:gdLst>
                      <a:gd name="T0" fmla="*/ 0 h 1"/>
                      <a:gd name="T1" fmla="*/ 0 h 1"/>
                      <a:gd name="T2" fmla="*/ 0 h 1"/>
                      <a:gd name="T3" fmla="*/ 0 h 1"/>
                      <a:gd name="T4" fmla="*/ 1 h 1"/>
                      <a:gd name="T5" fmla="*/ 1 h 1"/>
                      <a:gd name="T6" fmla="*/ 1 h 1"/>
                      <a:gd name="T7" fmla="*/ 1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0" name="Freeform 2815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1" name="Freeform 2816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2" name="Freeform 2817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2 w 2"/>
                      <a:gd name="T2" fmla="*/ 2 w 2"/>
                      <a:gd name="T3" fmla="*/ 0 w 2"/>
                      <a:gd name="T4" fmla="*/ 2 w 2"/>
                      <a:gd name="T5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495" name="Freeform 2819"/>
                <p:cNvSpPr/>
                <p:nvPr/>
              </p:nvSpPr>
              <p:spPr bwMode="auto">
                <a:xfrm>
                  <a:off x="2968625" y="2200276"/>
                  <a:ext cx="3175" cy="0"/>
                </a:xfrm>
                <a:custGeom>
                  <a:avLst/>
                  <a:gdLst>
                    <a:gd name="T0" fmla="*/ 2 w 2"/>
                    <a:gd name="T1" fmla="*/ 2 w 2"/>
                    <a:gd name="T2" fmla="*/ 2 w 2"/>
                    <a:gd name="T3" fmla="*/ 0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6" name="Freeform 2820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7" name="Freeform 2821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8" name="Freeform 2822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9" name="Freeform 2823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0" name="Rectangle 2824"/>
                <p:cNvSpPr>
                  <a:spLocks noChangeArrowheads="1"/>
                </p:cNvSpPr>
                <p:nvPr/>
              </p:nvSpPr>
              <p:spPr bwMode="auto">
                <a:xfrm>
                  <a:off x="2971800" y="220027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1" name="Rectangle 2825"/>
                <p:cNvSpPr>
                  <a:spLocks noChangeArrowheads="1"/>
                </p:cNvSpPr>
                <p:nvPr/>
              </p:nvSpPr>
              <p:spPr bwMode="auto">
                <a:xfrm>
                  <a:off x="2971800" y="2200276"/>
                  <a:ext cx="1588" cy="15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2" name="Freeform 2826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3" name="Freeform 2827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4" name="Freeform 2828"/>
                <p:cNvSpPr/>
                <p:nvPr/>
              </p:nvSpPr>
              <p:spPr bwMode="auto">
                <a:xfrm>
                  <a:off x="2971800" y="2200276"/>
                  <a:ext cx="3175" cy="476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1 h 1"/>
                    <a:gd name="T14" fmla="*/ 1 w 1"/>
                    <a:gd name="T15" fmla="*/ 1 h 1"/>
                    <a:gd name="T16" fmla="*/ 1 w 1"/>
                    <a:gd name="T17" fmla="*/ 0 h 1"/>
                    <a:gd name="T18" fmla="*/ 1 w 1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5" name="Freeform 2829"/>
                <p:cNvSpPr/>
                <p:nvPr/>
              </p:nvSpPr>
              <p:spPr bwMode="auto">
                <a:xfrm>
                  <a:off x="2974975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6" name="Freeform 2830"/>
                <p:cNvSpPr/>
                <p:nvPr/>
              </p:nvSpPr>
              <p:spPr bwMode="auto">
                <a:xfrm>
                  <a:off x="2974975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7" name="Freeform 2831"/>
                <p:cNvSpPr/>
                <p:nvPr/>
              </p:nvSpPr>
              <p:spPr bwMode="auto">
                <a:xfrm>
                  <a:off x="2974975" y="2200276"/>
                  <a:ext cx="3175" cy="476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  <a:gd name="T10" fmla="*/ 0 w 1"/>
                    <a:gd name="T11" fmla="*/ 1 h 1"/>
                    <a:gd name="T12" fmla="*/ 0 w 1"/>
                    <a:gd name="T13" fmla="*/ 0 h 1"/>
                    <a:gd name="T14" fmla="*/ 0 w 1"/>
                    <a:gd name="T15" fmla="*/ 1 h 1"/>
                    <a:gd name="T16" fmla="*/ 0 w 1"/>
                    <a:gd name="T17" fmla="*/ 1 h 1"/>
                    <a:gd name="T18" fmla="*/ 0 w 1"/>
                    <a:gd name="T19" fmla="*/ 1 h 1"/>
                    <a:gd name="T20" fmla="*/ 1 w 1"/>
                    <a:gd name="T21" fmla="*/ 1 h 1"/>
                    <a:gd name="T22" fmla="*/ 1 w 1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8" name="Rectangle 2832"/>
                <p:cNvSpPr>
                  <a:spLocks noChangeArrowheads="1"/>
                </p:cNvSpPr>
                <p:nvPr/>
              </p:nvSpPr>
              <p:spPr bwMode="auto">
                <a:xfrm>
                  <a:off x="2978150" y="220503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9" name="Freeform 2833"/>
                <p:cNvSpPr/>
                <p:nvPr/>
              </p:nvSpPr>
              <p:spPr bwMode="auto">
                <a:xfrm>
                  <a:off x="2978150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0" name="Freeform 2834"/>
                <p:cNvSpPr/>
                <p:nvPr/>
              </p:nvSpPr>
              <p:spPr bwMode="auto">
                <a:xfrm>
                  <a:off x="2978150" y="2200276"/>
                  <a:ext cx="3175" cy="476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1 w 1"/>
                    <a:gd name="T9" fmla="*/ 0 h 1"/>
                    <a:gd name="T10" fmla="*/ 1 w 1"/>
                    <a:gd name="T11" fmla="*/ 1 h 1"/>
                    <a:gd name="T12" fmla="*/ 1 w 1"/>
                    <a:gd name="T13" fmla="*/ 1 h 1"/>
                    <a:gd name="T14" fmla="*/ 1 w 1"/>
                    <a:gd name="T15" fmla="*/ 1 h 1"/>
                    <a:gd name="T16" fmla="*/ 1 w 1"/>
                    <a:gd name="T17" fmla="*/ 0 h 1"/>
                    <a:gd name="T18" fmla="*/ 1 w 1"/>
                    <a:gd name="T19" fmla="*/ 0 h 1"/>
                    <a:gd name="T20" fmla="*/ 1 w 1"/>
                    <a:gd name="T21" fmla="*/ 0 h 1"/>
                    <a:gd name="T22" fmla="*/ 0 w 1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1" name="Freeform 2835"/>
                <p:cNvSpPr/>
                <p:nvPr/>
              </p:nvSpPr>
              <p:spPr bwMode="auto">
                <a:xfrm>
                  <a:off x="297815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2" name="Freeform 2836"/>
                <p:cNvSpPr/>
                <p:nvPr/>
              </p:nvSpPr>
              <p:spPr bwMode="auto">
                <a:xfrm>
                  <a:off x="297815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3" name="Freeform 2837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4" name="Freeform 2838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5" name="Rectangle 2839"/>
                <p:cNvSpPr>
                  <a:spLocks noChangeArrowheads="1"/>
                </p:cNvSpPr>
                <p:nvPr/>
              </p:nvSpPr>
              <p:spPr bwMode="auto">
                <a:xfrm>
                  <a:off x="2981325" y="220027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6" name="Freeform 2840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7" name="Freeform 2841"/>
                <p:cNvSpPr/>
                <p:nvPr/>
              </p:nvSpPr>
              <p:spPr bwMode="auto">
                <a:xfrm>
                  <a:off x="2981325" y="2179638"/>
                  <a:ext cx="11113" cy="20638"/>
                </a:xfrm>
                <a:custGeom>
                  <a:avLst/>
                  <a:gdLst>
                    <a:gd name="T0" fmla="*/ 2 w 3"/>
                    <a:gd name="T1" fmla="*/ 0 h 6"/>
                    <a:gd name="T2" fmla="*/ 2 w 3"/>
                    <a:gd name="T3" fmla="*/ 0 h 6"/>
                    <a:gd name="T4" fmla="*/ 2 w 3"/>
                    <a:gd name="T5" fmla="*/ 0 h 6"/>
                    <a:gd name="T6" fmla="*/ 2 w 3"/>
                    <a:gd name="T7" fmla="*/ 0 h 6"/>
                    <a:gd name="T8" fmla="*/ 2 w 3"/>
                    <a:gd name="T9" fmla="*/ 0 h 6"/>
                    <a:gd name="T10" fmla="*/ 2 w 3"/>
                    <a:gd name="T11" fmla="*/ 1 h 6"/>
                    <a:gd name="T12" fmla="*/ 2 w 3"/>
                    <a:gd name="T13" fmla="*/ 1 h 6"/>
                    <a:gd name="T14" fmla="*/ 2 w 3"/>
                    <a:gd name="T15" fmla="*/ 1 h 6"/>
                    <a:gd name="T16" fmla="*/ 2 w 3"/>
                    <a:gd name="T17" fmla="*/ 1 h 6"/>
                    <a:gd name="T18" fmla="*/ 2 w 3"/>
                    <a:gd name="T19" fmla="*/ 1 h 6"/>
                    <a:gd name="T20" fmla="*/ 2 w 3"/>
                    <a:gd name="T21" fmla="*/ 2 h 6"/>
                    <a:gd name="T22" fmla="*/ 2 w 3"/>
                    <a:gd name="T23" fmla="*/ 2 h 6"/>
                    <a:gd name="T24" fmla="*/ 2 w 3"/>
                    <a:gd name="T25" fmla="*/ 2 h 6"/>
                    <a:gd name="T26" fmla="*/ 2 w 3"/>
                    <a:gd name="T27" fmla="*/ 2 h 6"/>
                    <a:gd name="T28" fmla="*/ 1 w 3"/>
                    <a:gd name="T29" fmla="*/ 5 h 6"/>
                    <a:gd name="T30" fmla="*/ 1 w 3"/>
                    <a:gd name="T31" fmla="*/ 5 h 6"/>
                    <a:gd name="T32" fmla="*/ 1 w 3"/>
                    <a:gd name="T33" fmla="*/ 5 h 6"/>
                    <a:gd name="T34" fmla="*/ 1 w 3"/>
                    <a:gd name="T35" fmla="*/ 5 h 6"/>
                    <a:gd name="T36" fmla="*/ 1 w 3"/>
                    <a:gd name="T37" fmla="*/ 5 h 6"/>
                    <a:gd name="T38" fmla="*/ 1 w 3"/>
                    <a:gd name="T39" fmla="*/ 5 h 6"/>
                    <a:gd name="T40" fmla="*/ 1 w 3"/>
                    <a:gd name="T41" fmla="*/ 6 h 6"/>
                    <a:gd name="T42" fmla="*/ 1 w 3"/>
                    <a:gd name="T43" fmla="*/ 5 h 6"/>
                    <a:gd name="T44" fmla="*/ 1 w 3"/>
                    <a:gd name="T45" fmla="*/ 6 h 6"/>
                    <a:gd name="T46" fmla="*/ 1 w 3"/>
                    <a:gd name="T47" fmla="*/ 6 h 6"/>
                    <a:gd name="T48" fmla="*/ 0 w 3"/>
                    <a:gd name="T49" fmla="*/ 5 h 6"/>
                    <a:gd name="T50" fmla="*/ 0 w 3"/>
                    <a:gd name="T51" fmla="*/ 6 h 6"/>
                    <a:gd name="T52" fmla="*/ 1 w 3"/>
                    <a:gd name="T53" fmla="*/ 6 h 6"/>
                    <a:gd name="T54" fmla="*/ 1 w 3"/>
                    <a:gd name="T55" fmla="*/ 6 h 6"/>
                    <a:gd name="T56" fmla="*/ 1 w 3"/>
                    <a:gd name="T57" fmla="*/ 4 h 6"/>
                    <a:gd name="T58" fmla="*/ 2 w 3"/>
                    <a:gd name="T59" fmla="*/ 5 h 6"/>
                    <a:gd name="T60" fmla="*/ 2 w 3"/>
                    <a:gd name="T61" fmla="*/ 4 h 6"/>
                    <a:gd name="T62" fmla="*/ 2 w 3"/>
                    <a:gd name="T63" fmla="*/ 3 h 6"/>
                    <a:gd name="T64" fmla="*/ 2 w 3"/>
                    <a:gd name="T65" fmla="*/ 3 h 6"/>
                    <a:gd name="T66" fmla="*/ 2 w 3"/>
                    <a:gd name="T67" fmla="*/ 3 h 6"/>
                    <a:gd name="T68" fmla="*/ 2 w 3"/>
                    <a:gd name="T69" fmla="*/ 3 h 6"/>
                    <a:gd name="T70" fmla="*/ 2 w 3"/>
                    <a:gd name="T71" fmla="*/ 3 h 6"/>
                    <a:gd name="T72" fmla="*/ 3 w 3"/>
                    <a:gd name="T73" fmla="*/ 2 h 6"/>
                    <a:gd name="T74" fmla="*/ 2 w 3"/>
                    <a:gd name="T75" fmla="*/ 2 h 6"/>
                    <a:gd name="T76" fmla="*/ 2 w 3"/>
                    <a:gd name="T77" fmla="*/ 2 h 6"/>
                    <a:gd name="T78" fmla="*/ 3 w 3"/>
                    <a:gd name="T79" fmla="*/ 2 h 6"/>
                    <a:gd name="T80" fmla="*/ 2 w 3"/>
                    <a:gd name="T81" fmla="*/ 1 h 6"/>
                    <a:gd name="T82" fmla="*/ 2 w 3"/>
                    <a:gd name="T83" fmla="*/ 1 h 6"/>
                    <a:gd name="T84" fmla="*/ 2 w 3"/>
                    <a:gd name="T85" fmla="*/ 1 h 6"/>
                    <a:gd name="T86" fmla="*/ 3 w 3"/>
                    <a:gd name="T87" fmla="*/ 1 h 6"/>
                    <a:gd name="T88" fmla="*/ 3 w 3"/>
                    <a:gd name="T89" fmla="*/ 1 h 6"/>
                    <a:gd name="T90" fmla="*/ 2 w 3"/>
                    <a:gd name="T91" fmla="*/ 1 h 6"/>
                    <a:gd name="T92" fmla="*/ 2 w 3"/>
                    <a:gd name="T93" fmla="*/ 1 h 6"/>
                    <a:gd name="T94" fmla="*/ 2 w 3"/>
                    <a:gd name="T9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" h="6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2" y="4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5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6"/>
                        <a:pt x="0" y="6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5"/>
                        <a:pt x="1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3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8" name="Rectangle 2842"/>
                <p:cNvSpPr>
                  <a:spLocks noChangeArrowheads="1"/>
                </p:cNvSpPr>
                <p:nvPr/>
              </p:nvSpPr>
              <p:spPr bwMode="auto">
                <a:xfrm>
                  <a:off x="2992438" y="2182813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9" name="Freeform 2843"/>
                <p:cNvSpPr/>
                <p:nvPr/>
              </p:nvSpPr>
              <p:spPr bwMode="auto">
                <a:xfrm>
                  <a:off x="2992438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0" name="Freeform 2844"/>
                <p:cNvSpPr/>
                <p:nvPr/>
              </p:nvSpPr>
              <p:spPr bwMode="auto">
                <a:xfrm>
                  <a:off x="2989263" y="2179638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1" name="Freeform 2845"/>
                <p:cNvSpPr/>
                <p:nvPr/>
              </p:nvSpPr>
              <p:spPr bwMode="auto">
                <a:xfrm>
                  <a:off x="2989263" y="2179638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2" name="Rectangle 2846"/>
                <p:cNvSpPr>
                  <a:spLocks noChangeArrowheads="1"/>
                </p:cNvSpPr>
                <p:nvPr/>
              </p:nvSpPr>
              <p:spPr bwMode="auto">
                <a:xfrm>
                  <a:off x="2989263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3" name="Rectangle 2847"/>
                <p:cNvSpPr>
                  <a:spLocks noChangeArrowheads="1"/>
                </p:cNvSpPr>
                <p:nvPr/>
              </p:nvSpPr>
              <p:spPr bwMode="auto">
                <a:xfrm>
                  <a:off x="2989263" y="2185988"/>
                  <a:ext cx="1588" cy="15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4" name="Freeform 2848"/>
                <p:cNvSpPr/>
                <p:nvPr/>
              </p:nvSpPr>
              <p:spPr bwMode="auto">
                <a:xfrm>
                  <a:off x="2992438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5" name="Freeform 2849"/>
                <p:cNvSpPr/>
                <p:nvPr/>
              </p:nvSpPr>
              <p:spPr bwMode="auto">
                <a:xfrm>
                  <a:off x="2992438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6" name="Freeform 2850"/>
                <p:cNvSpPr/>
                <p:nvPr/>
              </p:nvSpPr>
              <p:spPr bwMode="auto">
                <a:xfrm>
                  <a:off x="2989263" y="2190751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7" name="Freeform 2851"/>
                <p:cNvSpPr/>
                <p:nvPr/>
              </p:nvSpPr>
              <p:spPr bwMode="auto">
                <a:xfrm>
                  <a:off x="2989263" y="2190751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8" name="Freeform 2852"/>
                <p:cNvSpPr/>
                <p:nvPr/>
              </p:nvSpPr>
              <p:spPr bwMode="auto">
                <a:xfrm>
                  <a:off x="2992438" y="2179638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9" name="Freeform 2853"/>
                <p:cNvSpPr/>
                <p:nvPr/>
              </p:nvSpPr>
              <p:spPr bwMode="auto">
                <a:xfrm>
                  <a:off x="2992438" y="2179638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0" name="Freeform 2854"/>
                <p:cNvSpPr/>
                <p:nvPr/>
              </p:nvSpPr>
              <p:spPr bwMode="auto">
                <a:xfrm>
                  <a:off x="2981325" y="2168526"/>
                  <a:ext cx="7938" cy="11113"/>
                </a:xfrm>
                <a:custGeom>
                  <a:avLst/>
                  <a:gdLst>
                    <a:gd name="T0" fmla="*/ 1 w 2"/>
                    <a:gd name="T1" fmla="*/ 0 h 3"/>
                    <a:gd name="T2" fmla="*/ 0 w 2"/>
                    <a:gd name="T3" fmla="*/ 0 h 3"/>
                    <a:gd name="T4" fmla="*/ 0 w 2"/>
                    <a:gd name="T5" fmla="*/ 1 h 3"/>
                    <a:gd name="T6" fmla="*/ 0 w 2"/>
                    <a:gd name="T7" fmla="*/ 1 h 3"/>
                    <a:gd name="T8" fmla="*/ 0 w 2"/>
                    <a:gd name="T9" fmla="*/ 1 h 3"/>
                    <a:gd name="T10" fmla="*/ 0 w 2"/>
                    <a:gd name="T11" fmla="*/ 1 h 3"/>
                    <a:gd name="T12" fmla="*/ 0 w 2"/>
                    <a:gd name="T13" fmla="*/ 1 h 3"/>
                    <a:gd name="T14" fmla="*/ 0 w 2"/>
                    <a:gd name="T15" fmla="*/ 1 h 3"/>
                    <a:gd name="T16" fmla="*/ 0 w 2"/>
                    <a:gd name="T17" fmla="*/ 1 h 3"/>
                    <a:gd name="T18" fmla="*/ 0 w 2"/>
                    <a:gd name="T19" fmla="*/ 1 h 3"/>
                    <a:gd name="T20" fmla="*/ 0 w 2"/>
                    <a:gd name="T21" fmla="*/ 1 h 3"/>
                    <a:gd name="T22" fmla="*/ 0 w 2"/>
                    <a:gd name="T23" fmla="*/ 1 h 3"/>
                    <a:gd name="T24" fmla="*/ 1 w 2"/>
                    <a:gd name="T25" fmla="*/ 1 h 3"/>
                    <a:gd name="T26" fmla="*/ 1 w 2"/>
                    <a:gd name="T27" fmla="*/ 1 h 3"/>
                    <a:gd name="T28" fmla="*/ 1 w 2"/>
                    <a:gd name="T29" fmla="*/ 1 h 3"/>
                    <a:gd name="T30" fmla="*/ 1 w 2"/>
                    <a:gd name="T31" fmla="*/ 2 h 3"/>
                    <a:gd name="T32" fmla="*/ 1 w 2"/>
                    <a:gd name="T33" fmla="*/ 2 h 3"/>
                    <a:gd name="T34" fmla="*/ 1 w 2"/>
                    <a:gd name="T35" fmla="*/ 2 h 3"/>
                    <a:gd name="T36" fmla="*/ 1 w 2"/>
                    <a:gd name="T37" fmla="*/ 2 h 3"/>
                    <a:gd name="T38" fmla="*/ 1 w 2"/>
                    <a:gd name="T39" fmla="*/ 2 h 3"/>
                    <a:gd name="T40" fmla="*/ 1 w 2"/>
                    <a:gd name="T41" fmla="*/ 2 h 3"/>
                    <a:gd name="T42" fmla="*/ 1 w 2"/>
                    <a:gd name="T43" fmla="*/ 2 h 3"/>
                    <a:gd name="T44" fmla="*/ 2 w 2"/>
                    <a:gd name="T45" fmla="*/ 2 h 3"/>
                    <a:gd name="T46" fmla="*/ 2 w 2"/>
                    <a:gd name="T47" fmla="*/ 2 h 3"/>
                    <a:gd name="T48" fmla="*/ 2 w 2"/>
                    <a:gd name="T49" fmla="*/ 2 h 3"/>
                    <a:gd name="T50" fmla="*/ 2 w 2"/>
                    <a:gd name="T51" fmla="*/ 2 h 3"/>
                    <a:gd name="T52" fmla="*/ 1 w 2"/>
                    <a:gd name="T53" fmla="*/ 3 h 3"/>
                    <a:gd name="T54" fmla="*/ 1 w 2"/>
                    <a:gd name="T55" fmla="*/ 3 h 3"/>
                    <a:gd name="T56" fmla="*/ 1 w 2"/>
                    <a:gd name="T57" fmla="*/ 3 h 3"/>
                    <a:gd name="T58" fmla="*/ 2 w 2"/>
                    <a:gd name="T59" fmla="*/ 3 h 3"/>
                    <a:gd name="T60" fmla="*/ 2 w 2"/>
                    <a:gd name="T61" fmla="*/ 3 h 3"/>
                    <a:gd name="T62" fmla="*/ 2 w 2"/>
                    <a:gd name="T63" fmla="*/ 3 h 3"/>
                    <a:gd name="T64" fmla="*/ 2 w 2"/>
                    <a:gd name="T65" fmla="*/ 3 h 3"/>
                    <a:gd name="T66" fmla="*/ 2 w 2"/>
                    <a:gd name="T67" fmla="*/ 3 h 3"/>
                    <a:gd name="T68" fmla="*/ 2 w 2"/>
                    <a:gd name="T69" fmla="*/ 3 h 3"/>
                    <a:gd name="T70" fmla="*/ 2 w 2"/>
                    <a:gd name="T71" fmla="*/ 2 h 3"/>
                    <a:gd name="T72" fmla="*/ 2 w 2"/>
                    <a:gd name="T73" fmla="*/ 2 h 3"/>
                    <a:gd name="T74" fmla="*/ 2 w 2"/>
                    <a:gd name="T75" fmla="*/ 2 h 3"/>
                    <a:gd name="T76" fmla="*/ 2 w 2"/>
                    <a:gd name="T77" fmla="*/ 2 h 3"/>
                    <a:gd name="T78" fmla="*/ 2 w 2"/>
                    <a:gd name="T79" fmla="*/ 2 h 3"/>
                    <a:gd name="T80" fmla="*/ 2 w 2"/>
                    <a:gd name="T81" fmla="*/ 2 h 3"/>
                    <a:gd name="T82" fmla="*/ 2 w 2"/>
                    <a:gd name="T83" fmla="*/ 2 h 3"/>
                    <a:gd name="T84" fmla="*/ 2 w 2"/>
                    <a:gd name="T85" fmla="*/ 1 h 3"/>
                    <a:gd name="T86" fmla="*/ 1 w 2"/>
                    <a:gd name="T87" fmla="*/ 1 h 3"/>
                    <a:gd name="T88" fmla="*/ 2 w 2"/>
                    <a:gd name="T89" fmla="*/ 1 h 3"/>
                    <a:gd name="T90" fmla="*/ 1 w 2"/>
                    <a:gd name="T91" fmla="*/ 2 h 3"/>
                    <a:gd name="T92" fmla="*/ 1 w 2"/>
                    <a:gd name="T93" fmla="*/ 1 h 3"/>
                    <a:gd name="T94" fmla="*/ 1 w 2"/>
                    <a:gd name="T95" fmla="*/ 1 h 3"/>
                    <a:gd name="T96" fmla="*/ 1 w 2"/>
                    <a:gd name="T97" fmla="*/ 1 h 3"/>
                    <a:gd name="T98" fmla="*/ 1 w 2"/>
                    <a:gd name="T99" fmla="*/ 1 h 3"/>
                    <a:gd name="T100" fmla="*/ 1 w 2"/>
                    <a:gd name="T101" fmla="*/ 1 h 3"/>
                    <a:gd name="T102" fmla="*/ 1 w 2"/>
                    <a:gd name="T10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1" name="Freeform 2855"/>
                <p:cNvSpPr/>
                <p:nvPr/>
              </p:nvSpPr>
              <p:spPr bwMode="auto">
                <a:xfrm>
                  <a:off x="2989263" y="21764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2" name="Freeform 2856"/>
                <p:cNvSpPr/>
                <p:nvPr/>
              </p:nvSpPr>
              <p:spPr bwMode="auto">
                <a:xfrm>
                  <a:off x="2989263" y="21764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3" name="Freeform 2857"/>
                <p:cNvSpPr/>
                <p:nvPr/>
              </p:nvSpPr>
              <p:spPr bwMode="auto">
                <a:xfrm>
                  <a:off x="2974975" y="2168526"/>
                  <a:ext cx="6350" cy="3175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  <a:gd name="T18" fmla="*/ 1 w 2"/>
                    <a:gd name="T19" fmla="*/ 0 h 1"/>
                    <a:gd name="T20" fmla="*/ 0 w 2"/>
                    <a:gd name="T21" fmla="*/ 0 h 1"/>
                    <a:gd name="T22" fmla="*/ 0 w 2"/>
                    <a:gd name="T23" fmla="*/ 0 h 1"/>
                    <a:gd name="T24" fmla="*/ 0 w 2"/>
                    <a:gd name="T25" fmla="*/ 0 h 1"/>
                    <a:gd name="T26" fmla="*/ 0 w 2"/>
                    <a:gd name="T27" fmla="*/ 0 h 1"/>
                    <a:gd name="T28" fmla="*/ 0 w 2"/>
                    <a:gd name="T29" fmla="*/ 0 h 1"/>
                    <a:gd name="T30" fmla="*/ 0 w 2"/>
                    <a:gd name="T31" fmla="*/ 0 h 1"/>
                    <a:gd name="T32" fmla="*/ 0 w 2"/>
                    <a:gd name="T33" fmla="*/ 1 h 1"/>
                    <a:gd name="T34" fmla="*/ 0 w 2"/>
                    <a:gd name="T35" fmla="*/ 1 h 1"/>
                    <a:gd name="T36" fmla="*/ 0 w 2"/>
                    <a:gd name="T37" fmla="*/ 0 h 1"/>
                    <a:gd name="T38" fmla="*/ 0 w 2"/>
                    <a:gd name="T39" fmla="*/ 0 h 1"/>
                    <a:gd name="T40" fmla="*/ 0 w 2"/>
                    <a:gd name="T41" fmla="*/ 1 h 1"/>
                    <a:gd name="T42" fmla="*/ 1 w 2"/>
                    <a:gd name="T43" fmla="*/ 1 h 1"/>
                    <a:gd name="T44" fmla="*/ 1 w 2"/>
                    <a:gd name="T45" fmla="*/ 1 h 1"/>
                    <a:gd name="T46" fmla="*/ 1 w 2"/>
                    <a:gd name="T47" fmla="*/ 1 h 1"/>
                    <a:gd name="T48" fmla="*/ 1 w 2"/>
                    <a:gd name="T49" fmla="*/ 0 h 1"/>
                    <a:gd name="T50" fmla="*/ 1 w 2"/>
                    <a:gd name="T51" fmla="*/ 0 h 1"/>
                    <a:gd name="T52" fmla="*/ 2 w 2"/>
                    <a:gd name="T53" fmla="*/ 0 h 1"/>
                    <a:gd name="T54" fmla="*/ 2 w 2"/>
                    <a:gd name="T55" fmla="*/ 0 h 1"/>
                    <a:gd name="T56" fmla="*/ 2 w 2"/>
                    <a:gd name="T57" fmla="*/ 0 h 1"/>
                    <a:gd name="T58" fmla="*/ 2 w 2"/>
                    <a:gd name="T59" fmla="*/ 0 h 1"/>
                    <a:gd name="T60" fmla="*/ 2 w 2"/>
                    <a:gd name="T61" fmla="*/ 0 h 1"/>
                    <a:gd name="T62" fmla="*/ 2 w 2"/>
                    <a:gd name="T63" fmla="*/ 0 h 1"/>
                    <a:gd name="T64" fmla="*/ 2 w 2"/>
                    <a:gd name="T6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4" name="Rectangle 2858"/>
                <p:cNvSpPr>
                  <a:spLocks noChangeArrowheads="1"/>
                </p:cNvSpPr>
                <p:nvPr/>
              </p:nvSpPr>
              <p:spPr bwMode="auto">
                <a:xfrm>
                  <a:off x="2981325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5" name="Freeform 2859"/>
                <p:cNvSpPr/>
                <p:nvPr/>
              </p:nvSpPr>
              <p:spPr bwMode="auto">
                <a:xfrm>
                  <a:off x="2981325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6" name="Freeform 2860"/>
                <p:cNvSpPr/>
                <p:nvPr/>
              </p:nvSpPr>
              <p:spPr bwMode="auto">
                <a:xfrm>
                  <a:off x="2978150" y="2171701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7" name="Freeform 2861"/>
                <p:cNvSpPr/>
                <p:nvPr/>
              </p:nvSpPr>
              <p:spPr bwMode="auto">
                <a:xfrm>
                  <a:off x="2978150" y="2171701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8" name="Rectangle 2862"/>
                <p:cNvSpPr>
                  <a:spLocks noChangeArrowheads="1"/>
                </p:cNvSpPr>
                <p:nvPr/>
              </p:nvSpPr>
              <p:spPr bwMode="auto">
                <a:xfrm>
                  <a:off x="2974975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9" name="Freeform 2863"/>
                <p:cNvSpPr/>
                <p:nvPr/>
              </p:nvSpPr>
              <p:spPr bwMode="auto">
                <a:xfrm>
                  <a:off x="2974975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0" name="Freeform 2864"/>
                <p:cNvSpPr/>
                <p:nvPr/>
              </p:nvSpPr>
              <p:spPr bwMode="auto">
                <a:xfrm>
                  <a:off x="2971800" y="2168526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1" name="Freeform 2865"/>
                <p:cNvSpPr/>
                <p:nvPr/>
              </p:nvSpPr>
              <p:spPr bwMode="auto">
                <a:xfrm>
                  <a:off x="2971800" y="2168526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2" name="Freeform 2866"/>
                <p:cNvSpPr>
                  <a:spLocks noEditPoints="1"/>
                </p:cNvSpPr>
                <p:nvPr/>
              </p:nvSpPr>
              <p:spPr bwMode="auto">
                <a:xfrm>
                  <a:off x="2960688" y="2179638"/>
                  <a:ext cx="0" cy="6350"/>
                </a:xfrm>
                <a:custGeom>
                  <a:avLst/>
                  <a:gdLst>
                    <a:gd name="T0" fmla="*/ 2 h 2"/>
                    <a:gd name="T1" fmla="*/ 2 h 2"/>
                    <a:gd name="T2" fmla="*/ 2 h 2"/>
                    <a:gd name="T3" fmla="*/ 2 h 2"/>
                    <a:gd name="T4" fmla="*/ 1 h 2"/>
                    <a:gd name="T5" fmla="*/ 1 h 2"/>
                    <a:gd name="T6" fmla="*/ 1 h 2"/>
                    <a:gd name="T7" fmla="*/ 1 h 2"/>
                    <a:gd name="T8" fmla="*/ 1 h 2"/>
                    <a:gd name="T9" fmla="*/ 1 h 2"/>
                    <a:gd name="T10" fmla="*/ 1 h 2"/>
                    <a:gd name="T11" fmla="*/ 1 h 2"/>
                    <a:gd name="T12" fmla="*/ 1 h 2"/>
                    <a:gd name="T13" fmla="*/ 0 h 2"/>
                    <a:gd name="T14" fmla="*/ 0 h 2"/>
                    <a:gd name="T15" fmla="*/ 0 h 2"/>
                    <a:gd name="T16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4B5A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3" name="Freeform 2867"/>
                <p:cNvSpPr/>
                <p:nvPr/>
              </p:nvSpPr>
              <p:spPr bwMode="auto">
                <a:xfrm>
                  <a:off x="2960688" y="2168526"/>
                  <a:ext cx="11113" cy="17463"/>
                </a:xfrm>
                <a:custGeom>
                  <a:avLst/>
                  <a:gdLst>
                    <a:gd name="T0" fmla="*/ 2 w 3"/>
                    <a:gd name="T1" fmla="*/ 0 h 5"/>
                    <a:gd name="T2" fmla="*/ 2 w 3"/>
                    <a:gd name="T3" fmla="*/ 0 h 5"/>
                    <a:gd name="T4" fmla="*/ 2 w 3"/>
                    <a:gd name="T5" fmla="*/ 1 h 5"/>
                    <a:gd name="T6" fmla="*/ 2 w 3"/>
                    <a:gd name="T7" fmla="*/ 1 h 5"/>
                    <a:gd name="T8" fmla="*/ 2 w 3"/>
                    <a:gd name="T9" fmla="*/ 1 h 5"/>
                    <a:gd name="T10" fmla="*/ 1 w 3"/>
                    <a:gd name="T11" fmla="*/ 2 h 5"/>
                    <a:gd name="T12" fmla="*/ 1 w 3"/>
                    <a:gd name="T13" fmla="*/ 2 h 5"/>
                    <a:gd name="T14" fmla="*/ 1 w 3"/>
                    <a:gd name="T15" fmla="*/ 2 h 5"/>
                    <a:gd name="T16" fmla="*/ 1 w 3"/>
                    <a:gd name="T17" fmla="*/ 2 h 5"/>
                    <a:gd name="T18" fmla="*/ 1 w 3"/>
                    <a:gd name="T19" fmla="*/ 2 h 5"/>
                    <a:gd name="T20" fmla="*/ 1 w 3"/>
                    <a:gd name="T21" fmla="*/ 2 h 5"/>
                    <a:gd name="T22" fmla="*/ 1 w 3"/>
                    <a:gd name="T23" fmla="*/ 2 h 5"/>
                    <a:gd name="T24" fmla="*/ 0 w 3"/>
                    <a:gd name="T25" fmla="*/ 3 h 5"/>
                    <a:gd name="T26" fmla="*/ 0 w 3"/>
                    <a:gd name="T27" fmla="*/ 4 h 5"/>
                    <a:gd name="T28" fmla="*/ 0 w 3"/>
                    <a:gd name="T29" fmla="*/ 4 h 5"/>
                    <a:gd name="T30" fmla="*/ 1 w 3"/>
                    <a:gd name="T31" fmla="*/ 4 h 5"/>
                    <a:gd name="T32" fmla="*/ 1 w 3"/>
                    <a:gd name="T33" fmla="*/ 4 h 5"/>
                    <a:gd name="T34" fmla="*/ 1 w 3"/>
                    <a:gd name="T35" fmla="*/ 4 h 5"/>
                    <a:gd name="T36" fmla="*/ 1 w 3"/>
                    <a:gd name="T37" fmla="*/ 4 h 5"/>
                    <a:gd name="T38" fmla="*/ 0 w 3"/>
                    <a:gd name="T39" fmla="*/ 4 h 5"/>
                    <a:gd name="T40" fmla="*/ 0 w 3"/>
                    <a:gd name="T41" fmla="*/ 5 h 5"/>
                    <a:gd name="T42" fmla="*/ 1 w 3"/>
                    <a:gd name="T43" fmla="*/ 5 h 5"/>
                    <a:gd name="T44" fmla="*/ 1 w 3"/>
                    <a:gd name="T45" fmla="*/ 5 h 5"/>
                    <a:gd name="T46" fmla="*/ 1 w 3"/>
                    <a:gd name="T47" fmla="*/ 4 h 5"/>
                    <a:gd name="T48" fmla="*/ 1 w 3"/>
                    <a:gd name="T49" fmla="*/ 4 h 5"/>
                    <a:gd name="T50" fmla="*/ 1 w 3"/>
                    <a:gd name="T51" fmla="*/ 4 h 5"/>
                    <a:gd name="T52" fmla="*/ 1 w 3"/>
                    <a:gd name="T53" fmla="*/ 3 h 5"/>
                    <a:gd name="T54" fmla="*/ 1 w 3"/>
                    <a:gd name="T55" fmla="*/ 3 h 5"/>
                    <a:gd name="T56" fmla="*/ 1 w 3"/>
                    <a:gd name="T57" fmla="*/ 3 h 5"/>
                    <a:gd name="T58" fmla="*/ 1 w 3"/>
                    <a:gd name="T59" fmla="*/ 3 h 5"/>
                    <a:gd name="T60" fmla="*/ 2 w 3"/>
                    <a:gd name="T61" fmla="*/ 1 h 5"/>
                    <a:gd name="T62" fmla="*/ 2 w 3"/>
                    <a:gd name="T63" fmla="*/ 1 h 5"/>
                    <a:gd name="T64" fmla="*/ 2 w 3"/>
                    <a:gd name="T65" fmla="*/ 1 h 5"/>
                    <a:gd name="T66" fmla="*/ 2 w 3"/>
                    <a:gd name="T67" fmla="*/ 0 h 5"/>
                    <a:gd name="T68" fmla="*/ 3 w 3"/>
                    <a:gd name="T69" fmla="*/ 1 h 5"/>
                    <a:gd name="T70" fmla="*/ 3 w 3"/>
                    <a:gd name="T71" fmla="*/ 1 h 5"/>
                    <a:gd name="T72" fmla="*/ 3 w 3"/>
                    <a:gd name="T73" fmla="*/ 1 h 5"/>
                    <a:gd name="T74" fmla="*/ 3 w 3"/>
                    <a:gd name="T7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" h="5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2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4" name="Rectangle 2868"/>
                <p:cNvSpPr>
                  <a:spLocks noChangeArrowheads="1"/>
                </p:cNvSpPr>
                <p:nvPr/>
              </p:nvSpPr>
              <p:spPr bwMode="auto">
                <a:xfrm>
                  <a:off x="2971800" y="2171701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5" name="Freeform 2869"/>
                <p:cNvSpPr/>
                <p:nvPr/>
              </p:nvSpPr>
              <p:spPr bwMode="auto">
                <a:xfrm>
                  <a:off x="2971800" y="21717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6" name="Freeform 2870"/>
                <p:cNvSpPr/>
                <p:nvPr/>
              </p:nvSpPr>
              <p:spPr bwMode="auto">
                <a:xfrm>
                  <a:off x="2963863" y="2185988"/>
                  <a:ext cx="0" cy="476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7" name="Freeform 2871"/>
                <p:cNvSpPr/>
                <p:nvPr/>
              </p:nvSpPr>
              <p:spPr bwMode="auto">
                <a:xfrm>
                  <a:off x="2963863" y="2185988"/>
                  <a:ext cx="0" cy="476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8" name="Rectangle 2872"/>
                <p:cNvSpPr>
                  <a:spLocks noChangeArrowheads="1"/>
                </p:cNvSpPr>
                <p:nvPr/>
              </p:nvSpPr>
              <p:spPr bwMode="auto">
                <a:xfrm>
                  <a:off x="2971800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9" name="Freeform 2873"/>
                <p:cNvSpPr/>
                <p:nvPr/>
              </p:nvSpPr>
              <p:spPr bwMode="auto">
                <a:xfrm>
                  <a:off x="2971800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0" name="Freeform 2874"/>
                <p:cNvSpPr/>
                <p:nvPr/>
              </p:nvSpPr>
              <p:spPr bwMode="auto">
                <a:xfrm>
                  <a:off x="2963863" y="2190751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1" name="Freeform 2875"/>
                <p:cNvSpPr/>
                <p:nvPr/>
              </p:nvSpPr>
              <p:spPr bwMode="auto">
                <a:xfrm>
                  <a:off x="2963863" y="2190751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2" name="Freeform 2876"/>
                <p:cNvSpPr/>
                <p:nvPr/>
              </p:nvSpPr>
              <p:spPr bwMode="auto">
                <a:xfrm>
                  <a:off x="2974975" y="21971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3" name="Freeform 2877"/>
                <p:cNvSpPr/>
                <p:nvPr/>
              </p:nvSpPr>
              <p:spPr bwMode="auto">
                <a:xfrm>
                  <a:off x="2974975" y="21971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4" name="Freeform 2878"/>
                <p:cNvSpPr>
                  <a:spLocks noEditPoints="1"/>
                </p:cNvSpPr>
                <p:nvPr/>
              </p:nvSpPr>
              <p:spPr bwMode="auto">
                <a:xfrm>
                  <a:off x="2960688" y="2176463"/>
                  <a:ext cx="20638" cy="20638"/>
                </a:xfrm>
                <a:custGeom>
                  <a:avLst/>
                  <a:gdLst>
                    <a:gd name="T0" fmla="*/ 2 w 6"/>
                    <a:gd name="T1" fmla="*/ 6 h 6"/>
                    <a:gd name="T2" fmla="*/ 2 w 6"/>
                    <a:gd name="T3" fmla="*/ 5 h 6"/>
                    <a:gd name="T4" fmla="*/ 5 w 6"/>
                    <a:gd name="T5" fmla="*/ 5 h 6"/>
                    <a:gd name="T6" fmla="*/ 5 w 6"/>
                    <a:gd name="T7" fmla="*/ 5 h 6"/>
                    <a:gd name="T8" fmla="*/ 5 w 6"/>
                    <a:gd name="T9" fmla="*/ 5 h 6"/>
                    <a:gd name="T10" fmla="*/ 4 w 6"/>
                    <a:gd name="T11" fmla="*/ 5 h 6"/>
                    <a:gd name="T12" fmla="*/ 3 w 6"/>
                    <a:gd name="T13" fmla="*/ 5 h 6"/>
                    <a:gd name="T14" fmla="*/ 3 w 6"/>
                    <a:gd name="T15" fmla="*/ 5 h 6"/>
                    <a:gd name="T16" fmla="*/ 3 w 6"/>
                    <a:gd name="T17" fmla="*/ 5 h 6"/>
                    <a:gd name="T18" fmla="*/ 2 w 6"/>
                    <a:gd name="T19" fmla="*/ 5 h 6"/>
                    <a:gd name="T20" fmla="*/ 2 w 6"/>
                    <a:gd name="T21" fmla="*/ 6 h 6"/>
                    <a:gd name="T22" fmla="*/ 3 w 6"/>
                    <a:gd name="T23" fmla="*/ 5 h 6"/>
                    <a:gd name="T24" fmla="*/ 3 w 6"/>
                    <a:gd name="T25" fmla="*/ 6 h 6"/>
                    <a:gd name="T26" fmla="*/ 4 w 6"/>
                    <a:gd name="T27" fmla="*/ 6 h 6"/>
                    <a:gd name="T28" fmla="*/ 4 w 6"/>
                    <a:gd name="T29" fmla="*/ 6 h 6"/>
                    <a:gd name="T30" fmla="*/ 4 w 6"/>
                    <a:gd name="T31" fmla="*/ 6 h 6"/>
                    <a:gd name="T32" fmla="*/ 4 w 6"/>
                    <a:gd name="T33" fmla="*/ 5 h 6"/>
                    <a:gd name="T34" fmla="*/ 5 w 6"/>
                    <a:gd name="T35" fmla="*/ 5 h 6"/>
                    <a:gd name="T36" fmla="*/ 5 w 6"/>
                    <a:gd name="T37" fmla="*/ 5 h 6"/>
                    <a:gd name="T38" fmla="*/ 5 w 6"/>
                    <a:gd name="T39" fmla="*/ 4 h 6"/>
                    <a:gd name="T40" fmla="*/ 1 w 6"/>
                    <a:gd name="T41" fmla="*/ 4 h 6"/>
                    <a:gd name="T42" fmla="*/ 1 w 6"/>
                    <a:gd name="T43" fmla="*/ 4 h 6"/>
                    <a:gd name="T44" fmla="*/ 1 w 6"/>
                    <a:gd name="T45" fmla="*/ 4 h 6"/>
                    <a:gd name="T46" fmla="*/ 2 w 6"/>
                    <a:gd name="T47" fmla="*/ 4 h 6"/>
                    <a:gd name="T48" fmla="*/ 1 w 6"/>
                    <a:gd name="T49" fmla="*/ 5 h 6"/>
                    <a:gd name="T50" fmla="*/ 1 w 6"/>
                    <a:gd name="T51" fmla="*/ 5 h 6"/>
                    <a:gd name="T52" fmla="*/ 2 w 6"/>
                    <a:gd name="T53" fmla="*/ 6 h 6"/>
                    <a:gd name="T54" fmla="*/ 2 w 6"/>
                    <a:gd name="T55" fmla="*/ 5 h 6"/>
                    <a:gd name="T56" fmla="*/ 2 w 6"/>
                    <a:gd name="T57" fmla="*/ 5 h 6"/>
                    <a:gd name="T58" fmla="*/ 3 w 6"/>
                    <a:gd name="T59" fmla="*/ 5 h 6"/>
                    <a:gd name="T60" fmla="*/ 2 w 6"/>
                    <a:gd name="T61" fmla="*/ 5 h 6"/>
                    <a:gd name="T62" fmla="*/ 2 w 6"/>
                    <a:gd name="T63" fmla="*/ 5 h 6"/>
                    <a:gd name="T64" fmla="*/ 2 w 6"/>
                    <a:gd name="T65" fmla="*/ 5 h 6"/>
                    <a:gd name="T66" fmla="*/ 2 w 6"/>
                    <a:gd name="T67" fmla="*/ 5 h 6"/>
                    <a:gd name="T68" fmla="*/ 1 w 6"/>
                    <a:gd name="T69" fmla="*/ 4 h 6"/>
                    <a:gd name="T70" fmla="*/ 5 w 6"/>
                    <a:gd name="T71" fmla="*/ 1 h 6"/>
                    <a:gd name="T72" fmla="*/ 6 w 6"/>
                    <a:gd name="T73" fmla="*/ 1 h 6"/>
                    <a:gd name="T74" fmla="*/ 6 w 6"/>
                    <a:gd name="T75" fmla="*/ 2 h 6"/>
                    <a:gd name="T76" fmla="*/ 5 w 6"/>
                    <a:gd name="T77" fmla="*/ 1 h 6"/>
                    <a:gd name="T78" fmla="*/ 5 w 6"/>
                    <a:gd name="T79" fmla="*/ 2 h 6"/>
                    <a:gd name="T80" fmla="*/ 6 w 6"/>
                    <a:gd name="T81" fmla="*/ 3 h 6"/>
                    <a:gd name="T82" fmla="*/ 5 w 6"/>
                    <a:gd name="T83" fmla="*/ 3 h 6"/>
                    <a:gd name="T84" fmla="*/ 6 w 6"/>
                    <a:gd name="T85" fmla="*/ 4 h 6"/>
                    <a:gd name="T86" fmla="*/ 5 w 6"/>
                    <a:gd name="T87" fmla="*/ 4 h 6"/>
                    <a:gd name="T88" fmla="*/ 5 w 6"/>
                    <a:gd name="T89" fmla="*/ 4 h 6"/>
                    <a:gd name="T90" fmla="*/ 5 w 6"/>
                    <a:gd name="T91" fmla="*/ 5 h 6"/>
                    <a:gd name="T92" fmla="*/ 6 w 6"/>
                    <a:gd name="T93" fmla="*/ 4 h 6"/>
                    <a:gd name="T94" fmla="*/ 6 w 6"/>
                    <a:gd name="T95" fmla="*/ 4 h 6"/>
                    <a:gd name="T96" fmla="*/ 6 w 6"/>
                    <a:gd name="T97" fmla="*/ 3 h 6"/>
                    <a:gd name="T98" fmla="*/ 6 w 6"/>
                    <a:gd name="T99" fmla="*/ 3 h 6"/>
                    <a:gd name="T100" fmla="*/ 6 w 6"/>
                    <a:gd name="T101" fmla="*/ 2 h 6"/>
                    <a:gd name="T102" fmla="*/ 5 w 6"/>
                    <a:gd name="T103" fmla="*/ 0 h 6"/>
                    <a:gd name="T104" fmla="*/ 5 w 6"/>
                    <a:gd name="T105" fmla="*/ 0 h 6"/>
                    <a:gd name="T106" fmla="*/ 5 w 6"/>
                    <a:gd name="T107" fmla="*/ 0 h 6"/>
                    <a:gd name="T108" fmla="*/ 5 w 6"/>
                    <a:gd name="T109" fmla="*/ 1 h 6"/>
                    <a:gd name="T110" fmla="*/ 5 w 6"/>
                    <a:gd name="T111" fmla="*/ 1 h 6"/>
                    <a:gd name="T112" fmla="*/ 5 w 6"/>
                    <a:gd name="T113" fmla="*/ 1 h 6"/>
                    <a:gd name="T114" fmla="*/ 6 w 6"/>
                    <a:gd name="T115" fmla="*/ 1 h 6"/>
                    <a:gd name="T116" fmla="*/ 5 w 6"/>
                    <a:gd name="T1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moveTo>
                        <a:pt x="5" y="5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moveTo>
                        <a:pt x="5" y="4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6" y="5"/>
                        <a:pt x="5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1" y="4"/>
                      </a:cubicBezTo>
                      <a:moveTo>
                        <a:pt x="5" y="1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moveTo>
                        <a:pt x="6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5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6" y="3"/>
                        <a:pt x="5" y="3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moveTo>
                        <a:pt x="5" y="0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5" name="Rectangle 2879"/>
                <p:cNvSpPr>
                  <a:spLocks noChangeArrowheads="1"/>
                </p:cNvSpPr>
                <p:nvPr/>
              </p:nvSpPr>
              <p:spPr bwMode="auto">
                <a:xfrm>
                  <a:off x="2981325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6" name="Freeform 2880"/>
                <p:cNvSpPr/>
                <p:nvPr/>
              </p:nvSpPr>
              <p:spPr bwMode="auto">
                <a:xfrm>
                  <a:off x="2981325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7" name="Rectangle 2881"/>
                <p:cNvSpPr>
                  <a:spLocks noChangeArrowheads="1"/>
                </p:cNvSpPr>
                <p:nvPr/>
              </p:nvSpPr>
              <p:spPr bwMode="auto">
                <a:xfrm>
                  <a:off x="2981325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8" name="Freeform 2882"/>
                <p:cNvSpPr/>
                <p:nvPr/>
              </p:nvSpPr>
              <p:spPr bwMode="auto">
                <a:xfrm>
                  <a:off x="2981325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9" name="Freeform 2883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0" name="Freeform 2884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1" name="Rectangle 2885"/>
                <p:cNvSpPr>
                  <a:spLocks noChangeArrowheads="1"/>
                </p:cNvSpPr>
                <p:nvPr/>
              </p:nvSpPr>
              <p:spPr bwMode="auto">
                <a:xfrm>
                  <a:off x="2974975" y="2176463"/>
                  <a:ext cx="3175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2" name="Freeform 2886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2 w 2"/>
                    <a:gd name="T3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3" name="Freeform 2887"/>
                <p:cNvSpPr>
                  <a:spLocks noEditPoints="1"/>
                </p:cNvSpPr>
                <p:nvPr/>
              </p:nvSpPr>
              <p:spPr bwMode="auto">
                <a:xfrm>
                  <a:off x="2971800" y="2176463"/>
                  <a:ext cx="3175" cy="9525"/>
                </a:xfrm>
                <a:custGeom>
                  <a:avLst/>
                  <a:gdLst>
                    <a:gd name="T0" fmla="*/ 1 w 1"/>
                    <a:gd name="T1" fmla="*/ 3 h 3"/>
                    <a:gd name="T2" fmla="*/ 1 w 1"/>
                    <a:gd name="T3" fmla="*/ 3 h 3"/>
                    <a:gd name="T4" fmla="*/ 1 w 1"/>
                    <a:gd name="T5" fmla="*/ 3 h 3"/>
                    <a:gd name="T6" fmla="*/ 1 w 1"/>
                    <a:gd name="T7" fmla="*/ 3 h 3"/>
                    <a:gd name="T8" fmla="*/ 1 w 1"/>
                    <a:gd name="T9" fmla="*/ 3 h 3"/>
                    <a:gd name="T10" fmla="*/ 1 w 1"/>
                    <a:gd name="T11" fmla="*/ 3 h 3"/>
                    <a:gd name="T12" fmla="*/ 1 w 1"/>
                    <a:gd name="T13" fmla="*/ 3 h 3"/>
                    <a:gd name="T14" fmla="*/ 1 w 1"/>
                    <a:gd name="T15" fmla="*/ 3 h 3"/>
                    <a:gd name="T16" fmla="*/ 1 w 1"/>
                    <a:gd name="T17" fmla="*/ 3 h 3"/>
                    <a:gd name="T18" fmla="*/ 1 w 1"/>
                    <a:gd name="T19" fmla="*/ 3 h 3"/>
                    <a:gd name="T20" fmla="*/ 1 w 1"/>
                    <a:gd name="T21" fmla="*/ 2 h 3"/>
                    <a:gd name="T22" fmla="*/ 1 w 1"/>
                    <a:gd name="T23" fmla="*/ 2 h 3"/>
                    <a:gd name="T24" fmla="*/ 1 w 1"/>
                    <a:gd name="T25" fmla="*/ 1 h 3"/>
                    <a:gd name="T26" fmla="*/ 1 w 1"/>
                    <a:gd name="T27" fmla="*/ 1 h 3"/>
                    <a:gd name="T28" fmla="*/ 1 w 1"/>
                    <a:gd name="T29" fmla="*/ 1 h 3"/>
                    <a:gd name="T30" fmla="*/ 1 w 1"/>
                    <a:gd name="T31" fmla="*/ 1 h 3"/>
                    <a:gd name="T32" fmla="*/ 1 w 1"/>
                    <a:gd name="T33" fmla="*/ 0 h 3"/>
                    <a:gd name="T34" fmla="*/ 0 w 1"/>
                    <a:gd name="T35" fmla="*/ 1 h 3"/>
                    <a:gd name="T36" fmla="*/ 0 w 1"/>
                    <a:gd name="T37" fmla="*/ 1 h 3"/>
                    <a:gd name="T38" fmla="*/ 0 w 1"/>
                    <a:gd name="T39" fmla="*/ 1 h 3"/>
                    <a:gd name="T40" fmla="*/ 1 w 1"/>
                    <a:gd name="T41" fmla="*/ 1 h 3"/>
                    <a:gd name="T42" fmla="*/ 0 w 1"/>
                    <a:gd name="T43" fmla="*/ 1 h 3"/>
                    <a:gd name="T44" fmla="*/ 0 w 1"/>
                    <a:gd name="T45" fmla="*/ 1 h 3"/>
                    <a:gd name="T46" fmla="*/ 0 w 1"/>
                    <a:gd name="T47" fmla="*/ 2 h 3"/>
                    <a:gd name="T48" fmla="*/ 0 w 1"/>
                    <a:gd name="T49" fmla="*/ 2 h 3"/>
                    <a:gd name="T50" fmla="*/ 1 w 1"/>
                    <a:gd name="T51" fmla="*/ 3 h 3"/>
                    <a:gd name="T52" fmla="*/ 1 w 1"/>
                    <a:gd name="T53" fmla="*/ 3 h 3"/>
                    <a:gd name="T54" fmla="*/ 1 w 1"/>
                    <a:gd name="T55" fmla="*/ 2 h 3"/>
                    <a:gd name="T56" fmla="*/ 1 w 1"/>
                    <a:gd name="T57" fmla="*/ 2 h 3"/>
                    <a:gd name="T58" fmla="*/ 1 w 1"/>
                    <a:gd name="T59" fmla="*/ 2 h 3"/>
                    <a:gd name="T60" fmla="*/ 1 w 1"/>
                    <a:gd name="T61" fmla="*/ 2 h 3"/>
                    <a:gd name="T62" fmla="*/ 1 w 1"/>
                    <a:gd name="T63" fmla="*/ 2 h 3"/>
                    <a:gd name="T64" fmla="*/ 1 w 1"/>
                    <a:gd name="T65" fmla="*/ 2 h 3"/>
                    <a:gd name="T66" fmla="*/ 1 w 1"/>
                    <a:gd name="T67" fmla="*/ 2 h 3"/>
                    <a:gd name="T68" fmla="*/ 1 w 1"/>
                    <a:gd name="T69" fmla="*/ 2 h 3"/>
                    <a:gd name="T70" fmla="*/ 1 w 1"/>
                    <a:gd name="T71" fmla="*/ 2 h 3"/>
                    <a:gd name="T72" fmla="*/ 1 w 1"/>
                    <a:gd name="T73" fmla="*/ 2 h 3"/>
                    <a:gd name="T74" fmla="*/ 1 w 1"/>
                    <a:gd name="T75" fmla="*/ 2 h 3"/>
                    <a:gd name="T76" fmla="*/ 1 w 1"/>
                    <a:gd name="T77" fmla="*/ 2 h 3"/>
                    <a:gd name="T78" fmla="*/ 1 w 1"/>
                    <a:gd name="T79" fmla="*/ 2 h 3"/>
                    <a:gd name="T80" fmla="*/ 1 w 1"/>
                    <a:gd name="T81" fmla="*/ 2 h 3"/>
                    <a:gd name="T82" fmla="*/ 1 w 1"/>
                    <a:gd name="T83" fmla="*/ 1 h 3"/>
                    <a:gd name="T84" fmla="*/ 1 w 1"/>
                    <a:gd name="T85" fmla="*/ 1 h 3"/>
                    <a:gd name="T86" fmla="*/ 1 w 1"/>
                    <a:gd name="T87" fmla="*/ 1 h 3"/>
                    <a:gd name="T88" fmla="*/ 1 w 1"/>
                    <a:gd name="T89" fmla="*/ 1 h 3"/>
                    <a:gd name="T90" fmla="*/ 1 w 1"/>
                    <a:gd name="T91" fmla="*/ 1 h 3"/>
                    <a:gd name="T92" fmla="*/ 1 w 1"/>
                    <a:gd name="T93" fmla="*/ 1 h 3"/>
                    <a:gd name="T94" fmla="*/ 1 w 1"/>
                    <a:gd name="T95" fmla="*/ 0 h 3"/>
                    <a:gd name="T96" fmla="*/ 1 w 1"/>
                    <a:gd name="T97" fmla="*/ 0 h 3"/>
                    <a:gd name="T98" fmla="*/ 1 w 1"/>
                    <a:gd name="T99" fmla="*/ 0 h 3"/>
                    <a:gd name="T100" fmla="*/ 1 w 1"/>
                    <a:gd name="T101" fmla="*/ 1 h 3"/>
                    <a:gd name="T102" fmla="*/ 1 w 1"/>
                    <a:gd name="T103" fmla="*/ 1 h 3"/>
                    <a:gd name="T104" fmla="*/ 1 w 1"/>
                    <a:gd name="T10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1" y="2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4" name="Freeform 2888"/>
                <p:cNvSpPr>
                  <a:spLocks noEditPoints="1"/>
                </p:cNvSpPr>
                <p:nvPr/>
              </p:nvSpPr>
              <p:spPr bwMode="auto">
                <a:xfrm>
                  <a:off x="2974975" y="2182813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2 h 2"/>
                    <a:gd name="T3" fmla="*/ 2 h 2"/>
                    <a:gd name="T4" fmla="*/ 2 h 2"/>
                    <a:gd name="T5" fmla="*/ 2 h 2"/>
                    <a:gd name="T6" fmla="*/ 0 h 2"/>
                    <a:gd name="T7" fmla="*/ 0 h 2"/>
                    <a:gd name="T8" fmla="*/ 0 h 2"/>
                    <a:gd name="T9" fmla="*/ 0 h 2"/>
                    <a:gd name="T10" fmla="*/ 0 h 2"/>
                    <a:gd name="T11" fmla="*/ 0 h 2"/>
                    <a:gd name="T12" fmla="*/ 0 h 2"/>
                    <a:gd name="T1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5" name="Freeform 2889"/>
                <p:cNvSpPr>
                  <a:spLocks noEditPoints="1"/>
                </p:cNvSpPr>
                <p:nvPr/>
              </p:nvSpPr>
              <p:spPr bwMode="auto">
                <a:xfrm>
                  <a:off x="2974975" y="2182813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2 h 2"/>
                    <a:gd name="T3" fmla="*/ 2 h 2"/>
                    <a:gd name="T4" fmla="*/ 2 h 2"/>
                    <a:gd name="T5" fmla="*/ 2 h 2"/>
                    <a:gd name="T6" fmla="*/ 0 h 2"/>
                    <a:gd name="T7" fmla="*/ 0 h 2"/>
                    <a:gd name="T8" fmla="*/ 0 h 2"/>
                    <a:gd name="T9" fmla="*/ 0 h 2"/>
                    <a:gd name="T10" fmla="*/ 0 h 2"/>
                    <a:gd name="T11" fmla="*/ 0 h 2"/>
                    <a:gd name="T12" fmla="*/ 0 h 2"/>
                    <a:gd name="T1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6" name="Freeform 2890"/>
                <p:cNvSpPr>
                  <a:spLocks noEditPoints="1"/>
                </p:cNvSpPr>
                <p:nvPr/>
              </p:nvSpPr>
              <p:spPr bwMode="auto">
                <a:xfrm>
                  <a:off x="2974975" y="2176463"/>
                  <a:ext cx="0" cy="9525"/>
                </a:xfrm>
                <a:custGeom>
                  <a:avLst/>
                  <a:gdLst>
                    <a:gd name="T0" fmla="*/ 2 h 3"/>
                    <a:gd name="T1" fmla="*/ 2 h 3"/>
                    <a:gd name="T2" fmla="*/ 2 h 3"/>
                    <a:gd name="T3" fmla="*/ 2 h 3"/>
                    <a:gd name="T4" fmla="*/ 2 h 3"/>
                    <a:gd name="T5" fmla="*/ 2 h 3"/>
                    <a:gd name="T6" fmla="*/ 2 h 3"/>
                    <a:gd name="T7" fmla="*/ 2 h 3"/>
                    <a:gd name="T8" fmla="*/ 2 h 3"/>
                    <a:gd name="T9" fmla="*/ 2 h 3"/>
                    <a:gd name="T10" fmla="*/ 2 h 3"/>
                    <a:gd name="T11" fmla="*/ 2 h 3"/>
                    <a:gd name="T12" fmla="*/ 2 h 3"/>
                    <a:gd name="T13" fmla="*/ 2 h 3"/>
                    <a:gd name="T14" fmla="*/ 2 h 3"/>
                    <a:gd name="T15" fmla="*/ 2 h 3"/>
                    <a:gd name="T16" fmla="*/ 2 h 3"/>
                    <a:gd name="T17" fmla="*/ 2 h 3"/>
                    <a:gd name="T18" fmla="*/ 2 h 3"/>
                    <a:gd name="T19" fmla="*/ 2 h 3"/>
                    <a:gd name="T20" fmla="*/ 2 h 3"/>
                    <a:gd name="T21" fmla="*/ 2 h 3"/>
                    <a:gd name="T22" fmla="*/ 2 h 3"/>
                    <a:gd name="T23" fmla="*/ 2 h 3"/>
                    <a:gd name="T24" fmla="*/ 2 h 3"/>
                    <a:gd name="T25" fmla="*/ 2 h 3"/>
                    <a:gd name="T26" fmla="*/ 2 h 3"/>
                    <a:gd name="T27" fmla="*/ 2 h 3"/>
                    <a:gd name="T28" fmla="*/ 2 h 3"/>
                    <a:gd name="T29" fmla="*/ 2 h 3"/>
                    <a:gd name="T30" fmla="*/ 2 h 3"/>
                    <a:gd name="T31" fmla="*/ 2 h 3"/>
                    <a:gd name="T32" fmla="*/ 2 h 3"/>
                    <a:gd name="T33" fmla="*/ 2 h 3"/>
                    <a:gd name="T34" fmla="*/ 0 h 3"/>
                    <a:gd name="T35" fmla="*/ 1 h 3"/>
                    <a:gd name="T36" fmla="*/ 1 h 3"/>
                    <a:gd name="T37" fmla="*/ 1 h 3"/>
                    <a:gd name="T38" fmla="*/ 1 h 3"/>
                    <a:gd name="T39" fmla="*/ 1 h 3"/>
                    <a:gd name="T40" fmla="*/ 1 h 3"/>
                    <a:gd name="T41" fmla="*/ 1 h 3"/>
                    <a:gd name="T42" fmla="*/ 1 h 3"/>
                    <a:gd name="T43" fmla="*/ 2 h 3"/>
                    <a:gd name="T44" fmla="*/ 2 h 3"/>
                    <a:gd name="T45" fmla="*/ 2 h 3"/>
                    <a:gd name="T46" fmla="*/ 2 h 3"/>
                    <a:gd name="T47" fmla="*/ 2 h 3"/>
                    <a:gd name="T48" fmla="*/ 2 h 3"/>
                    <a:gd name="T49" fmla="*/ 2 h 3"/>
                    <a:gd name="T50" fmla="*/ 2 h 3"/>
                    <a:gd name="T51" fmla="*/ 2 h 3"/>
                    <a:gd name="T52" fmla="*/ 1 h 3"/>
                    <a:gd name="T53" fmla="*/ 1 h 3"/>
                    <a:gd name="T54" fmla="*/ 2 h 3"/>
                    <a:gd name="T55" fmla="*/ 2 h 3"/>
                    <a:gd name="T56" fmla="*/ 2 h 3"/>
                    <a:gd name="T57" fmla="*/ 2 h 3"/>
                    <a:gd name="T58" fmla="*/ 2 h 3"/>
                    <a:gd name="T59" fmla="*/ 2 h 3"/>
                    <a:gd name="T60" fmla="*/ 2 h 3"/>
                    <a:gd name="T61" fmla="*/ 1 h 3"/>
                    <a:gd name="T62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  <a:cxn ang="0">
                      <a:pos x="0" y="T20"/>
                    </a:cxn>
                    <a:cxn ang="0">
                      <a:pos x="0" y="T21"/>
                    </a:cxn>
                    <a:cxn ang="0">
                      <a:pos x="0" y="T22"/>
                    </a:cxn>
                    <a:cxn ang="0">
                      <a:pos x="0" y="T23"/>
                    </a:cxn>
                    <a:cxn ang="0">
                      <a:pos x="0" y="T24"/>
                    </a:cxn>
                    <a:cxn ang="0">
                      <a:pos x="0" y="T25"/>
                    </a:cxn>
                    <a:cxn ang="0">
                      <a:pos x="0" y="T26"/>
                    </a:cxn>
                    <a:cxn ang="0">
                      <a:pos x="0" y="T27"/>
                    </a:cxn>
                    <a:cxn ang="0">
                      <a:pos x="0" y="T28"/>
                    </a:cxn>
                    <a:cxn ang="0">
                      <a:pos x="0" y="T29"/>
                    </a:cxn>
                    <a:cxn ang="0">
                      <a:pos x="0" y="T30"/>
                    </a:cxn>
                    <a:cxn ang="0">
                      <a:pos x="0" y="T31"/>
                    </a:cxn>
                    <a:cxn ang="0">
                      <a:pos x="0" y="T32"/>
                    </a:cxn>
                    <a:cxn ang="0">
                      <a:pos x="0" y="T33"/>
                    </a:cxn>
                    <a:cxn ang="0">
                      <a:pos x="0" y="T34"/>
                    </a:cxn>
                    <a:cxn ang="0">
                      <a:pos x="0" y="T35"/>
                    </a:cxn>
                    <a:cxn ang="0">
                      <a:pos x="0" y="T36"/>
                    </a:cxn>
                    <a:cxn ang="0">
                      <a:pos x="0" y="T37"/>
                    </a:cxn>
                    <a:cxn ang="0">
                      <a:pos x="0" y="T38"/>
                    </a:cxn>
                    <a:cxn ang="0">
                      <a:pos x="0" y="T39"/>
                    </a:cxn>
                    <a:cxn ang="0">
                      <a:pos x="0" y="T40"/>
                    </a:cxn>
                    <a:cxn ang="0">
                      <a:pos x="0" y="T41"/>
                    </a:cxn>
                    <a:cxn ang="0">
                      <a:pos x="0" y="T42"/>
                    </a:cxn>
                    <a:cxn ang="0">
                      <a:pos x="0" y="T43"/>
                    </a:cxn>
                    <a:cxn ang="0">
                      <a:pos x="0" y="T44"/>
                    </a:cxn>
                    <a:cxn ang="0">
                      <a:pos x="0" y="T45"/>
                    </a:cxn>
                    <a:cxn ang="0">
                      <a:pos x="0" y="T46"/>
                    </a:cxn>
                    <a:cxn ang="0">
                      <a:pos x="0" y="T47"/>
                    </a:cxn>
                    <a:cxn ang="0">
                      <a:pos x="0" y="T48"/>
                    </a:cxn>
                    <a:cxn ang="0">
                      <a:pos x="0" y="T49"/>
                    </a:cxn>
                    <a:cxn ang="0">
                      <a:pos x="0" y="T50"/>
                    </a:cxn>
                    <a:cxn ang="0">
                      <a:pos x="0" y="T51"/>
                    </a:cxn>
                    <a:cxn ang="0">
                      <a:pos x="0" y="T52"/>
                    </a:cxn>
                    <a:cxn ang="0">
                      <a:pos x="0" y="T53"/>
                    </a:cxn>
                    <a:cxn ang="0">
                      <a:pos x="0" y="T54"/>
                    </a:cxn>
                    <a:cxn ang="0">
                      <a:pos x="0" y="T55"/>
                    </a:cxn>
                    <a:cxn ang="0">
                      <a:pos x="0" y="T56"/>
                    </a:cxn>
                    <a:cxn ang="0">
                      <a:pos x="0" y="T57"/>
                    </a:cxn>
                    <a:cxn ang="0">
                      <a:pos x="0" y="T58"/>
                    </a:cxn>
                    <a:cxn ang="0">
                      <a:pos x="0" y="T59"/>
                    </a:cxn>
                    <a:cxn ang="0">
                      <a:pos x="0" y="T60"/>
                    </a:cxn>
                    <a:cxn ang="0">
                      <a:pos x="0" y="T61"/>
                    </a:cxn>
                    <a:cxn ang="0">
                      <a:pos x="0" y="T62"/>
                    </a:cxn>
                  </a:cxnLst>
                  <a:rect l="0" t="0" r="r" b="b"/>
                  <a:pathLst>
                    <a:path h="3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7" name="Freeform 2891"/>
                <p:cNvSpPr/>
                <p:nvPr/>
              </p:nvSpPr>
              <p:spPr bwMode="auto">
                <a:xfrm>
                  <a:off x="2974975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8" name="Freeform 2892"/>
                <p:cNvSpPr/>
                <p:nvPr/>
              </p:nvSpPr>
              <p:spPr bwMode="auto">
                <a:xfrm>
                  <a:off x="2974975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9" name="Freeform 2893"/>
                <p:cNvSpPr/>
                <p:nvPr/>
              </p:nvSpPr>
              <p:spPr bwMode="auto">
                <a:xfrm>
                  <a:off x="2957513" y="2236788"/>
                  <a:ext cx="52388" cy="11113"/>
                </a:xfrm>
                <a:custGeom>
                  <a:avLst/>
                  <a:gdLst>
                    <a:gd name="T0" fmla="*/ 0 w 15"/>
                    <a:gd name="T1" fmla="*/ 0 h 3"/>
                    <a:gd name="T2" fmla="*/ 8 w 15"/>
                    <a:gd name="T3" fmla="*/ 2 h 3"/>
                    <a:gd name="T4" fmla="*/ 14 w 15"/>
                    <a:gd name="T5" fmla="*/ 1 h 3"/>
                    <a:gd name="T6" fmla="*/ 13 w 15"/>
                    <a:gd name="T7" fmla="*/ 0 h 3"/>
                    <a:gd name="T8" fmla="*/ 7 w 15"/>
                    <a:gd name="T9" fmla="*/ 2 h 3"/>
                    <a:gd name="T10" fmla="*/ 2 w 15"/>
                    <a:gd name="T11" fmla="*/ 1 h 3"/>
                    <a:gd name="T12" fmla="*/ 1 w 15"/>
                    <a:gd name="T13" fmla="*/ 0 h 3"/>
                    <a:gd name="T14" fmla="*/ 0 w 15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3">
                      <a:moveTo>
                        <a:pt x="0" y="0"/>
                      </a:moveTo>
                      <a:cubicBezTo>
                        <a:pt x="1" y="2"/>
                        <a:pt x="5" y="2"/>
                        <a:pt x="8" y="2"/>
                      </a:cubicBezTo>
                      <a:cubicBezTo>
                        <a:pt x="9" y="3"/>
                        <a:pt x="13" y="3"/>
                        <a:pt x="14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2"/>
                        <a:pt x="9" y="2"/>
                        <a:pt x="7" y="2"/>
                      </a:cubicBezTo>
                      <a:cubicBezTo>
                        <a:pt x="5" y="2"/>
                        <a:pt x="3" y="2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0" name="Freeform 2894"/>
                <p:cNvSpPr/>
                <p:nvPr/>
              </p:nvSpPr>
              <p:spPr bwMode="auto">
                <a:xfrm>
                  <a:off x="2946400" y="2286001"/>
                  <a:ext cx="60325" cy="22225"/>
                </a:xfrm>
                <a:custGeom>
                  <a:avLst/>
                  <a:gdLst>
                    <a:gd name="T0" fmla="*/ 0 w 17"/>
                    <a:gd name="T1" fmla="*/ 0 h 6"/>
                    <a:gd name="T2" fmla="*/ 6 w 17"/>
                    <a:gd name="T3" fmla="*/ 6 h 6"/>
                    <a:gd name="T4" fmla="*/ 11 w 17"/>
                    <a:gd name="T5" fmla="*/ 6 h 6"/>
                    <a:gd name="T6" fmla="*/ 16 w 17"/>
                    <a:gd name="T7" fmla="*/ 5 h 6"/>
                    <a:gd name="T8" fmla="*/ 15 w 17"/>
                    <a:gd name="T9" fmla="*/ 3 h 6"/>
                    <a:gd name="T10" fmla="*/ 12 w 17"/>
                    <a:gd name="T11" fmla="*/ 5 h 6"/>
                    <a:gd name="T12" fmla="*/ 5 w 17"/>
                    <a:gd name="T13" fmla="*/ 5 h 6"/>
                    <a:gd name="T14" fmla="*/ 0 w 17"/>
                    <a:gd name="T1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6">
                      <a:moveTo>
                        <a:pt x="0" y="0"/>
                      </a:moveTo>
                      <a:cubicBezTo>
                        <a:pt x="1" y="3"/>
                        <a:pt x="3" y="5"/>
                        <a:pt x="6" y="6"/>
                      </a:cubicBezTo>
                      <a:cubicBezTo>
                        <a:pt x="8" y="6"/>
                        <a:pt x="9" y="6"/>
                        <a:pt x="11" y="6"/>
                      </a:cubicBezTo>
                      <a:cubicBezTo>
                        <a:pt x="13" y="5"/>
                        <a:pt x="14" y="6"/>
                        <a:pt x="16" y="5"/>
                      </a:cubicBezTo>
                      <a:cubicBezTo>
                        <a:pt x="17" y="4"/>
                        <a:pt x="16" y="2"/>
                        <a:pt x="15" y="3"/>
                      </a:cubicBezTo>
                      <a:cubicBezTo>
                        <a:pt x="13" y="4"/>
                        <a:pt x="13" y="5"/>
                        <a:pt x="12" y="5"/>
                      </a:cubicBezTo>
                      <a:cubicBezTo>
                        <a:pt x="10" y="6"/>
                        <a:pt x="7" y="6"/>
                        <a:pt x="5" y="5"/>
                      </a:cubicBezTo>
                      <a:cubicBezTo>
                        <a:pt x="2" y="4"/>
                        <a:pt x="2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1" name="Freeform 2895"/>
                <p:cNvSpPr/>
                <p:nvPr/>
              </p:nvSpPr>
              <p:spPr bwMode="auto">
                <a:xfrm>
                  <a:off x="2865438" y="2282826"/>
                  <a:ext cx="141288" cy="71438"/>
                </a:xfrm>
                <a:custGeom>
                  <a:avLst/>
                  <a:gdLst>
                    <a:gd name="T0" fmla="*/ 21 w 40"/>
                    <a:gd name="T1" fmla="*/ 0 h 20"/>
                    <a:gd name="T2" fmla="*/ 14 w 40"/>
                    <a:gd name="T3" fmla="*/ 2 h 20"/>
                    <a:gd name="T4" fmla="*/ 8 w 40"/>
                    <a:gd name="T5" fmla="*/ 3 h 20"/>
                    <a:gd name="T6" fmla="*/ 3 w 40"/>
                    <a:gd name="T7" fmla="*/ 8 h 20"/>
                    <a:gd name="T8" fmla="*/ 10 w 40"/>
                    <a:gd name="T9" fmla="*/ 17 h 20"/>
                    <a:gd name="T10" fmla="*/ 22 w 40"/>
                    <a:gd name="T11" fmla="*/ 17 h 20"/>
                    <a:gd name="T12" fmla="*/ 35 w 40"/>
                    <a:gd name="T13" fmla="*/ 19 h 20"/>
                    <a:gd name="T14" fmla="*/ 39 w 40"/>
                    <a:gd name="T15" fmla="*/ 6 h 20"/>
                    <a:gd name="T16" fmla="*/ 38 w 40"/>
                    <a:gd name="T17" fmla="*/ 7 h 20"/>
                    <a:gd name="T18" fmla="*/ 28 w 40"/>
                    <a:gd name="T19" fmla="*/ 17 h 20"/>
                    <a:gd name="T20" fmla="*/ 17 w 40"/>
                    <a:gd name="T21" fmla="*/ 16 h 20"/>
                    <a:gd name="T22" fmla="*/ 11 w 40"/>
                    <a:gd name="T23" fmla="*/ 17 h 20"/>
                    <a:gd name="T24" fmla="*/ 6 w 40"/>
                    <a:gd name="T25" fmla="*/ 5 h 20"/>
                    <a:gd name="T26" fmla="*/ 21 w 40"/>
                    <a:gd name="T27" fmla="*/ 1 h 20"/>
                    <a:gd name="T28" fmla="*/ 21 w 40"/>
                    <a:gd name="T2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0" h="20">
                      <a:moveTo>
                        <a:pt x="21" y="0"/>
                      </a:moveTo>
                      <a:cubicBezTo>
                        <a:pt x="18" y="1"/>
                        <a:pt x="16" y="2"/>
                        <a:pt x="14" y="2"/>
                      </a:cubicBezTo>
                      <a:cubicBezTo>
                        <a:pt x="12" y="2"/>
                        <a:pt x="10" y="2"/>
                        <a:pt x="8" y="3"/>
                      </a:cubicBezTo>
                      <a:cubicBezTo>
                        <a:pt x="6" y="4"/>
                        <a:pt x="3" y="5"/>
                        <a:pt x="3" y="8"/>
                      </a:cubicBezTo>
                      <a:cubicBezTo>
                        <a:pt x="0" y="13"/>
                        <a:pt x="4" y="17"/>
                        <a:pt x="10" y="17"/>
                      </a:cubicBezTo>
                      <a:cubicBezTo>
                        <a:pt x="14" y="18"/>
                        <a:pt x="18" y="17"/>
                        <a:pt x="22" y="17"/>
                      </a:cubicBezTo>
                      <a:cubicBezTo>
                        <a:pt x="27" y="18"/>
                        <a:pt x="31" y="20"/>
                        <a:pt x="35" y="19"/>
                      </a:cubicBezTo>
                      <a:cubicBezTo>
                        <a:pt x="40" y="18"/>
                        <a:pt x="39" y="9"/>
                        <a:pt x="39" y="6"/>
                      </a:cubicBezTo>
                      <a:cubicBezTo>
                        <a:pt x="39" y="5"/>
                        <a:pt x="37" y="5"/>
                        <a:pt x="38" y="7"/>
                      </a:cubicBezTo>
                      <a:cubicBezTo>
                        <a:pt x="40" y="14"/>
                        <a:pt x="36" y="18"/>
                        <a:pt x="28" y="17"/>
                      </a:cubicBezTo>
                      <a:cubicBezTo>
                        <a:pt x="24" y="17"/>
                        <a:pt x="21" y="16"/>
                        <a:pt x="17" y="16"/>
                      </a:cubicBezTo>
                      <a:cubicBezTo>
                        <a:pt x="15" y="17"/>
                        <a:pt x="13" y="17"/>
                        <a:pt x="11" y="17"/>
                      </a:cubicBezTo>
                      <a:cubicBezTo>
                        <a:pt x="4" y="17"/>
                        <a:pt x="2" y="10"/>
                        <a:pt x="6" y="5"/>
                      </a:cubicBezTo>
                      <a:cubicBezTo>
                        <a:pt x="10" y="1"/>
                        <a:pt x="17" y="4"/>
                        <a:pt x="21" y="1"/>
                      </a:cubicBezTo>
                      <a:cubicBezTo>
                        <a:pt x="22" y="1"/>
                        <a:pt x="22" y="0"/>
                        <a:pt x="21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2" name="Freeform 2896"/>
                <p:cNvSpPr/>
                <p:nvPr/>
              </p:nvSpPr>
              <p:spPr bwMode="auto">
                <a:xfrm>
                  <a:off x="2874963" y="2322513"/>
                  <a:ext cx="128588" cy="23813"/>
                </a:xfrm>
                <a:custGeom>
                  <a:avLst/>
                  <a:gdLst>
                    <a:gd name="T0" fmla="*/ 0 w 36"/>
                    <a:gd name="T1" fmla="*/ 0 h 7"/>
                    <a:gd name="T2" fmla="*/ 19 w 36"/>
                    <a:gd name="T3" fmla="*/ 3 h 7"/>
                    <a:gd name="T4" fmla="*/ 36 w 36"/>
                    <a:gd name="T5" fmla="*/ 3 h 7"/>
                    <a:gd name="T6" fmla="*/ 35 w 36"/>
                    <a:gd name="T7" fmla="*/ 3 h 7"/>
                    <a:gd name="T8" fmla="*/ 21 w 36"/>
                    <a:gd name="T9" fmla="*/ 2 h 7"/>
                    <a:gd name="T10" fmla="*/ 12 w 36"/>
                    <a:gd name="T11" fmla="*/ 2 h 7"/>
                    <a:gd name="T12" fmla="*/ 0 w 36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7">
                      <a:moveTo>
                        <a:pt x="0" y="0"/>
                      </a:moveTo>
                      <a:cubicBezTo>
                        <a:pt x="4" y="6"/>
                        <a:pt x="13" y="2"/>
                        <a:pt x="19" y="3"/>
                      </a:cubicBezTo>
                      <a:cubicBezTo>
                        <a:pt x="22" y="3"/>
                        <a:pt x="34" y="7"/>
                        <a:pt x="36" y="3"/>
                      </a:cubicBezTo>
                      <a:cubicBezTo>
                        <a:pt x="36" y="3"/>
                        <a:pt x="36" y="2"/>
                        <a:pt x="35" y="3"/>
                      </a:cubicBezTo>
                      <a:cubicBezTo>
                        <a:pt x="31" y="4"/>
                        <a:pt x="25" y="2"/>
                        <a:pt x="21" y="2"/>
                      </a:cubicBezTo>
                      <a:cubicBezTo>
                        <a:pt x="18" y="2"/>
                        <a:pt x="15" y="2"/>
                        <a:pt x="12" y="2"/>
                      </a:cubicBezTo>
                      <a:cubicBezTo>
                        <a:pt x="7" y="4"/>
                        <a:pt x="4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3" name="Freeform 2897"/>
                <p:cNvSpPr/>
                <p:nvPr/>
              </p:nvSpPr>
              <p:spPr bwMode="auto">
                <a:xfrm>
                  <a:off x="2900363" y="2286001"/>
                  <a:ext cx="25400" cy="46038"/>
                </a:xfrm>
                <a:custGeom>
                  <a:avLst/>
                  <a:gdLst>
                    <a:gd name="T0" fmla="*/ 0 w 7"/>
                    <a:gd name="T1" fmla="*/ 2 h 13"/>
                    <a:gd name="T2" fmla="*/ 4 w 7"/>
                    <a:gd name="T3" fmla="*/ 6 h 13"/>
                    <a:gd name="T4" fmla="*/ 6 w 7"/>
                    <a:gd name="T5" fmla="*/ 9 h 13"/>
                    <a:gd name="T6" fmla="*/ 6 w 7"/>
                    <a:gd name="T7" fmla="*/ 12 h 13"/>
                    <a:gd name="T8" fmla="*/ 7 w 7"/>
                    <a:gd name="T9" fmla="*/ 12 h 13"/>
                    <a:gd name="T10" fmla="*/ 7 w 7"/>
                    <a:gd name="T11" fmla="*/ 8 h 13"/>
                    <a:gd name="T12" fmla="*/ 5 w 7"/>
                    <a:gd name="T13" fmla="*/ 5 h 13"/>
                    <a:gd name="T14" fmla="*/ 0 w 7"/>
                    <a:gd name="T15" fmla="*/ 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3">
                      <a:moveTo>
                        <a:pt x="0" y="2"/>
                      </a:moveTo>
                      <a:cubicBezTo>
                        <a:pt x="1" y="4"/>
                        <a:pt x="4" y="4"/>
                        <a:pt x="4" y="6"/>
                      </a:cubicBezTo>
                      <a:cubicBezTo>
                        <a:pt x="5" y="7"/>
                        <a:pt x="5" y="8"/>
                        <a:pt x="6" y="9"/>
                      </a:cubicBezTo>
                      <a:cubicBezTo>
                        <a:pt x="6" y="10"/>
                        <a:pt x="6" y="11"/>
                        <a:pt x="6" y="12"/>
                      </a:cubicBezTo>
                      <a:cubicBezTo>
                        <a:pt x="6" y="13"/>
                        <a:pt x="7" y="13"/>
                        <a:pt x="7" y="12"/>
                      </a:cubicBezTo>
                      <a:cubicBezTo>
                        <a:pt x="7" y="11"/>
                        <a:pt x="7" y="10"/>
                        <a:pt x="7" y="8"/>
                      </a:cubicBezTo>
                      <a:cubicBezTo>
                        <a:pt x="6" y="7"/>
                        <a:pt x="6" y="6"/>
                        <a:pt x="5" y="5"/>
                      </a:cubicBezTo>
                      <a:cubicBezTo>
                        <a:pt x="4" y="4"/>
                        <a:pt x="2" y="0"/>
                        <a:pt x="0" y="2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4" name="Freeform 2898"/>
                <p:cNvSpPr/>
                <p:nvPr/>
              </p:nvSpPr>
              <p:spPr bwMode="auto">
                <a:xfrm>
                  <a:off x="2954338" y="2157413"/>
                  <a:ext cx="14288" cy="79375"/>
                </a:xfrm>
                <a:custGeom>
                  <a:avLst/>
                  <a:gdLst>
                    <a:gd name="T0" fmla="*/ 2 w 4"/>
                    <a:gd name="T1" fmla="*/ 1 h 22"/>
                    <a:gd name="T2" fmla="*/ 2 w 4"/>
                    <a:gd name="T3" fmla="*/ 9 h 22"/>
                    <a:gd name="T4" fmla="*/ 0 w 4"/>
                    <a:gd name="T5" fmla="*/ 21 h 22"/>
                    <a:gd name="T6" fmla="*/ 2 w 4"/>
                    <a:gd name="T7" fmla="*/ 21 h 22"/>
                    <a:gd name="T8" fmla="*/ 2 w 4"/>
                    <a:gd name="T9" fmla="*/ 15 h 22"/>
                    <a:gd name="T10" fmla="*/ 3 w 4"/>
                    <a:gd name="T11" fmla="*/ 8 h 22"/>
                    <a:gd name="T12" fmla="*/ 4 w 4"/>
                    <a:gd name="T13" fmla="*/ 2 h 22"/>
                    <a:gd name="T14" fmla="*/ 3 w 4"/>
                    <a:gd name="T15" fmla="*/ 0 h 22"/>
                    <a:gd name="T16" fmla="*/ 2 w 4"/>
                    <a:gd name="T17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2">
                      <a:moveTo>
                        <a:pt x="2" y="1"/>
                      </a:moveTo>
                      <a:cubicBezTo>
                        <a:pt x="1" y="3"/>
                        <a:pt x="2" y="7"/>
                        <a:pt x="2" y="9"/>
                      </a:cubicBezTo>
                      <a:cubicBezTo>
                        <a:pt x="2" y="13"/>
                        <a:pt x="1" y="17"/>
                        <a:pt x="0" y="21"/>
                      </a:cubicBezTo>
                      <a:cubicBezTo>
                        <a:pt x="0" y="22"/>
                        <a:pt x="2" y="22"/>
                        <a:pt x="2" y="21"/>
                      </a:cubicBezTo>
                      <a:cubicBezTo>
                        <a:pt x="1" y="19"/>
                        <a:pt x="2" y="17"/>
                        <a:pt x="2" y="15"/>
                      </a:cubicBezTo>
                      <a:cubicBezTo>
                        <a:pt x="3" y="13"/>
                        <a:pt x="3" y="10"/>
                        <a:pt x="3" y="8"/>
                      </a:cubicBezTo>
                      <a:cubicBezTo>
                        <a:pt x="3" y="6"/>
                        <a:pt x="3" y="4"/>
                        <a:pt x="4" y="2"/>
                      </a:cubicBezTo>
                      <a:cubicBezTo>
                        <a:pt x="4" y="1"/>
                        <a:pt x="4" y="1"/>
                        <a:pt x="3" y="0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C26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5" name="Freeform 2899"/>
                <p:cNvSpPr/>
                <p:nvPr/>
              </p:nvSpPr>
              <p:spPr bwMode="auto">
                <a:xfrm>
                  <a:off x="3000375" y="2165351"/>
                  <a:ext cx="9525" cy="77788"/>
                </a:xfrm>
                <a:custGeom>
                  <a:avLst/>
                  <a:gdLst>
                    <a:gd name="T0" fmla="*/ 1 w 3"/>
                    <a:gd name="T1" fmla="*/ 1 h 22"/>
                    <a:gd name="T2" fmla="*/ 1 w 3"/>
                    <a:gd name="T3" fmla="*/ 9 h 22"/>
                    <a:gd name="T4" fmla="*/ 0 w 3"/>
                    <a:gd name="T5" fmla="*/ 21 h 22"/>
                    <a:gd name="T6" fmla="*/ 1 w 3"/>
                    <a:gd name="T7" fmla="*/ 21 h 22"/>
                    <a:gd name="T8" fmla="*/ 2 w 3"/>
                    <a:gd name="T9" fmla="*/ 11 h 22"/>
                    <a:gd name="T10" fmla="*/ 3 w 3"/>
                    <a:gd name="T11" fmla="*/ 1 h 22"/>
                    <a:gd name="T12" fmla="*/ 1 w 3"/>
                    <a:gd name="T13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2">
                      <a:moveTo>
                        <a:pt x="1" y="1"/>
                      </a:moveTo>
                      <a:cubicBezTo>
                        <a:pt x="1" y="3"/>
                        <a:pt x="1" y="7"/>
                        <a:pt x="1" y="9"/>
                      </a:cubicBezTo>
                      <a:cubicBezTo>
                        <a:pt x="1" y="13"/>
                        <a:pt x="1" y="17"/>
                        <a:pt x="0" y="21"/>
                      </a:cubicBezTo>
                      <a:cubicBezTo>
                        <a:pt x="0" y="22"/>
                        <a:pt x="1" y="22"/>
                        <a:pt x="1" y="21"/>
                      </a:cubicBezTo>
                      <a:cubicBezTo>
                        <a:pt x="1" y="18"/>
                        <a:pt x="2" y="14"/>
                        <a:pt x="2" y="11"/>
                      </a:cubicBezTo>
                      <a:cubicBezTo>
                        <a:pt x="2" y="8"/>
                        <a:pt x="3" y="4"/>
                        <a:pt x="3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C26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6" name="Freeform 2900"/>
                <p:cNvSpPr/>
                <p:nvPr/>
              </p:nvSpPr>
              <p:spPr bwMode="auto">
                <a:xfrm>
                  <a:off x="2943225" y="2239963"/>
                  <a:ext cx="17463" cy="46038"/>
                </a:xfrm>
                <a:custGeom>
                  <a:avLst/>
                  <a:gdLst>
                    <a:gd name="T0" fmla="*/ 3 w 5"/>
                    <a:gd name="T1" fmla="*/ 0 h 13"/>
                    <a:gd name="T2" fmla="*/ 1 w 5"/>
                    <a:gd name="T3" fmla="*/ 11 h 13"/>
                    <a:gd name="T4" fmla="*/ 2 w 5"/>
                    <a:gd name="T5" fmla="*/ 12 h 13"/>
                    <a:gd name="T6" fmla="*/ 4 w 5"/>
                    <a:gd name="T7" fmla="*/ 5 h 13"/>
                    <a:gd name="T8" fmla="*/ 4 w 5"/>
                    <a:gd name="T9" fmla="*/ 0 h 13"/>
                    <a:gd name="T10" fmla="*/ 3 w 5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13">
                      <a:moveTo>
                        <a:pt x="3" y="0"/>
                      </a:moveTo>
                      <a:cubicBezTo>
                        <a:pt x="3" y="4"/>
                        <a:pt x="4" y="8"/>
                        <a:pt x="1" y="11"/>
                      </a:cubicBezTo>
                      <a:cubicBezTo>
                        <a:pt x="0" y="12"/>
                        <a:pt x="2" y="13"/>
                        <a:pt x="2" y="12"/>
                      </a:cubicBezTo>
                      <a:cubicBezTo>
                        <a:pt x="3" y="10"/>
                        <a:pt x="3" y="8"/>
                        <a:pt x="4" y="5"/>
                      </a:cubicBezTo>
                      <a:cubicBezTo>
                        <a:pt x="4" y="4"/>
                        <a:pt x="5" y="1"/>
                        <a:pt x="4" y="0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7" name="Freeform 2901"/>
                <p:cNvSpPr/>
                <p:nvPr/>
              </p:nvSpPr>
              <p:spPr bwMode="auto">
                <a:xfrm>
                  <a:off x="2995613" y="2243138"/>
                  <a:ext cx="7938" cy="65088"/>
                </a:xfrm>
                <a:custGeom>
                  <a:avLst/>
                  <a:gdLst>
                    <a:gd name="T0" fmla="*/ 1 w 2"/>
                    <a:gd name="T1" fmla="*/ 0 h 18"/>
                    <a:gd name="T2" fmla="*/ 1 w 2"/>
                    <a:gd name="T3" fmla="*/ 9 h 18"/>
                    <a:gd name="T4" fmla="*/ 0 w 2"/>
                    <a:gd name="T5" fmla="*/ 16 h 18"/>
                    <a:gd name="T6" fmla="*/ 2 w 2"/>
                    <a:gd name="T7" fmla="*/ 16 h 18"/>
                    <a:gd name="T8" fmla="*/ 2 w 2"/>
                    <a:gd name="T9" fmla="*/ 7 h 18"/>
                    <a:gd name="T10" fmla="*/ 2 w 2"/>
                    <a:gd name="T11" fmla="*/ 2 h 18"/>
                    <a:gd name="T12" fmla="*/ 2 w 2"/>
                    <a:gd name="T13" fmla="*/ 0 h 18"/>
                    <a:gd name="T14" fmla="*/ 1 w 2"/>
                    <a:gd name="T15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8">
                      <a:moveTo>
                        <a:pt x="1" y="0"/>
                      </a:moveTo>
                      <a:cubicBezTo>
                        <a:pt x="1" y="3"/>
                        <a:pt x="1" y="6"/>
                        <a:pt x="1" y="9"/>
                      </a:cubicBezTo>
                      <a:cubicBezTo>
                        <a:pt x="1" y="11"/>
                        <a:pt x="0" y="14"/>
                        <a:pt x="0" y="16"/>
                      </a:cubicBezTo>
                      <a:cubicBezTo>
                        <a:pt x="0" y="18"/>
                        <a:pt x="2" y="17"/>
                        <a:pt x="2" y="16"/>
                      </a:cubicBezTo>
                      <a:cubicBezTo>
                        <a:pt x="1" y="13"/>
                        <a:pt x="1" y="10"/>
                        <a:pt x="2" y="7"/>
                      </a:cubicBezTo>
                      <a:cubicBezTo>
                        <a:pt x="2" y="5"/>
                        <a:pt x="2" y="4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8" name="Freeform 2902"/>
                <p:cNvSpPr/>
                <p:nvPr/>
              </p:nvSpPr>
              <p:spPr bwMode="auto">
                <a:xfrm>
                  <a:off x="2921000" y="2054226"/>
                  <a:ext cx="231775" cy="96838"/>
                </a:xfrm>
                <a:custGeom>
                  <a:avLst/>
                  <a:gdLst>
                    <a:gd name="T0" fmla="*/ 41 w 65"/>
                    <a:gd name="T1" fmla="*/ 23 h 27"/>
                    <a:gd name="T2" fmla="*/ 46 w 65"/>
                    <a:gd name="T3" fmla="*/ 23 h 27"/>
                    <a:gd name="T4" fmla="*/ 61 w 65"/>
                    <a:gd name="T5" fmla="*/ 23 h 27"/>
                    <a:gd name="T6" fmla="*/ 65 w 65"/>
                    <a:gd name="T7" fmla="*/ 23 h 27"/>
                    <a:gd name="T8" fmla="*/ 63 w 65"/>
                    <a:gd name="T9" fmla="*/ 17 h 27"/>
                    <a:gd name="T10" fmla="*/ 63 w 65"/>
                    <a:gd name="T11" fmla="*/ 13 h 27"/>
                    <a:gd name="T12" fmla="*/ 63 w 65"/>
                    <a:gd name="T13" fmla="*/ 11 h 27"/>
                    <a:gd name="T14" fmla="*/ 63 w 65"/>
                    <a:gd name="T15" fmla="*/ 9 h 27"/>
                    <a:gd name="T16" fmla="*/ 62 w 65"/>
                    <a:gd name="T17" fmla="*/ 7 h 27"/>
                    <a:gd name="T18" fmla="*/ 63 w 65"/>
                    <a:gd name="T19" fmla="*/ 3 h 27"/>
                    <a:gd name="T20" fmla="*/ 57 w 65"/>
                    <a:gd name="T21" fmla="*/ 1 h 27"/>
                    <a:gd name="T22" fmla="*/ 51 w 65"/>
                    <a:gd name="T23" fmla="*/ 1 h 27"/>
                    <a:gd name="T24" fmla="*/ 37 w 65"/>
                    <a:gd name="T25" fmla="*/ 1 h 27"/>
                    <a:gd name="T26" fmla="*/ 32 w 65"/>
                    <a:gd name="T27" fmla="*/ 1 h 27"/>
                    <a:gd name="T28" fmla="*/ 25 w 65"/>
                    <a:gd name="T29" fmla="*/ 1 h 27"/>
                    <a:gd name="T30" fmla="*/ 16 w 65"/>
                    <a:gd name="T31" fmla="*/ 0 h 27"/>
                    <a:gd name="T32" fmla="*/ 10 w 65"/>
                    <a:gd name="T33" fmla="*/ 0 h 27"/>
                    <a:gd name="T34" fmla="*/ 5 w 65"/>
                    <a:gd name="T35" fmla="*/ 0 h 27"/>
                    <a:gd name="T36" fmla="*/ 4 w 65"/>
                    <a:gd name="T37" fmla="*/ 4 h 27"/>
                    <a:gd name="T38" fmla="*/ 2 w 65"/>
                    <a:gd name="T39" fmla="*/ 14 h 27"/>
                    <a:gd name="T40" fmla="*/ 0 w 65"/>
                    <a:gd name="T41" fmla="*/ 21 h 27"/>
                    <a:gd name="T42" fmla="*/ 1 w 65"/>
                    <a:gd name="T43" fmla="*/ 23 h 27"/>
                    <a:gd name="T44" fmla="*/ 9 w 65"/>
                    <a:gd name="T45" fmla="*/ 26 h 27"/>
                    <a:gd name="T46" fmla="*/ 20 w 65"/>
                    <a:gd name="T47" fmla="*/ 26 h 27"/>
                    <a:gd name="T48" fmla="*/ 27 w 65"/>
                    <a:gd name="T49" fmla="*/ 25 h 27"/>
                    <a:gd name="T50" fmla="*/ 29 w 65"/>
                    <a:gd name="T51" fmla="*/ 18 h 27"/>
                    <a:gd name="T52" fmla="*/ 30 w 65"/>
                    <a:gd name="T53" fmla="*/ 14 h 27"/>
                    <a:gd name="T54" fmla="*/ 33 w 65"/>
                    <a:gd name="T55" fmla="*/ 8 h 27"/>
                    <a:gd name="T56" fmla="*/ 35 w 65"/>
                    <a:gd name="T57" fmla="*/ 12 h 27"/>
                    <a:gd name="T58" fmla="*/ 36 w 65"/>
                    <a:gd name="T59" fmla="*/ 17 h 27"/>
                    <a:gd name="T60" fmla="*/ 37 w 65"/>
                    <a:gd name="T61" fmla="*/ 22 h 27"/>
                    <a:gd name="T62" fmla="*/ 38 w 65"/>
                    <a:gd name="T63" fmla="*/ 23 h 27"/>
                    <a:gd name="T64" fmla="*/ 41 w 65"/>
                    <a:gd name="T65" fmla="*/ 23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5" h="27">
                      <a:moveTo>
                        <a:pt x="41" y="23"/>
                      </a:moveTo>
                      <a:cubicBezTo>
                        <a:pt x="43" y="23"/>
                        <a:pt x="44" y="23"/>
                        <a:pt x="46" y="23"/>
                      </a:cubicBezTo>
                      <a:cubicBezTo>
                        <a:pt x="51" y="23"/>
                        <a:pt x="56" y="23"/>
                        <a:pt x="61" y="23"/>
                      </a:cubicBezTo>
                      <a:cubicBezTo>
                        <a:pt x="62" y="23"/>
                        <a:pt x="64" y="24"/>
                        <a:pt x="65" y="23"/>
                      </a:cubicBezTo>
                      <a:cubicBezTo>
                        <a:pt x="65" y="21"/>
                        <a:pt x="63" y="19"/>
                        <a:pt x="63" y="17"/>
                      </a:cubicBezTo>
                      <a:cubicBezTo>
                        <a:pt x="63" y="16"/>
                        <a:pt x="63" y="14"/>
                        <a:pt x="63" y="13"/>
                      </a:cubicBezTo>
                      <a:cubicBezTo>
                        <a:pt x="63" y="13"/>
                        <a:pt x="63" y="12"/>
                        <a:pt x="63" y="11"/>
                      </a:cubicBezTo>
                      <a:cubicBezTo>
                        <a:pt x="63" y="10"/>
                        <a:pt x="63" y="10"/>
                        <a:pt x="63" y="9"/>
                      </a:cubicBezTo>
                      <a:cubicBezTo>
                        <a:pt x="63" y="8"/>
                        <a:pt x="62" y="8"/>
                        <a:pt x="62" y="7"/>
                      </a:cubicBezTo>
                      <a:cubicBezTo>
                        <a:pt x="62" y="6"/>
                        <a:pt x="63" y="5"/>
                        <a:pt x="63" y="3"/>
                      </a:cubicBezTo>
                      <a:cubicBezTo>
                        <a:pt x="64" y="0"/>
                        <a:pt x="60" y="1"/>
                        <a:pt x="57" y="1"/>
                      </a:cubicBezTo>
                      <a:cubicBezTo>
                        <a:pt x="55" y="1"/>
                        <a:pt x="53" y="1"/>
                        <a:pt x="51" y="1"/>
                      </a:cubicBezTo>
                      <a:cubicBezTo>
                        <a:pt x="47" y="1"/>
                        <a:pt x="42" y="1"/>
                        <a:pt x="37" y="1"/>
                      </a:cubicBezTo>
                      <a:cubicBezTo>
                        <a:pt x="36" y="1"/>
                        <a:pt x="34" y="1"/>
                        <a:pt x="32" y="1"/>
                      </a:cubicBezTo>
                      <a:cubicBezTo>
                        <a:pt x="30" y="2"/>
                        <a:pt x="28" y="1"/>
                        <a:pt x="25" y="1"/>
                      </a:cubicBezTo>
                      <a:cubicBezTo>
                        <a:pt x="22" y="1"/>
                        <a:pt x="19" y="0"/>
                        <a:pt x="16" y="0"/>
                      </a:cubicBezTo>
                      <a:cubicBezTo>
                        <a:pt x="14" y="0"/>
                        <a:pt x="12" y="0"/>
                        <a:pt x="10" y="0"/>
                      </a:cubicBezTo>
                      <a:cubicBezTo>
                        <a:pt x="8" y="0"/>
                        <a:pt x="6" y="0"/>
                        <a:pt x="5" y="0"/>
                      </a:cubicBezTo>
                      <a:cubicBezTo>
                        <a:pt x="4" y="1"/>
                        <a:pt x="5" y="3"/>
                        <a:pt x="4" y="4"/>
                      </a:cubicBezTo>
                      <a:cubicBezTo>
                        <a:pt x="4" y="8"/>
                        <a:pt x="4" y="11"/>
                        <a:pt x="2" y="14"/>
                      </a:cubicBezTo>
                      <a:cubicBezTo>
                        <a:pt x="2" y="16"/>
                        <a:pt x="0" y="19"/>
                        <a:pt x="0" y="21"/>
                      </a:cubicBezTo>
                      <a:cubicBezTo>
                        <a:pt x="0" y="22"/>
                        <a:pt x="0" y="22"/>
                        <a:pt x="1" y="23"/>
                      </a:cubicBezTo>
                      <a:cubicBezTo>
                        <a:pt x="3" y="24"/>
                        <a:pt x="6" y="25"/>
                        <a:pt x="9" y="26"/>
                      </a:cubicBezTo>
                      <a:cubicBezTo>
                        <a:pt x="13" y="26"/>
                        <a:pt x="16" y="27"/>
                        <a:pt x="20" y="26"/>
                      </a:cubicBezTo>
                      <a:cubicBezTo>
                        <a:pt x="22" y="26"/>
                        <a:pt x="25" y="26"/>
                        <a:pt x="27" y="25"/>
                      </a:cubicBezTo>
                      <a:cubicBezTo>
                        <a:pt x="29" y="24"/>
                        <a:pt x="28" y="20"/>
                        <a:pt x="29" y="18"/>
                      </a:cubicBezTo>
                      <a:cubicBezTo>
                        <a:pt x="29" y="17"/>
                        <a:pt x="30" y="15"/>
                        <a:pt x="30" y="14"/>
                      </a:cubicBezTo>
                      <a:cubicBezTo>
                        <a:pt x="31" y="12"/>
                        <a:pt x="32" y="9"/>
                        <a:pt x="33" y="8"/>
                      </a:cubicBezTo>
                      <a:cubicBezTo>
                        <a:pt x="34" y="9"/>
                        <a:pt x="35" y="10"/>
                        <a:pt x="35" y="12"/>
                      </a:cubicBezTo>
                      <a:cubicBezTo>
                        <a:pt x="36" y="14"/>
                        <a:pt x="36" y="15"/>
                        <a:pt x="36" y="17"/>
                      </a:cubicBezTo>
                      <a:cubicBezTo>
                        <a:pt x="36" y="19"/>
                        <a:pt x="36" y="20"/>
                        <a:pt x="37" y="22"/>
                      </a:cubicBezTo>
                      <a:cubicBezTo>
                        <a:pt x="37" y="22"/>
                        <a:pt x="38" y="23"/>
                        <a:pt x="38" y="23"/>
                      </a:cubicBezTo>
                      <a:cubicBezTo>
                        <a:pt x="39" y="23"/>
                        <a:pt x="40" y="23"/>
                        <a:pt x="41" y="23"/>
                      </a:cubicBezTo>
                      <a:close/>
                    </a:path>
                  </a:pathLst>
                </a:custGeom>
                <a:solidFill>
                  <a:srgbClr val="9477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9" name="Freeform 2903"/>
                <p:cNvSpPr/>
                <p:nvPr/>
              </p:nvSpPr>
              <p:spPr bwMode="auto">
                <a:xfrm>
                  <a:off x="3038475" y="2122488"/>
                  <a:ext cx="117475" cy="34925"/>
                </a:xfrm>
                <a:custGeom>
                  <a:avLst/>
                  <a:gdLst>
                    <a:gd name="T0" fmla="*/ 32 w 33"/>
                    <a:gd name="T1" fmla="*/ 3 h 10"/>
                    <a:gd name="T2" fmla="*/ 32 w 33"/>
                    <a:gd name="T3" fmla="*/ 2 h 10"/>
                    <a:gd name="T4" fmla="*/ 30 w 33"/>
                    <a:gd name="T5" fmla="*/ 2 h 10"/>
                    <a:gd name="T6" fmla="*/ 22 w 33"/>
                    <a:gd name="T7" fmla="*/ 1 h 10"/>
                    <a:gd name="T8" fmla="*/ 18 w 33"/>
                    <a:gd name="T9" fmla="*/ 1 h 10"/>
                    <a:gd name="T10" fmla="*/ 13 w 33"/>
                    <a:gd name="T11" fmla="*/ 1 h 10"/>
                    <a:gd name="T12" fmla="*/ 5 w 33"/>
                    <a:gd name="T13" fmla="*/ 1 h 10"/>
                    <a:gd name="T14" fmla="*/ 1 w 33"/>
                    <a:gd name="T15" fmla="*/ 2 h 10"/>
                    <a:gd name="T16" fmla="*/ 2 w 33"/>
                    <a:gd name="T17" fmla="*/ 5 h 10"/>
                    <a:gd name="T18" fmla="*/ 4 w 33"/>
                    <a:gd name="T19" fmla="*/ 10 h 10"/>
                    <a:gd name="T20" fmla="*/ 6 w 33"/>
                    <a:gd name="T21" fmla="*/ 9 h 10"/>
                    <a:gd name="T22" fmla="*/ 10 w 33"/>
                    <a:gd name="T23" fmla="*/ 8 h 10"/>
                    <a:gd name="T24" fmla="*/ 22 w 33"/>
                    <a:gd name="T25" fmla="*/ 9 h 10"/>
                    <a:gd name="T26" fmla="*/ 30 w 33"/>
                    <a:gd name="T27" fmla="*/ 10 h 10"/>
                    <a:gd name="T28" fmla="*/ 32 w 33"/>
                    <a:gd name="T29" fmla="*/ 5 h 10"/>
                    <a:gd name="T30" fmla="*/ 32 w 33"/>
                    <a:gd name="T31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10">
                      <a:moveTo>
                        <a:pt x="32" y="3"/>
                      </a:moveTo>
                      <a:cubicBezTo>
                        <a:pt x="32" y="3"/>
                        <a:pt x="32" y="2"/>
                        <a:pt x="32" y="2"/>
                      </a:cubicBezTo>
                      <a:cubicBezTo>
                        <a:pt x="31" y="1"/>
                        <a:pt x="31" y="2"/>
                        <a:pt x="30" y="2"/>
                      </a:cubicBezTo>
                      <a:cubicBezTo>
                        <a:pt x="27" y="2"/>
                        <a:pt x="25" y="2"/>
                        <a:pt x="22" y="1"/>
                      </a:cubicBezTo>
                      <a:cubicBezTo>
                        <a:pt x="21" y="1"/>
                        <a:pt x="19" y="1"/>
                        <a:pt x="18" y="1"/>
                      </a:cubicBezTo>
                      <a:cubicBezTo>
                        <a:pt x="16" y="1"/>
                        <a:pt x="14" y="1"/>
                        <a:pt x="13" y="1"/>
                      </a:cubicBezTo>
                      <a:cubicBezTo>
                        <a:pt x="10" y="0"/>
                        <a:pt x="8" y="0"/>
                        <a:pt x="5" y="1"/>
                      </a:cubicBezTo>
                      <a:cubicBezTo>
                        <a:pt x="4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" y="6"/>
                        <a:pt x="1" y="9"/>
                        <a:pt x="4" y="10"/>
                      </a:cubicBezTo>
                      <a:cubicBezTo>
                        <a:pt x="5" y="10"/>
                        <a:pt x="5" y="9"/>
                        <a:pt x="6" y="9"/>
                      </a:cubicBezTo>
                      <a:cubicBezTo>
                        <a:pt x="7" y="9"/>
                        <a:pt x="9" y="9"/>
                        <a:pt x="10" y="8"/>
                      </a:cubicBezTo>
                      <a:cubicBezTo>
                        <a:pt x="14" y="8"/>
                        <a:pt x="18" y="9"/>
                        <a:pt x="22" y="9"/>
                      </a:cubicBezTo>
                      <a:cubicBezTo>
                        <a:pt x="25" y="9"/>
                        <a:pt x="28" y="9"/>
                        <a:pt x="30" y="10"/>
                      </a:cubicBezTo>
                      <a:cubicBezTo>
                        <a:pt x="33" y="10"/>
                        <a:pt x="33" y="7"/>
                        <a:pt x="32" y="5"/>
                      </a:cubicBezTo>
                      <a:cubicBezTo>
                        <a:pt x="32" y="5"/>
                        <a:pt x="32" y="4"/>
                        <a:pt x="32" y="3"/>
                      </a:cubicBezTo>
                      <a:close/>
                    </a:path>
                  </a:pathLst>
                </a:custGeom>
                <a:solidFill>
                  <a:srgbClr val="F7DC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0" name="Freeform 2904"/>
                <p:cNvSpPr/>
                <p:nvPr/>
              </p:nvSpPr>
              <p:spPr bwMode="auto">
                <a:xfrm>
                  <a:off x="2914650" y="2128838"/>
                  <a:ext cx="109538" cy="36513"/>
                </a:xfrm>
                <a:custGeom>
                  <a:avLst/>
                  <a:gdLst>
                    <a:gd name="T0" fmla="*/ 30 w 31"/>
                    <a:gd name="T1" fmla="*/ 1 h 10"/>
                    <a:gd name="T2" fmla="*/ 28 w 31"/>
                    <a:gd name="T3" fmla="*/ 0 h 10"/>
                    <a:gd name="T4" fmla="*/ 23 w 31"/>
                    <a:gd name="T5" fmla="*/ 1 h 10"/>
                    <a:gd name="T6" fmla="*/ 15 w 31"/>
                    <a:gd name="T7" fmla="*/ 1 h 10"/>
                    <a:gd name="T8" fmla="*/ 13 w 31"/>
                    <a:gd name="T9" fmla="*/ 1 h 10"/>
                    <a:gd name="T10" fmla="*/ 5 w 31"/>
                    <a:gd name="T11" fmla="*/ 1 h 10"/>
                    <a:gd name="T12" fmla="*/ 1 w 31"/>
                    <a:gd name="T13" fmla="*/ 0 h 10"/>
                    <a:gd name="T14" fmla="*/ 1 w 31"/>
                    <a:gd name="T15" fmla="*/ 4 h 10"/>
                    <a:gd name="T16" fmla="*/ 1 w 31"/>
                    <a:gd name="T17" fmla="*/ 7 h 10"/>
                    <a:gd name="T18" fmla="*/ 2 w 31"/>
                    <a:gd name="T19" fmla="*/ 7 h 10"/>
                    <a:gd name="T20" fmla="*/ 8 w 31"/>
                    <a:gd name="T21" fmla="*/ 8 h 10"/>
                    <a:gd name="T22" fmla="*/ 13 w 31"/>
                    <a:gd name="T23" fmla="*/ 9 h 10"/>
                    <a:gd name="T24" fmla="*/ 26 w 31"/>
                    <a:gd name="T25" fmla="*/ 10 h 10"/>
                    <a:gd name="T26" fmla="*/ 28 w 31"/>
                    <a:gd name="T27" fmla="*/ 10 h 10"/>
                    <a:gd name="T28" fmla="*/ 30 w 31"/>
                    <a:gd name="T29" fmla="*/ 5 h 10"/>
                    <a:gd name="T30" fmla="*/ 31 w 31"/>
                    <a:gd name="T31" fmla="*/ 1 h 10"/>
                    <a:gd name="T32" fmla="*/ 30 w 31"/>
                    <a:gd name="T3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" h="10">
                      <a:moveTo>
                        <a:pt x="30" y="1"/>
                      </a:moveTo>
                      <a:cubicBezTo>
                        <a:pt x="29" y="0"/>
                        <a:pt x="29" y="0"/>
                        <a:pt x="28" y="0"/>
                      </a:cubicBezTo>
                      <a:cubicBezTo>
                        <a:pt x="27" y="0"/>
                        <a:pt x="25" y="1"/>
                        <a:pt x="23" y="1"/>
                      </a:cubicBezTo>
                      <a:cubicBezTo>
                        <a:pt x="20" y="1"/>
                        <a:pt x="17" y="2"/>
                        <a:pt x="15" y="1"/>
                      </a:cubicBezTo>
                      <a:cubicBezTo>
                        <a:pt x="14" y="1"/>
                        <a:pt x="13" y="1"/>
                        <a:pt x="13" y="1"/>
                      </a:cubicBezTo>
                      <a:cubicBezTo>
                        <a:pt x="10" y="2"/>
                        <a:pt x="7" y="2"/>
                        <a:pt x="5" y="1"/>
                      </a:cubicBezTo>
                      <a:cubicBezTo>
                        <a:pt x="4" y="1"/>
                        <a:pt x="3" y="0"/>
                        <a:pt x="1" y="0"/>
                      </a:cubicBezTo>
                      <a:cubicBezTo>
                        <a:pt x="1" y="1"/>
                        <a:pt x="2" y="3"/>
                        <a:pt x="1" y="4"/>
                      </a:cubicBezTo>
                      <a:cubicBezTo>
                        <a:pt x="1" y="5"/>
                        <a:pt x="0" y="6"/>
                        <a:pt x="1" y="7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4" y="7"/>
                        <a:pt x="6" y="7"/>
                        <a:pt x="8" y="8"/>
                      </a:cubicBezTo>
                      <a:cubicBezTo>
                        <a:pt x="10" y="8"/>
                        <a:pt x="11" y="9"/>
                        <a:pt x="13" y="9"/>
                      </a:cubicBezTo>
                      <a:cubicBezTo>
                        <a:pt x="17" y="10"/>
                        <a:pt x="21" y="9"/>
                        <a:pt x="26" y="10"/>
                      </a:cubicBezTo>
                      <a:cubicBezTo>
                        <a:pt x="26" y="10"/>
                        <a:pt x="27" y="10"/>
                        <a:pt x="28" y="10"/>
                      </a:cubicBezTo>
                      <a:cubicBezTo>
                        <a:pt x="30" y="10"/>
                        <a:pt x="30" y="6"/>
                        <a:pt x="30" y="5"/>
                      </a:cubicBezTo>
                      <a:cubicBezTo>
                        <a:pt x="30" y="4"/>
                        <a:pt x="31" y="2"/>
                        <a:pt x="31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lose/>
                    </a:path>
                  </a:pathLst>
                </a:custGeom>
                <a:solidFill>
                  <a:srgbClr val="F7DC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1" name="Freeform 2905"/>
                <p:cNvSpPr/>
                <p:nvPr/>
              </p:nvSpPr>
              <p:spPr bwMode="auto">
                <a:xfrm>
                  <a:off x="2921000" y="2068513"/>
                  <a:ext cx="22225" cy="60325"/>
                </a:xfrm>
                <a:custGeom>
                  <a:avLst/>
                  <a:gdLst>
                    <a:gd name="T0" fmla="*/ 4 w 6"/>
                    <a:gd name="T1" fmla="*/ 0 h 17"/>
                    <a:gd name="T2" fmla="*/ 4 w 6"/>
                    <a:gd name="T3" fmla="*/ 0 h 17"/>
                    <a:gd name="T4" fmla="*/ 3 w 6"/>
                    <a:gd name="T5" fmla="*/ 1 h 17"/>
                    <a:gd name="T6" fmla="*/ 2 w 6"/>
                    <a:gd name="T7" fmla="*/ 10 h 17"/>
                    <a:gd name="T8" fmla="*/ 0 w 6"/>
                    <a:gd name="T9" fmla="*/ 14 h 17"/>
                    <a:gd name="T10" fmla="*/ 0 w 6"/>
                    <a:gd name="T11" fmla="*/ 16 h 17"/>
                    <a:gd name="T12" fmla="*/ 2 w 6"/>
                    <a:gd name="T13" fmla="*/ 15 h 17"/>
                    <a:gd name="T14" fmla="*/ 4 w 6"/>
                    <a:gd name="T15" fmla="*/ 8 h 17"/>
                    <a:gd name="T16" fmla="*/ 5 w 6"/>
                    <a:gd name="T17" fmla="*/ 1 h 17"/>
                    <a:gd name="T18" fmla="*/ 4 w 6"/>
                    <a:gd name="T1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17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3" y="4"/>
                        <a:pt x="3" y="7"/>
                        <a:pt x="2" y="10"/>
                      </a:cubicBezTo>
                      <a:cubicBezTo>
                        <a:pt x="2" y="12"/>
                        <a:pt x="1" y="13"/>
                        <a:pt x="0" y="14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7"/>
                        <a:pt x="2" y="17"/>
                        <a:pt x="2" y="15"/>
                      </a:cubicBezTo>
                      <a:cubicBezTo>
                        <a:pt x="1" y="13"/>
                        <a:pt x="3" y="10"/>
                        <a:pt x="4" y="8"/>
                      </a:cubicBezTo>
                      <a:cubicBezTo>
                        <a:pt x="4" y="6"/>
                        <a:pt x="4" y="3"/>
                        <a:pt x="5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2" name="Freeform 2906"/>
                <p:cNvSpPr/>
                <p:nvPr/>
              </p:nvSpPr>
              <p:spPr bwMode="auto">
                <a:xfrm>
                  <a:off x="3017838" y="2079626"/>
                  <a:ext cx="42863" cy="49213"/>
                </a:xfrm>
                <a:custGeom>
                  <a:avLst/>
                  <a:gdLst>
                    <a:gd name="T0" fmla="*/ 2 w 12"/>
                    <a:gd name="T1" fmla="*/ 13 h 14"/>
                    <a:gd name="T2" fmla="*/ 3 w 12"/>
                    <a:gd name="T3" fmla="*/ 9 h 14"/>
                    <a:gd name="T4" fmla="*/ 4 w 12"/>
                    <a:gd name="T5" fmla="*/ 4 h 14"/>
                    <a:gd name="T6" fmla="*/ 6 w 12"/>
                    <a:gd name="T7" fmla="*/ 1 h 14"/>
                    <a:gd name="T8" fmla="*/ 9 w 12"/>
                    <a:gd name="T9" fmla="*/ 9 h 14"/>
                    <a:gd name="T10" fmla="*/ 9 w 12"/>
                    <a:gd name="T11" fmla="*/ 13 h 14"/>
                    <a:gd name="T12" fmla="*/ 11 w 12"/>
                    <a:gd name="T13" fmla="*/ 14 h 14"/>
                    <a:gd name="T14" fmla="*/ 11 w 12"/>
                    <a:gd name="T15" fmla="*/ 14 h 14"/>
                    <a:gd name="T16" fmla="*/ 11 w 12"/>
                    <a:gd name="T17" fmla="*/ 12 h 14"/>
                    <a:gd name="T18" fmla="*/ 9 w 12"/>
                    <a:gd name="T19" fmla="*/ 5 h 14"/>
                    <a:gd name="T20" fmla="*/ 6 w 12"/>
                    <a:gd name="T21" fmla="*/ 0 h 14"/>
                    <a:gd name="T22" fmla="*/ 5 w 12"/>
                    <a:gd name="T23" fmla="*/ 0 h 14"/>
                    <a:gd name="T24" fmla="*/ 3 w 12"/>
                    <a:gd name="T25" fmla="*/ 4 h 14"/>
                    <a:gd name="T26" fmla="*/ 1 w 12"/>
                    <a:gd name="T27" fmla="*/ 8 h 14"/>
                    <a:gd name="T28" fmla="*/ 1 w 12"/>
                    <a:gd name="T29" fmla="*/ 13 h 14"/>
                    <a:gd name="T30" fmla="*/ 2 w 12"/>
                    <a:gd name="T31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" h="14">
                      <a:moveTo>
                        <a:pt x="2" y="13"/>
                      </a:moveTo>
                      <a:cubicBezTo>
                        <a:pt x="2" y="11"/>
                        <a:pt x="3" y="10"/>
                        <a:pt x="3" y="9"/>
                      </a:cubicBezTo>
                      <a:cubicBezTo>
                        <a:pt x="3" y="7"/>
                        <a:pt x="3" y="6"/>
                        <a:pt x="4" y="4"/>
                      </a:cubicBezTo>
                      <a:cubicBezTo>
                        <a:pt x="4" y="4"/>
                        <a:pt x="5" y="0"/>
                        <a:pt x="6" y="1"/>
                      </a:cubicBezTo>
                      <a:cubicBezTo>
                        <a:pt x="8" y="3"/>
                        <a:pt x="9" y="7"/>
                        <a:pt x="9" y="9"/>
                      </a:cubicBezTo>
                      <a:cubicBezTo>
                        <a:pt x="9" y="10"/>
                        <a:pt x="9" y="13"/>
                        <a:pt x="9" y="13"/>
                      </a:cubicBezTo>
                      <a:cubicBezTo>
                        <a:pt x="10" y="14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2" y="13"/>
                        <a:pt x="11" y="12"/>
                      </a:cubicBezTo>
                      <a:cubicBezTo>
                        <a:pt x="10" y="11"/>
                        <a:pt x="9" y="7"/>
                        <a:pt x="9" y="5"/>
                      </a:cubicBezTo>
                      <a:cubicBezTo>
                        <a:pt x="8" y="3"/>
                        <a:pt x="7" y="2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2"/>
                        <a:pt x="4" y="3"/>
                        <a:pt x="3" y="4"/>
                      </a:cubicBezTo>
                      <a:cubicBezTo>
                        <a:pt x="2" y="5"/>
                        <a:pt x="2" y="7"/>
                        <a:pt x="1" y="8"/>
                      </a:cubicBezTo>
                      <a:cubicBezTo>
                        <a:pt x="1" y="10"/>
                        <a:pt x="0" y="12"/>
                        <a:pt x="1" y="13"/>
                      </a:cubicBezTo>
                      <a:lnTo>
                        <a:pt x="2" y="13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3" name="Freeform 2907"/>
                <p:cNvSpPr/>
                <p:nvPr/>
              </p:nvSpPr>
              <p:spPr bwMode="auto">
                <a:xfrm>
                  <a:off x="3138488" y="2068513"/>
                  <a:ext cx="14288" cy="57150"/>
                </a:xfrm>
                <a:custGeom>
                  <a:avLst/>
                  <a:gdLst>
                    <a:gd name="T0" fmla="*/ 2 w 4"/>
                    <a:gd name="T1" fmla="*/ 0 h 16"/>
                    <a:gd name="T2" fmla="*/ 3 w 4"/>
                    <a:gd name="T3" fmla="*/ 16 h 16"/>
                    <a:gd name="T4" fmla="*/ 4 w 4"/>
                    <a:gd name="T5" fmla="*/ 15 h 16"/>
                    <a:gd name="T6" fmla="*/ 4 w 4"/>
                    <a:gd name="T7" fmla="*/ 14 h 16"/>
                    <a:gd name="T8" fmla="*/ 2 w 4"/>
                    <a:gd name="T9" fmla="*/ 13 h 16"/>
                    <a:gd name="T10" fmla="*/ 2 w 4"/>
                    <a:gd name="T11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16">
                      <a:moveTo>
                        <a:pt x="2" y="0"/>
                      </a:moveTo>
                      <a:cubicBezTo>
                        <a:pt x="0" y="2"/>
                        <a:pt x="1" y="16"/>
                        <a:pt x="3" y="16"/>
                      </a:cubicBezTo>
                      <a:cubicBezTo>
                        <a:pt x="4" y="16"/>
                        <a:pt x="4" y="15"/>
                        <a:pt x="4" y="15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3" y="14"/>
                        <a:pt x="3" y="14"/>
                        <a:pt x="2" y="13"/>
                      </a:cubicBezTo>
                      <a:cubicBezTo>
                        <a:pt x="1" y="9"/>
                        <a:pt x="4" y="3"/>
                        <a:pt x="2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4" name="Freeform 2908"/>
                <p:cNvSpPr/>
                <p:nvPr/>
              </p:nvSpPr>
              <p:spPr bwMode="auto">
                <a:xfrm>
                  <a:off x="2914650" y="2128838"/>
                  <a:ext cx="114300" cy="39688"/>
                </a:xfrm>
                <a:custGeom>
                  <a:avLst/>
                  <a:gdLst>
                    <a:gd name="T0" fmla="*/ 0 w 32"/>
                    <a:gd name="T1" fmla="*/ 0 h 11"/>
                    <a:gd name="T2" fmla="*/ 0 w 32"/>
                    <a:gd name="T3" fmla="*/ 8 h 11"/>
                    <a:gd name="T4" fmla="*/ 0 w 32"/>
                    <a:gd name="T5" fmla="*/ 8 h 11"/>
                    <a:gd name="T6" fmla="*/ 16 w 32"/>
                    <a:gd name="T7" fmla="*/ 10 h 11"/>
                    <a:gd name="T8" fmla="*/ 30 w 32"/>
                    <a:gd name="T9" fmla="*/ 10 h 11"/>
                    <a:gd name="T10" fmla="*/ 29 w 32"/>
                    <a:gd name="T11" fmla="*/ 8 h 11"/>
                    <a:gd name="T12" fmla="*/ 31 w 32"/>
                    <a:gd name="T13" fmla="*/ 9 h 11"/>
                    <a:gd name="T14" fmla="*/ 29 w 32"/>
                    <a:gd name="T15" fmla="*/ 9 h 11"/>
                    <a:gd name="T16" fmla="*/ 29 w 32"/>
                    <a:gd name="T17" fmla="*/ 10 h 11"/>
                    <a:gd name="T18" fmla="*/ 30 w 32"/>
                    <a:gd name="T19" fmla="*/ 10 h 11"/>
                    <a:gd name="T20" fmla="*/ 30 w 32"/>
                    <a:gd name="T21" fmla="*/ 10 h 11"/>
                    <a:gd name="T22" fmla="*/ 29 w 32"/>
                    <a:gd name="T23" fmla="*/ 8 h 11"/>
                    <a:gd name="T24" fmla="*/ 13 w 32"/>
                    <a:gd name="T25" fmla="*/ 9 h 11"/>
                    <a:gd name="T26" fmla="*/ 2 w 32"/>
                    <a:gd name="T27" fmla="*/ 7 h 11"/>
                    <a:gd name="T28" fmla="*/ 1 w 32"/>
                    <a:gd name="T29" fmla="*/ 0 h 11"/>
                    <a:gd name="T30" fmla="*/ 0 w 32"/>
                    <a:gd name="T3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11">
                      <a:moveTo>
                        <a:pt x="0" y="0"/>
                      </a:moveTo>
                      <a:cubicBezTo>
                        <a:pt x="1" y="2"/>
                        <a:pt x="0" y="6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6" y="6"/>
                        <a:pt x="11" y="10"/>
                        <a:pt x="16" y="10"/>
                      </a:cubicBezTo>
                      <a:cubicBezTo>
                        <a:pt x="21" y="11"/>
                        <a:pt x="25" y="11"/>
                        <a:pt x="30" y="10"/>
                      </a:cubicBezTo>
                      <a:cubicBezTo>
                        <a:pt x="30" y="10"/>
                        <a:pt x="30" y="9"/>
                        <a:pt x="29" y="8"/>
                      </a:cubicBezTo>
                      <a:cubicBezTo>
                        <a:pt x="30" y="9"/>
                        <a:pt x="30" y="9"/>
                        <a:pt x="31" y="9"/>
                      </a:cubicBezTo>
                      <a:cubicBezTo>
                        <a:pt x="30" y="8"/>
                        <a:pt x="28" y="8"/>
                        <a:pt x="29" y="9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9" y="10"/>
                        <a:pt x="29" y="11"/>
                        <a:pt x="30" y="10"/>
                      </a:cubicBezTo>
                      <a:cubicBezTo>
                        <a:pt x="30" y="10"/>
                        <a:pt x="30" y="10"/>
                        <a:pt x="30" y="10"/>
                      </a:cubicBezTo>
                      <a:cubicBezTo>
                        <a:pt x="32" y="10"/>
                        <a:pt x="31" y="8"/>
                        <a:pt x="29" y="8"/>
                      </a:cubicBezTo>
                      <a:cubicBezTo>
                        <a:pt x="24" y="10"/>
                        <a:pt x="18" y="10"/>
                        <a:pt x="13" y="9"/>
                      </a:cubicBezTo>
                      <a:cubicBezTo>
                        <a:pt x="9" y="9"/>
                        <a:pt x="6" y="7"/>
                        <a:pt x="2" y="7"/>
                      </a:cubicBezTo>
                      <a:cubicBezTo>
                        <a:pt x="3" y="7"/>
                        <a:pt x="3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5" name="Freeform 2909"/>
                <p:cNvSpPr/>
                <p:nvPr/>
              </p:nvSpPr>
              <p:spPr bwMode="auto">
                <a:xfrm>
                  <a:off x="2917825" y="2125663"/>
                  <a:ext cx="111125" cy="36513"/>
                </a:xfrm>
                <a:custGeom>
                  <a:avLst/>
                  <a:gdLst>
                    <a:gd name="T0" fmla="*/ 0 w 31"/>
                    <a:gd name="T1" fmla="*/ 1 h 10"/>
                    <a:gd name="T2" fmla="*/ 7 w 31"/>
                    <a:gd name="T3" fmla="*/ 2 h 10"/>
                    <a:gd name="T4" fmla="*/ 22 w 31"/>
                    <a:gd name="T5" fmla="*/ 3 h 10"/>
                    <a:gd name="T6" fmla="*/ 29 w 31"/>
                    <a:gd name="T7" fmla="*/ 3 h 10"/>
                    <a:gd name="T8" fmla="*/ 29 w 31"/>
                    <a:gd name="T9" fmla="*/ 9 h 10"/>
                    <a:gd name="T10" fmla="*/ 30 w 31"/>
                    <a:gd name="T11" fmla="*/ 8 h 10"/>
                    <a:gd name="T12" fmla="*/ 31 w 31"/>
                    <a:gd name="T13" fmla="*/ 1 h 10"/>
                    <a:gd name="T14" fmla="*/ 31 w 31"/>
                    <a:gd name="T15" fmla="*/ 1 h 10"/>
                    <a:gd name="T16" fmla="*/ 28 w 31"/>
                    <a:gd name="T17" fmla="*/ 1 h 10"/>
                    <a:gd name="T18" fmla="*/ 16 w 31"/>
                    <a:gd name="T19" fmla="*/ 2 h 10"/>
                    <a:gd name="T20" fmla="*/ 0 w 31"/>
                    <a:gd name="T21" fmla="*/ 0 h 10"/>
                    <a:gd name="T22" fmla="*/ 0 w 31"/>
                    <a:gd name="T2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1" h="10">
                      <a:moveTo>
                        <a:pt x="0" y="1"/>
                      </a:moveTo>
                      <a:cubicBezTo>
                        <a:pt x="2" y="2"/>
                        <a:pt x="5" y="2"/>
                        <a:pt x="7" y="2"/>
                      </a:cubicBezTo>
                      <a:cubicBezTo>
                        <a:pt x="12" y="2"/>
                        <a:pt x="17" y="3"/>
                        <a:pt x="22" y="3"/>
                      </a:cubicBezTo>
                      <a:cubicBezTo>
                        <a:pt x="23" y="3"/>
                        <a:pt x="30" y="2"/>
                        <a:pt x="29" y="3"/>
                      </a:cubicBezTo>
                      <a:cubicBezTo>
                        <a:pt x="28" y="5"/>
                        <a:pt x="28" y="7"/>
                        <a:pt x="29" y="9"/>
                      </a:cubicBezTo>
                      <a:cubicBezTo>
                        <a:pt x="29" y="10"/>
                        <a:pt x="31" y="9"/>
                        <a:pt x="30" y="8"/>
                      </a:cubicBezTo>
                      <a:cubicBezTo>
                        <a:pt x="29" y="6"/>
                        <a:pt x="31" y="3"/>
                        <a:pt x="31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29" y="0"/>
                        <a:pt x="29" y="0"/>
                        <a:pt x="28" y="1"/>
                      </a:cubicBezTo>
                      <a:cubicBezTo>
                        <a:pt x="24" y="2"/>
                        <a:pt x="20" y="2"/>
                        <a:pt x="16" y="2"/>
                      </a:cubicBezTo>
                      <a:cubicBezTo>
                        <a:pt x="10" y="2"/>
                        <a:pt x="6" y="1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6" name="Freeform 2910"/>
                <p:cNvSpPr/>
                <p:nvPr/>
              </p:nvSpPr>
              <p:spPr bwMode="auto">
                <a:xfrm>
                  <a:off x="3043238" y="2119313"/>
                  <a:ext cx="120650" cy="46038"/>
                </a:xfrm>
                <a:custGeom>
                  <a:avLst/>
                  <a:gdLst>
                    <a:gd name="T0" fmla="*/ 0 w 34"/>
                    <a:gd name="T1" fmla="*/ 4 h 13"/>
                    <a:gd name="T2" fmla="*/ 3 w 34"/>
                    <a:gd name="T3" fmla="*/ 11 h 13"/>
                    <a:gd name="T4" fmla="*/ 7 w 34"/>
                    <a:gd name="T5" fmla="*/ 10 h 13"/>
                    <a:gd name="T6" fmla="*/ 22 w 34"/>
                    <a:gd name="T7" fmla="*/ 10 h 13"/>
                    <a:gd name="T8" fmla="*/ 33 w 34"/>
                    <a:gd name="T9" fmla="*/ 10 h 13"/>
                    <a:gd name="T10" fmla="*/ 32 w 34"/>
                    <a:gd name="T11" fmla="*/ 3 h 13"/>
                    <a:gd name="T12" fmla="*/ 32 w 34"/>
                    <a:gd name="T13" fmla="*/ 3 h 13"/>
                    <a:gd name="T14" fmla="*/ 20 w 34"/>
                    <a:gd name="T15" fmla="*/ 2 h 13"/>
                    <a:gd name="T16" fmla="*/ 2 w 34"/>
                    <a:gd name="T17" fmla="*/ 1 h 13"/>
                    <a:gd name="T18" fmla="*/ 3 w 34"/>
                    <a:gd name="T19" fmla="*/ 3 h 13"/>
                    <a:gd name="T20" fmla="*/ 3 w 34"/>
                    <a:gd name="T21" fmla="*/ 3 h 13"/>
                    <a:gd name="T22" fmla="*/ 2 w 34"/>
                    <a:gd name="T23" fmla="*/ 1 h 13"/>
                    <a:gd name="T24" fmla="*/ 2 w 34"/>
                    <a:gd name="T25" fmla="*/ 1 h 13"/>
                    <a:gd name="T26" fmla="*/ 2 w 34"/>
                    <a:gd name="T27" fmla="*/ 3 h 13"/>
                    <a:gd name="T28" fmla="*/ 14 w 34"/>
                    <a:gd name="T29" fmla="*/ 2 h 13"/>
                    <a:gd name="T30" fmla="*/ 26 w 34"/>
                    <a:gd name="T31" fmla="*/ 4 h 13"/>
                    <a:gd name="T32" fmla="*/ 31 w 34"/>
                    <a:gd name="T33" fmla="*/ 4 h 13"/>
                    <a:gd name="T34" fmla="*/ 31 w 34"/>
                    <a:gd name="T35" fmla="*/ 9 h 13"/>
                    <a:gd name="T36" fmla="*/ 20 w 34"/>
                    <a:gd name="T37" fmla="*/ 10 h 13"/>
                    <a:gd name="T38" fmla="*/ 9 w 34"/>
                    <a:gd name="T39" fmla="*/ 9 h 13"/>
                    <a:gd name="T40" fmla="*/ 2 w 34"/>
                    <a:gd name="T41" fmla="*/ 6 h 13"/>
                    <a:gd name="T42" fmla="*/ 0 w 34"/>
                    <a:gd name="T43" fmla="*/ 3 h 13"/>
                    <a:gd name="T44" fmla="*/ 0 w 34"/>
                    <a:gd name="T45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13">
                      <a:moveTo>
                        <a:pt x="0" y="4"/>
                      </a:moveTo>
                      <a:cubicBezTo>
                        <a:pt x="0" y="6"/>
                        <a:pt x="0" y="10"/>
                        <a:pt x="3" y="11"/>
                      </a:cubicBezTo>
                      <a:cubicBezTo>
                        <a:pt x="4" y="11"/>
                        <a:pt x="6" y="10"/>
                        <a:pt x="7" y="10"/>
                      </a:cubicBezTo>
                      <a:cubicBezTo>
                        <a:pt x="12" y="10"/>
                        <a:pt x="17" y="10"/>
                        <a:pt x="22" y="10"/>
                      </a:cubicBezTo>
                      <a:cubicBezTo>
                        <a:pt x="26" y="11"/>
                        <a:pt x="30" y="13"/>
                        <a:pt x="33" y="10"/>
                      </a:cubicBezTo>
                      <a:cubicBezTo>
                        <a:pt x="34" y="9"/>
                        <a:pt x="32" y="4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28" y="1"/>
                        <a:pt x="24" y="2"/>
                        <a:pt x="20" y="2"/>
                      </a:cubicBezTo>
                      <a:cubicBezTo>
                        <a:pt x="14" y="1"/>
                        <a:pt x="8" y="1"/>
                        <a:pt x="2" y="1"/>
                      </a:cubicBezTo>
                      <a:cubicBezTo>
                        <a:pt x="2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2"/>
                        <a:pt x="3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6" y="3"/>
                        <a:pt x="10" y="2"/>
                        <a:pt x="14" y="2"/>
                      </a:cubicBezTo>
                      <a:cubicBezTo>
                        <a:pt x="18" y="2"/>
                        <a:pt x="22" y="3"/>
                        <a:pt x="26" y="4"/>
                      </a:cubicBezTo>
                      <a:cubicBezTo>
                        <a:pt x="26" y="4"/>
                        <a:pt x="32" y="3"/>
                        <a:pt x="31" y="4"/>
                      </a:cubicBezTo>
                      <a:cubicBezTo>
                        <a:pt x="31" y="6"/>
                        <a:pt x="31" y="7"/>
                        <a:pt x="31" y="9"/>
                      </a:cubicBezTo>
                      <a:cubicBezTo>
                        <a:pt x="32" y="11"/>
                        <a:pt x="21" y="10"/>
                        <a:pt x="20" y="10"/>
                      </a:cubicBezTo>
                      <a:cubicBezTo>
                        <a:pt x="16" y="9"/>
                        <a:pt x="13" y="9"/>
                        <a:pt x="9" y="9"/>
                      </a:cubicBezTo>
                      <a:cubicBezTo>
                        <a:pt x="6" y="10"/>
                        <a:pt x="2" y="11"/>
                        <a:pt x="2" y="6"/>
                      </a:cubicBezTo>
                      <a:cubicBezTo>
                        <a:pt x="2" y="5"/>
                        <a:pt x="1" y="4"/>
                        <a:pt x="0" y="3"/>
                      </a:cubicBez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7" name="Freeform 2911"/>
                <p:cNvSpPr/>
                <p:nvPr/>
              </p:nvSpPr>
              <p:spPr bwMode="auto">
                <a:xfrm>
                  <a:off x="2957513" y="1822451"/>
                  <a:ext cx="160338" cy="50800"/>
                </a:xfrm>
                <a:custGeom>
                  <a:avLst/>
                  <a:gdLst>
                    <a:gd name="T0" fmla="*/ 10 w 45"/>
                    <a:gd name="T1" fmla="*/ 11 h 14"/>
                    <a:gd name="T2" fmla="*/ 45 w 45"/>
                    <a:gd name="T3" fmla="*/ 5 h 14"/>
                    <a:gd name="T4" fmla="*/ 43 w 45"/>
                    <a:gd name="T5" fmla="*/ 5 h 14"/>
                    <a:gd name="T6" fmla="*/ 38 w 45"/>
                    <a:gd name="T7" fmla="*/ 1 h 14"/>
                    <a:gd name="T8" fmla="*/ 30 w 45"/>
                    <a:gd name="T9" fmla="*/ 5 h 14"/>
                    <a:gd name="T10" fmla="*/ 24 w 45"/>
                    <a:gd name="T11" fmla="*/ 5 h 14"/>
                    <a:gd name="T12" fmla="*/ 9 w 45"/>
                    <a:gd name="T13" fmla="*/ 3 h 14"/>
                    <a:gd name="T14" fmla="*/ 5 w 45"/>
                    <a:gd name="T15" fmla="*/ 0 h 14"/>
                    <a:gd name="T16" fmla="*/ 2 w 45"/>
                    <a:gd name="T17" fmla="*/ 1 h 14"/>
                    <a:gd name="T18" fmla="*/ 0 w 45"/>
                    <a:gd name="T19" fmla="*/ 1 h 14"/>
                    <a:gd name="T20" fmla="*/ 10 w 45"/>
                    <a:gd name="T21" fmla="*/ 1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10" y="11"/>
                      </a:moveTo>
                      <a:cubicBezTo>
                        <a:pt x="23" y="14"/>
                        <a:pt x="35" y="13"/>
                        <a:pt x="45" y="5"/>
                      </a:cubicBezTo>
                      <a:cubicBezTo>
                        <a:pt x="45" y="5"/>
                        <a:pt x="44" y="5"/>
                        <a:pt x="43" y="5"/>
                      </a:cubicBezTo>
                      <a:cubicBezTo>
                        <a:pt x="40" y="5"/>
                        <a:pt x="39" y="3"/>
                        <a:pt x="38" y="1"/>
                      </a:cubicBezTo>
                      <a:cubicBezTo>
                        <a:pt x="36" y="3"/>
                        <a:pt x="33" y="3"/>
                        <a:pt x="30" y="5"/>
                      </a:cubicBezTo>
                      <a:cubicBezTo>
                        <a:pt x="28" y="5"/>
                        <a:pt x="26" y="5"/>
                        <a:pt x="24" y="5"/>
                      </a:cubicBezTo>
                      <a:cubicBezTo>
                        <a:pt x="19" y="5"/>
                        <a:pt x="14" y="5"/>
                        <a:pt x="9" y="3"/>
                      </a:cubicBezTo>
                      <a:cubicBezTo>
                        <a:pt x="8" y="2"/>
                        <a:pt x="7" y="1"/>
                        <a:pt x="5" y="0"/>
                      </a:cubicBezTo>
                      <a:cubicBezTo>
                        <a:pt x="6" y="0"/>
                        <a:pt x="2" y="1"/>
                        <a:pt x="2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6"/>
                        <a:pt x="5" y="9"/>
                        <a:pt x="10" y="11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8" name="Freeform 2912"/>
                <p:cNvSpPr/>
                <p:nvPr/>
              </p:nvSpPr>
              <p:spPr bwMode="auto">
                <a:xfrm>
                  <a:off x="2874963" y="1827213"/>
                  <a:ext cx="334963" cy="244475"/>
                </a:xfrm>
                <a:custGeom>
                  <a:avLst/>
                  <a:gdLst>
                    <a:gd name="T0" fmla="*/ 87 w 94"/>
                    <a:gd name="T1" fmla="*/ 12 h 69"/>
                    <a:gd name="T2" fmla="*/ 79 w 94"/>
                    <a:gd name="T3" fmla="*/ 8 h 69"/>
                    <a:gd name="T4" fmla="*/ 73 w 94"/>
                    <a:gd name="T5" fmla="*/ 5 h 69"/>
                    <a:gd name="T6" fmla="*/ 68 w 94"/>
                    <a:gd name="T7" fmla="*/ 4 h 69"/>
                    <a:gd name="T8" fmla="*/ 33 w 94"/>
                    <a:gd name="T9" fmla="*/ 10 h 69"/>
                    <a:gd name="T10" fmla="*/ 23 w 94"/>
                    <a:gd name="T11" fmla="*/ 0 h 69"/>
                    <a:gd name="T12" fmla="*/ 22 w 94"/>
                    <a:gd name="T13" fmla="*/ 1 h 69"/>
                    <a:gd name="T14" fmla="*/ 14 w 94"/>
                    <a:gd name="T15" fmla="*/ 3 h 69"/>
                    <a:gd name="T16" fmla="*/ 9 w 94"/>
                    <a:gd name="T17" fmla="*/ 4 h 69"/>
                    <a:gd name="T18" fmla="*/ 4 w 94"/>
                    <a:gd name="T19" fmla="*/ 3 h 69"/>
                    <a:gd name="T20" fmla="*/ 5 w 94"/>
                    <a:gd name="T21" fmla="*/ 11 h 69"/>
                    <a:gd name="T22" fmla="*/ 3 w 94"/>
                    <a:gd name="T23" fmla="*/ 20 h 69"/>
                    <a:gd name="T24" fmla="*/ 0 w 94"/>
                    <a:gd name="T25" fmla="*/ 26 h 69"/>
                    <a:gd name="T26" fmla="*/ 15 w 94"/>
                    <a:gd name="T27" fmla="*/ 25 h 69"/>
                    <a:gd name="T28" fmla="*/ 10 w 94"/>
                    <a:gd name="T29" fmla="*/ 43 h 69"/>
                    <a:gd name="T30" fmla="*/ 7 w 94"/>
                    <a:gd name="T31" fmla="*/ 51 h 69"/>
                    <a:gd name="T32" fmla="*/ 2 w 94"/>
                    <a:gd name="T33" fmla="*/ 58 h 69"/>
                    <a:gd name="T34" fmla="*/ 6 w 94"/>
                    <a:gd name="T35" fmla="*/ 62 h 69"/>
                    <a:gd name="T36" fmla="*/ 16 w 94"/>
                    <a:gd name="T37" fmla="*/ 67 h 69"/>
                    <a:gd name="T38" fmla="*/ 25 w 94"/>
                    <a:gd name="T39" fmla="*/ 68 h 69"/>
                    <a:gd name="T40" fmla="*/ 41 w 94"/>
                    <a:gd name="T41" fmla="*/ 68 h 69"/>
                    <a:gd name="T42" fmla="*/ 47 w 94"/>
                    <a:gd name="T43" fmla="*/ 67 h 69"/>
                    <a:gd name="T44" fmla="*/ 55 w 94"/>
                    <a:gd name="T45" fmla="*/ 68 h 69"/>
                    <a:gd name="T46" fmla="*/ 63 w 94"/>
                    <a:gd name="T47" fmla="*/ 68 h 69"/>
                    <a:gd name="T48" fmla="*/ 74 w 94"/>
                    <a:gd name="T49" fmla="*/ 67 h 69"/>
                    <a:gd name="T50" fmla="*/ 86 w 94"/>
                    <a:gd name="T51" fmla="*/ 57 h 69"/>
                    <a:gd name="T52" fmla="*/ 83 w 94"/>
                    <a:gd name="T53" fmla="*/ 53 h 69"/>
                    <a:gd name="T54" fmla="*/ 81 w 94"/>
                    <a:gd name="T55" fmla="*/ 48 h 69"/>
                    <a:gd name="T56" fmla="*/ 76 w 94"/>
                    <a:gd name="T57" fmla="*/ 32 h 69"/>
                    <a:gd name="T58" fmla="*/ 75 w 94"/>
                    <a:gd name="T59" fmla="*/ 28 h 69"/>
                    <a:gd name="T60" fmla="*/ 79 w 94"/>
                    <a:gd name="T61" fmla="*/ 30 h 69"/>
                    <a:gd name="T62" fmla="*/ 81 w 94"/>
                    <a:gd name="T63" fmla="*/ 34 h 69"/>
                    <a:gd name="T64" fmla="*/ 84 w 94"/>
                    <a:gd name="T65" fmla="*/ 29 h 69"/>
                    <a:gd name="T66" fmla="*/ 89 w 94"/>
                    <a:gd name="T67" fmla="*/ 20 h 69"/>
                    <a:gd name="T68" fmla="*/ 94 w 94"/>
                    <a:gd name="T69" fmla="*/ 14 h 69"/>
                    <a:gd name="T70" fmla="*/ 87 w 94"/>
                    <a:gd name="T71" fmla="*/ 1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4" h="69">
                      <a:moveTo>
                        <a:pt x="87" y="12"/>
                      </a:moveTo>
                      <a:cubicBezTo>
                        <a:pt x="84" y="11"/>
                        <a:pt x="81" y="10"/>
                        <a:pt x="79" y="8"/>
                      </a:cubicBezTo>
                      <a:cubicBezTo>
                        <a:pt x="77" y="7"/>
                        <a:pt x="75" y="6"/>
                        <a:pt x="73" y="5"/>
                      </a:cubicBezTo>
                      <a:cubicBezTo>
                        <a:pt x="71" y="4"/>
                        <a:pt x="70" y="4"/>
                        <a:pt x="68" y="4"/>
                      </a:cubicBezTo>
                      <a:cubicBezTo>
                        <a:pt x="58" y="12"/>
                        <a:pt x="46" y="13"/>
                        <a:pt x="33" y="10"/>
                      </a:cubicBezTo>
                      <a:cubicBezTo>
                        <a:pt x="28" y="8"/>
                        <a:pt x="24" y="5"/>
                        <a:pt x="23" y="0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19" y="3"/>
                        <a:pt x="16" y="2"/>
                        <a:pt x="14" y="3"/>
                      </a:cubicBezTo>
                      <a:cubicBezTo>
                        <a:pt x="12" y="3"/>
                        <a:pt x="11" y="3"/>
                        <a:pt x="9" y="4"/>
                      </a:cubicBezTo>
                      <a:cubicBezTo>
                        <a:pt x="7" y="4"/>
                        <a:pt x="6" y="3"/>
                        <a:pt x="4" y="3"/>
                      </a:cubicBezTo>
                      <a:cubicBezTo>
                        <a:pt x="4" y="6"/>
                        <a:pt x="5" y="8"/>
                        <a:pt x="5" y="11"/>
                      </a:cubicBezTo>
                      <a:cubicBezTo>
                        <a:pt x="4" y="14"/>
                        <a:pt x="4" y="17"/>
                        <a:pt x="3" y="20"/>
                      </a:cubicBezTo>
                      <a:cubicBezTo>
                        <a:pt x="2" y="22"/>
                        <a:pt x="1" y="24"/>
                        <a:pt x="0" y="26"/>
                      </a:cubicBezTo>
                      <a:cubicBezTo>
                        <a:pt x="5" y="26"/>
                        <a:pt x="10" y="24"/>
                        <a:pt x="15" y="25"/>
                      </a:cubicBezTo>
                      <a:cubicBezTo>
                        <a:pt x="12" y="31"/>
                        <a:pt x="11" y="37"/>
                        <a:pt x="10" y="43"/>
                      </a:cubicBezTo>
                      <a:cubicBezTo>
                        <a:pt x="9" y="45"/>
                        <a:pt x="8" y="48"/>
                        <a:pt x="7" y="51"/>
                      </a:cubicBezTo>
                      <a:cubicBezTo>
                        <a:pt x="6" y="52"/>
                        <a:pt x="2" y="56"/>
                        <a:pt x="2" y="58"/>
                      </a:cubicBezTo>
                      <a:cubicBezTo>
                        <a:pt x="2" y="60"/>
                        <a:pt x="4" y="61"/>
                        <a:pt x="6" y="62"/>
                      </a:cubicBezTo>
                      <a:cubicBezTo>
                        <a:pt x="10" y="64"/>
                        <a:pt x="12" y="66"/>
                        <a:pt x="16" y="67"/>
                      </a:cubicBezTo>
                      <a:cubicBezTo>
                        <a:pt x="19" y="68"/>
                        <a:pt x="22" y="68"/>
                        <a:pt x="25" y="68"/>
                      </a:cubicBezTo>
                      <a:cubicBezTo>
                        <a:pt x="30" y="69"/>
                        <a:pt x="36" y="68"/>
                        <a:pt x="41" y="68"/>
                      </a:cubicBezTo>
                      <a:cubicBezTo>
                        <a:pt x="43" y="67"/>
                        <a:pt x="45" y="67"/>
                        <a:pt x="47" y="67"/>
                      </a:cubicBezTo>
                      <a:cubicBezTo>
                        <a:pt x="49" y="67"/>
                        <a:pt x="52" y="68"/>
                        <a:pt x="55" y="68"/>
                      </a:cubicBezTo>
                      <a:cubicBezTo>
                        <a:pt x="58" y="68"/>
                        <a:pt x="61" y="68"/>
                        <a:pt x="63" y="68"/>
                      </a:cubicBezTo>
                      <a:cubicBezTo>
                        <a:pt x="67" y="67"/>
                        <a:pt x="71" y="67"/>
                        <a:pt x="74" y="67"/>
                      </a:cubicBezTo>
                      <a:cubicBezTo>
                        <a:pt x="77" y="66"/>
                        <a:pt x="90" y="61"/>
                        <a:pt x="86" y="57"/>
                      </a:cubicBezTo>
                      <a:cubicBezTo>
                        <a:pt x="85" y="56"/>
                        <a:pt x="84" y="54"/>
                        <a:pt x="83" y="53"/>
                      </a:cubicBezTo>
                      <a:cubicBezTo>
                        <a:pt x="82" y="51"/>
                        <a:pt x="82" y="49"/>
                        <a:pt x="81" y="48"/>
                      </a:cubicBezTo>
                      <a:cubicBezTo>
                        <a:pt x="79" y="42"/>
                        <a:pt x="77" y="37"/>
                        <a:pt x="76" y="32"/>
                      </a:cubicBezTo>
                      <a:cubicBezTo>
                        <a:pt x="76" y="30"/>
                        <a:pt x="75" y="29"/>
                        <a:pt x="75" y="28"/>
                      </a:cubicBezTo>
                      <a:cubicBezTo>
                        <a:pt x="76" y="28"/>
                        <a:pt x="78" y="29"/>
                        <a:pt x="79" y="30"/>
                      </a:cubicBezTo>
                      <a:cubicBezTo>
                        <a:pt x="81" y="34"/>
                        <a:pt x="81" y="34"/>
                        <a:pt x="81" y="34"/>
                      </a:cubicBezTo>
                      <a:cubicBezTo>
                        <a:pt x="82" y="33"/>
                        <a:pt x="83" y="31"/>
                        <a:pt x="84" y="29"/>
                      </a:cubicBezTo>
                      <a:cubicBezTo>
                        <a:pt x="85" y="26"/>
                        <a:pt x="87" y="23"/>
                        <a:pt x="89" y="20"/>
                      </a:cubicBezTo>
                      <a:cubicBezTo>
                        <a:pt x="89" y="19"/>
                        <a:pt x="93" y="14"/>
                        <a:pt x="94" y="14"/>
                      </a:cubicBezTo>
                      <a:cubicBezTo>
                        <a:pt x="91" y="14"/>
                        <a:pt x="89" y="13"/>
                        <a:pt x="87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9" name="Freeform 2913"/>
                <p:cNvSpPr/>
                <p:nvPr/>
              </p:nvSpPr>
              <p:spPr bwMode="auto">
                <a:xfrm>
                  <a:off x="2874963" y="1833563"/>
                  <a:ext cx="79375" cy="85725"/>
                </a:xfrm>
                <a:custGeom>
                  <a:avLst/>
                  <a:gdLst>
                    <a:gd name="T0" fmla="*/ 20 w 22"/>
                    <a:gd name="T1" fmla="*/ 0 h 24"/>
                    <a:gd name="T2" fmla="*/ 19 w 22"/>
                    <a:gd name="T3" fmla="*/ 0 h 24"/>
                    <a:gd name="T4" fmla="*/ 14 w 22"/>
                    <a:gd name="T5" fmla="*/ 1 h 24"/>
                    <a:gd name="T6" fmla="*/ 9 w 22"/>
                    <a:gd name="T7" fmla="*/ 2 h 24"/>
                    <a:gd name="T8" fmla="*/ 4 w 22"/>
                    <a:gd name="T9" fmla="*/ 1 h 24"/>
                    <a:gd name="T10" fmla="*/ 5 w 22"/>
                    <a:gd name="T11" fmla="*/ 9 h 24"/>
                    <a:gd name="T12" fmla="*/ 3 w 22"/>
                    <a:gd name="T13" fmla="*/ 18 h 24"/>
                    <a:gd name="T14" fmla="*/ 0 w 22"/>
                    <a:gd name="T15" fmla="*/ 24 h 24"/>
                    <a:gd name="T16" fmla="*/ 10 w 22"/>
                    <a:gd name="T17" fmla="*/ 23 h 24"/>
                    <a:gd name="T18" fmla="*/ 13 w 22"/>
                    <a:gd name="T19" fmla="*/ 23 h 24"/>
                    <a:gd name="T20" fmla="*/ 14 w 22"/>
                    <a:gd name="T21" fmla="*/ 21 h 24"/>
                    <a:gd name="T22" fmla="*/ 16 w 22"/>
                    <a:gd name="T23" fmla="*/ 14 h 24"/>
                    <a:gd name="T24" fmla="*/ 21 w 22"/>
                    <a:gd name="T25" fmla="*/ 3 h 24"/>
                    <a:gd name="T26" fmla="*/ 22 w 22"/>
                    <a:gd name="T27" fmla="*/ 0 h 24"/>
                    <a:gd name="T28" fmla="*/ 20 w 22"/>
                    <a:gd name="T2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" h="24">
                      <a:moveTo>
                        <a:pt x="20" y="0"/>
                      </a:move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7" y="1"/>
                        <a:pt x="15" y="1"/>
                        <a:pt x="14" y="1"/>
                      </a:cubicBezTo>
                      <a:cubicBezTo>
                        <a:pt x="12" y="1"/>
                        <a:pt x="11" y="1"/>
                        <a:pt x="9" y="2"/>
                      </a:cubicBezTo>
                      <a:cubicBezTo>
                        <a:pt x="7" y="2"/>
                        <a:pt x="6" y="1"/>
                        <a:pt x="4" y="1"/>
                      </a:cubicBezTo>
                      <a:cubicBezTo>
                        <a:pt x="4" y="4"/>
                        <a:pt x="5" y="6"/>
                        <a:pt x="5" y="9"/>
                      </a:cubicBezTo>
                      <a:cubicBezTo>
                        <a:pt x="4" y="12"/>
                        <a:pt x="4" y="15"/>
                        <a:pt x="3" y="18"/>
                      </a:cubicBezTo>
                      <a:cubicBezTo>
                        <a:pt x="2" y="20"/>
                        <a:pt x="1" y="22"/>
                        <a:pt x="0" y="24"/>
                      </a:cubicBezTo>
                      <a:cubicBezTo>
                        <a:pt x="3" y="24"/>
                        <a:pt x="7" y="22"/>
                        <a:pt x="10" y="23"/>
                      </a:cubicBezTo>
                      <a:cubicBezTo>
                        <a:pt x="11" y="23"/>
                        <a:pt x="12" y="24"/>
                        <a:pt x="13" y="23"/>
                      </a:cubicBezTo>
                      <a:cubicBezTo>
                        <a:pt x="14" y="23"/>
                        <a:pt x="14" y="21"/>
                        <a:pt x="14" y="21"/>
                      </a:cubicBezTo>
                      <a:cubicBezTo>
                        <a:pt x="15" y="18"/>
                        <a:pt x="15" y="17"/>
                        <a:pt x="16" y="14"/>
                      </a:cubicBezTo>
                      <a:cubicBezTo>
                        <a:pt x="18" y="10"/>
                        <a:pt x="19" y="7"/>
                        <a:pt x="21" y="3"/>
                      </a:cubicBezTo>
                      <a:cubicBezTo>
                        <a:pt x="21" y="2"/>
                        <a:pt x="22" y="1"/>
                        <a:pt x="22" y="0"/>
                      </a:cubicBezTo>
                      <a:cubicBezTo>
                        <a:pt x="21" y="0"/>
                        <a:pt x="20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0" name="Freeform 2914"/>
                <p:cNvSpPr/>
                <p:nvPr/>
              </p:nvSpPr>
              <p:spPr bwMode="auto">
                <a:xfrm>
                  <a:off x="3109913" y="1844676"/>
                  <a:ext cx="100013" cy="103188"/>
                </a:xfrm>
                <a:custGeom>
                  <a:avLst/>
                  <a:gdLst>
                    <a:gd name="T0" fmla="*/ 21 w 28"/>
                    <a:gd name="T1" fmla="*/ 7 h 29"/>
                    <a:gd name="T2" fmla="*/ 14 w 28"/>
                    <a:gd name="T3" fmla="*/ 4 h 29"/>
                    <a:gd name="T4" fmla="*/ 6 w 28"/>
                    <a:gd name="T5" fmla="*/ 1 h 29"/>
                    <a:gd name="T6" fmla="*/ 1 w 28"/>
                    <a:gd name="T7" fmla="*/ 5 h 29"/>
                    <a:gd name="T8" fmla="*/ 5 w 28"/>
                    <a:gd name="T9" fmla="*/ 19 h 29"/>
                    <a:gd name="T10" fmla="*/ 13 w 28"/>
                    <a:gd name="T11" fmla="*/ 25 h 29"/>
                    <a:gd name="T12" fmla="*/ 15 w 28"/>
                    <a:gd name="T13" fmla="*/ 29 h 29"/>
                    <a:gd name="T14" fmla="*/ 18 w 28"/>
                    <a:gd name="T15" fmla="*/ 24 h 29"/>
                    <a:gd name="T16" fmla="*/ 23 w 28"/>
                    <a:gd name="T17" fmla="*/ 15 h 29"/>
                    <a:gd name="T18" fmla="*/ 28 w 28"/>
                    <a:gd name="T19" fmla="*/ 9 h 29"/>
                    <a:gd name="T20" fmla="*/ 21 w 28"/>
                    <a:gd name="T21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29">
                      <a:moveTo>
                        <a:pt x="21" y="7"/>
                      </a:moveTo>
                      <a:cubicBezTo>
                        <a:pt x="18" y="6"/>
                        <a:pt x="16" y="5"/>
                        <a:pt x="14" y="4"/>
                      </a:cubicBezTo>
                      <a:cubicBezTo>
                        <a:pt x="12" y="2"/>
                        <a:pt x="9" y="0"/>
                        <a:pt x="6" y="1"/>
                      </a:cubicBezTo>
                      <a:cubicBezTo>
                        <a:pt x="4" y="1"/>
                        <a:pt x="2" y="3"/>
                        <a:pt x="1" y="5"/>
                      </a:cubicBezTo>
                      <a:cubicBezTo>
                        <a:pt x="0" y="10"/>
                        <a:pt x="2" y="15"/>
                        <a:pt x="5" y="19"/>
                      </a:cubicBezTo>
                      <a:cubicBezTo>
                        <a:pt x="7" y="22"/>
                        <a:pt x="10" y="23"/>
                        <a:pt x="13" y="25"/>
                      </a:cubicBezTo>
                      <a:cubicBezTo>
                        <a:pt x="15" y="29"/>
                        <a:pt x="15" y="29"/>
                        <a:pt x="15" y="29"/>
                      </a:cubicBezTo>
                      <a:cubicBezTo>
                        <a:pt x="16" y="28"/>
                        <a:pt x="17" y="26"/>
                        <a:pt x="18" y="24"/>
                      </a:cubicBezTo>
                      <a:cubicBezTo>
                        <a:pt x="19" y="21"/>
                        <a:pt x="21" y="18"/>
                        <a:pt x="23" y="15"/>
                      </a:cubicBezTo>
                      <a:cubicBezTo>
                        <a:pt x="23" y="14"/>
                        <a:pt x="27" y="9"/>
                        <a:pt x="28" y="9"/>
                      </a:cubicBezTo>
                      <a:cubicBezTo>
                        <a:pt x="25" y="9"/>
                        <a:pt x="23" y="8"/>
                        <a:pt x="21" y="7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1" name="Freeform 2915"/>
                <p:cNvSpPr/>
                <p:nvPr/>
              </p:nvSpPr>
              <p:spPr bwMode="auto">
                <a:xfrm>
                  <a:off x="2921000" y="1916113"/>
                  <a:ext cx="217488" cy="17463"/>
                </a:xfrm>
                <a:custGeom>
                  <a:avLst/>
                  <a:gdLst>
                    <a:gd name="T0" fmla="*/ 1 w 61"/>
                    <a:gd name="T1" fmla="*/ 2 h 5"/>
                    <a:gd name="T2" fmla="*/ 29 w 61"/>
                    <a:gd name="T3" fmla="*/ 5 h 5"/>
                    <a:gd name="T4" fmla="*/ 59 w 61"/>
                    <a:gd name="T5" fmla="*/ 4 h 5"/>
                    <a:gd name="T6" fmla="*/ 60 w 61"/>
                    <a:gd name="T7" fmla="*/ 2 h 5"/>
                    <a:gd name="T8" fmla="*/ 52 w 61"/>
                    <a:gd name="T9" fmla="*/ 2 h 5"/>
                    <a:gd name="T10" fmla="*/ 33 w 61"/>
                    <a:gd name="T11" fmla="*/ 3 h 5"/>
                    <a:gd name="T12" fmla="*/ 17 w 61"/>
                    <a:gd name="T13" fmla="*/ 3 h 5"/>
                    <a:gd name="T14" fmla="*/ 2 w 61"/>
                    <a:gd name="T15" fmla="*/ 0 h 5"/>
                    <a:gd name="T16" fmla="*/ 1 w 61"/>
                    <a:gd name="T17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1" h="5">
                      <a:moveTo>
                        <a:pt x="1" y="2"/>
                      </a:moveTo>
                      <a:cubicBezTo>
                        <a:pt x="11" y="4"/>
                        <a:pt x="19" y="5"/>
                        <a:pt x="29" y="5"/>
                      </a:cubicBezTo>
                      <a:cubicBezTo>
                        <a:pt x="39" y="4"/>
                        <a:pt x="49" y="3"/>
                        <a:pt x="59" y="4"/>
                      </a:cubicBezTo>
                      <a:cubicBezTo>
                        <a:pt x="61" y="4"/>
                        <a:pt x="61" y="2"/>
                        <a:pt x="60" y="2"/>
                      </a:cubicBezTo>
                      <a:cubicBezTo>
                        <a:pt x="57" y="1"/>
                        <a:pt x="55" y="1"/>
                        <a:pt x="52" y="2"/>
                      </a:cubicBezTo>
                      <a:cubicBezTo>
                        <a:pt x="46" y="3"/>
                        <a:pt x="39" y="3"/>
                        <a:pt x="33" y="3"/>
                      </a:cubicBezTo>
                      <a:cubicBezTo>
                        <a:pt x="28" y="3"/>
                        <a:pt x="22" y="4"/>
                        <a:pt x="17" y="3"/>
                      </a:cubicBezTo>
                      <a:cubicBezTo>
                        <a:pt x="11" y="3"/>
                        <a:pt x="7" y="0"/>
                        <a:pt x="2" y="0"/>
                      </a:cubicBezTo>
                      <a:cubicBezTo>
                        <a:pt x="0" y="0"/>
                        <a:pt x="0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2" name="Freeform 2916"/>
                <p:cNvSpPr/>
                <p:nvPr/>
              </p:nvSpPr>
              <p:spPr bwMode="auto">
                <a:xfrm>
                  <a:off x="2921000" y="1936751"/>
                  <a:ext cx="225425" cy="22225"/>
                </a:xfrm>
                <a:custGeom>
                  <a:avLst/>
                  <a:gdLst>
                    <a:gd name="T0" fmla="*/ 0 w 63"/>
                    <a:gd name="T1" fmla="*/ 1 h 6"/>
                    <a:gd name="T2" fmla="*/ 8 w 63"/>
                    <a:gd name="T3" fmla="*/ 5 h 6"/>
                    <a:gd name="T4" fmla="*/ 25 w 63"/>
                    <a:gd name="T5" fmla="*/ 5 h 6"/>
                    <a:gd name="T6" fmla="*/ 41 w 63"/>
                    <a:gd name="T7" fmla="*/ 6 h 6"/>
                    <a:gd name="T8" fmla="*/ 62 w 63"/>
                    <a:gd name="T9" fmla="*/ 4 h 6"/>
                    <a:gd name="T10" fmla="*/ 62 w 63"/>
                    <a:gd name="T11" fmla="*/ 1 h 6"/>
                    <a:gd name="T12" fmla="*/ 61 w 63"/>
                    <a:gd name="T13" fmla="*/ 1 h 6"/>
                    <a:gd name="T14" fmla="*/ 61 w 63"/>
                    <a:gd name="T15" fmla="*/ 4 h 6"/>
                    <a:gd name="T16" fmla="*/ 61 w 63"/>
                    <a:gd name="T17" fmla="*/ 4 h 6"/>
                    <a:gd name="T18" fmla="*/ 61 w 63"/>
                    <a:gd name="T19" fmla="*/ 1 h 6"/>
                    <a:gd name="T20" fmla="*/ 45 w 63"/>
                    <a:gd name="T21" fmla="*/ 5 h 6"/>
                    <a:gd name="T22" fmla="*/ 28 w 63"/>
                    <a:gd name="T23" fmla="*/ 5 h 6"/>
                    <a:gd name="T24" fmla="*/ 12 w 63"/>
                    <a:gd name="T25" fmla="*/ 3 h 6"/>
                    <a:gd name="T26" fmla="*/ 1 w 63"/>
                    <a:gd name="T27" fmla="*/ 1 h 6"/>
                    <a:gd name="T28" fmla="*/ 0 w 63"/>
                    <a:gd name="T2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3" h="6">
                      <a:moveTo>
                        <a:pt x="0" y="1"/>
                      </a:moveTo>
                      <a:cubicBezTo>
                        <a:pt x="2" y="4"/>
                        <a:pt x="5" y="4"/>
                        <a:pt x="8" y="5"/>
                      </a:cubicBezTo>
                      <a:cubicBezTo>
                        <a:pt x="14" y="6"/>
                        <a:pt x="20" y="5"/>
                        <a:pt x="25" y="5"/>
                      </a:cubicBezTo>
                      <a:cubicBezTo>
                        <a:pt x="30" y="5"/>
                        <a:pt x="36" y="6"/>
                        <a:pt x="41" y="6"/>
                      </a:cubicBezTo>
                      <a:cubicBezTo>
                        <a:pt x="48" y="5"/>
                        <a:pt x="55" y="4"/>
                        <a:pt x="62" y="4"/>
                      </a:cubicBezTo>
                      <a:cubicBezTo>
                        <a:pt x="63" y="3"/>
                        <a:pt x="63" y="1"/>
                        <a:pt x="62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60" y="1"/>
                        <a:pt x="59" y="4"/>
                        <a:pt x="61" y="4"/>
                      </a:cubicBezTo>
                      <a:cubicBezTo>
                        <a:pt x="61" y="4"/>
                        <a:pt x="61" y="4"/>
                        <a:pt x="61" y="4"/>
                      </a:cubicBezTo>
                      <a:cubicBezTo>
                        <a:pt x="61" y="3"/>
                        <a:pt x="61" y="2"/>
                        <a:pt x="61" y="1"/>
                      </a:cubicBezTo>
                      <a:cubicBezTo>
                        <a:pt x="56" y="2"/>
                        <a:pt x="50" y="3"/>
                        <a:pt x="45" y="5"/>
                      </a:cubicBezTo>
                      <a:cubicBezTo>
                        <a:pt x="39" y="6"/>
                        <a:pt x="33" y="5"/>
                        <a:pt x="28" y="5"/>
                      </a:cubicBezTo>
                      <a:cubicBezTo>
                        <a:pt x="22" y="4"/>
                        <a:pt x="17" y="4"/>
                        <a:pt x="12" y="3"/>
                      </a:cubicBezTo>
                      <a:cubicBezTo>
                        <a:pt x="8" y="2"/>
                        <a:pt x="4" y="0"/>
                        <a:pt x="1" y="1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3" name="Freeform 2917"/>
                <p:cNvSpPr/>
                <p:nvPr/>
              </p:nvSpPr>
              <p:spPr bwMode="auto">
                <a:xfrm>
                  <a:off x="2911475" y="1965326"/>
                  <a:ext cx="244475" cy="25400"/>
                </a:xfrm>
                <a:custGeom>
                  <a:avLst/>
                  <a:gdLst>
                    <a:gd name="T0" fmla="*/ 2 w 69"/>
                    <a:gd name="T1" fmla="*/ 3 h 7"/>
                    <a:gd name="T2" fmla="*/ 2 w 69"/>
                    <a:gd name="T3" fmla="*/ 3 h 7"/>
                    <a:gd name="T4" fmla="*/ 3 w 69"/>
                    <a:gd name="T5" fmla="*/ 1 h 7"/>
                    <a:gd name="T6" fmla="*/ 2 w 69"/>
                    <a:gd name="T7" fmla="*/ 1 h 7"/>
                    <a:gd name="T8" fmla="*/ 1 w 69"/>
                    <a:gd name="T9" fmla="*/ 3 h 7"/>
                    <a:gd name="T10" fmla="*/ 4 w 69"/>
                    <a:gd name="T11" fmla="*/ 4 h 7"/>
                    <a:gd name="T12" fmla="*/ 13 w 69"/>
                    <a:gd name="T13" fmla="*/ 5 h 7"/>
                    <a:gd name="T14" fmla="*/ 32 w 69"/>
                    <a:gd name="T15" fmla="*/ 6 h 7"/>
                    <a:gd name="T16" fmla="*/ 67 w 69"/>
                    <a:gd name="T17" fmla="*/ 4 h 7"/>
                    <a:gd name="T18" fmla="*/ 68 w 69"/>
                    <a:gd name="T19" fmla="*/ 2 h 7"/>
                    <a:gd name="T20" fmla="*/ 68 w 69"/>
                    <a:gd name="T21" fmla="*/ 2 h 7"/>
                    <a:gd name="T22" fmla="*/ 66 w 69"/>
                    <a:gd name="T23" fmla="*/ 3 h 7"/>
                    <a:gd name="T24" fmla="*/ 66 w 69"/>
                    <a:gd name="T25" fmla="*/ 3 h 7"/>
                    <a:gd name="T26" fmla="*/ 67 w 69"/>
                    <a:gd name="T27" fmla="*/ 2 h 7"/>
                    <a:gd name="T28" fmla="*/ 34 w 69"/>
                    <a:gd name="T29" fmla="*/ 5 h 7"/>
                    <a:gd name="T30" fmla="*/ 19 w 69"/>
                    <a:gd name="T31" fmla="*/ 5 h 7"/>
                    <a:gd name="T32" fmla="*/ 9 w 69"/>
                    <a:gd name="T33" fmla="*/ 2 h 7"/>
                    <a:gd name="T34" fmla="*/ 2 w 69"/>
                    <a:gd name="T35" fmla="*/ 1 h 7"/>
                    <a:gd name="T36" fmla="*/ 1 w 69"/>
                    <a:gd name="T37" fmla="*/ 3 h 7"/>
                    <a:gd name="T38" fmla="*/ 2 w 69"/>
                    <a:gd name="T39" fmla="*/ 3 h 7"/>
                    <a:gd name="T40" fmla="*/ 2 w 69"/>
                    <a:gd name="T41" fmla="*/ 1 h 7"/>
                    <a:gd name="T42" fmla="*/ 2 w 69"/>
                    <a:gd name="T43" fmla="*/ 1 h 7"/>
                    <a:gd name="T44" fmla="*/ 2 w 69"/>
                    <a:gd name="T45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9" h="7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2" y="4"/>
                        <a:pt x="2" y="4"/>
                        <a:pt x="4" y="4"/>
                      </a:cubicBezTo>
                      <a:cubicBezTo>
                        <a:pt x="7" y="3"/>
                        <a:pt x="10" y="4"/>
                        <a:pt x="13" y="5"/>
                      </a:cubicBezTo>
                      <a:cubicBezTo>
                        <a:pt x="19" y="6"/>
                        <a:pt x="26" y="5"/>
                        <a:pt x="32" y="6"/>
                      </a:cubicBezTo>
                      <a:cubicBezTo>
                        <a:pt x="44" y="6"/>
                        <a:pt x="56" y="7"/>
                        <a:pt x="67" y="4"/>
                      </a:cubicBezTo>
                      <a:cubicBezTo>
                        <a:pt x="68" y="3"/>
                        <a:pt x="69" y="3"/>
                        <a:pt x="68" y="2"/>
                      </a:cubicBezTo>
                      <a:cubicBezTo>
                        <a:pt x="68" y="2"/>
                        <a:pt x="68" y="2"/>
                        <a:pt x="68" y="2"/>
                      </a:cubicBezTo>
                      <a:cubicBezTo>
                        <a:pt x="67" y="1"/>
                        <a:pt x="66" y="2"/>
                        <a:pt x="66" y="3"/>
                      </a:cubicBezTo>
                      <a:cubicBezTo>
                        <a:pt x="66" y="3"/>
                        <a:pt x="66" y="3"/>
                        <a:pt x="66" y="3"/>
                      </a:cubicBezTo>
                      <a:cubicBezTo>
                        <a:pt x="67" y="2"/>
                        <a:pt x="67" y="2"/>
                        <a:pt x="67" y="2"/>
                      </a:cubicBezTo>
                      <a:cubicBezTo>
                        <a:pt x="56" y="2"/>
                        <a:pt x="45" y="5"/>
                        <a:pt x="34" y="5"/>
                      </a:cubicBezTo>
                      <a:cubicBezTo>
                        <a:pt x="29" y="5"/>
                        <a:pt x="24" y="5"/>
                        <a:pt x="19" y="5"/>
                      </a:cubicBezTo>
                      <a:cubicBezTo>
                        <a:pt x="16" y="5"/>
                        <a:pt x="12" y="4"/>
                        <a:pt x="9" y="2"/>
                      </a:cubicBezTo>
                      <a:cubicBezTo>
                        <a:pt x="7" y="1"/>
                        <a:pt x="4" y="2"/>
                        <a:pt x="2" y="1"/>
                      </a:cubicBezTo>
                      <a:cubicBezTo>
                        <a:pt x="1" y="0"/>
                        <a:pt x="0" y="2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4" name="Freeform 2918"/>
                <p:cNvSpPr/>
                <p:nvPr/>
              </p:nvSpPr>
              <p:spPr bwMode="auto">
                <a:xfrm>
                  <a:off x="2903538" y="1990726"/>
                  <a:ext cx="260350" cy="25400"/>
                </a:xfrm>
                <a:custGeom>
                  <a:avLst/>
                  <a:gdLst>
                    <a:gd name="T0" fmla="*/ 2 w 73"/>
                    <a:gd name="T1" fmla="*/ 3 h 7"/>
                    <a:gd name="T2" fmla="*/ 2 w 73"/>
                    <a:gd name="T3" fmla="*/ 3 h 7"/>
                    <a:gd name="T4" fmla="*/ 3 w 73"/>
                    <a:gd name="T5" fmla="*/ 1 h 7"/>
                    <a:gd name="T6" fmla="*/ 2 w 73"/>
                    <a:gd name="T7" fmla="*/ 1 h 7"/>
                    <a:gd name="T8" fmla="*/ 1 w 73"/>
                    <a:gd name="T9" fmla="*/ 3 h 7"/>
                    <a:gd name="T10" fmla="*/ 16 w 73"/>
                    <a:gd name="T11" fmla="*/ 6 h 7"/>
                    <a:gd name="T12" fmla="*/ 35 w 73"/>
                    <a:gd name="T13" fmla="*/ 7 h 7"/>
                    <a:gd name="T14" fmla="*/ 52 w 73"/>
                    <a:gd name="T15" fmla="*/ 6 h 7"/>
                    <a:gd name="T16" fmla="*/ 61 w 73"/>
                    <a:gd name="T17" fmla="*/ 5 h 7"/>
                    <a:gd name="T18" fmla="*/ 72 w 73"/>
                    <a:gd name="T19" fmla="*/ 4 h 7"/>
                    <a:gd name="T20" fmla="*/ 73 w 73"/>
                    <a:gd name="T21" fmla="*/ 2 h 7"/>
                    <a:gd name="T22" fmla="*/ 73 w 73"/>
                    <a:gd name="T23" fmla="*/ 2 h 7"/>
                    <a:gd name="T24" fmla="*/ 71 w 73"/>
                    <a:gd name="T25" fmla="*/ 3 h 7"/>
                    <a:gd name="T26" fmla="*/ 71 w 73"/>
                    <a:gd name="T27" fmla="*/ 3 h 7"/>
                    <a:gd name="T28" fmla="*/ 71 w 73"/>
                    <a:gd name="T29" fmla="*/ 2 h 7"/>
                    <a:gd name="T30" fmla="*/ 64 w 73"/>
                    <a:gd name="T31" fmla="*/ 3 h 7"/>
                    <a:gd name="T32" fmla="*/ 55 w 73"/>
                    <a:gd name="T33" fmla="*/ 4 h 7"/>
                    <a:gd name="T34" fmla="*/ 39 w 73"/>
                    <a:gd name="T35" fmla="*/ 5 h 7"/>
                    <a:gd name="T36" fmla="*/ 20 w 73"/>
                    <a:gd name="T37" fmla="*/ 5 h 7"/>
                    <a:gd name="T38" fmla="*/ 2 w 73"/>
                    <a:gd name="T39" fmla="*/ 1 h 7"/>
                    <a:gd name="T40" fmla="*/ 1 w 73"/>
                    <a:gd name="T41" fmla="*/ 3 h 7"/>
                    <a:gd name="T42" fmla="*/ 2 w 73"/>
                    <a:gd name="T43" fmla="*/ 3 h 7"/>
                    <a:gd name="T44" fmla="*/ 2 w 73"/>
                    <a:gd name="T45" fmla="*/ 1 h 7"/>
                    <a:gd name="T46" fmla="*/ 2 w 73"/>
                    <a:gd name="T47" fmla="*/ 1 h 7"/>
                    <a:gd name="T48" fmla="*/ 2 w 73"/>
                    <a:gd name="T4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3" h="7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1" y="2"/>
                        <a:pt x="1" y="3"/>
                      </a:cubicBezTo>
                      <a:cubicBezTo>
                        <a:pt x="5" y="5"/>
                        <a:pt x="11" y="5"/>
                        <a:pt x="16" y="6"/>
                      </a:cubicBezTo>
                      <a:cubicBezTo>
                        <a:pt x="22" y="7"/>
                        <a:pt x="29" y="7"/>
                        <a:pt x="35" y="7"/>
                      </a:cubicBezTo>
                      <a:cubicBezTo>
                        <a:pt x="41" y="7"/>
                        <a:pt x="46" y="7"/>
                        <a:pt x="52" y="6"/>
                      </a:cubicBezTo>
                      <a:cubicBezTo>
                        <a:pt x="55" y="6"/>
                        <a:pt x="58" y="6"/>
                        <a:pt x="61" y="5"/>
                      </a:cubicBezTo>
                      <a:cubicBezTo>
                        <a:pt x="64" y="5"/>
                        <a:pt x="69" y="3"/>
                        <a:pt x="72" y="4"/>
                      </a:cubicBezTo>
                      <a:cubicBezTo>
                        <a:pt x="73" y="4"/>
                        <a:pt x="73" y="3"/>
                        <a:pt x="73" y="2"/>
                      </a:cubicBezTo>
                      <a:cubicBezTo>
                        <a:pt x="73" y="2"/>
                        <a:pt x="73" y="2"/>
                        <a:pt x="73" y="2"/>
                      </a:cubicBezTo>
                      <a:cubicBezTo>
                        <a:pt x="72" y="0"/>
                        <a:pt x="70" y="2"/>
                        <a:pt x="71" y="3"/>
                      </a:cubicBezTo>
                      <a:cubicBezTo>
                        <a:pt x="71" y="3"/>
                        <a:pt x="71" y="3"/>
                        <a:pt x="71" y="3"/>
                      </a:cubicBezTo>
                      <a:cubicBezTo>
                        <a:pt x="71" y="3"/>
                        <a:pt x="71" y="2"/>
                        <a:pt x="71" y="2"/>
                      </a:cubicBezTo>
                      <a:cubicBezTo>
                        <a:pt x="69" y="3"/>
                        <a:pt x="66" y="3"/>
                        <a:pt x="64" y="3"/>
                      </a:cubicBezTo>
                      <a:cubicBezTo>
                        <a:pt x="61" y="3"/>
                        <a:pt x="58" y="4"/>
                        <a:pt x="55" y="4"/>
                      </a:cubicBezTo>
                      <a:cubicBezTo>
                        <a:pt x="50" y="5"/>
                        <a:pt x="44" y="5"/>
                        <a:pt x="39" y="5"/>
                      </a:cubicBezTo>
                      <a:cubicBezTo>
                        <a:pt x="32" y="6"/>
                        <a:pt x="26" y="6"/>
                        <a:pt x="20" y="5"/>
                      </a:cubicBezTo>
                      <a:cubicBezTo>
                        <a:pt x="14" y="5"/>
                        <a:pt x="8" y="2"/>
                        <a:pt x="2" y="1"/>
                      </a:cubicBezTo>
                      <a:cubicBezTo>
                        <a:pt x="1" y="0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0" y="1"/>
                        <a:pt x="1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5" name="Freeform 2919"/>
                <p:cNvSpPr/>
                <p:nvPr/>
              </p:nvSpPr>
              <p:spPr bwMode="auto">
                <a:xfrm>
                  <a:off x="2892425" y="2011363"/>
                  <a:ext cx="282575" cy="39688"/>
                </a:xfrm>
                <a:custGeom>
                  <a:avLst/>
                  <a:gdLst>
                    <a:gd name="T0" fmla="*/ 1 w 79"/>
                    <a:gd name="T1" fmla="*/ 2 h 11"/>
                    <a:gd name="T2" fmla="*/ 8 w 79"/>
                    <a:gd name="T3" fmla="*/ 5 h 11"/>
                    <a:gd name="T4" fmla="*/ 16 w 79"/>
                    <a:gd name="T5" fmla="*/ 7 h 11"/>
                    <a:gd name="T6" fmla="*/ 37 w 79"/>
                    <a:gd name="T7" fmla="*/ 10 h 11"/>
                    <a:gd name="T8" fmla="*/ 77 w 79"/>
                    <a:gd name="T9" fmla="*/ 4 h 11"/>
                    <a:gd name="T10" fmla="*/ 77 w 79"/>
                    <a:gd name="T11" fmla="*/ 2 h 11"/>
                    <a:gd name="T12" fmla="*/ 59 w 79"/>
                    <a:gd name="T13" fmla="*/ 8 h 11"/>
                    <a:gd name="T14" fmla="*/ 37 w 79"/>
                    <a:gd name="T15" fmla="*/ 9 h 11"/>
                    <a:gd name="T16" fmla="*/ 18 w 79"/>
                    <a:gd name="T17" fmla="*/ 6 h 11"/>
                    <a:gd name="T18" fmla="*/ 10 w 79"/>
                    <a:gd name="T19" fmla="*/ 4 h 11"/>
                    <a:gd name="T20" fmla="*/ 2 w 79"/>
                    <a:gd name="T21" fmla="*/ 1 h 11"/>
                    <a:gd name="T22" fmla="*/ 1 w 79"/>
                    <a:gd name="T23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9" h="11">
                      <a:moveTo>
                        <a:pt x="1" y="2"/>
                      </a:moveTo>
                      <a:cubicBezTo>
                        <a:pt x="3" y="4"/>
                        <a:pt x="5" y="4"/>
                        <a:pt x="8" y="5"/>
                      </a:cubicBezTo>
                      <a:cubicBezTo>
                        <a:pt x="10" y="5"/>
                        <a:pt x="13" y="6"/>
                        <a:pt x="16" y="7"/>
                      </a:cubicBezTo>
                      <a:cubicBezTo>
                        <a:pt x="23" y="8"/>
                        <a:pt x="30" y="10"/>
                        <a:pt x="37" y="10"/>
                      </a:cubicBezTo>
                      <a:cubicBezTo>
                        <a:pt x="51" y="11"/>
                        <a:pt x="64" y="8"/>
                        <a:pt x="77" y="4"/>
                      </a:cubicBezTo>
                      <a:cubicBezTo>
                        <a:pt x="79" y="4"/>
                        <a:pt x="78" y="2"/>
                        <a:pt x="77" y="2"/>
                      </a:cubicBezTo>
                      <a:cubicBezTo>
                        <a:pt x="71" y="4"/>
                        <a:pt x="65" y="7"/>
                        <a:pt x="59" y="8"/>
                      </a:cubicBezTo>
                      <a:cubicBezTo>
                        <a:pt x="52" y="9"/>
                        <a:pt x="44" y="9"/>
                        <a:pt x="37" y="9"/>
                      </a:cubicBezTo>
                      <a:cubicBezTo>
                        <a:pt x="31" y="9"/>
                        <a:pt x="24" y="7"/>
                        <a:pt x="18" y="6"/>
                      </a:cubicBezTo>
                      <a:cubicBezTo>
                        <a:pt x="15" y="6"/>
                        <a:pt x="12" y="5"/>
                        <a:pt x="10" y="4"/>
                      </a:cubicBezTo>
                      <a:cubicBezTo>
                        <a:pt x="7" y="4"/>
                        <a:pt x="4" y="2"/>
                        <a:pt x="2" y="1"/>
                      </a:cubicBezTo>
                      <a:cubicBezTo>
                        <a:pt x="1" y="0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6" name="Freeform 2920"/>
                <p:cNvSpPr/>
                <p:nvPr/>
              </p:nvSpPr>
              <p:spPr bwMode="auto">
                <a:xfrm>
                  <a:off x="2943225" y="1858963"/>
                  <a:ext cx="177800" cy="23813"/>
                </a:xfrm>
                <a:custGeom>
                  <a:avLst/>
                  <a:gdLst>
                    <a:gd name="T0" fmla="*/ 0 w 50"/>
                    <a:gd name="T1" fmla="*/ 1 h 7"/>
                    <a:gd name="T2" fmla="*/ 6 w 50"/>
                    <a:gd name="T3" fmla="*/ 4 h 7"/>
                    <a:gd name="T4" fmla="*/ 19 w 50"/>
                    <a:gd name="T5" fmla="*/ 6 h 7"/>
                    <a:gd name="T6" fmla="*/ 48 w 50"/>
                    <a:gd name="T7" fmla="*/ 5 h 7"/>
                    <a:gd name="T8" fmla="*/ 47 w 50"/>
                    <a:gd name="T9" fmla="*/ 2 h 7"/>
                    <a:gd name="T10" fmla="*/ 38 w 50"/>
                    <a:gd name="T11" fmla="*/ 5 h 7"/>
                    <a:gd name="T12" fmla="*/ 23 w 50"/>
                    <a:gd name="T13" fmla="*/ 5 h 7"/>
                    <a:gd name="T14" fmla="*/ 12 w 50"/>
                    <a:gd name="T15" fmla="*/ 4 h 7"/>
                    <a:gd name="T16" fmla="*/ 5 w 50"/>
                    <a:gd name="T17" fmla="*/ 2 h 7"/>
                    <a:gd name="T18" fmla="*/ 1 w 50"/>
                    <a:gd name="T19" fmla="*/ 0 h 7"/>
                    <a:gd name="T20" fmla="*/ 0 w 50"/>
                    <a:gd name="T2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7">
                      <a:moveTo>
                        <a:pt x="0" y="1"/>
                      </a:moveTo>
                      <a:cubicBezTo>
                        <a:pt x="1" y="3"/>
                        <a:pt x="3" y="4"/>
                        <a:pt x="6" y="4"/>
                      </a:cubicBezTo>
                      <a:cubicBezTo>
                        <a:pt x="10" y="6"/>
                        <a:pt x="14" y="6"/>
                        <a:pt x="19" y="6"/>
                      </a:cubicBezTo>
                      <a:cubicBezTo>
                        <a:pt x="28" y="7"/>
                        <a:pt x="38" y="6"/>
                        <a:pt x="48" y="5"/>
                      </a:cubicBezTo>
                      <a:cubicBezTo>
                        <a:pt x="50" y="4"/>
                        <a:pt x="49" y="2"/>
                        <a:pt x="47" y="2"/>
                      </a:cubicBezTo>
                      <a:cubicBezTo>
                        <a:pt x="44" y="3"/>
                        <a:pt x="41" y="5"/>
                        <a:pt x="38" y="5"/>
                      </a:cubicBezTo>
                      <a:cubicBezTo>
                        <a:pt x="33" y="6"/>
                        <a:pt x="28" y="6"/>
                        <a:pt x="23" y="5"/>
                      </a:cubicBezTo>
                      <a:cubicBezTo>
                        <a:pt x="19" y="5"/>
                        <a:pt x="15" y="5"/>
                        <a:pt x="12" y="4"/>
                      </a:cubicBezTo>
                      <a:cubicBezTo>
                        <a:pt x="9" y="3"/>
                        <a:pt x="7" y="3"/>
                        <a:pt x="5" y="2"/>
                      </a:cubicBezTo>
                      <a:cubicBezTo>
                        <a:pt x="6" y="3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7" name="Freeform 2921"/>
                <p:cNvSpPr/>
                <p:nvPr/>
              </p:nvSpPr>
              <p:spPr bwMode="auto">
                <a:xfrm>
                  <a:off x="2928938" y="1882776"/>
                  <a:ext cx="195263" cy="22225"/>
                </a:xfrm>
                <a:custGeom>
                  <a:avLst/>
                  <a:gdLst>
                    <a:gd name="T0" fmla="*/ 1 w 55"/>
                    <a:gd name="T1" fmla="*/ 2 h 6"/>
                    <a:gd name="T2" fmla="*/ 11 w 55"/>
                    <a:gd name="T3" fmla="*/ 5 h 6"/>
                    <a:gd name="T4" fmla="*/ 25 w 55"/>
                    <a:gd name="T5" fmla="*/ 6 h 6"/>
                    <a:gd name="T6" fmla="*/ 40 w 55"/>
                    <a:gd name="T7" fmla="*/ 5 h 6"/>
                    <a:gd name="T8" fmla="*/ 54 w 55"/>
                    <a:gd name="T9" fmla="*/ 3 h 6"/>
                    <a:gd name="T10" fmla="*/ 52 w 55"/>
                    <a:gd name="T11" fmla="*/ 1 h 6"/>
                    <a:gd name="T12" fmla="*/ 42 w 55"/>
                    <a:gd name="T13" fmla="*/ 4 h 6"/>
                    <a:gd name="T14" fmla="*/ 27 w 55"/>
                    <a:gd name="T15" fmla="*/ 5 h 6"/>
                    <a:gd name="T16" fmla="*/ 2 w 55"/>
                    <a:gd name="T17" fmla="*/ 0 h 6"/>
                    <a:gd name="T18" fmla="*/ 1 w 55"/>
                    <a:gd name="T1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5" h="6">
                      <a:moveTo>
                        <a:pt x="1" y="2"/>
                      </a:moveTo>
                      <a:cubicBezTo>
                        <a:pt x="3" y="4"/>
                        <a:pt x="7" y="4"/>
                        <a:pt x="11" y="5"/>
                      </a:cubicBezTo>
                      <a:cubicBezTo>
                        <a:pt x="15" y="6"/>
                        <a:pt x="20" y="6"/>
                        <a:pt x="25" y="6"/>
                      </a:cubicBezTo>
                      <a:cubicBezTo>
                        <a:pt x="30" y="6"/>
                        <a:pt x="35" y="6"/>
                        <a:pt x="40" y="5"/>
                      </a:cubicBezTo>
                      <a:cubicBezTo>
                        <a:pt x="44" y="5"/>
                        <a:pt x="49" y="5"/>
                        <a:pt x="54" y="3"/>
                      </a:cubicBezTo>
                      <a:cubicBezTo>
                        <a:pt x="55" y="3"/>
                        <a:pt x="54" y="0"/>
                        <a:pt x="52" y="1"/>
                      </a:cubicBezTo>
                      <a:cubicBezTo>
                        <a:pt x="50" y="3"/>
                        <a:pt x="45" y="4"/>
                        <a:pt x="42" y="4"/>
                      </a:cubicBezTo>
                      <a:cubicBezTo>
                        <a:pt x="37" y="5"/>
                        <a:pt x="32" y="5"/>
                        <a:pt x="27" y="5"/>
                      </a:cubicBezTo>
                      <a:cubicBezTo>
                        <a:pt x="19" y="5"/>
                        <a:pt x="9" y="5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8" name="Freeform 2922"/>
                <p:cNvSpPr/>
                <p:nvPr/>
              </p:nvSpPr>
              <p:spPr bwMode="auto">
                <a:xfrm>
                  <a:off x="2954338" y="1819276"/>
                  <a:ext cx="158750" cy="53975"/>
                </a:xfrm>
                <a:custGeom>
                  <a:avLst/>
                  <a:gdLst>
                    <a:gd name="T0" fmla="*/ 6 w 45"/>
                    <a:gd name="T1" fmla="*/ 2 h 15"/>
                    <a:gd name="T2" fmla="*/ 30 w 45"/>
                    <a:gd name="T3" fmla="*/ 7 h 15"/>
                    <a:gd name="T4" fmla="*/ 39 w 45"/>
                    <a:gd name="T5" fmla="*/ 3 h 15"/>
                    <a:gd name="T6" fmla="*/ 42 w 45"/>
                    <a:gd name="T7" fmla="*/ 6 h 15"/>
                    <a:gd name="T8" fmla="*/ 43 w 45"/>
                    <a:gd name="T9" fmla="*/ 7 h 15"/>
                    <a:gd name="T10" fmla="*/ 42 w 45"/>
                    <a:gd name="T11" fmla="*/ 8 h 15"/>
                    <a:gd name="T12" fmla="*/ 34 w 45"/>
                    <a:gd name="T13" fmla="*/ 12 h 15"/>
                    <a:gd name="T14" fmla="*/ 16 w 45"/>
                    <a:gd name="T15" fmla="*/ 12 h 15"/>
                    <a:gd name="T16" fmla="*/ 2 w 45"/>
                    <a:gd name="T17" fmla="*/ 4 h 15"/>
                    <a:gd name="T18" fmla="*/ 6 w 45"/>
                    <a:gd name="T19" fmla="*/ 2 h 15"/>
                    <a:gd name="T20" fmla="*/ 5 w 45"/>
                    <a:gd name="T21" fmla="*/ 1 h 15"/>
                    <a:gd name="T22" fmla="*/ 1 w 45"/>
                    <a:gd name="T23" fmla="*/ 0 h 15"/>
                    <a:gd name="T24" fmla="*/ 0 w 45"/>
                    <a:gd name="T25" fmla="*/ 0 h 15"/>
                    <a:gd name="T26" fmla="*/ 0 w 45"/>
                    <a:gd name="T27" fmla="*/ 1 h 15"/>
                    <a:gd name="T28" fmla="*/ 0 w 45"/>
                    <a:gd name="T29" fmla="*/ 1 h 15"/>
                    <a:gd name="T30" fmla="*/ 4 w 45"/>
                    <a:gd name="T31" fmla="*/ 9 h 15"/>
                    <a:gd name="T32" fmla="*/ 16 w 45"/>
                    <a:gd name="T33" fmla="*/ 13 h 15"/>
                    <a:gd name="T34" fmla="*/ 33 w 45"/>
                    <a:gd name="T35" fmla="*/ 13 h 15"/>
                    <a:gd name="T36" fmla="*/ 45 w 45"/>
                    <a:gd name="T37" fmla="*/ 7 h 15"/>
                    <a:gd name="T38" fmla="*/ 45 w 45"/>
                    <a:gd name="T39" fmla="*/ 7 h 15"/>
                    <a:gd name="T40" fmla="*/ 40 w 45"/>
                    <a:gd name="T41" fmla="*/ 2 h 15"/>
                    <a:gd name="T42" fmla="*/ 39 w 45"/>
                    <a:gd name="T43" fmla="*/ 2 h 15"/>
                    <a:gd name="T44" fmla="*/ 20 w 45"/>
                    <a:gd name="T45" fmla="*/ 7 h 15"/>
                    <a:gd name="T46" fmla="*/ 9 w 45"/>
                    <a:gd name="T47" fmla="*/ 2 h 15"/>
                    <a:gd name="T48" fmla="*/ 7 w 45"/>
                    <a:gd name="T49" fmla="*/ 0 h 15"/>
                    <a:gd name="T50" fmla="*/ 6 w 45"/>
                    <a:gd name="T51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5" h="15">
                      <a:moveTo>
                        <a:pt x="6" y="2"/>
                      </a:moveTo>
                      <a:cubicBezTo>
                        <a:pt x="14" y="6"/>
                        <a:pt x="21" y="8"/>
                        <a:pt x="30" y="7"/>
                      </a:cubicBezTo>
                      <a:cubicBezTo>
                        <a:pt x="33" y="7"/>
                        <a:pt x="36" y="6"/>
                        <a:pt x="39" y="3"/>
                      </a:cubicBezTo>
                      <a:cubicBezTo>
                        <a:pt x="39" y="3"/>
                        <a:pt x="41" y="6"/>
                        <a:pt x="42" y="6"/>
                      </a:cubicBezTo>
                      <a:cubicBezTo>
                        <a:pt x="44" y="7"/>
                        <a:pt x="44" y="7"/>
                        <a:pt x="43" y="7"/>
                      </a:cubicBezTo>
                      <a:cubicBezTo>
                        <a:pt x="43" y="7"/>
                        <a:pt x="42" y="8"/>
                        <a:pt x="42" y="8"/>
                      </a:cubicBezTo>
                      <a:cubicBezTo>
                        <a:pt x="40" y="10"/>
                        <a:pt x="37" y="12"/>
                        <a:pt x="34" y="12"/>
                      </a:cubicBezTo>
                      <a:cubicBezTo>
                        <a:pt x="28" y="14"/>
                        <a:pt x="22" y="13"/>
                        <a:pt x="16" y="12"/>
                      </a:cubicBezTo>
                      <a:cubicBezTo>
                        <a:pt x="10" y="12"/>
                        <a:pt x="4" y="9"/>
                        <a:pt x="2" y="4"/>
                      </a:cubicBezTo>
                      <a:cubicBezTo>
                        <a:pt x="1" y="2"/>
                        <a:pt x="3" y="3"/>
                        <a:pt x="6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2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4"/>
                        <a:pt x="2" y="6"/>
                        <a:pt x="4" y="9"/>
                      </a:cubicBezTo>
                      <a:cubicBezTo>
                        <a:pt x="7" y="12"/>
                        <a:pt x="12" y="12"/>
                        <a:pt x="16" y="13"/>
                      </a:cubicBezTo>
                      <a:cubicBezTo>
                        <a:pt x="22" y="14"/>
                        <a:pt x="27" y="15"/>
                        <a:pt x="33" y="13"/>
                      </a:cubicBezTo>
                      <a:cubicBezTo>
                        <a:pt x="37" y="12"/>
                        <a:pt x="43" y="11"/>
                        <a:pt x="45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3" y="5"/>
                        <a:pt x="42" y="3"/>
                        <a:pt x="40" y="2"/>
                      </a:cubicBezTo>
                      <a:cubicBezTo>
                        <a:pt x="39" y="2"/>
                        <a:pt x="39" y="2"/>
                        <a:pt x="39" y="2"/>
                      </a:cubicBezTo>
                      <a:cubicBezTo>
                        <a:pt x="34" y="8"/>
                        <a:pt x="27" y="7"/>
                        <a:pt x="20" y="7"/>
                      </a:cubicBezTo>
                      <a:cubicBezTo>
                        <a:pt x="16" y="6"/>
                        <a:pt x="11" y="5"/>
                        <a:pt x="9" y="2"/>
                      </a:cubicBezTo>
                      <a:cubicBezTo>
                        <a:pt x="8" y="1"/>
                        <a:pt x="8" y="1"/>
                        <a:pt x="7" y="0"/>
                      </a:cubicBezTo>
                      <a:cubicBezTo>
                        <a:pt x="6" y="0"/>
                        <a:pt x="5" y="1"/>
                        <a:pt x="6" y="2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9" name="Freeform 2923"/>
                <p:cNvSpPr/>
                <p:nvPr/>
              </p:nvSpPr>
              <p:spPr bwMode="auto">
                <a:xfrm>
                  <a:off x="2878138" y="1858963"/>
                  <a:ext cx="314325" cy="223838"/>
                </a:xfrm>
                <a:custGeom>
                  <a:avLst/>
                  <a:gdLst>
                    <a:gd name="T0" fmla="*/ 18 w 88"/>
                    <a:gd name="T1" fmla="*/ 1 h 63"/>
                    <a:gd name="T2" fmla="*/ 14 w 88"/>
                    <a:gd name="T3" fmla="*/ 8 h 63"/>
                    <a:gd name="T4" fmla="*/ 12 w 88"/>
                    <a:gd name="T5" fmla="*/ 21 h 63"/>
                    <a:gd name="T6" fmla="*/ 8 w 88"/>
                    <a:gd name="T7" fmla="*/ 36 h 63"/>
                    <a:gd name="T8" fmla="*/ 0 w 88"/>
                    <a:gd name="T9" fmla="*/ 48 h 63"/>
                    <a:gd name="T10" fmla="*/ 0 w 88"/>
                    <a:gd name="T11" fmla="*/ 49 h 63"/>
                    <a:gd name="T12" fmla="*/ 40 w 88"/>
                    <a:gd name="T13" fmla="*/ 60 h 63"/>
                    <a:gd name="T14" fmla="*/ 88 w 88"/>
                    <a:gd name="T15" fmla="*/ 50 h 63"/>
                    <a:gd name="T16" fmla="*/ 87 w 88"/>
                    <a:gd name="T17" fmla="*/ 49 h 63"/>
                    <a:gd name="T18" fmla="*/ 87 w 88"/>
                    <a:gd name="T19" fmla="*/ 48 h 63"/>
                    <a:gd name="T20" fmla="*/ 86 w 88"/>
                    <a:gd name="T21" fmla="*/ 50 h 63"/>
                    <a:gd name="T22" fmla="*/ 78 w 88"/>
                    <a:gd name="T23" fmla="*/ 55 h 63"/>
                    <a:gd name="T24" fmla="*/ 70 w 88"/>
                    <a:gd name="T25" fmla="*/ 57 h 63"/>
                    <a:gd name="T26" fmla="*/ 48 w 88"/>
                    <a:gd name="T27" fmla="*/ 58 h 63"/>
                    <a:gd name="T28" fmla="*/ 13 w 88"/>
                    <a:gd name="T29" fmla="*/ 56 h 63"/>
                    <a:gd name="T30" fmla="*/ 3 w 88"/>
                    <a:gd name="T31" fmla="*/ 47 h 63"/>
                    <a:gd name="T32" fmla="*/ 9 w 88"/>
                    <a:gd name="T33" fmla="*/ 35 h 63"/>
                    <a:gd name="T34" fmla="*/ 13 w 88"/>
                    <a:gd name="T35" fmla="*/ 19 h 63"/>
                    <a:gd name="T36" fmla="*/ 19 w 88"/>
                    <a:gd name="T37" fmla="*/ 1 h 63"/>
                    <a:gd name="T38" fmla="*/ 19 w 88"/>
                    <a:gd name="T39" fmla="*/ 0 h 63"/>
                    <a:gd name="T40" fmla="*/ 19 w 88"/>
                    <a:gd name="T41" fmla="*/ 0 h 63"/>
                    <a:gd name="T42" fmla="*/ 18 w 88"/>
                    <a:gd name="T43" fmla="*/ 1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8" h="63">
                      <a:moveTo>
                        <a:pt x="18" y="1"/>
                      </a:moveTo>
                      <a:cubicBezTo>
                        <a:pt x="17" y="0"/>
                        <a:pt x="14" y="8"/>
                        <a:pt x="14" y="8"/>
                      </a:cubicBezTo>
                      <a:cubicBezTo>
                        <a:pt x="13" y="13"/>
                        <a:pt x="13" y="17"/>
                        <a:pt x="12" y="21"/>
                      </a:cubicBezTo>
                      <a:cubicBezTo>
                        <a:pt x="11" y="26"/>
                        <a:pt x="10" y="31"/>
                        <a:pt x="8" y="36"/>
                      </a:cubicBezTo>
                      <a:cubicBezTo>
                        <a:pt x="6" y="41"/>
                        <a:pt x="3" y="44"/>
                        <a:pt x="0" y="48"/>
                      </a:cubicBez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9" y="62"/>
                        <a:pt x="27" y="61"/>
                        <a:pt x="40" y="60"/>
                      </a:cubicBezTo>
                      <a:cubicBezTo>
                        <a:pt x="55" y="59"/>
                        <a:pt x="77" y="63"/>
                        <a:pt x="88" y="50"/>
                      </a:cubicBezTo>
                      <a:cubicBezTo>
                        <a:pt x="88" y="50"/>
                        <a:pt x="88" y="49"/>
                        <a:pt x="87" y="49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86" y="48"/>
                        <a:pt x="85" y="50"/>
                        <a:pt x="86" y="50"/>
                      </a:cubicBezTo>
                      <a:cubicBezTo>
                        <a:pt x="85" y="50"/>
                        <a:pt x="80" y="54"/>
                        <a:pt x="78" y="55"/>
                      </a:cubicBezTo>
                      <a:cubicBezTo>
                        <a:pt x="76" y="56"/>
                        <a:pt x="73" y="57"/>
                        <a:pt x="70" y="57"/>
                      </a:cubicBezTo>
                      <a:cubicBezTo>
                        <a:pt x="63" y="59"/>
                        <a:pt x="56" y="58"/>
                        <a:pt x="48" y="58"/>
                      </a:cubicBezTo>
                      <a:cubicBezTo>
                        <a:pt x="36" y="58"/>
                        <a:pt x="25" y="61"/>
                        <a:pt x="13" y="56"/>
                      </a:cubicBezTo>
                      <a:cubicBezTo>
                        <a:pt x="12" y="56"/>
                        <a:pt x="1" y="49"/>
                        <a:pt x="3" y="47"/>
                      </a:cubicBezTo>
                      <a:cubicBezTo>
                        <a:pt x="6" y="43"/>
                        <a:pt x="8" y="39"/>
                        <a:pt x="9" y="35"/>
                      </a:cubicBezTo>
                      <a:cubicBezTo>
                        <a:pt x="11" y="29"/>
                        <a:pt x="12" y="24"/>
                        <a:pt x="13" y="19"/>
                      </a:cubicBezTo>
                      <a:cubicBezTo>
                        <a:pt x="14" y="12"/>
                        <a:pt x="16" y="7"/>
                        <a:pt x="19" y="1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8" y="0"/>
                        <a:pt x="17" y="1"/>
                        <a:pt x="18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0" name="Freeform 2924"/>
                <p:cNvSpPr/>
                <p:nvPr/>
              </p:nvSpPr>
              <p:spPr bwMode="auto">
                <a:xfrm>
                  <a:off x="3113088" y="1841501"/>
                  <a:ext cx="100013" cy="112713"/>
                </a:xfrm>
                <a:custGeom>
                  <a:avLst/>
                  <a:gdLst>
                    <a:gd name="T0" fmla="*/ 0 w 28"/>
                    <a:gd name="T1" fmla="*/ 1 h 32"/>
                    <a:gd name="T2" fmla="*/ 0 w 28"/>
                    <a:gd name="T3" fmla="*/ 1 h 32"/>
                    <a:gd name="T4" fmla="*/ 1 w 28"/>
                    <a:gd name="T5" fmla="*/ 2 h 32"/>
                    <a:gd name="T6" fmla="*/ 14 w 28"/>
                    <a:gd name="T7" fmla="*/ 6 h 32"/>
                    <a:gd name="T8" fmla="*/ 26 w 28"/>
                    <a:gd name="T9" fmla="*/ 11 h 32"/>
                    <a:gd name="T10" fmla="*/ 26 w 28"/>
                    <a:gd name="T11" fmla="*/ 10 h 32"/>
                    <a:gd name="T12" fmla="*/ 14 w 28"/>
                    <a:gd name="T13" fmla="*/ 30 h 32"/>
                    <a:gd name="T14" fmla="*/ 16 w 28"/>
                    <a:gd name="T15" fmla="*/ 30 h 32"/>
                    <a:gd name="T16" fmla="*/ 4 w 28"/>
                    <a:gd name="T17" fmla="*/ 20 h 32"/>
                    <a:gd name="T18" fmla="*/ 4 w 28"/>
                    <a:gd name="T19" fmla="*/ 22 h 32"/>
                    <a:gd name="T20" fmla="*/ 14 w 28"/>
                    <a:gd name="T21" fmla="*/ 30 h 32"/>
                    <a:gd name="T22" fmla="*/ 16 w 28"/>
                    <a:gd name="T23" fmla="*/ 30 h 32"/>
                    <a:gd name="T24" fmla="*/ 21 w 28"/>
                    <a:gd name="T25" fmla="*/ 18 h 32"/>
                    <a:gd name="T26" fmla="*/ 27 w 28"/>
                    <a:gd name="T27" fmla="*/ 11 h 32"/>
                    <a:gd name="T28" fmla="*/ 27 w 28"/>
                    <a:gd name="T29" fmla="*/ 10 h 32"/>
                    <a:gd name="T30" fmla="*/ 7 w 28"/>
                    <a:gd name="T31" fmla="*/ 1 h 32"/>
                    <a:gd name="T32" fmla="*/ 3 w 28"/>
                    <a:gd name="T33" fmla="*/ 0 h 32"/>
                    <a:gd name="T34" fmla="*/ 1 w 28"/>
                    <a:gd name="T35" fmla="*/ 0 h 32"/>
                    <a:gd name="T36" fmla="*/ 0 w 28"/>
                    <a:gd name="T37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" h="32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5" y="1"/>
                        <a:pt x="10" y="4"/>
                        <a:pt x="14" y="6"/>
                      </a:cubicBezTo>
                      <a:cubicBezTo>
                        <a:pt x="18" y="8"/>
                        <a:pt x="22" y="10"/>
                        <a:pt x="26" y="11"/>
                      </a:cubicBezTo>
                      <a:cubicBezTo>
                        <a:pt x="26" y="11"/>
                        <a:pt x="26" y="11"/>
                        <a:pt x="26" y="10"/>
                      </a:cubicBezTo>
                      <a:cubicBezTo>
                        <a:pt x="20" y="15"/>
                        <a:pt x="18" y="23"/>
                        <a:pt x="14" y="30"/>
                      </a:cubicBezTo>
                      <a:cubicBezTo>
                        <a:pt x="14" y="30"/>
                        <a:pt x="15" y="30"/>
                        <a:pt x="16" y="30"/>
                      </a:cubicBezTo>
                      <a:cubicBezTo>
                        <a:pt x="12" y="26"/>
                        <a:pt x="8" y="23"/>
                        <a:pt x="4" y="20"/>
                      </a:cubicBezTo>
                      <a:cubicBezTo>
                        <a:pt x="3" y="19"/>
                        <a:pt x="2" y="22"/>
                        <a:pt x="4" y="22"/>
                      </a:cubicBezTo>
                      <a:cubicBezTo>
                        <a:pt x="6" y="23"/>
                        <a:pt x="14" y="27"/>
                        <a:pt x="14" y="30"/>
                      </a:cubicBezTo>
                      <a:cubicBezTo>
                        <a:pt x="14" y="32"/>
                        <a:pt x="16" y="32"/>
                        <a:pt x="16" y="30"/>
                      </a:cubicBezTo>
                      <a:cubicBezTo>
                        <a:pt x="16" y="26"/>
                        <a:pt x="18" y="22"/>
                        <a:pt x="21" y="18"/>
                      </a:cubicBezTo>
                      <a:cubicBezTo>
                        <a:pt x="23" y="16"/>
                        <a:pt x="26" y="14"/>
                        <a:pt x="27" y="11"/>
                      </a:cubicBezTo>
                      <a:cubicBezTo>
                        <a:pt x="28" y="11"/>
                        <a:pt x="27" y="10"/>
                        <a:pt x="27" y="10"/>
                      </a:cubicBezTo>
                      <a:cubicBezTo>
                        <a:pt x="21" y="10"/>
                        <a:pt x="12" y="5"/>
                        <a:pt x="7" y="1"/>
                      </a:cubicBezTo>
                      <a:cubicBezTo>
                        <a:pt x="6" y="0"/>
                        <a:pt x="4" y="0"/>
                        <a:pt x="3" y="0"/>
                      </a:cubicBezTo>
                      <a:cubicBezTo>
                        <a:pt x="2" y="0"/>
                        <a:pt x="0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1" name="Freeform 2925"/>
                <p:cNvSpPr/>
                <p:nvPr/>
              </p:nvSpPr>
              <p:spPr bwMode="auto">
                <a:xfrm>
                  <a:off x="2874963" y="1830388"/>
                  <a:ext cx="79375" cy="92075"/>
                </a:xfrm>
                <a:custGeom>
                  <a:avLst/>
                  <a:gdLst>
                    <a:gd name="T0" fmla="*/ 22 w 22"/>
                    <a:gd name="T1" fmla="*/ 0 h 26"/>
                    <a:gd name="T2" fmla="*/ 5 w 22"/>
                    <a:gd name="T3" fmla="*/ 1 h 26"/>
                    <a:gd name="T4" fmla="*/ 4 w 22"/>
                    <a:gd name="T5" fmla="*/ 2 h 26"/>
                    <a:gd name="T6" fmla="*/ 3 w 22"/>
                    <a:gd name="T7" fmla="*/ 17 h 26"/>
                    <a:gd name="T8" fmla="*/ 0 w 22"/>
                    <a:gd name="T9" fmla="*/ 24 h 26"/>
                    <a:gd name="T10" fmla="*/ 1 w 22"/>
                    <a:gd name="T11" fmla="*/ 25 h 26"/>
                    <a:gd name="T12" fmla="*/ 3 w 22"/>
                    <a:gd name="T13" fmla="*/ 25 h 26"/>
                    <a:gd name="T14" fmla="*/ 4 w 22"/>
                    <a:gd name="T15" fmla="*/ 25 h 26"/>
                    <a:gd name="T16" fmla="*/ 12 w 22"/>
                    <a:gd name="T17" fmla="*/ 26 h 26"/>
                    <a:gd name="T18" fmla="*/ 13 w 22"/>
                    <a:gd name="T19" fmla="*/ 24 h 26"/>
                    <a:gd name="T20" fmla="*/ 4 w 22"/>
                    <a:gd name="T21" fmla="*/ 23 h 26"/>
                    <a:gd name="T22" fmla="*/ 3 w 22"/>
                    <a:gd name="T23" fmla="*/ 20 h 26"/>
                    <a:gd name="T24" fmla="*/ 5 w 22"/>
                    <a:gd name="T25" fmla="*/ 12 h 26"/>
                    <a:gd name="T26" fmla="*/ 5 w 22"/>
                    <a:gd name="T27" fmla="*/ 2 h 26"/>
                    <a:gd name="T28" fmla="*/ 4 w 22"/>
                    <a:gd name="T29" fmla="*/ 3 h 26"/>
                    <a:gd name="T30" fmla="*/ 22 w 22"/>
                    <a:gd name="T31" fmla="*/ 1 h 26"/>
                    <a:gd name="T32" fmla="*/ 22 w 22"/>
                    <a:gd name="T3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6">
                      <a:moveTo>
                        <a:pt x="22" y="0"/>
                      </a:moveTo>
                      <a:cubicBezTo>
                        <a:pt x="16" y="0"/>
                        <a:pt x="11" y="5"/>
                        <a:pt x="5" y="1"/>
                      </a:cubicBezTo>
                      <a:cubicBezTo>
                        <a:pt x="4" y="1"/>
                        <a:pt x="4" y="1"/>
                        <a:pt x="4" y="2"/>
                      </a:cubicBezTo>
                      <a:cubicBezTo>
                        <a:pt x="4" y="7"/>
                        <a:pt x="5" y="12"/>
                        <a:pt x="3" y="17"/>
                      </a:cubicBezTo>
                      <a:cubicBezTo>
                        <a:pt x="3" y="19"/>
                        <a:pt x="1" y="22"/>
                        <a:pt x="0" y="24"/>
                      </a:cubicBezTo>
                      <a:cubicBezTo>
                        <a:pt x="0" y="24"/>
                        <a:pt x="0" y="25"/>
                        <a:pt x="1" y="25"/>
                      </a:cubicBezTo>
                      <a:cubicBezTo>
                        <a:pt x="2" y="25"/>
                        <a:pt x="2" y="25"/>
                        <a:pt x="3" y="25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7" y="24"/>
                        <a:pt x="10" y="25"/>
                        <a:pt x="12" y="26"/>
                      </a:cubicBezTo>
                      <a:cubicBezTo>
                        <a:pt x="13" y="26"/>
                        <a:pt x="14" y="24"/>
                        <a:pt x="13" y="24"/>
                      </a:cubicBezTo>
                      <a:cubicBezTo>
                        <a:pt x="10" y="24"/>
                        <a:pt x="7" y="23"/>
                        <a:pt x="4" y="23"/>
                      </a:cubicBezTo>
                      <a:cubicBezTo>
                        <a:pt x="0" y="23"/>
                        <a:pt x="2" y="24"/>
                        <a:pt x="3" y="20"/>
                      </a:cubicBezTo>
                      <a:cubicBezTo>
                        <a:pt x="4" y="18"/>
                        <a:pt x="5" y="15"/>
                        <a:pt x="5" y="12"/>
                      </a:cubicBezTo>
                      <a:cubicBezTo>
                        <a:pt x="6" y="8"/>
                        <a:pt x="7" y="5"/>
                        <a:pt x="5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10" y="3"/>
                        <a:pt x="16" y="2"/>
                        <a:pt x="22" y="1"/>
                      </a:cubicBezTo>
                      <a:cubicBezTo>
                        <a:pt x="22" y="1"/>
                        <a:pt x="22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2" name="Freeform 2926"/>
                <p:cNvSpPr/>
                <p:nvPr/>
              </p:nvSpPr>
              <p:spPr bwMode="auto">
                <a:xfrm>
                  <a:off x="3141663" y="1930401"/>
                  <a:ext cx="47625" cy="103188"/>
                </a:xfrm>
                <a:custGeom>
                  <a:avLst/>
                  <a:gdLst>
                    <a:gd name="T0" fmla="*/ 0 w 13"/>
                    <a:gd name="T1" fmla="*/ 1 h 29"/>
                    <a:gd name="T2" fmla="*/ 5 w 13"/>
                    <a:gd name="T3" fmla="*/ 16 h 29"/>
                    <a:gd name="T4" fmla="*/ 10 w 13"/>
                    <a:gd name="T5" fmla="*/ 28 h 29"/>
                    <a:gd name="T6" fmla="*/ 11 w 13"/>
                    <a:gd name="T7" fmla="*/ 26 h 29"/>
                    <a:gd name="T8" fmla="*/ 5 w 13"/>
                    <a:gd name="T9" fmla="*/ 13 h 29"/>
                    <a:gd name="T10" fmla="*/ 1 w 13"/>
                    <a:gd name="T11" fmla="*/ 1 h 29"/>
                    <a:gd name="T12" fmla="*/ 0 w 13"/>
                    <a:gd name="T13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29">
                      <a:moveTo>
                        <a:pt x="0" y="1"/>
                      </a:moveTo>
                      <a:cubicBezTo>
                        <a:pt x="1" y="6"/>
                        <a:pt x="3" y="11"/>
                        <a:pt x="5" y="16"/>
                      </a:cubicBezTo>
                      <a:cubicBezTo>
                        <a:pt x="6" y="20"/>
                        <a:pt x="7" y="25"/>
                        <a:pt x="10" y="28"/>
                      </a:cubicBezTo>
                      <a:cubicBezTo>
                        <a:pt x="11" y="29"/>
                        <a:pt x="13" y="27"/>
                        <a:pt x="11" y="26"/>
                      </a:cubicBezTo>
                      <a:cubicBezTo>
                        <a:pt x="7" y="23"/>
                        <a:pt x="7" y="18"/>
                        <a:pt x="5" y="13"/>
                      </a:cubicBezTo>
                      <a:cubicBezTo>
                        <a:pt x="3" y="9"/>
                        <a:pt x="4" y="4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1492" name="Freeform 2927"/>
              <p:cNvSpPr>
                <a:spLocks noEditPoints="1"/>
              </p:cNvSpPr>
              <p:nvPr/>
            </p:nvSpPr>
            <p:spPr bwMode="auto">
              <a:xfrm>
                <a:off x="5216525" y="1406526"/>
                <a:ext cx="1214438" cy="987425"/>
              </a:xfrm>
              <a:custGeom>
                <a:avLst/>
                <a:gdLst>
                  <a:gd name="T0" fmla="*/ 115 w 341"/>
                  <a:gd name="T1" fmla="*/ 43 h 277"/>
                  <a:gd name="T2" fmla="*/ 107 w 341"/>
                  <a:gd name="T3" fmla="*/ 54 h 277"/>
                  <a:gd name="T4" fmla="*/ 77 w 341"/>
                  <a:gd name="T5" fmla="*/ 103 h 277"/>
                  <a:gd name="T6" fmla="*/ 85 w 341"/>
                  <a:gd name="T7" fmla="*/ 124 h 277"/>
                  <a:gd name="T8" fmla="*/ 83 w 341"/>
                  <a:gd name="T9" fmla="*/ 141 h 277"/>
                  <a:gd name="T10" fmla="*/ 84 w 341"/>
                  <a:gd name="T11" fmla="*/ 238 h 277"/>
                  <a:gd name="T12" fmla="*/ 70 w 341"/>
                  <a:gd name="T13" fmla="*/ 261 h 277"/>
                  <a:gd name="T14" fmla="*/ 56 w 341"/>
                  <a:gd name="T15" fmla="*/ 223 h 277"/>
                  <a:gd name="T16" fmla="*/ 67 w 341"/>
                  <a:gd name="T17" fmla="*/ 159 h 277"/>
                  <a:gd name="T18" fmla="*/ 41 w 341"/>
                  <a:gd name="T19" fmla="*/ 142 h 277"/>
                  <a:gd name="T20" fmla="*/ 1 w 341"/>
                  <a:gd name="T21" fmla="*/ 167 h 277"/>
                  <a:gd name="T22" fmla="*/ 48 w 341"/>
                  <a:gd name="T23" fmla="*/ 112 h 277"/>
                  <a:gd name="T24" fmla="*/ 87 w 341"/>
                  <a:gd name="T25" fmla="*/ 36 h 277"/>
                  <a:gd name="T26" fmla="*/ 88 w 341"/>
                  <a:gd name="T27" fmla="*/ 14 h 277"/>
                  <a:gd name="T28" fmla="*/ 102 w 341"/>
                  <a:gd name="T29" fmla="*/ 14 h 277"/>
                  <a:gd name="T30" fmla="*/ 120 w 341"/>
                  <a:gd name="T31" fmla="*/ 35 h 277"/>
                  <a:gd name="T32" fmla="*/ 216 w 341"/>
                  <a:gd name="T33" fmla="*/ 25 h 277"/>
                  <a:gd name="T34" fmla="*/ 211 w 341"/>
                  <a:gd name="T35" fmla="*/ 41 h 277"/>
                  <a:gd name="T36" fmla="*/ 208 w 341"/>
                  <a:gd name="T37" fmla="*/ 78 h 277"/>
                  <a:gd name="T38" fmla="*/ 228 w 341"/>
                  <a:gd name="T39" fmla="*/ 80 h 277"/>
                  <a:gd name="T40" fmla="*/ 271 w 341"/>
                  <a:gd name="T41" fmla="*/ 73 h 277"/>
                  <a:gd name="T42" fmla="*/ 301 w 341"/>
                  <a:gd name="T43" fmla="*/ 88 h 277"/>
                  <a:gd name="T44" fmla="*/ 239 w 341"/>
                  <a:gd name="T45" fmla="*/ 93 h 277"/>
                  <a:gd name="T46" fmla="*/ 208 w 341"/>
                  <a:gd name="T47" fmla="*/ 103 h 277"/>
                  <a:gd name="T48" fmla="*/ 223 w 341"/>
                  <a:gd name="T49" fmla="*/ 118 h 277"/>
                  <a:gd name="T50" fmla="*/ 332 w 341"/>
                  <a:gd name="T51" fmla="*/ 198 h 277"/>
                  <a:gd name="T52" fmla="*/ 290 w 341"/>
                  <a:gd name="T53" fmla="*/ 210 h 277"/>
                  <a:gd name="T54" fmla="*/ 251 w 341"/>
                  <a:gd name="T55" fmla="*/ 181 h 277"/>
                  <a:gd name="T56" fmla="*/ 208 w 341"/>
                  <a:gd name="T57" fmla="*/ 121 h 277"/>
                  <a:gd name="T58" fmla="*/ 210 w 341"/>
                  <a:gd name="T59" fmla="*/ 228 h 277"/>
                  <a:gd name="T60" fmla="*/ 209 w 341"/>
                  <a:gd name="T61" fmla="*/ 260 h 277"/>
                  <a:gd name="T62" fmla="*/ 195 w 341"/>
                  <a:gd name="T63" fmla="*/ 277 h 277"/>
                  <a:gd name="T64" fmla="*/ 180 w 341"/>
                  <a:gd name="T65" fmla="*/ 252 h 277"/>
                  <a:gd name="T66" fmla="*/ 186 w 341"/>
                  <a:gd name="T67" fmla="*/ 217 h 277"/>
                  <a:gd name="T68" fmla="*/ 189 w 341"/>
                  <a:gd name="T69" fmla="*/ 157 h 277"/>
                  <a:gd name="T70" fmla="*/ 155 w 341"/>
                  <a:gd name="T71" fmla="*/ 175 h 277"/>
                  <a:gd name="T72" fmla="*/ 96 w 341"/>
                  <a:gd name="T73" fmla="*/ 211 h 277"/>
                  <a:gd name="T74" fmla="*/ 153 w 341"/>
                  <a:gd name="T75" fmla="*/ 151 h 277"/>
                  <a:gd name="T76" fmla="*/ 169 w 341"/>
                  <a:gd name="T77" fmla="*/ 103 h 277"/>
                  <a:gd name="T78" fmla="*/ 137 w 341"/>
                  <a:gd name="T79" fmla="*/ 108 h 277"/>
                  <a:gd name="T80" fmla="*/ 110 w 341"/>
                  <a:gd name="T81" fmla="*/ 100 h 277"/>
                  <a:gd name="T82" fmla="*/ 155 w 341"/>
                  <a:gd name="T83" fmla="*/ 92 h 277"/>
                  <a:gd name="T84" fmla="*/ 188 w 341"/>
                  <a:gd name="T85" fmla="*/ 43 h 277"/>
                  <a:gd name="T86" fmla="*/ 177 w 341"/>
                  <a:gd name="T87" fmla="*/ 3 h 277"/>
                  <a:gd name="T88" fmla="*/ 218 w 341"/>
                  <a:gd name="T89" fmla="*/ 13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1" h="277">
                    <a:moveTo>
                      <a:pt x="120" y="35"/>
                    </a:moveTo>
                    <a:cubicBezTo>
                      <a:pt x="120" y="37"/>
                      <a:pt x="118" y="39"/>
                      <a:pt x="115" y="43"/>
                    </a:cubicBezTo>
                    <a:cubicBezTo>
                      <a:pt x="113" y="44"/>
                      <a:pt x="112" y="46"/>
                      <a:pt x="111" y="47"/>
                    </a:cubicBezTo>
                    <a:cubicBezTo>
                      <a:pt x="109" y="50"/>
                      <a:pt x="108" y="52"/>
                      <a:pt x="107" y="54"/>
                    </a:cubicBezTo>
                    <a:cubicBezTo>
                      <a:pt x="101" y="63"/>
                      <a:pt x="96" y="72"/>
                      <a:pt x="91" y="81"/>
                    </a:cubicBezTo>
                    <a:cubicBezTo>
                      <a:pt x="86" y="89"/>
                      <a:pt x="81" y="96"/>
                      <a:pt x="77" y="103"/>
                    </a:cubicBezTo>
                    <a:cubicBezTo>
                      <a:pt x="82" y="106"/>
                      <a:pt x="85" y="109"/>
                      <a:pt x="86" y="113"/>
                    </a:cubicBezTo>
                    <a:cubicBezTo>
                      <a:pt x="87" y="115"/>
                      <a:pt x="86" y="118"/>
                      <a:pt x="85" y="124"/>
                    </a:cubicBezTo>
                    <a:cubicBezTo>
                      <a:pt x="85" y="127"/>
                      <a:pt x="84" y="129"/>
                      <a:pt x="84" y="131"/>
                    </a:cubicBezTo>
                    <a:cubicBezTo>
                      <a:pt x="83" y="134"/>
                      <a:pt x="83" y="138"/>
                      <a:pt x="83" y="141"/>
                    </a:cubicBezTo>
                    <a:cubicBezTo>
                      <a:pt x="84" y="200"/>
                      <a:pt x="84" y="200"/>
                      <a:pt x="84" y="200"/>
                    </a:cubicBezTo>
                    <a:cubicBezTo>
                      <a:pt x="84" y="220"/>
                      <a:pt x="84" y="232"/>
                      <a:pt x="84" y="238"/>
                    </a:cubicBezTo>
                    <a:cubicBezTo>
                      <a:pt x="83" y="245"/>
                      <a:pt x="81" y="252"/>
                      <a:pt x="78" y="257"/>
                    </a:cubicBezTo>
                    <a:cubicBezTo>
                      <a:pt x="75" y="261"/>
                      <a:pt x="73" y="263"/>
                      <a:pt x="70" y="261"/>
                    </a:cubicBezTo>
                    <a:cubicBezTo>
                      <a:pt x="67" y="259"/>
                      <a:pt x="63" y="254"/>
                      <a:pt x="60" y="247"/>
                    </a:cubicBezTo>
                    <a:cubicBezTo>
                      <a:pt x="56" y="240"/>
                      <a:pt x="55" y="232"/>
                      <a:pt x="56" y="223"/>
                    </a:cubicBezTo>
                    <a:cubicBezTo>
                      <a:pt x="56" y="217"/>
                      <a:pt x="58" y="208"/>
                      <a:pt x="61" y="195"/>
                    </a:cubicBezTo>
                    <a:cubicBezTo>
                      <a:pt x="64" y="180"/>
                      <a:pt x="66" y="168"/>
                      <a:pt x="67" y="159"/>
                    </a:cubicBezTo>
                    <a:cubicBezTo>
                      <a:pt x="68" y="144"/>
                      <a:pt x="68" y="130"/>
                      <a:pt x="66" y="116"/>
                    </a:cubicBezTo>
                    <a:cubicBezTo>
                      <a:pt x="58" y="125"/>
                      <a:pt x="50" y="134"/>
                      <a:pt x="41" y="142"/>
                    </a:cubicBezTo>
                    <a:cubicBezTo>
                      <a:pt x="33" y="149"/>
                      <a:pt x="23" y="157"/>
                      <a:pt x="12" y="164"/>
                    </a:cubicBezTo>
                    <a:cubicBezTo>
                      <a:pt x="6" y="168"/>
                      <a:pt x="3" y="169"/>
                      <a:pt x="1" y="167"/>
                    </a:cubicBezTo>
                    <a:cubicBezTo>
                      <a:pt x="0" y="166"/>
                      <a:pt x="3" y="162"/>
                      <a:pt x="9" y="156"/>
                    </a:cubicBezTo>
                    <a:cubicBezTo>
                      <a:pt x="23" y="143"/>
                      <a:pt x="36" y="128"/>
                      <a:pt x="48" y="112"/>
                    </a:cubicBezTo>
                    <a:cubicBezTo>
                      <a:pt x="58" y="98"/>
                      <a:pt x="67" y="84"/>
                      <a:pt x="74" y="70"/>
                    </a:cubicBezTo>
                    <a:cubicBezTo>
                      <a:pt x="80" y="57"/>
                      <a:pt x="85" y="46"/>
                      <a:pt x="87" y="36"/>
                    </a:cubicBezTo>
                    <a:cubicBezTo>
                      <a:pt x="89" y="27"/>
                      <a:pt x="90" y="21"/>
                      <a:pt x="88" y="18"/>
                    </a:cubicBezTo>
                    <a:cubicBezTo>
                      <a:pt x="87" y="16"/>
                      <a:pt x="87" y="15"/>
                      <a:pt x="88" y="14"/>
                    </a:cubicBezTo>
                    <a:cubicBezTo>
                      <a:pt x="89" y="12"/>
                      <a:pt x="90" y="12"/>
                      <a:pt x="93" y="11"/>
                    </a:cubicBezTo>
                    <a:cubicBezTo>
                      <a:pt x="96" y="11"/>
                      <a:pt x="99" y="12"/>
                      <a:pt x="102" y="14"/>
                    </a:cubicBezTo>
                    <a:cubicBezTo>
                      <a:pt x="106" y="16"/>
                      <a:pt x="111" y="20"/>
                      <a:pt x="116" y="25"/>
                    </a:cubicBezTo>
                    <a:cubicBezTo>
                      <a:pt x="119" y="29"/>
                      <a:pt x="121" y="32"/>
                      <a:pt x="120" y="35"/>
                    </a:cubicBezTo>
                    <a:close/>
                    <a:moveTo>
                      <a:pt x="218" y="13"/>
                    </a:moveTo>
                    <a:cubicBezTo>
                      <a:pt x="219" y="15"/>
                      <a:pt x="219" y="19"/>
                      <a:pt x="216" y="25"/>
                    </a:cubicBezTo>
                    <a:cubicBezTo>
                      <a:pt x="215" y="28"/>
                      <a:pt x="214" y="30"/>
                      <a:pt x="213" y="32"/>
                    </a:cubicBezTo>
                    <a:cubicBezTo>
                      <a:pt x="213" y="35"/>
                      <a:pt x="212" y="38"/>
                      <a:pt x="211" y="41"/>
                    </a:cubicBezTo>
                    <a:cubicBezTo>
                      <a:pt x="211" y="44"/>
                      <a:pt x="210" y="49"/>
                      <a:pt x="209" y="56"/>
                    </a:cubicBezTo>
                    <a:cubicBezTo>
                      <a:pt x="209" y="60"/>
                      <a:pt x="209" y="68"/>
                      <a:pt x="208" y="78"/>
                    </a:cubicBezTo>
                    <a:cubicBezTo>
                      <a:pt x="208" y="84"/>
                      <a:pt x="208" y="84"/>
                      <a:pt x="208" y="84"/>
                    </a:cubicBezTo>
                    <a:cubicBezTo>
                      <a:pt x="215" y="83"/>
                      <a:pt x="221" y="82"/>
                      <a:pt x="228" y="80"/>
                    </a:cubicBezTo>
                    <a:cubicBezTo>
                      <a:pt x="232" y="80"/>
                      <a:pt x="237" y="79"/>
                      <a:pt x="244" y="77"/>
                    </a:cubicBezTo>
                    <a:cubicBezTo>
                      <a:pt x="258" y="74"/>
                      <a:pt x="267" y="73"/>
                      <a:pt x="271" y="73"/>
                    </a:cubicBezTo>
                    <a:cubicBezTo>
                      <a:pt x="278" y="72"/>
                      <a:pt x="285" y="74"/>
                      <a:pt x="294" y="78"/>
                    </a:cubicBezTo>
                    <a:cubicBezTo>
                      <a:pt x="300" y="82"/>
                      <a:pt x="302" y="86"/>
                      <a:pt x="301" y="88"/>
                    </a:cubicBezTo>
                    <a:cubicBezTo>
                      <a:pt x="299" y="91"/>
                      <a:pt x="294" y="92"/>
                      <a:pt x="284" y="92"/>
                    </a:cubicBezTo>
                    <a:cubicBezTo>
                      <a:pt x="268" y="92"/>
                      <a:pt x="253" y="93"/>
                      <a:pt x="239" y="93"/>
                    </a:cubicBezTo>
                    <a:cubicBezTo>
                      <a:pt x="227" y="94"/>
                      <a:pt x="217" y="95"/>
                      <a:pt x="208" y="96"/>
                    </a:cubicBezTo>
                    <a:cubicBezTo>
                      <a:pt x="208" y="103"/>
                      <a:pt x="208" y="103"/>
                      <a:pt x="208" y="103"/>
                    </a:cubicBezTo>
                    <a:cubicBezTo>
                      <a:pt x="210" y="104"/>
                      <a:pt x="212" y="106"/>
                      <a:pt x="215" y="109"/>
                    </a:cubicBezTo>
                    <a:cubicBezTo>
                      <a:pt x="217" y="111"/>
                      <a:pt x="219" y="114"/>
                      <a:pt x="223" y="118"/>
                    </a:cubicBezTo>
                    <a:cubicBezTo>
                      <a:pt x="234" y="132"/>
                      <a:pt x="246" y="144"/>
                      <a:pt x="257" y="153"/>
                    </a:cubicBezTo>
                    <a:cubicBezTo>
                      <a:pt x="277" y="169"/>
                      <a:pt x="302" y="184"/>
                      <a:pt x="332" y="198"/>
                    </a:cubicBezTo>
                    <a:cubicBezTo>
                      <a:pt x="340" y="202"/>
                      <a:pt x="341" y="204"/>
                      <a:pt x="337" y="206"/>
                    </a:cubicBezTo>
                    <a:cubicBezTo>
                      <a:pt x="331" y="207"/>
                      <a:pt x="316" y="209"/>
                      <a:pt x="290" y="210"/>
                    </a:cubicBezTo>
                    <a:cubicBezTo>
                      <a:pt x="280" y="210"/>
                      <a:pt x="274" y="209"/>
                      <a:pt x="270" y="207"/>
                    </a:cubicBezTo>
                    <a:cubicBezTo>
                      <a:pt x="267" y="204"/>
                      <a:pt x="261" y="196"/>
                      <a:pt x="251" y="181"/>
                    </a:cubicBezTo>
                    <a:cubicBezTo>
                      <a:pt x="244" y="171"/>
                      <a:pt x="238" y="163"/>
                      <a:pt x="234" y="156"/>
                    </a:cubicBezTo>
                    <a:cubicBezTo>
                      <a:pt x="226" y="145"/>
                      <a:pt x="217" y="133"/>
                      <a:pt x="208" y="121"/>
                    </a:cubicBezTo>
                    <a:cubicBezTo>
                      <a:pt x="208" y="138"/>
                      <a:pt x="208" y="157"/>
                      <a:pt x="209" y="177"/>
                    </a:cubicBezTo>
                    <a:cubicBezTo>
                      <a:pt x="209" y="190"/>
                      <a:pt x="209" y="206"/>
                      <a:pt x="210" y="228"/>
                    </a:cubicBezTo>
                    <a:cubicBezTo>
                      <a:pt x="211" y="245"/>
                      <a:pt x="211" y="245"/>
                      <a:pt x="211" y="245"/>
                    </a:cubicBezTo>
                    <a:cubicBezTo>
                      <a:pt x="211" y="250"/>
                      <a:pt x="210" y="255"/>
                      <a:pt x="209" y="260"/>
                    </a:cubicBezTo>
                    <a:cubicBezTo>
                      <a:pt x="207" y="265"/>
                      <a:pt x="206" y="269"/>
                      <a:pt x="203" y="273"/>
                    </a:cubicBezTo>
                    <a:cubicBezTo>
                      <a:pt x="200" y="276"/>
                      <a:pt x="198" y="277"/>
                      <a:pt x="195" y="277"/>
                    </a:cubicBezTo>
                    <a:cubicBezTo>
                      <a:pt x="192" y="277"/>
                      <a:pt x="189" y="274"/>
                      <a:pt x="187" y="269"/>
                    </a:cubicBezTo>
                    <a:cubicBezTo>
                      <a:pt x="183" y="261"/>
                      <a:pt x="181" y="256"/>
                      <a:pt x="180" y="252"/>
                    </a:cubicBezTo>
                    <a:cubicBezTo>
                      <a:pt x="180" y="248"/>
                      <a:pt x="181" y="244"/>
                      <a:pt x="182" y="237"/>
                    </a:cubicBezTo>
                    <a:cubicBezTo>
                      <a:pt x="184" y="230"/>
                      <a:pt x="185" y="223"/>
                      <a:pt x="186" y="217"/>
                    </a:cubicBezTo>
                    <a:cubicBezTo>
                      <a:pt x="188" y="205"/>
                      <a:pt x="189" y="192"/>
                      <a:pt x="189" y="177"/>
                    </a:cubicBezTo>
                    <a:cubicBezTo>
                      <a:pt x="189" y="172"/>
                      <a:pt x="189" y="165"/>
                      <a:pt x="189" y="157"/>
                    </a:cubicBezTo>
                    <a:cubicBezTo>
                      <a:pt x="189" y="150"/>
                      <a:pt x="190" y="141"/>
                      <a:pt x="190" y="130"/>
                    </a:cubicBezTo>
                    <a:cubicBezTo>
                      <a:pt x="180" y="146"/>
                      <a:pt x="168" y="161"/>
                      <a:pt x="155" y="175"/>
                    </a:cubicBezTo>
                    <a:cubicBezTo>
                      <a:pt x="138" y="191"/>
                      <a:pt x="123" y="202"/>
                      <a:pt x="107" y="208"/>
                    </a:cubicBezTo>
                    <a:cubicBezTo>
                      <a:pt x="100" y="211"/>
                      <a:pt x="96" y="212"/>
                      <a:pt x="96" y="211"/>
                    </a:cubicBezTo>
                    <a:cubicBezTo>
                      <a:pt x="95" y="211"/>
                      <a:pt x="97" y="208"/>
                      <a:pt x="103" y="204"/>
                    </a:cubicBezTo>
                    <a:cubicBezTo>
                      <a:pt x="121" y="188"/>
                      <a:pt x="137" y="171"/>
                      <a:pt x="153" y="151"/>
                    </a:cubicBezTo>
                    <a:cubicBezTo>
                      <a:pt x="169" y="131"/>
                      <a:pt x="179" y="114"/>
                      <a:pt x="185" y="100"/>
                    </a:cubicBezTo>
                    <a:cubicBezTo>
                      <a:pt x="180" y="101"/>
                      <a:pt x="175" y="102"/>
                      <a:pt x="169" y="103"/>
                    </a:cubicBezTo>
                    <a:cubicBezTo>
                      <a:pt x="166" y="103"/>
                      <a:pt x="162" y="104"/>
                      <a:pt x="157" y="105"/>
                    </a:cubicBezTo>
                    <a:cubicBezTo>
                      <a:pt x="148" y="107"/>
                      <a:pt x="141" y="108"/>
                      <a:pt x="137" y="108"/>
                    </a:cubicBezTo>
                    <a:cubicBezTo>
                      <a:pt x="131" y="109"/>
                      <a:pt x="126" y="108"/>
                      <a:pt x="120" y="106"/>
                    </a:cubicBezTo>
                    <a:cubicBezTo>
                      <a:pt x="112" y="103"/>
                      <a:pt x="109" y="101"/>
                      <a:pt x="110" y="100"/>
                    </a:cubicBezTo>
                    <a:cubicBezTo>
                      <a:pt x="111" y="99"/>
                      <a:pt x="114" y="98"/>
                      <a:pt x="119" y="98"/>
                    </a:cubicBezTo>
                    <a:cubicBezTo>
                      <a:pt x="133" y="96"/>
                      <a:pt x="145" y="94"/>
                      <a:pt x="155" y="92"/>
                    </a:cubicBezTo>
                    <a:cubicBezTo>
                      <a:pt x="167" y="91"/>
                      <a:pt x="179" y="89"/>
                      <a:pt x="191" y="87"/>
                    </a:cubicBezTo>
                    <a:cubicBezTo>
                      <a:pt x="190" y="68"/>
                      <a:pt x="190" y="54"/>
                      <a:pt x="188" y="43"/>
                    </a:cubicBezTo>
                    <a:cubicBezTo>
                      <a:pt x="187" y="30"/>
                      <a:pt x="185" y="22"/>
                      <a:pt x="182" y="18"/>
                    </a:cubicBezTo>
                    <a:cubicBezTo>
                      <a:pt x="175" y="10"/>
                      <a:pt x="174" y="5"/>
                      <a:pt x="177" y="3"/>
                    </a:cubicBezTo>
                    <a:cubicBezTo>
                      <a:pt x="181" y="0"/>
                      <a:pt x="189" y="0"/>
                      <a:pt x="200" y="3"/>
                    </a:cubicBezTo>
                    <a:cubicBezTo>
                      <a:pt x="210" y="6"/>
                      <a:pt x="216" y="10"/>
                      <a:pt x="218" y="13"/>
                    </a:cubicBezTo>
                    <a:close/>
                  </a:path>
                </a:pathLst>
              </a:custGeom>
              <a:solidFill>
                <a:srgbClr val="6D51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4964921" y="1744147"/>
            <a:ext cx="2262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雨点儿</a:t>
            </a:r>
            <a:endParaRPr lang="zh-CN" altLang="en-US" sz="5400" b="1" cap="none" spc="0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9125" y="38384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W020070723355332710823"/>
          <p:cNvPicPr>
            <a:picLocks noChangeAspect="1" noChangeArrowheads="1"/>
          </p:cNvPicPr>
          <p:nvPr/>
        </p:nvPicPr>
        <p:blipFill>
          <a:blip r:embed="rId1">
            <a:lum bright="-1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777" y="1469199"/>
            <a:ext cx="7058024" cy="3843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053744" y="4177834"/>
            <a:ext cx="2986088" cy="476250"/>
          </a:xfrm>
          <a:prstGeom prst="wedgeRoundRectCallout">
            <a:avLst>
              <a:gd name="adj1" fmla="val 73675"/>
              <a:gd name="adj2" fmla="val -341750"/>
              <a:gd name="adj3" fmla="val 16667"/>
            </a:avLst>
          </a:prstGeom>
          <a:solidFill>
            <a:srgbClr val="FFFFFF"/>
          </a:solidFill>
          <a:ln w="9525">
            <a:solidFill>
              <a:srgbClr val="FF00FF"/>
            </a:solidFill>
            <a:miter lim="800000"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你要到哪里去？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2278858" y="1800614"/>
            <a:ext cx="3846509" cy="914400"/>
          </a:xfrm>
          <a:prstGeom prst="wedgeRoundRectCallout">
            <a:avLst>
              <a:gd name="adj1" fmla="val 50380"/>
              <a:gd name="adj2" fmla="val -38481"/>
              <a:gd name="adj3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我要去有花有草的地方。你呢？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235821" y="3267701"/>
            <a:ext cx="2686050" cy="775274"/>
          </a:xfrm>
          <a:prstGeom prst="wedgeRoundRectCallout">
            <a:avLst>
              <a:gd name="adj1" fmla="val -44435"/>
              <a:gd name="adj2" fmla="val -122045"/>
              <a:gd name="adj3" fmla="val 16667"/>
            </a:avLst>
          </a:prstGeom>
          <a:solidFill>
            <a:srgbClr val="FFFFFF"/>
          </a:solidFill>
          <a:ln w="9525">
            <a:solidFill>
              <a:srgbClr val="FF00FF"/>
            </a:solidFill>
            <a:miter lim="800000"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我要去没有花没有草的地方。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75777" y="5584041"/>
            <a:ext cx="7879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分角色朗读大雨儿与小雨儿的对话：你从中明白了什么？</a:t>
            </a:r>
            <a:endParaRPr lang="zh-CN" altLang="en-US" sz="24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9125" y="38384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5" descr="雨点儿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837" y="1195109"/>
            <a:ext cx="4697220" cy="2257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2438399" y="3869390"/>
            <a:ext cx="73241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不久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，有花有草的地方，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花更红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了，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草更绿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了。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38399" y="4673170"/>
            <a:ext cx="70955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想一想：花儿为什么更红了，草更绿了？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9125" y="38384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4" descr="雨点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443" y="1228726"/>
            <a:ext cx="3917347" cy="210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3472443" y="3919501"/>
            <a:ext cx="4455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没有花没有草的地方，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开出了红的花，长出了绿的草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36588" y="5061867"/>
            <a:ext cx="47423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想一想：没有花没有草的地方为什么开出花，长出草？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658" y="2668681"/>
            <a:ext cx="1764327" cy="1601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9125" y="38384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未命名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502" y="2016689"/>
            <a:ext cx="3352721" cy="25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5374342" y="1754868"/>
            <a:ext cx="49664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不久，有花有草的地方，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花更红了，草更绿了</a:t>
            </a: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。没有花没有草的地方，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开出了红的花，长出了绿的草</a:t>
            </a: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53318" y="3741004"/>
            <a:ext cx="45361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我读了对话明白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：没有花没有草的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地方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出花，长出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草的原因！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9125" y="38384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bkarts05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929" y="1839960"/>
            <a:ext cx="6750424" cy="3526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279124" y="131674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发挥想象</a:t>
            </a:r>
            <a:endParaRPr lang="zh-CN" altLang="en-US" sz="28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42889" y="3002929"/>
            <a:ext cx="3396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假如你是雨点儿，你想做大雨点，还是做小雨点呢？为什么？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05192" y="38384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bkarts05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1" y="1357313"/>
            <a:ext cx="7572374" cy="408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3922059" y="2614179"/>
            <a:ext cx="362174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假如你是小花小草你会对雨点儿说什么？ 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05192" y="38384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W020070723355332710823"/>
          <p:cNvPicPr>
            <a:picLocks noChangeAspect="1" noChangeArrowheads="1"/>
          </p:cNvPicPr>
          <p:nvPr/>
        </p:nvPicPr>
        <p:blipFill>
          <a:blip r:embed="rId1">
            <a:lum bright="-1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369" y="2322627"/>
            <a:ext cx="1997780" cy="187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W020070723355332710823"/>
          <p:cNvPicPr>
            <a:picLocks noChangeAspect="1" noChangeArrowheads="1"/>
          </p:cNvPicPr>
          <p:nvPr/>
        </p:nvPicPr>
        <p:blipFill>
          <a:blip r:embed="rId1">
            <a:lum bright="-1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116" y="2322626"/>
            <a:ext cx="2112943" cy="197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2970045" y="2189973"/>
            <a:ext cx="6078071" cy="213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3200" b="1" kern="0" dirty="0" smtClean="0">
                <a:solidFill>
                  <a:srgbClr val="FF0000"/>
                </a:solidFill>
                <a:latin typeface="Calibri" panose="020F0502020204030204"/>
                <a:ea typeface="微软雅黑" panose="020B0503020204020204" pitchFamily="34" charset="-122"/>
                <a:sym typeface="Calibri" panose="020F0502020204030204" pitchFamily="34" charset="0"/>
              </a:rPr>
              <a:t>                            </a:t>
            </a:r>
            <a:r>
              <a:rPr lang="zh-CN" altLang="en-US" sz="2800" b="1" kern="0" dirty="0" smtClean="0">
                <a:solidFill>
                  <a:srgbClr val="FF0000"/>
                </a:solidFill>
                <a:latin typeface="Calibri" panose="020F0502020204030204"/>
                <a:ea typeface="微软雅黑" panose="020B0503020204020204" pitchFamily="34" charset="-122"/>
                <a:sym typeface="Calibri" panose="020F0502020204030204" pitchFamily="34" charset="0"/>
              </a:rPr>
              <a:t>雨点儿</a:t>
            </a:r>
            <a:r>
              <a:rPr lang="zh-CN" altLang="en-US" sz="2800" b="1" kern="0" dirty="0">
                <a:solidFill>
                  <a:srgbClr val="FF0000"/>
                </a:solidFill>
                <a:latin typeface="Calibri" panose="020F0502020204030204"/>
                <a:ea typeface="微软雅黑" panose="020B0503020204020204" pitchFamily="34" charset="-122"/>
                <a:sym typeface="Calibri" panose="020F0502020204030204" pitchFamily="34" charset="0"/>
              </a:rPr>
              <a:t> </a:t>
            </a:r>
            <a:endParaRPr lang="zh-CN" altLang="en-US" sz="2800" b="1" kern="0" dirty="0">
              <a:solidFill>
                <a:srgbClr val="FF0000"/>
              </a:solidFill>
              <a:latin typeface="Calibri" panose="020F0502020204030204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2800" b="1" kern="0" dirty="0">
                <a:solidFill>
                  <a:srgbClr val="FF0000"/>
                </a:solidFill>
                <a:latin typeface="Calibri" panose="020F0502020204030204"/>
                <a:ea typeface="微软雅黑" panose="020B0503020204020204" pitchFamily="34" charset="-122"/>
                <a:sym typeface="Calibri" panose="020F0502020204030204" pitchFamily="34" charset="0"/>
              </a:rPr>
              <a:t>            小雨点儿               大雨点儿 </a:t>
            </a:r>
            <a:endParaRPr lang="zh-CN" altLang="en-US" sz="2800" b="1" kern="0" dirty="0">
              <a:solidFill>
                <a:srgbClr val="FF0000"/>
              </a:solidFill>
              <a:latin typeface="Calibri" panose="020F0502020204030204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2800" b="1" kern="0" dirty="0">
                <a:solidFill>
                  <a:srgbClr val="FF0000"/>
                </a:solidFill>
                <a:latin typeface="Calibri" panose="020F0502020204030204"/>
                <a:ea typeface="微软雅黑" panose="020B0503020204020204" pitchFamily="34" charset="-122"/>
                <a:sym typeface="Calibri" panose="020F0502020204030204" pitchFamily="34" charset="0"/>
              </a:rPr>
              <a:t>            有花有草               无花无草 </a:t>
            </a:r>
            <a:endParaRPr lang="zh-CN" altLang="en-US" sz="2800" b="1" kern="0" dirty="0">
              <a:solidFill>
                <a:srgbClr val="FF0000"/>
              </a:solidFill>
              <a:latin typeface="Calibri" panose="020F0502020204030204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2800" b="1" kern="0" dirty="0">
                <a:solidFill>
                  <a:srgbClr val="FF0000"/>
                </a:solidFill>
                <a:latin typeface="Calibri" panose="020F0502020204030204"/>
                <a:ea typeface="微软雅黑" panose="020B0503020204020204" pitchFamily="34" charset="-122"/>
                <a:sym typeface="Calibri" panose="020F0502020204030204" pitchFamily="34" charset="0"/>
              </a:rPr>
              <a:t>            花更红草更绿       长出红花绿草</a:t>
            </a:r>
            <a:endParaRPr lang="zh-CN" altLang="en-US" sz="1400" kern="0" dirty="0">
              <a:solidFill>
                <a:srgbClr val="FF0000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83592" y="4996190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有了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  <a:r>
              <a:rPr kumimoji="0" lang="zh-CN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雨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kumimoji="0" lang="zh-CN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的滋润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60493" y="4996190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zh-CN" sz="28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有了</a:t>
            </a:r>
            <a:r>
              <a:rPr lang="zh-CN" altLang="en-US" sz="28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zh-CN" sz="28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雨</a:t>
            </a:r>
            <a:r>
              <a:rPr lang="zh-CN" altLang="en-US" sz="28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zh-CN" altLang="zh-CN" sz="28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8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灌溉</a:t>
            </a: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05192" y="383849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31079" y="2507029"/>
            <a:ext cx="6177241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文是一篇科学童话。课文用拟人化的手法，通过大雨点儿和小雨点儿的对话，告诉学生雨点儿是从云彩里飘落下来的，有了雨水的滋润，花更红了，草更绿了；有了雨点儿的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灌溉</a:t>
            </a: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，才有草长花开的美丽景象。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6429" y="383849"/>
            <a:ext cx="1652961" cy="154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05" y="4229363"/>
            <a:ext cx="1630815" cy="1525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3047999" y="4890556"/>
            <a:ext cx="7965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本课语言优美，内容浅显生动，情节性强，富有童趣。</a:t>
            </a:r>
            <a:endParaRPr lang="zh-CN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8" y="364564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课堂作业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u=1371531729,1214132993&amp;fm=21&amp;gp=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95"/>
          <a:stretch>
            <a:fillRect/>
          </a:stretch>
        </p:blipFill>
        <p:spPr bwMode="auto">
          <a:xfrm>
            <a:off x="829958" y="1259504"/>
            <a:ext cx="1630854" cy="13357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2884723" y="1259504"/>
            <a:ext cx="7310717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、在正确的读音后打钩。</a:t>
            </a:r>
            <a:endParaRPr lang="zh-CN" altLang="en-US" sz="2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800" kern="0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cǎi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)          </a:t>
            </a:r>
            <a:r>
              <a:rPr lang="en-US" altLang="zh-CN" sz="2800" kern="0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shǔ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）         </a:t>
            </a:r>
            <a:r>
              <a:rPr lang="en-US" altLang="zh-CN" sz="2800" kern="0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fān</a:t>
            </a:r>
            <a:r>
              <a:rPr lang="zh-CN" altLang="en-US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 ）</a:t>
            </a:r>
            <a:endParaRPr lang="zh-CN" altLang="en-US" sz="2800" kern="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彩                </a:t>
            </a:r>
            <a:r>
              <a:rPr lang="zh-CN" altLang="en-US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                      方</a:t>
            </a:r>
            <a:endParaRPr lang="zh-CN" altLang="en-US" sz="2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800" kern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chǎi</a:t>
            </a: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)       </a:t>
            </a:r>
            <a:r>
              <a:rPr lang="en-US" altLang="zh-CN" sz="2800" kern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sǔ</a:t>
            </a: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  ）        </a:t>
            </a:r>
            <a:r>
              <a:rPr lang="en-US" altLang="zh-CN" sz="2800" kern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fāng</a:t>
            </a:r>
            <a:r>
              <a:rPr lang="zh-CN" altLang="en-US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</a:t>
            </a:r>
            <a:r>
              <a:rPr lang="zh-CN" altLang="en-US" sz="28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、想一想，猜一猜。</a:t>
            </a:r>
            <a:endParaRPr lang="zh-CN" altLang="en-US" sz="2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千条线，万条线，落到水里看不见。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2" descr="W020070723355332710823"/>
          <p:cNvPicPr>
            <a:picLocks noChangeAspect="1" noChangeArrowheads="1"/>
          </p:cNvPicPr>
          <p:nvPr/>
        </p:nvPicPr>
        <p:blipFill>
          <a:blip r:embed="rId2" cstate="print">
            <a:lum bright="-1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3989" y="4362423"/>
            <a:ext cx="1842903" cy="149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200411" y="2024245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√</a:t>
            </a:r>
            <a:endParaRPr lang="zh-CN" altLang="en-US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74459" y="2024245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√</a:t>
            </a:r>
            <a:endParaRPr lang="zh-CN" altLang="en-US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55641" y="2797515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√</a:t>
            </a:r>
            <a:endParaRPr lang="zh-CN" altLang="en-US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82867" y="412514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课堂拓展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WordArt 4"/>
          <p:cNvSpPr>
            <a:spLocks noChangeArrowheads="1" noChangeShapeType="1"/>
          </p:cNvSpPr>
          <p:nvPr/>
        </p:nvSpPr>
        <p:spPr bwMode="auto">
          <a:xfrm>
            <a:off x="6714048" y="4876376"/>
            <a:ext cx="4416932" cy="9830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zh-CN" altLang="en-US" sz="3600" b="1" dirty="0">
                <a:ln w="9525">
                  <a:round/>
                </a:ln>
                <a:gradFill rotWithShape="0">
                  <a:gsLst>
                    <a:gs pos="0">
                      <a:srgbClr val="FF0066"/>
                    </a:gs>
                    <a:gs pos="100000">
                      <a:srgbClr val="FF6699"/>
                    </a:gs>
                  </a:gsLst>
                  <a:lin ang="5400000" scaled="1"/>
                </a:gradFill>
                <a:latin typeface="华文新魏" panose="02010800040101010101" charset="-122"/>
                <a:ea typeface="华文新魏" panose="02010800040101010101" charset="-122"/>
              </a:rPr>
              <a:t>比比谁是最棒的</a:t>
            </a:r>
            <a:endParaRPr lang="zh-CN" altLang="en-US" sz="3600" b="1" dirty="0">
              <a:ln w="9525">
                <a:round/>
              </a:ln>
              <a:gradFill rotWithShape="0">
                <a:gsLst>
                  <a:gs pos="0">
                    <a:srgbClr val="FF0066"/>
                  </a:gs>
                  <a:gs pos="100000">
                    <a:srgbClr val="FF6699"/>
                  </a:gs>
                </a:gsLst>
                <a:lin ang="5400000" scaled="1"/>
              </a:gra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75417" y="1565737"/>
            <a:ext cx="77768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小雨</a:t>
            </a: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儿去了有花有草的地方，花更红了，草更绿了；大雨点儿去了没有花没有草的地方，那儿就开出了红的花，长出了绿的草。雨点儿真是可爱极了，它给大地穿上了漂亮的衣裳；但在老师的眼里，你们才是最可爱的，因为有了你们，有了你们那美好的向往和心愿，世界将变的更美，人间将变得更美 </a:t>
            </a:r>
            <a:r>
              <a:rPr lang="zh-CN" altLang="en-US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！请你背诵小诗，或者说几句小诗展示一下！你能行！</a:t>
            </a:r>
            <a:endParaRPr lang="zh-CN" altLang="en-US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6676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激趣导入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7" descr="v529695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26" y="2581781"/>
            <a:ext cx="2026960" cy="2080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117326" y="13078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作者简介</a:t>
            </a:r>
            <a:endParaRPr lang="zh-CN" altLang="en-US" sz="28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74141" y="1637094"/>
            <a:ext cx="71314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         金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波，全名王金波；北京人，祖籍河北冀县（现冀州市）。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1961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年毕业于北京师范学院中文系。金波学者历任北京师范学院教授，中国作家协会儿童文学委员会委员，北京市作家协会理事，儿童文学创作委员会主任。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1957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年开始发表作品。 </a:t>
            </a:r>
            <a:endParaRPr lang="zh-CN" altLang="en-US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1561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课外作业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286001" y="1089490"/>
            <a:ext cx="8113057" cy="3146334"/>
          </a:xfrm>
          <a:prstGeom prst="cloudCallout">
            <a:avLst>
              <a:gd name="adj1" fmla="val -46319"/>
              <a:gd name="adj2" fmla="val 87616"/>
            </a:avLst>
          </a:prstGeom>
          <a:solidFill>
            <a:srgbClr val="FFFF99"/>
          </a:solidFill>
          <a:ln w="9525">
            <a:solidFill>
              <a:sysClr val="windowText" lastClr="00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课余时间，请你们在家里的小花盆里栽花种草，继续观察，下雨或浇水后，看看花草有什么变化？ 并写在小本子上！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 flipH="1">
            <a:off x="1784314" y="469738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 flipH="1">
            <a:off x="1459943" y="502051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flipH="1">
            <a:off x="1253551" y="638829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 flipH="1">
            <a:off x="1509198" y="742113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 flipH="1">
            <a:off x="1790953" y="762938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flipH="1">
            <a:off x="1983146" y="609409"/>
            <a:ext cx="448712" cy="343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54047" y="1264460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826472" y="1281637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936183" y="1354343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48355" y="1338704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 flipH="1">
            <a:off x="8108703" y="-651451"/>
            <a:ext cx="2147046" cy="1159877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5" name="椭圆 44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54" name="iṧļidè"/>
          <p:cNvSpPr/>
          <p:nvPr/>
        </p:nvSpPr>
        <p:spPr bwMode="auto">
          <a:xfrm>
            <a:off x="10280255" y="2563936"/>
            <a:ext cx="405568" cy="405568"/>
          </a:xfrm>
          <a:custGeom>
            <a:avLst/>
            <a:gdLst>
              <a:gd name="T0" fmla="*/ 156 w 165"/>
              <a:gd name="T1" fmla="*/ 100 h 165"/>
              <a:gd name="T2" fmla="*/ 100 w 165"/>
              <a:gd name="T3" fmla="*/ 155 h 165"/>
              <a:gd name="T4" fmla="*/ 65 w 165"/>
              <a:gd name="T5" fmla="*/ 155 h 165"/>
              <a:gd name="T6" fmla="*/ 10 w 165"/>
              <a:gd name="T7" fmla="*/ 100 h 165"/>
              <a:gd name="T8" fmla="*/ 10 w 165"/>
              <a:gd name="T9" fmla="*/ 65 h 165"/>
              <a:gd name="T10" fmla="*/ 65 w 165"/>
              <a:gd name="T11" fmla="*/ 9 h 165"/>
              <a:gd name="T12" fmla="*/ 100 w 165"/>
              <a:gd name="T13" fmla="*/ 9 h 165"/>
              <a:gd name="T14" fmla="*/ 156 w 165"/>
              <a:gd name="T15" fmla="*/ 65 h 165"/>
              <a:gd name="T16" fmla="*/ 156 w 165"/>
              <a:gd name="T17" fmla="*/ 10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" h="165">
                <a:moveTo>
                  <a:pt x="156" y="100"/>
                </a:moveTo>
                <a:cubicBezTo>
                  <a:pt x="100" y="155"/>
                  <a:pt x="100" y="155"/>
                  <a:pt x="100" y="155"/>
                </a:cubicBezTo>
                <a:cubicBezTo>
                  <a:pt x="91" y="165"/>
                  <a:pt x="75" y="165"/>
                  <a:pt x="65" y="155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0" y="90"/>
                  <a:pt x="0" y="75"/>
                  <a:pt x="10" y="65"/>
                </a:cubicBezTo>
                <a:cubicBezTo>
                  <a:pt x="65" y="9"/>
                  <a:pt x="65" y="9"/>
                  <a:pt x="65" y="9"/>
                </a:cubicBezTo>
                <a:cubicBezTo>
                  <a:pt x="75" y="0"/>
                  <a:pt x="91" y="0"/>
                  <a:pt x="100" y="9"/>
                </a:cubicBezTo>
                <a:cubicBezTo>
                  <a:pt x="156" y="65"/>
                  <a:pt x="156" y="65"/>
                  <a:pt x="156" y="65"/>
                </a:cubicBezTo>
                <a:cubicBezTo>
                  <a:pt x="165" y="75"/>
                  <a:pt x="165" y="90"/>
                  <a:pt x="156" y="100"/>
                </a:cubicBezTo>
                <a:close/>
              </a:path>
            </a:pathLst>
          </a:custGeom>
          <a:noFill/>
          <a:ln w="23813" cap="rnd">
            <a:solidFill>
              <a:srgbClr val="4B3214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55" name="is1îdè"/>
          <p:cNvSpPr/>
          <p:nvPr/>
        </p:nvSpPr>
        <p:spPr bwMode="auto">
          <a:xfrm>
            <a:off x="10457691" y="2487892"/>
            <a:ext cx="50696" cy="137413"/>
          </a:xfrm>
          <a:custGeom>
            <a:avLst/>
            <a:gdLst>
              <a:gd name="T0" fmla="*/ 11 w 21"/>
              <a:gd name="T1" fmla="*/ 56 h 56"/>
              <a:gd name="T2" fmla="*/ 11 w 21"/>
              <a:gd name="T3" fmla="*/ 56 h 56"/>
              <a:gd name="T4" fmla="*/ 0 w 21"/>
              <a:gd name="T5" fmla="*/ 45 h 56"/>
              <a:gd name="T6" fmla="*/ 0 w 21"/>
              <a:gd name="T7" fmla="*/ 11 h 56"/>
              <a:gd name="T8" fmla="*/ 11 w 21"/>
              <a:gd name="T9" fmla="*/ 0 h 56"/>
              <a:gd name="T10" fmla="*/ 11 w 21"/>
              <a:gd name="T11" fmla="*/ 0 h 56"/>
              <a:gd name="T12" fmla="*/ 21 w 21"/>
              <a:gd name="T13" fmla="*/ 11 h 56"/>
              <a:gd name="T14" fmla="*/ 21 w 21"/>
              <a:gd name="T15" fmla="*/ 45 h 56"/>
              <a:gd name="T16" fmla="*/ 11 w 21"/>
              <a:gd name="T1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56">
                <a:moveTo>
                  <a:pt x="11" y="56"/>
                </a:moveTo>
                <a:cubicBezTo>
                  <a:pt x="11" y="56"/>
                  <a:pt x="11" y="56"/>
                  <a:pt x="11" y="56"/>
                </a:cubicBezTo>
                <a:cubicBezTo>
                  <a:pt x="5" y="56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21" y="5"/>
                  <a:pt x="21" y="11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51"/>
                  <a:pt x="17" y="56"/>
                  <a:pt x="11" y="56"/>
                </a:cubicBezTo>
                <a:close/>
              </a:path>
            </a:pathLst>
          </a:custGeom>
          <a:solidFill>
            <a:srgbClr val="4265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56" name="isľîḍe"/>
          <p:cNvSpPr/>
          <p:nvPr/>
        </p:nvSpPr>
        <p:spPr bwMode="auto">
          <a:xfrm>
            <a:off x="9250326" y="2743349"/>
            <a:ext cx="2465425" cy="1687643"/>
          </a:xfrm>
          <a:custGeom>
            <a:avLst/>
            <a:gdLst>
              <a:gd name="T0" fmla="*/ 972 w 1003"/>
              <a:gd name="T1" fmla="*/ 687 h 687"/>
              <a:gd name="T2" fmla="*/ 32 w 1003"/>
              <a:gd name="T3" fmla="*/ 687 h 687"/>
              <a:gd name="T4" fmla="*/ 0 w 1003"/>
              <a:gd name="T5" fmla="*/ 656 h 687"/>
              <a:gd name="T6" fmla="*/ 0 w 1003"/>
              <a:gd name="T7" fmla="*/ 31 h 687"/>
              <a:gd name="T8" fmla="*/ 32 w 1003"/>
              <a:gd name="T9" fmla="*/ 0 h 687"/>
              <a:gd name="T10" fmla="*/ 972 w 1003"/>
              <a:gd name="T11" fmla="*/ 0 h 687"/>
              <a:gd name="T12" fmla="*/ 1003 w 1003"/>
              <a:gd name="T13" fmla="*/ 31 h 687"/>
              <a:gd name="T14" fmla="*/ 1003 w 1003"/>
              <a:gd name="T15" fmla="*/ 656 h 687"/>
              <a:gd name="T16" fmla="*/ 972 w 1003"/>
              <a:gd name="T17" fmla="*/ 687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3" h="687">
                <a:moveTo>
                  <a:pt x="972" y="687"/>
                </a:moveTo>
                <a:cubicBezTo>
                  <a:pt x="32" y="687"/>
                  <a:pt x="32" y="687"/>
                  <a:pt x="32" y="687"/>
                </a:cubicBezTo>
                <a:cubicBezTo>
                  <a:pt x="14" y="687"/>
                  <a:pt x="0" y="673"/>
                  <a:pt x="0" y="65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972" y="0"/>
                  <a:pt x="972" y="0"/>
                  <a:pt x="972" y="0"/>
                </a:cubicBezTo>
                <a:cubicBezTo>
                  <a:pt x="989" y="0"/>
                  <a:pt x="1003" y="14"/>
                  <a:pt x="1003" y="31"/>
                </a:cubicBezTo>
                <a:cubicBezTo>
                  <a:pt x="1003" y="656"/>
                  <a:pt x="1003" y="656"/>
                  <a:pt x="1003" y="656"/>
                </a:cubicBezTo>
                <a:cubicBezTo>
                  <a:pt x="1003" y="673"/>
                  <a:pt x="989" y="687"/>
                  <a:pt x="972" y="68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57" name="ís1íďê"/>
          <p:cNvSpPr/>
          <p:nvPr/>
        </p:nvSpPr>
        <p:spPr bwMode="auto">
          <a:xfrm>
            <a:off x="9373064" y="2849435"/>
            <a:ext cx="2222618" cy="1468850"/>
          </a:xfrm>
          <a:custGeom>
            <a:avLst/>
            <a:gdLst>
              <a:gd name="T0" fmla="*/ 876 w 904"/>
              <a:gd name="T1" fmla="*/ 598 h 598"/>
              <a:gd name="T2" fmla="*/ 28 w 904"/>
              <a:gd name="T3" fmla="*/ 598 h 598"/>
              <a:gd name="T4" fmla="*/ 0 w 904"/>
              <a:gd name="T5" fmla="*/ 570 h 598"/>
              <a:gd name="T6" fmla="*/ 0 w 904"/>
              <a:gd name="T7" fmla="*/ 27 h 598"/>
              <a:gd name="T8" fmla="*/ 28 w 904"/>
              <a:gd name="T9" fmla="*/ 0 h 598"/>
              <a:gd name="T10" fmla="*/ 876 w 904"/>
              <a:gd name="T11" fmla="*/ 0 h 598"/>
              <a:gd name="T12" fmla="*/ 904 w 904"/>
              <a:gd name="T13" fmla="*/ 27 h 598"/>
              <a:gd name="T14" fmla="*/ 904 w 904"/>
              <a:gd name="T15" fmla="*/ 570 h 598"/>
              <a:gd name="T16" fmla="*/ 876 w 904"/>
              <a:gd name="T17" fmla="*/ 59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4" h="598">
                <a:moveTo>
                  <a:pt x="876" y="598"/>
                </a:moveTo>
                <a:cubicBezTo>
                  <a:pt x="28" y="598"/>
                  <a:pt x="28" y="598"/>
                  <a:pt x="28" y="598"/>
                </a:cubicBezTo>
                <a:cubicBezTo>
                  <a:pt x="12" y="598"/>
                  <a:pt x="0" y="585"/>
                  <a:pt x="0" y="57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8" y="0"/>
                </a:cubicBezTo>
                <a:cubicBezTo>
                  <a:pt x="876" y="0"/>
                  <a:pt x="876" y="0"/>
                  <a:pt x="876" y="0"/>
                </a:cubicBezTo>
                <a:cubicBezTo>
                  <a:pt x="891" y="0"/>
                  <a:pt x="904" y="12"/>
                  <a:pt x="904" y="27"/>
                </a:cubicBezTo>
                <a:cubicBezTo>
                  <a:pt x="904" y="570"/>
                  <a:pt x="904" y="570"/>
                  <a:pt x="904" y="570"/>
                </a:cubicBezTo>
                <a:cubicBezTo>
                  <a:pt x="904" y="585"/>
                  <a:pt x="891" y="598"/>
                  <a:pt x="876" y="598"/>
                </a:cubicBezTo>
                <a:close/>
              </a:path>
            </a:pathLst>
          </a:custGeom>
          <a:solidFill>
            <a:srgbClr val="4B3214"/>
          </a:solidFill>
          <a:ln>
            <a:noFill/>
          </a:ln>
        </p:spPr>
        <p:txBody>
          <a:bodyPr anchor="ctr"/>
          <a:lstStyle/>
          <a:p>
            <a:pPr algn="ctr"/>
          </a:p>
        </p:txBody>
      </p:sp>
      <p:sp>
        <p:nvSpPr>
          <p:cNvPr id="58" name="ísḻîḋê"/>
          <p:cNvSpPr/>
          <p:nvPr/>
        </p:nvSpPr>
        <p:spPr bwMode="auto">
          <a:xfrm>
            <a:off x="9424439" y="2877514"/>
            <a:ext cx="2091876" cy="1392805"/>
          </a:xfrm>
          <a:custGeom>
            <a:avLst/>
            <a:gdLst>
              <a:gd name="T0" fmla="*/ 825 w 851"/>
              <a:gd name="T1" fmla="*/ 567 h 567"/>
              <a:gd name="T2" fmla="*/ 26 w 851"/>
              <a:gd name="T3" fmla="*/ 567 h 567"/>
              <a:gd name="T4" fmla="*/ 0 w 851"/>
              <a:gd name="T5" fmla="*/ 541 h 567"/>
              <a:gd name="T6" fmla="*/ 0 w 851"/>
              <a:gd name="T7" fmla="*/ 26 h 567"/>
              <a:gd name="T8" fmla="*/ 26 w 851"/>
              <a:gd name="T9" fmla="*/ 0 h 567"/>
              <a:gd name="T10" fmla="*/ 825 w 851"/>
              <a:gd name="T11" fmla="*/ 0 h 567"/>
              <a:gd name="T12" fmla="*/ 851 w 851"/>
              <a:gd name="T13" fmla="*/ 26 h 567"/>
              <a:gd name="T14" fmla="*/ 851 w 851"/>
              <a:gd name="T15" fmla="*/ 541 h 567"/>
              <a:gd name="T16" fmla="*/ 825 w 851"/>
              <a:gd name="T17" fmla="*/ 567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" h="567">
                <a:moveTo>
                  <a:pt x="825" y="567"/>
                </a:moveTo>
                <a:cubicBezTo>
                  <a:pt x="26" y="567"/>
                  <a:pt x="26" y="567"/>
                  <a:pt x="26" y="567"/>
                </a:cubicBezTo>
                <a:cubicBezTo>
                  <a:pt x="12" y="567"/>
                  <a:pt x="0" y="555"/>
                  <a:pt x="0" y="54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825" y="0"/>
                  <a:pt x="825" y="0"/>
                  <a:pt x="825" y="0"/>
                </a:cubicBezTo>
                <a:cubicBezTo>
                  <a:pt x="840" y="0"/>
                  <a:pt x="851" y="12"/>
                  <a:pt x="851" y="26"/>
                </a:cubicBezTo>
                <a:cubicBezTo>
                  <a:pt x="851" y="541"/>
                  <a:pt x="851" y="541"/>
                  <a:pt x="851" y="541"/>
                </a:cubicBezTo>
                <a:cubicBezTo>
                  <a:pt x="851" y="555"/>
                  <a:pt x="840" y="567"/>
                  <a:pt x="825" y="567"/>
                </a:cubicBezTo>
                <a:close/>
              </a:path>
            </a:pathLst>
          </a:custGeom>
          <a:solidFill>
            <a:srgbClr val="4B8727"/>
          </a:solidFill>
          <a:ln>
            <a:noFill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64" name="椭圆 63"/>
          <p:cNvSpPr/>
          <p:nvPr/>
        </p:nvSpPr>
        <p:spPr>
          <a:xfrm>
            <a:off x="10262895" y="2113104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0435320" y="2130281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10545031" y="2202987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0409138" y="2257889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10259366" y="2268959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10157203" y="2187348"/>
            <a:ext cx="238520" cy="182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95520" y="3063256"/>
            <a:ext cx="14750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2010600030101010101" pitchFamily="65" charset="-122"/>
                <a:ea typeface="迷你简卡通" panose="02010600030101010101" pitchFamily="65" charset="-122"/>
              </a:rPr>
              <a:t>小学部编版</a:t>
            </a:r>
            <a:endParaRPr lang="zh-CN" altLang="en-US" sz="2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迷你简卡通" panose="02010600030101010101" pitchFamily="65" charset="-122"/>
              <a:ea typeface="迷你简卡通" panose="02010600030101010101" pitchFamily="65" charset="-122"/>
            </a:endParaRPr>
          </a:p>
        </p:txBody>
      </p:sp>
      <p:sp>
        <p:nvSpPr>
          <p:cNvPr id="244" name="矩形 243"/>
          <p:cNvSpPr/>
          <p:nvPr/>
        </p:nvSpPr>
        <p:spPr>
          <a:xfrm>
            <a:off x="9747340" y="3569178"/>
            <a:ext cx="14750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2010600030101010101" pitchFamily="65" charset="-122"/>
                <a:ea typeface="迷你简卡通" panose="02010600030101010101" pitchFamily="65" charset="-122"/>
              </a:rPr>
              <a:t>一年级</a:t>
            </a:r>
            <a:r>
              <a:rPr lang="zh-CN" altLang="en-US" sz="20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2010600030101010101" pitchFamily="65" charset="-122"/>
                <a:ea typeface="迷你简卡通" panose="02010600030101010101" pitchFamily="65" charset="-122"/>
              </a:rPr>
              <a:t>上册</a:t>
            </a:r>
            <a:endParaRPr lang="zh-CN" altLang="en-US" sz="2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迷你简卡通" panose="02010600030101010101" pitchFamily="65" charset="-122"/>
              <a:ea typeface="迷你简卡通" panose="02010600030101010101" pitchFamily="65" charset="-122"/>
            </a:endParaRPr>
          </a:p>
        </p:txBody>
      </p:sp>
      <p:grpSp>
        <p:nvGrpSpPr>
          <p:cNvPr id="1120" name="组合 1119"/>
          <p:cNvGrpSpPr/>
          <p:nvPr/>
        </p:nvGrpSpPr>
        <p:grpSpPr>
          <a:xfrm>
            <a:off x="7428199" y="5406416"/>
            <a:ext cx="1959933" cy="1408303"/>
            <a:chOff x="871261" y="3606368"/>
            <a:chExt cx="2916238" cy="2428875"/>
          </a:xfrm>
        </p:grpSpPr>
        <p:sp>
          <p:nvSpPr>
            <p:cNvPr id="1121" name="Freeform 26"/>
            <p:cNvSpPr/>
            <p:nvPr/>
          </p:nvSpPr>
          <p:spPr bwMode="auto">
            <a:xfrm>
              <a:off x="1090336" y="5365318"/>
              <a:ext cx="368300" cy="669925"/>
            </a:xfrm>
            <a:custGeom>
              <a:avLst/>
              <a:gdLst>
                <a:gd name="T0" fmla="*/ 0 w 88"/>
                <a:gd name="T1" fmla="*/ 151 h 151"/>
                <a:gd name="T2" fmla="*/ 0 w 88"/>
                <a:gd name="T3" fmla="*/ 149 h 151"/>
                <a:gd name="T4" fmla="*/ 0 w 88"/>
                <a:gd name="T5" fmla="*/ 143 h 151"/>
                <a:gd name="T6" fmla="*/ 1 w 88"/>
                <a:gd name="T7" fmla="*/ 121 h 151"/>
                <a:gd name="T8" fmla="*/ 7 w 88"/>
                <a:gd name="T9" fmla="*/ 91 h 151"/>
                <a:gd name="T10" fmla="*/ 12 w 88"/>
                <a:gd name="T11" fmla="*/ 75 h 151"/>
                <a:gd name="T12" fmla="*/ 19 w 88"/>
                <a:gd name="T13" fmla="*/ 59 h 151"/>
                <a:gd name="T14" fmla="*/ 28 w 88"/>
                <a:gd name="T15" fmla="*/ 43 h 151"/>
                <a:gd name="T16" fmla="*/ 30 w 88"/>
                <a:gd name="T17" fmla="*/ 40 h 151"/>
                <a:gd name="T18" fmla="*/ 33 w 88"/>
                <a:gd name="T19" fmla="*/ 36 h 151"/>
                <a:gd name="T20" fmla="*/ 38 w 88"/>
                <a:gd name="T21" fmla="*/ 30 h 151"/>
                <a:gd name="T22" fmla="*/ 50 w 88"/>
                <a:gd name="T23" fmla="*/ 19 h 151"/>
                <a:gd name="T24" fmla="*/ 61 w 88"/>
                <a:gd name="T25" fmla="*/ 11 h 151"/>
                <a:gd name="T26" fmla="*/ 72 w 88"/>
                <a:gd name="T27" fmla="*/ 5 h 151"/>
                <a:gd name="T28" fmla="*/ 80 w 88"/>
                <a:gd name="T29" fmla="*/ 2 h 151"/>
                <a:gd name="T30" fmla="*/ 88 w 88"/>
                <a:gd name="T31" fmla="*/ 0 h 151"/>
                <a:gd name="T32" fmla="*/ 81 w 88"/>
                <a:gd name="T33" fmla="*/ 3 h 151"/>
                <a:gd name="T34" fmla="*/ 73 w 88"/>
                <a:gd name="T35" fmla="*/ 8 h 151"/>
                <a:gd name="T36" fmla="*/ 64 w 88"/>
                <a:gd name="T37" fmla="*/ 14 h 151"/>
                <a:gd name="T38" fmla="*/ 54 w 88"/>
                <a:gd name="T39" fmla="*/ 23 h 151"/>
                <a:gd name="T40" fmla="*/ 45 w 88"/>
                <a:gd name="T41" fmla="*/ 35 h 151"/>
                <a:gd name="T42" fmla="*/ 41 w 88"/>
                <a:gd name="T43" fmla="*/ 42 h 151"/>
                <a:gd name="T44" fmla="*/ 39 w 88"/>
                <a:gd name="T45" fmla="*/ 45 h 151"/>
                <a:gd name="T46" fmla="*/ 37 w 88"/>
                <a:gd name="T47" fmla="*/ 49 h 151"/>
                <a:gd name="T48" fmla="*/ 31 w 88"/>
                <a:gd name="T49" fmla="*/ 64 h 151"/>
                <a:gd name="T50" fmla="*/ 27 w 88"/>
                <a:gd name="T51" fmla="*/ 79 h 151"/>
                <a:gd name="T52" fmla="*/ 24 w 88"/>
                <a:gd name="T53" fmla="*/ 95 h 151"/>
                <a:gd name="T54" fmla="*/ 23 w 88"/>
                <a:gd name="T55" fmla="*/ 122 h 151"/>
                <a:gd name="T56" fmla="*/ 24 w 88"/>
                <a:gd name="T57" fmla="*/ 142 h 151"/>
                <a:gd name="T58" fmla="*/ 25 w 88"/>
                <a:gd name="T59" fmla="*/ 147 h 151"/>
                <a:gd name="T60" fmla="*/ 26 w 88"/>
                <a:gd name="T61" fmla="*/ 149 h 151"/>
                <a:gd name="T62" fmla="*/ 0 w 88"/>
                <a:gd name="T63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151">
                  <a:moveTo>
                    <a:pt x="0" y="151"/>
                  </a:moveTo>
                  <a:cubicBezTo>
                    <a:pt x="0" y="151"/>
                    <a:pt x="0" y="151"/>
                    <a:pt x="0" y="149"/>
                  </a:cubicBezTo>
                  <a:cubicBezTo>
                    <a:pt x="0" y="148"/>
                    <a:pt x="0" y="146"/>
                    <a:pt x="0" y="143"/>
                  </a:cubicBezTo>
                  <a:cubicBezTo>
                    <a:pt x="0" y="138"/>
                    <a:pt x="0" y="130"/>
                    <a:pt x="1" y="121"/>
                  </a:cubicBezTo>
                  <a:cubicBezTo>
                    <a:pt x="2" y="112"/>
                    <a:pt x="4" y="102"/>
                    <a:pt x="7" y="91"/>
                  </a:cubicBezTo>
                  <a:cubicBezTo>
                    <a:pt x="8" y="86"/>
                    <a:pt x="10" y="80"/>
                    <a:pt x="12" y="75"/>
                  </a:cubicBezTo>
                  <a:cubicBezTo>
                    <a:pt x="14" y="69"/>
                    <a:pt x="16" y="64"/>
                    <a:pt x="19" y="59"/>
                  </a:cubicBezTo>
                  <a:cubicBezTo>
                    <a:pt x="22" y="53"/>
                    <a:pt x="25" y="48"/>
                    <a:pt x="28" y="43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5" y="34"/>
                    <a:pt x="37" y="32"/>
                    <a:pt x="38" y="30"/>
                  </a:cubicBezTo>
                  <a:cubicBezTo>
                    <a:pt x="42" y="26"/>
                    <a:pt x="46" y="22"/>
                    <a:pt x="50" y="19"/>
                  </a:cubicBezTo>
                  <a:cubicBezTo>
                    <a:pt x="54" y="16"/>
                    <a:pt x="58" y="13"/>
                    <a:pt x="61" y="11"/>
                  </a:cubicBezTo>
                  <a:cubicBezTo>
                    <a:pt x="65" y="9"/>
                    <a:pt x="69" y="7"/>
                    <a:pt x="72" y="5"/>
                  </a:cubicBezTo>
                  <a:cubicBezTo>
                    <a:pt x="75" y="4"/>
                    <a:pt x="78" y="3"/>
                    <a:pt x="80" y="2"/>
                  </a:cubicBezTo>
                  <a:cubicBezTo>
                    <a:pt x="85" y="1"/>
                    <a:pt x="88" y="0"/>
                    <a:pt x="88" y="0"/>
                  </a:cubicBezTo>
                  <a:cubicBezTo>
                    <a:pt x="88" y="0"/>
                    <a:pt x="85" y="1"/>
                    <a:pt x="81" y="3"/>
                  </a:cubicBezTo>
                  <a:cubicBezTo>
                    <a:pt x="79" y="4"/>
                    <a:pt x="76" y="6"/>
                    <a:pt x="73" y="8"/>
                  </a:cubicBezTo>
                  <a:cubicBezTo>
                    <a:pt x="70" y="10"/>
                    <a:pt x="67" y="12"/>
                    <a:pt x="64" y="14"/>
                  </a:cubicBezTo>
                  <a:cubicBezTo>
                    <a:pt x="60" y="17"/>
                    <a:pt x="57" y="20"/>
                    <a:pt x="54" y="23"/>
                  </a:cubicBezTo>
                  <a:cubicBezTo>
                    <a:pt x="51" y="27"/>
                    <a:pt x="48" y="31"/>
                    <a:pt x="45" y="35"/>
                  </a:cubicBezTo>
                  <a:cubicBezTo>
                    <a:pt x="43" y="37"/>
                    <a:pt x="42" y="39"/>
                    <a:pt x="41" y="42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4" y="53"/>
                    <a:pt x="33" y="58"/>
                    <a:pt x="31" y="64"/>
                  </a:cubicBezTo>
                  <a:cubicBezTo>
                    <a:pt x="29" y="69"/>
                    <a:pt x="28" y="74"/>
                    <a:pt x="27" y="79"/>
                  </a:cubicBezTo>
                  <a:cubicBezTo>
                    <a:pt x="26" y="84"/>
                    <a:pt x="25" y="90"/>
                    <a:pt x="24" y="95"/>
                  </a:cubicBezTo>
                  <a:cubicBezTo>
                    <a:pt x="23" y="105"/>
                    <a:pt x="23" y="114"/>
                    <a:pt x="23" y="122"/>
                  </a:cubicBezTo>
                  <a:cubicBezTo>
                    <a:pt x="23" y="130"/>
                    <a:pt x="24" y="137"/>
                    <a:pt x="24" y="142"/>
                  </a:cubicBezTo>
                  <a:cubicBezTo>
                    <a:pt x="25" y="144"/>
                    <a:pt x="25" y="146"/>
                    <a:pt x="25" y="147"/>
                  </a:cubicBezTo>
                  <a:cubicBezTo>
                    <a:pt x="25" y="148"/>
                    <a:pt x="26" y="149"/>
                    <a:pt x="26" y="149"/>
                  </a:cubicBezTo>
                  <a:lnTo>
                    <a:pt x="0" y="151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2" name="Freeform 27"/>
            <p:cNvSpPr/>
            <p:nvPr/>
          </p:nvSpPr>
          <p:spPr bwMode="auto">
            <a:xfrm>
              <a:off x="1093511" y="5106556"/>
              <a:ext cx="533400" cy="565150"/>
            </a:xfrm>
            <a:custGeom>
              <a:avLst/>
              <a:gdLst>
                <a:gd name="T0" fmla="*/ 127 w 127"/>
                <a:gd name="T1" fmla="*/ 60 h 127"/>
                <a:gd name="T2" fmla="*/ 94 w 127"/>
                <a:gd name="T3" fmla="*/ 47 h 127"/>
                <a:gd name="T4" fmla="*/ 106 w 127"/>
                <a:gd name="T5" fmla="*/ 16 h 127"/>
                <a:gd name="T6" fmla="*/ 74 w 127"/>
                <a:gd name="T7" fmla="*/ 30 h 127"/>
                <a:gd name="T8" fmla="*/ 60 w 127"/>
                <a:gd name="T9" fmla="*/ 0 h 127"/>
                <a:gd name="T10" fmla="*/ 47 w 127"/>
                <a:gd name="T11" fmla="*/ 32 h 127"/>
                <a:gd name="T12" fmla="*/ 16 w 127"/>
                <a:gd name="T13" fmla="*/ 21 h 127"/>
                <a:gd name="T14" fmla="*/ 30 w 127"/>
                <a:gd name="T15" fmla="*/ 53 h 127"/>
                <a:gd name="T16" fmla="*/ 0 w 127"/>
                <a:gd name="T17" fmla="*/ 67 h 127"/>
                <a:gd name="T18" fmla="*/ 32 w 127"/>
                <a:gd name="T19" fmla="*/ 80 h 127"/>
                <a:gd name="T20" fmla="*/ 21 w 127"/>
                <a:gd name="T21" fmla="*/ 110 h 127"/>
                <a:gd name="T22" fmla="*/ 53 w 127"/>
                <a:gd name="T23" fmla="*/ 97 h 127"/>
                <a:gd name="T24" fmla="*/ 66 w 127"/>
                <a:gd name="T25" fmla="*/ 127 h 127"/>
                <a:gd name="T26" fmla="*/ 80 w 127"/>
                <a:gd name="T27" fmla="*/ 94 h 127"/>
                <a:gd name="T28" fmla="*/ 110 w 127"/>
                <a:gd name="T29" fmla="*/ 106 h 127"/>
                <a:gd name="T30" fmla="*/ 97 w 127"/>
                <a:gd name="T31" fmla="*/ 74 h 127"/>
                <a:gd name="T32" fmla="*/ 127 w 127"/>
                <a:gd name="T33" fmla="*/ 6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27">
                  <a:moveTo>
                    <a:pt x="127" y="60"/>
                  </a:moveTo>
                  <a:cubicBezTo>
                    <a:pt x="114" y="50"/>
                    <a:pt x="104" y="47"/>
                    <a:pt x="94" y="47"/>
                  </a:cubicBezTo>
                  <a:cubicBezTo>
                    <a:pt x="107" y="33"/>
                    <a:pt x="106" y="16"/>
                    <a:pt x="106" y="16"/>
                  </a:cubicBezTo>
                  <a:cubicBezTo>
                    <a:pt x="90" y="18"/>
                    <a:pt x="80" y="23"/>
                    <a:pt x="74" y="30"/>
                  </a:cubicBezTo>
                  <a:cubicBezTo>
                    <a:pt x="73" y="11"/>
                    <a:pt x="60" y="0"/>
                    <a:pt x="60" y="0"/>
                  </a:cubicBezTo>
                  <a:cubicBezTo>
                    <a:pt x="50" y="12"/>
                    <a:pt x="47" y="23"/>
                    <a:pt x="47" y="32"/>
                  </a:cubicBezTo>
                  <a:cubicBezTo>
                    <a:pt x="33" y="20"/>
                    <a:pt x="16" y="21"/>
                    <a:pt x="16" y="21"/>
                  </a:cubicBezTo>
                  <a:cubicBezTo>
                    <a:pt x="18" y="37"/>
                    <a:pt x="23" y="46"/>
                    <a:pt x="30" y="53"/>
                  </a:cubicBezTo>
                  <a:cubicBezTo>
                    <a:pt x="11" y="54"/>
                    <a:pt x="0" y="67"/>
                    <a:pt x="0" y="67"/>
                  </a:cubicBezTo>
                  <a:cubicBezTo>
                    <a:pt x="12" y="77"/>
                    <a:pt x="23" y="80"/>
                    <a:pt x="32" y="80"/>
                  </a:cubicBezTo>
                  <a:cubicBezTo>
                    <a:pt x="20" y="93"/>
                    <a:pt x="21" y="110"/>
                    <a:pt x="21" y="110"/>
                  </a:cubicBezTo>
                  <a:cubicBezTo>
                    <a:pt x="36" y="109"/>
                    <a:pt x="46" y="103"/>
                    <a:pt x="53" y="97"/>
                  </a:cubicBezTo>
                  <a:cubicBezTo>
                    <a:pt x="54" y="115"/>
                    <a:pt x="66" y="127"/>
                    <a:pt x="66" y="127"/>
                  </a:cubicBezTo>
                  <a:cubicBezTo>
                    <a:pt x="76" y="115"/>
                    <a:pt x="80" y="104"/>
                    <a:pt x="80" y="94"/>
                  </a:cubicBezTo>
                  <a:cubicBezTo>
                    <a:pt x="93" y="107"/>
                    <a:pt x="110" y="106"/>
                    <a:pt x="110" y="106"/>
                  </a:cubicBezTo>
                  <a:cubicBezTo>
                    <a:pt x="109" y="90"/>
                    <a:pt x="103" y="80"/>
                    <a:pt x="97" y="74"/>
                  </a:cubicBezTo>
                  <a:cubicBezTo>
                    <a:pt x="115" y="73"/>
                    <a:pt x="127" y="60"/>
                    <a:pt x="127" y="60"/>
                  </a:cubicBezTo>
                  <a:close/>
                </a:path>
              </a:pathLst>
            </a:custGeom>
            <a:solidFill>
              <a:srgbClr val="45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3" name="Oval 28"/>
            <p:cNvSpPr>
              <a:spLocks noChangeArrowheads="1"/>
            </p:cNvSpPr>
            <p:nvPr/>
          </p:nvSpPr>
          <p:spPr bwMode="auto">
            <a:xfrm>
              <a:off x="1266549" y="5289118"/>
              <a:ext cx="184150" cy="195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4" name="Oval 29"/>
            <p:cNvSpPr>
              <a:spLocks noChangeArrowheads="1"/>
            </p:cNvSpPr>
            <p:nvPr/>
          </p:nvSpPr>
          <p:spPr bwMode="auto">
            <a:xfrm>
              <a:off x="1299886" y="5324043"/>
              <a:ext cx="120650" cy="130175"/>
            </a:xfrm>
            <a:prstGeom prst="ellipse">
              <a:avLst/>
            </a:prstGeom>
            <a:solidFill>
              <a:srgbClr val="FFD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5" name="Freeform 30"/>
            <p:cNvSpPr/>
            <p:nvPr/>
          </p:nvSpPr>
          <p:spPr bwMode="auto">
            <a:xfrm>
              <a:off x="871261" y="5506606"/>
              <a:ext cx="280988" cy="284163"/>
            </a:xfrm>
            <a:custGeom>
              <a:avLst/>
              <a:gdLst>
                <a:gd name="T0" fmla="*/ 66 w 67"/>
                <a:gd name="T1" fmla="*/ 61 h 64"/>
                <a:gd name="T2" fmla="*/ 10 w 67"/>
                <a:gd name="T3" fmla="*/ 0 h 64"/>
                <a:gd name="T4" fmla="*/ 63 w 67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4">
                  <a:moveTo>
                    <a:pt x="66" y="61"/>
                  </a:moveTo>
                  <a:cubicBezTo>
                    <a:pt x="66" y="61"/>
                    <a:pt x="67" y="15"/>
                    <a:pt x="10" y="0"/>
                  </a:cubicBezTo>
                  <a:cubicBezTo>
                    <a:pt x="10" y="0"/>
                    <a:pt x="0" y="58"/>
                    <a:pt x="63" y="64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6" name="Freeform 42"/>
            <p:cNvSpPr/>
            <p:nvPr/>
          </p:nvSpPr>
          <p:spPr bwMode="auto">
            <a:xfrm>
              <a:off x="2768324" y="5852681"/>
              <a:ext cx="422275" cy="142875"/>
            </a:xfrm>
            <a:custGeom>
              <a:avLst/>
              <a:gdLst>
                <a:gd name="T0" fmla="*/ 101 w 101"/>
                <a:gd name="T1" fmla="*/ 32 h 32"/>
                <a:gd name="T2" fmla="*/ 51 w 101"/>
                <a:gd name="T3" fmla="*/ 0 h 32"/>
                <a:gd name="T4" fmla="*/ 0 w 101"/>
                <a:gd name="T5" fmla="*/ 32 h 32"/>
                <a:gd name="T6" fmla="*/ 101 w 10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32">
                  <a:moveTo>
                    <a:pt x="101" y="32"/>
                  </a:moveTo>
                  <a:cubicBezTo>
                    <a:pt x="92" y="13"/>
                    <a:pt x="73" y="0"/>
                    <a:pt x="51" y="0"/>
                  </a:cubicBezTo>
                  <a:cubicBezTo>
                    <a:pt x="28" y="0"/>
                    <a:pt x="9" y="13"/>
                    <a:pt x="0" y="32"/>
                  </a:cubicBezTo>
                  <a:lnTo>
                    <a:pt x="101" y="3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7" name="Freeform 43"/>
            <p:cNvSpPr/>
            <p:nvPr/>
          </p:nvSpPr>
          <p:spPr bwMode="auto">
            <a:xfrm>
              <a:off x="3363636" y="5852681"/>
              <a:ext cx="423863" cy="142875"/>
            </a:xfrm>
            <a:custGeom>
              <a:avLst/>
              <a:gdLst>
                <a:gd name="T0" fmla="*/ 101 w 101"/>
                <a:gd name="T1" fmla="*/ 32 h 32"/>
                <a:gd name="T2" fmla="*/ 50 w 101"/>
                <a:gd name="T3" fmla="*/ 0 h 32"/>
                <a:gd name="T4" fmla="*/ 0 w 101"/>
                <a:gd name="T5" fmla="*/ 32 h 32"/>
                <a:gd name="T6" fmla="*/ 101 w 10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32">
                  <a:moveTo>
                    <a:pt x="101" y="32"/>
                  </a:moveTo>
                  <a:cubicBezTo>
                    <a:pt x="92" y="13"/>
                    <a:pt x="73" y="0"/>
                    <a:pt x="50" y="0"/>
                  </a:cubicBezTo>
                  <a:cubicBezTo>
                    <a:pt x="28" y="0"/>
                    <a:pt x="9" y="13"/>
                    <a:pt x="0" y="32"/>
                  </a:cubicBezTo>
                  <a:cubicBezTo>
                    <a:pt x="101" y="32"/>
                    <a:pt x="101" y="32"/>
                    <a:pt x="101" y="32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8" name="Freeform 44"/>
            <p:cNvSpPr/>
            <p:nvPr/>
          </p:nvSpPr>
          <p:spPr bwMode="auto">
            <a:xfrm>
              <a:off x="2968349" y="5538356"/>
              <a:ext cx="617538" cy="457200"/>
            </a:xfrm>
            <a:custGeom>
              <a:avLst/>
              <a:gdLst>
                <a:gd name="T0" fmla="*/ 140 w 147"/>
                <a:gd name="T1" fmla="*/ 103 h 103"/>
                <a:gd name="T2" fmla="*/ 147 w 147"/>
                <a:gd name="T3" fmla="*/ 73 h 103"/>
                <a:gd name="T4" fmla="*/ 73 w 147"/>
                <a:gd name="T5" fmla="*/ 0 h 103"/>
                <a:gd name="T6" fmla="*/ 0 w 147"/>
                <a:gd name="T7" fmla="*/ 73 h 103"/>
                <a:gd name="T8" fmla="*/ 7 w 147"/>
                <a:gd name="T9" fmla="*/ 103 h 103"/>
                <a:gd name="T10" fmla="*/ 140 w 147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03">
                  <a:moveTo>
                    <a:pt x="140" y="103"/>
                  </a:moveTo>
                  <a:cubicBezTo>
                    <a:pt x="144" y="94"/>
                    <a:pt x="147" y="84"/>
                    <a:pt x="147" y="73"/>
                  </a:cubicBezTo>
                  <a:cubicBezTo>
                    <a:pt x="147" y="33"/>
                    <a:pt x="114" y="0"/>
                    <a:pt x="73" y="0"/>
                  </a:cubicBezTo>
                  <a:cubicBezTo>
                    <a:pt x="33" y="0"/>
                    <a:pt x="0" y="33"/>
                    <a:pt x="0" y="73"/>
                  </a:cubicBezTo>
                  <a:cubicBezTo>
                    <a:pt x="0" y="84"/>
                    <a:pt x="3" y="94"/>
                    <a:pt x="7" y="103"/>
                  </a:cubicBezTo>
                  <a:cubicBezTo>
                    <a:pt x="140" y="103"/>
                    <a:pt x="140" y="103"/>
                    <a:pt x="140" y="103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9" name="Oval 45"/>
            <p:cNvSpPr>
              <a:spLocks noChangeArrowheads="1"/>
            </p:cNvSpPr>
            <p:nvPr/>
          </p:nvSpPr>
          <p:spPr bwMode="auto">
            <a:xfrm>
              <a:off x="3052486" y="5689168"/>
              <a:ext cx="130175" cy="138113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0" name="Oval 46"/>
            <p:cNvSpPr>
              <a:spLocks noChangeArrowheads="1"/>
            </p:cNvSpPr>
            <p:nvPr/>
          </p:nvSpPr>
          <p:spPr bwMode="auto">
            <a:xfrm>
              <a:off x="3241399" y="5587568"/>
              <a:ext cx="130175" cy="1365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1" name="Freeform 47"/>
            <p:cNvSpPr/>
            <p:nvPr/>
          </p:nvSpPr>
          <p:spPr bwMode="auto">
            <a:xfrm>
              <a:off x="3200124" y="5805056"/>
              <a:ext cx="133350" cy="141288"/>
            </a:xfrm>
            <a:custGeom>
              <a:avLst/>
              <a:gdLst>
                <a:gd name="T0" fmla="*/ 32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0 h 32"/>
                <a:gd name="T8" fmla="*/ 32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2" y="17"/>
                  </a:moveTo>
                  <a:cubicBezTo>
                    <a:pt x="31" y="25"/>
                    <a:pt x="24" y="32"/>
                    <a:pt x="15" y="31"/>
                  </a:cubicBezTo>
                  <a:cubicBezTo>
                    <a:pt x="7" y="31"/>
                    <a:pt x="0" y="23"/>
                    <a:pt x="1" y="15"/>
                  </a:cubicBezTo>
                  <a:cubicBezTo>
                    <a:pt x="1" y="6"/>
                    <a:pt x="9" y="0"/>
                    <a:pt x="17" y="0"/>
                  </a:cubicBezTo>
                  <a:cubicBezTo>
                    <a:pt x="26" y="1"/>
                    <a:pt x="32" y="8"/>
                    <a:pt x="32" y="17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2" name="Freeform 48"/>
            <p:cNvSpPr/>
            <p:nvPr/>
          </p:nvSpPr>
          <p:spPr bwMode="auto">
            <a:xfrm>
              <a:off x="2981049" y="5901893"/>
              <a:ext cx="130175" cy="93663"/>
            </a:xfrm>
            <a:custGeom>
              <a:avLst/>
              <a:gdLst>
                <a:gd name="T0" fmla="*/ 30 w 31"/>
                <a:gd name="T1" fmla="*/ 21 h 21"/>
                <a:gd name="T2" fmla="*/ 31 w 31"/>
                <a:gd name="T3" fmla="*/ 16 h 21"/>
                <a:gd name="T4" fmla="*/ 15 w 31"/>
                <a:gd name="T5" fmla="*/ 0 h 21"/>
                <a:gd name="T6" fmla="*/ 0 w 31"/>
                <a:gd name="T7" fmla="*/ 16 h 21"/>
                <a:gd name="T8" fmla="*/ 1 w 31"/>
                <a:gd name="T9" fmla="*/ 21 h 21"/>
                <a:gd name="T10" fmla="*/ 30 w 31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1">
                  <a:moveTo>
                    <a:pt x="30" y="21"/>
                  </a:moveTo>
                  <a:cubicBezTo>
                    <a:pt x="30" y="20"/>
                    <a:pt x="31" y="18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8"/>
                    <a:pt x="0" y="20"/>
                    <a:pt x="1" y="21"/>
                  </a:cubicBezTo>
                  <a:lnTo>
                    <a:pt x="30" y="21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3" name="Freeform 49"/>
            <p:cNvSpPr/>
            <p:nvPr/>
          </p:nvSpPr>
          <p:spPr bwMode="auto">
            <a:xfrm>
              <a:off x="3190599" y="5982856"/>
              <a:ext cx="80963" cy="12700"/>
            </a:xfrm>
            <a:custGeom>
              <a:avLst/>
              <a:gdLst>
                <a:gd name="T0" fmla="*/ 19 w 19"/>
                <a:gd name="T1" fmla="*/ 3 h 3"/>
                <a:gd name="T2" fmla="*/ 9 w 19"/>
                <a:gd name="T3" fmla="*/ 0 h 3"/>
                <a:gd name="T4" fmla="*/ 0 w 19"/>
                <a:gd name="T5" fmla="*/ 3 h 3"/>
                <a:gd name="T6" fmla="*/ 19 w 1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">
                  <a:moveTo>
                    <a:pt x="19" y="3"/>
                  </a:moveTo>
                  <a:cubicBezTo>
                    <a:pt x="16" y="1"/>
                    <a:pt x="13" y="0"/>
                    <a:pt x="9" y="0"/>
                  </a:cubicBezTo>
                  <a:cubicBezTo>
                    <a:pt x="6" y="0"/>
                    <a:pt x="3" y="1"/>
                    <a:pt x="0" y="3"/>
                  </a:cubicBezTo>
                  <a:lnTo>
                    <a:pt x="19" y="3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4" name="Freeform 50"/>
            <p:cNvSpPr/>
            <p:nvPr/>
          </p:nvSpPr>
          <p:spPr bwMode="auto">
            <a:xfrm>
              <a:off x="3657324" y="5973331"/>
              <a:ext cx="95250" cy="22225"/>
            </a:xfrm>
            <a:custGeom>
              <a:avLst/>
              <a:gdLst>
                <a:gd name="T0" fmla="*/ 23 w 23"/>
                <a:gd name="T1" fmla="*/ 5 h 5"/>
                <a:gd name="T2" fmla="*/ 12 w 23"/>
                <a:gd name="T3" fmla="*/ 0 h 5"/>
                <a:gd name="T4" fmla="*/ 0 w 23"/>
                <a:gd name="T5" fmla="*/ 5 h 5"/>
                <a:gd name="T6" fmla="*/ 23 w 23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5">
                  <a:moveTo>
                    <a:pt x="23" y="5"/>
                  </a:moveTo>
                  <a:cubicBezTo>
                    <a:pt x="20" y="2"/>
                    <a:pt x="16" y="0"/>
                    <a:pt x="12" y="0"/>
                  </a:cubicBezTo>
                  <a:cubicBezTo>
                    <a:pt x="7" y="0"/>
                    <a:pt x="3" y="2"/>
                    <a:pt x="0" y="5"/>
                  </a:cubicBezTo>
                  <a:cubicBezTo>
                    <a:pt x="23" y="5"/>
                    <a:pt x="23" y="5"/>
                    <a:pt x="23" y="5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5" name="Freeform 51"/>
            <p:cNvSpPr/>
            <p:nvPr/>
          </p:nvSpPr>
          <p:spPr bwMode="auto">
            <a:xfrm>
              <a:off x="3392211" y="5738381"/>
              <a:ext cx="142875" cy="155575"/>
            </a:xfrm>
            <a:custGeom>
              <a:avLst/>
              <a:gdLst>
                <a:gd name="T0" fmla="*/ 32 w 34"/>
                <a:gd name="T1" fmla="*/ 14 h 35"/>
                <a:gd name="T2" fmla="*/ 21 w 34"/>
                <a:gd name="T3" fmla="*/ 32 h 35"/>
                <a:gd name="T4" fmla="*/ 2 w 34"/>
                <a:gd name="T5" fmla="*/ 21 h 35"/>
                <a:gd name="T6" fmla="*/ 13 w 34"/>
                <a:gd name="T7" fmla="*/ 2 h 35"/>
                <a:gd name="T8" fmla="*/ 32 w 34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2" y="14"/>
                  </a:moveTo>
                  <a:cubicBezTo>
                    <a:pt x="34" y="22"/>
                    <a:pt x="29" y="30"/>
                    <a:pt x="21" y="32"/>
                  </a:cubicBezTo>
                  <a:cubicBezTo>
                    <a:pt x="12" y="35"/>
                    <a:pt x="4" y="30"/>
                    <a:pt x="2" y="21"/>
                  </a:cubicBezTo>
                  <a:cubicBezTo>
                    <a:pt x="0" y="13"/>
                    <a:pt x="5" y="4"/>
                    <a:pt x="13" y="2"/>
                  </a:cubicBezTo>
                  <a:cubicBezTo>
                    <a:pt x="21" y="0"/>
                    <a:pt x="30" y="5"/>
                    <a:pt x="32" y="14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6" name="Freeform 52"/>
            <p:cNvSpPr/>
            <p:nvPr/>
          </p:nvSpPr>
          <p:spPr bwMode="auto">
            <a:xfrm>
              <a:off x="3555724" y="5852681"/>
              <a:ext cx="231775" cy="142875"/>
            </a:xfrm>
            <a:custGeom>
              <a:avLst/>
              <a:gdLst>
                <a:gd name="T0" fmla="*/ 7 w 55"/>
                <a:gd name="T1" fmla="*/ 0 h 32"/>
                <a:gd name="T2" fmla="*/ 7 w 55"/>
                <a:gd name="T3" fmla="*/ 2 h 32"/>
                <a:gd name="T4" fmla="*/ 0 w 55"/>
                <a:gd name="T5" fmla="*/ 32 h 32"/>
                <a:gd name="T6" fmla="*/ 24 w 55"/>
                <a:gd name="T7" fmla="*/ 32 h 32"/>
                <a:gd name="T8" fmla="*/ 36 w 55"/>
                <a:gd name="T9" fmla="*/ 27 h 32"/>
                <a:gd name="T10" fmla="*/ 47 w 55"/>
                <a:gd name="T11" fmla="*/ 32 h 32"/>
                <a:gd name="T12" fmla="*/ 55 w 55"/>
                <a:gd name="T13" fmla="*/ 32 h 32"/>
                <a:gd name="T14" fmla="*/ 7 w 55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2">
                  <a:moveTo>
                    <a:pt x="7" y="0"/>
                  </a:moveTo>
                  <a:cubicBezTo>
                    <a:pt x="7" y="1"/>
                    <a:pt x="7" y="2"/>
                    <a:pt x="7" y="2"/>
                  </a:cubicBezTo>
                  <a:cubicBezTo>
                    <a:pt x="7" y="13"/>
                    <a:pt x="4" y="23"/>
                    <a:pt x="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7" y="29"/>
                    <a:pt x="31" y="27"/>
                    <a:pt x="36" y="27"/>
                  </a:cubicBezTo>
                  <a:cubicBezTo>
                    <a:pt x="40" y="27"/>
                    <a:pt x="44" y="29"/>
                    <a:pt x="47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46" y="14"/>
                    <a:pt x="28" y="1"/>
                    <a:pt x="7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7" name="Freeform 53"/>
            <p:cNvSpPr>
              <a:spLocks noEditPoints="1"/>
            </p:cNvSpPr>
            <p:nvPr/>
          </p:nvSpPr>
          <p:spPr bwMode="auto">
            <a:xfrm>
              <a:off x="3300136" y="5543118"/>
              <a:ext cx="285750" cy="452438"/>
            </a:xfrm>
            <a:custGeom>
              <a:avLst/>
              <a:gdLst>
                <a:gd name="T0" fmla="*/ 39 w 68"/>
                <a:gd name="T1" fmla="*/ 77 h 102"/>
                <a:gd name="T2" fmla="*/ 24 w 68"/>
                <a:gd name="T3" fmla="*/ 65 h 102"/>
                <a:gd name="T4" fmla="*/ 35 w 68"/>
                <a:gd name="T5" fmla="*/ 46 h 102"/>
                <a:gd name="T6" fmla="*/ 39 w 68"/>
                <a:gd name="T7" fmla="*/ 46 h 102"/>
                <a:gd name="T8" fmla="*/ 54 w 68"/>
                <a:gd name="T9" fmla="*/ 58 h 102"/>
                <a:gd name="T10" fmla="*/ 43 w 68"/>
                <a:gd name="T11" fmla="*/ 76 h 102"/>
                <a:gd name="T12" fmla="*/ 39 w 68"/>
                <a:gd name="T13" fmla="*/ 77 h 102"/>
                <a:gd name="T14" fmla="*/ 0 w 68"/>
                <a:gd name="T15" fmla="*/ 0 h 102"/>
                <a:gd name="T16" fmla="*/ 0 w 68"/>
                <a:gd name="T17" fmla="*/ 10 h 102"/>
                <a:gd name="T18" fmla="*/ 1 w 68"/>
                <a:gd name="T19" fmla="*/ 10 h 102"/>
                <a:gd name="T20" fmla="*/ 17 w 68"/>
                <a:gd name="T21" fmla="*/ 26 h 102"/>
                <a:gd name="T22" fmla="*/ 1 w 68"/>
                <a:gd name="T23" fmla="*/ 41 h 102"/>
                <a:gd name="T24" fmla="*/ 0 w 68"/>
                <a:gd name="T25" fmla="*/ 41 h 102"/>
                <a:gd name="T26" fmla="*/ 0 w 68"/>
                <a:gd name="T27" fmla="*/ 61 h 102"/>
                <a:gd name="T28" fmla="*/ 8 w 68"/>
                <a:gd name="T29" fmla="*/ 76 h 102"/>
                <a:gd name="T30" fmla="*/ 0 w 68"/>
                <a:gd name="T31" fmla="*/ 88 h 102"/>
                <a:gd name="T32" fmla="*/ 0 w 68"/>
                <a:gd name="T33" fmla="*/ 102 h 102"/>
                <a:gd name="T34" fmla="*/ 61 w 68"/>
                <a:gd name="T35" fmla="*/ 102 h 102"/>
                <a:gd name="T36" fmla="*/ 68 w 68"/>
                <a:gd name="T37" fmla="*/ 72 h 102"/>
                <a:gd name="T38" fmla="*/ 68 w 68"/>
                <a:gd name="T39" fmla="*/ 70 h 102"/>
                <a:gd name="T40" fmla="*/ 68 w 68"/>
                <a:gd name="T41" fmla="*/ 70 h 102"/>
                <a:gd name="T42" fmla="*/ 0 w 68"/>
                <a:gd name="T4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" h="102">
                  <a:moveTo>
                    <a:pt x="39" y="77"/>
                  </a:moveTo>
                  <a:cubicBezTo>
                    <a:pt x="32" y="77"/>
                    <a:pt x="26" y="72"/>
                    <a:pt x="24" y="65"/>
                  </a:cubicBezTo>
                  <a:cubicBezTo>
                    <a:pt x="22" y="57"/>
                    <a:pt x="27" y="48"/>
                    <a:pt x="35" y="46"/>
                  </a:cubicBezTo>
                  <a:cubicBezTo>
                    <a:pt x="36" y="46"/>
                    <a:pt x="38" y="46"/>
                    <a:pt x="39" y="46"/>
                  </a:cubicBezTo>
                  <a:cubicBezTo>
                    <a:pt x="46" y="46"/>
                    <a:pt x="52" y="51"/>
                    <a:pt x="54" y="58"/>
                  </a:cubicBezTo>
                  <a:cubicBezTo>
                    <a:pt x="56" y="66"/>
                    <a:pt x="51" y="74"/>
                    <a:pt x="43" y="76"/>
                  </a:cubicBezTo>
                  <a:cubicBezTo>
                    <a:pt x="41" y="77"/>
                    <a:pt x="40" y="77"/>
                    <a:pt x="39" y="77"/>
                  </a:cubicBezTo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0" y="10"/>
                    <a:pt x="17" y="17"/>
                    <a:pt x="17" y="26"/>
                  </a:cubicBezTo>
                  <a:cubicBezTo>
                    <a:pt x="17" y="34"/>
                    <a:pt x="10" y="41"/>
                    <a:pt x="1" y="41"/>
                  </a:cubicBezTo>
                  <a:cubicBezTo>
                    <a:pt x="1" y="41"/>
                    <a:pt x="0" y="41"/>
                    <a:pt x="0" y="4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5" y="64"/>
                    <a:pt x="8" y="69"/>
                    <a:pt x="8" y="76"/>
                  </a:cubicBezTo>
                  <a:cubicBezTo>
                    <a:pt x="7" y="81"/>
                    <a:pt x="4" y="86"/>
                    <a:pt x="0" y="8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93"/>
                    <a:pt x="68" y="83"/>
                    <a:pt x="68" y="72"/>
                  </a:cubicBezTo>
                  <a:cubicBezTo>
                    <a:pt x="68" y="72"/>
                    <a:pt x="68" y="71"/>
                    <a:pt x="68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7" y="33"/>
                    <a:pt x="37" y="2"/>
                    <a:pt x="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8" name="Freeform 54"/>
            <p:cNvSpPr/>
            <p:nvPr/>
          </p:nvSpPr>
          <p:spPr bwMode="auto">
            <a:xfrm>
              <a:off x="3300136" y="5587568"/>
              <a:ext cx="71438" cy="136525"/>
            </a:xfrm>
            <a:custGeom>
              <a:avLst/>
              <a:gdLst>
                <a:gd name="T0" fmla="*/ 1 w 17"/>
                <a:gd name="T1" fmla="*/ 0 h 31"/>
                <a:gd name="T2" fmla="*/ 0 w 17"/>
                <a:gd name="T3" fmla="*/ 0 h 31"/>
                <a:gd name="T4" fmla="*/ 0 w 17"/>
                <a:gd name="T5" fmla="*/ 31 h 31"/>
                <a:gd name="T6" fmla="*/ 1 w 17"/>
                <a:gd name="T7" fmla="*/ 31 h 31"/>
                <a:gd name="T8" fmla="*/ 17 w 17"/>
                <a:gd name="T9" fmla="*/ 16 h 31"/>
                <a:gd name="T10" fmla="*/ 1 w 1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1" y="31"/>
                  </a:cubicBezTo>
                  <a:cubicBezTo>
                    <a:pt x="10" y="31"/>
                    <a:pt x="17" y="24"/>
                    <a:pt x="17" y="16"/>
                  </a:cubicBezTo>
                  <a:cubicBezTo>
                    <a:pt x="17" y="7"/>
                    <a:pt x="10" y="0"/>
                    <a:pt x="1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9" name="Freeform 55"/>
            <p:cNvSpPr/>
            <p:nvPr/>
          </p:nvSpPr>
          <p:spPr bwMode="auto">
            <a:xfrm>
              <a:off x="3300136" y="5812993"/>
              <a:ext cx="33338" cy="120650"/>
            </a:xfrm>
            <a:custGeom>
              <a:avLst/>
              <a:gdLst>
                <a:gd name="T0" fmla="*/ 0 w 8"/>
                <a:gd name="T1" fmla="*/ 0 h 27"/>
                <a:gd name="T2" fmla="*/ 0 w 8"/>
                <a:gd name="T3" fmla="*/ 27 h 27"/>
                <a:gd name="T4" fmla="*/ 8 w 8"/>
                <a:gd name="T5" fmla="*/ 15 h 27"/>
                <a:gd name="T6" fmla="*/ 0 w 8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7">
                  <a:moveTo>
                    <a:pt x="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4" y="25"/>
                    <a:pt x="7" y="20"/>
                    <a:pt x="8" y="15"/>
                  </a:cubicBezTo>
                  <a:cubicBezTo>
                    <a:pt x="8" y="8"/>
                    <a:pt x="5" y="3"/>
                    <a:pt x="0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0" name="Freeform 56"/>
            <p:cNvSpPr/>
            <p:nvPr/>
          </p:nvSpPr>
          <p:spPr bwMode="auto">
            <a:xfrm>
              <a:off x="3657324" y="5973331"/>
              <a:ext cx="95250" cy="22225"/>
            </a:xfrm>
            <a:custGeom>
              <a:avLst/>
              <a:gdLst>
                <a:gd name="T0" fmla="*/ 12 w 23"/>
                <a:gd name="T1" fmla="*/ 0 h 5"/>
                <a:gd name="T2" fmla="*/ 0 w 23"/>
                <a:gd name="T3" fmla="*/ 5 h 5"/>
                <a:gd name="T4" fmla="*/ 23 w 23"/>
                <a:gd name="T5" fmla="*/ 5 h 5"/>
                <a:gd name="T6" fmla="*/ 12 w 2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5">
                  <a:moveTo>
                    <a:pt x="12" y="0"/>
                  </a:moveTo>
                  <a:cubicBezTo>
                    <a:pt x="7" y="0"/>
                    <a:pt x="3" y="2"/>
                    <a:pt x="0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0" y="2"/>
                    <a:pt x="16" y="0"/>
                    <a:pt x="12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1" name="Freeform 57"/>
            <p:cNvSpPr/>
            <p:nvPr/>
          </p:nvSpPr>
          <p:spPr bwMode="auto">
            <a:xfrm>
              <a:off x="3392211" y="5746318"/>
              <a:ext cx="142875" cy="138113"/>
            </a:xfrm>
            <a:custGeom>
              <a:avLst/>
              <a:gdLst>
                <a:gd name="T0" fmla="*/ 17 w 34"/>
                <a:gd name="T1" fmla="*/ 0 h 31"/>
                <a:gd name="T2" fmla="*/ 13 w 34"/>
                <a:gd name="T3" fmla="*/ 0 h 31"/>
                <a:gd name="T4" fmla="*/ 2 w 34"/>
                <a:gd name="T5" fmla="*/ 19 h 31"/>
                <a:gd name="T6" fmla="*/ 17 w 34"/>
                <a:gd name="T7" fmla="*/ 31 h 31"/>
                <a:gd name="T8" fmla="*/ 21 w 34"/>
                <a:gd name="T9" fmla="*/ 30 h 31"/>
                <a:gd name="T10" fmla="*/ 32 w 34"/>
                <a:gd name="T11" fmla="*/ 12 h 31"/>
                <a:gd name="T12" fmla="*/ 17 w 3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1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5" y="2"/>
                    <a:pt x="0" y="11"/>
                    <a:pt x="2" y="19"/>
                  </a:cubicBezTo>
                  <a:cubicBezTo>
                    <a:pt x="4" y="26"/>
                    <a:pt x="10" y="31"/>
                    <a:pt x="17" y="31"/>
                  </a:cubicBezTo>
                  <a:cubicBezTo>
                    <a:pt x="18" y="31"/>
                    <a:pt x="19" y="31"/>
                    <a:pt x="21" y="30"/>
                  </a:cubicBezTo>
                  <a:cubicBezTo>
                    <a:pt x="29" y="28"/>
                    <a:pt x="34" y="20"/>
                    <a:pt x="32" y="12"/>
                  </a:cubicBezTo>
                  <a:cubicBezTo>
                    <a:pt x="30" y="5"/>
                    <a:pt x="24" y="0"/>
                    <a:pt x="17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2" name="Freeform 127"/>
            <p:cNvSpPr/>
            <p:nvPr/>
          </p:nvSpPr>
          <p:spPr bwMode="auto">
            <a:xfrm>
              <a:off x="1361799" y="5501843"/>
              <a:ext cx="1192213" cy="481013"/>
            </a:xfrm>
            <a:custGeom>
              <a:avLst/>
              <a:gdLst>
                <a:gd name="T0" fmla="*/ 0 w 284"/>
                <a:gd name="T1" fmla="*/ 108 h 108"/>
                <a:gd name="T2" fmla="*/ 284 w 284"/>
                <a:gd name="T3" fmla="*/ 108 h 108"/>
                <a:gd name="T4" fmla="*/ 282 w 284"/>
                <a:gd name="T5" fmla="*/ 99 h 108"/>
                <a:gd name="T6" fmla="*/ 277 w 284"/>
                <a:gd name="T7" fmla="*/ 86 h 108"/>
                <a:gd name="T8" fmla="*/ 259 w 284"/>
                <a:gd name="T9" fmla="*/ 68 h 108"/>
                <a:gd name="T10" fmla="*/ 258 w 284"/>
                <a:gd name="T11" fmla="*/ 67 h 108"/>
                <a:gd name="T12" fmla="*/ 232 w 284"/>
                <a:gd name="T13" fmla="*/ 60 h 108"/>
                <a:gd name="T14" fmla="*/ 225 w 284"/>
                <a:gd name="T15" fmla="*/ 61 h 108"/>
                <a:gd name="T16" fmla="*/ 225 w 284"/>
                <a:gd name="T17" fmla="*/ 58 h 108"/>
                <a:gd name="T18" fmla="*/ 177 w 284"/>
                <a:gd name="T19" fmla="*/ 10 h 108"/>
                <a:gd name="T20" fmla="*/ 150 w 284"/>
                <a:gd name="T21" fmla="*/ 18 h 108"/>
                <a:gd name="T22" fmla="*/ 120 w 284"/>
                <a:gd name="T23" fmla="*/ 0 h 108"/>
                <a:gd name="T24" fmla="*/ 86 w 284"/>
                <a:gd name="T25" fmla="*/ 29 h 108"/>
                <a:gd name="T26" fmla="*/ 74 w 284"/>
                <a:gd name="T27" fmla="*/ 27 h 108"/>
                <a:gd name="T28" fmla="*/ 41 w 284"/>
                <a:gd name="T29" fmla="*/ 61 h 108"/>
                <a:gd name="T30" fmla="*/ 42 w 284"/>
                <a:gd name="T31" fmla="*/ 69 h 108"/>
                <a:gd name="T32" fmla="*/ 41 w 284"/>
                <a:gd name="T33" fmla="*/ 69 h 108"/>
                <a:gd name="T34" fmla="*/ 0 w 284"/>
                <a:gd name="T3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108">
                  <a:moveTo>
                    <a:pt x="0" y="108"/>
                  </a:moveTo>
                  <a:cubicBezTo>
                    <a:pt x="284" y="108"/>
                    <a:pt x="284" y="108"/>
                    <a:pt x="284" y="108"/>
                  </a:cubicBezTo>
                  <a:cubicBezTo>
                    <a:pt x="283" y="105"/>
                    <a:pt x="283" y="102"/>
                    <a:pt x="282" y="99"/>
                  </a:cubicBezTo>
                  <a:cubicBezTo>
                    <a:pt x="280" y="95"/>
                    <a:pt x="279" y="90"/>
                    <a:pt x="277" y="86"/>
                  </a:cubicBezTo>
                  <a:cubicBezTo>
                    <a:pt x="272" y="79"/>
                    <a:pt x="266" y="72"/>
                    <a:pt x="259" y="68"/>
                  </a:cubicBezTo>
                  <a:cubicBezTo>
                    <a:pt x="258" y="67"/>
                    <a:pt x="258" y="67"/>
                    <a:pt x="258" y="67"/>
                  </a:cubicBezTo>
                  <a:cubicBezTo>
                    <a:pt x="250" y="63"/>
                    <a:pt x="241" y="60"/>
                    <a:pt x="232" y="60"/>
                  </a:cubicBezTo>
                  <a:cubicBezTo>
                    <a:pt x="230" y="61"/>
                    <a:pt x="227" y="61"/>
                    <a:pt x="225" y="61"/>
                  </a:cubicBezTo>
                  <a:cubicBezTo>
                    <a:pt x="225" y="60"/>
                    <a:pt x="225" y="59"/>
                    <a:pt x="225" y="58"/>
                  </a:cubicBezTo>
                  <a:cubicBezTo>
                    <a:pt x="225" y="32"/>
                    <a:pt x="203" y="10"/>
                    <a:pt x="177" y="10"/>
                  </a:cubicBezTo>
                  <a:cubicBezTo>
                    <a:pt x="167" y="10"/>
                    <a:pt x="158" y="13"/>
                    <a:pt x="150" y="18"/>
                  </a:cubicBezTo>
                  <a:cubicBezTo>
                    <a:pt x="145" y="8"/>
                    <a:pt x="135" y="0"/>
                    <a:pt x="120" y="0"/>
                  </a:cubicBezTo>
                  <a:cubicBezTo>
                    <a:pt x="100" y="0"/>
                    <a:pt x="89" y="14"/>
                    <a:pt x="86" y="29"/>
                  </a:cubicBezTo>
                  <a:cubicBezTo>
                    <a:pt x="83" y="28"/>
                    <a:pt x="79" y="27"/>
                    <a:pt x="74" y="27"/>
                  </a:cubicBezTo>
                  <a:cubicBezTo>
                    <a:pt x="56" y="27"/>
                    <a:pt x="41" y="42"/>
                    <a:pt x="41" y="61"/>
                  </a:cubicBezTo>
                  <a:cubicBezTo>
                    <a:pt x="41" y="64"/>
                    <a:pt x="41" y="66"/>
                    <a:pt x="42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20" y="69"/>
                    <a:pt x="1" y="86"/>
                    <a:pt x="0" y="108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3" name="Freeform 128"/>
            <p:cNvSpPr>
              <a:spLocks noEditPoints="1"/>
            </p:cNvSpPr>
            <p:nvPr/>
          </p:nvSpPr>
          <p:spPr bwMode="auto">
            <a:xfrm>
              <a:off x="1992036" y="5546293"/>
              <a:ext cx="314325" cy="214313"/>
            </a:xfrm>
            <a:custGeom>
              <a:avLst/>
              <a:gdLst>
                <a:gd name="T0" fmla="*/ 0 w 75"/>
                <a:gd name="T1" fmla="*/ 8 h 48"/>
                <a:gd name="T2" fmla="*/ 0 w 75"/>
                <a:gd name="T3" fmla="*/ 8 h 48"/>
                <a:gd name="T4" fmla="*/ 0 w 75"/>
                <a:gd name="T5" fmla="*/ 8 h 48"/>
                <a:gd name="T6" fmla="*/ 27 w 75"/>
                <a:gd name="T7" fmla="*/ 0 h 48"/>
                <a:gd name="T8" fmla="*/ 0 w 75"/>
                <a:gd name="T9" fmla="*/ 8 h 48"/>
                <a:gd name="T10" fmla="*/ 0 w 75"/>
                <a:gd name="T11" fmla="*/ 8 h 48"/>
                <a:gd name="T12" fmla="*/ 0 w 75"/>
                <a:gd name="T13" fmla="*/ 8 h 48"/>
                <a:gd name="T14" fmla="*/ 27 w 75"/>
                <a:gd name="T15" fmla="*/ 0 h 48"/>
                <a:gd name="T16" fmla="*/ 75 w 75"/>
                <a:gd name="T17" fmla="*/ 48 h 48"/>
                <a:gd name="T18" fmla="*/ 75 w 75"/>
                <a:gd name="T19" fmla="*/ 48 h 48"/>
                <a:gd name="T20" fmla="*/ 27 w 75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48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27" y="0"/>
                  </a:moveTo>
                  <a:cubicBezTo>
                    <a:pt x="17" y="0"/>
                    <a:pt x="8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3"/>
                    <a:pt x="17" y="0"/>
                    <a:pt x="27" y="0"/>
                  </a:cubicBezTo>
                  <a:cubicBezTo>
                    <a:pt x="53" y="0"/>
                    <a:pt x="75" y="22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5" y="22"/>
                    <a:pt x="53" y="0"/>
                    <a:pt x="2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4" name="Freeform 129"/>
            <p:cNvSpPr/>
            <p:nvPr/>
          </p:nvSpPr>
          <p:spPr bwMode="auto">
            <a:xfrm>
              <a:off x="1961874" y="5538356"/>
              <a:ext cx="592138" cy="444500"/>
            </a:xfrm>
            <a:custGeom>
              <a:avLst/>
              <a:gdLst>
                <a:gd name="T0" fmla="*/ 0 w 141"/>
                <a:gd name="T1" fmla="*/ 0 h 100"/>
                <a:gd name="T2" fmla="*/ 0 w 141"/>
                <a:gd name="T3" fmla="*/ 100 h 100"/>
                <a:gd name="T4" fmla="*/ 141 w 141"/>
                <a:gd name="T5" fmla="*/ 100 h 100"/>
                <a:gd name="T6" fmla="*/ 139 w 141"/>
                <a:gd name="T7" fmla="*/ 91 h 100"/>
                <a:gd name="T8" fmla="*/ 134 w 141"/>
                <a:gd name="T9" fmla="*/ 78 h 100"/>
                <a:gd name="T10" fmla="*/ 116 w 141"/>
                <a:gd name="T11" fmla="*/ 60 h 100"/>
                <a:gd name="T12" fmla="*/ 115 w 141"/>
                <a:gd name="T13" fmla="*/ 59 h 100"/>
                <a:gd name="T14" fmla="*/ 89 w 141"/>
                <a:gd name="T15" fmla="*/ 52 h 100"/>
                <a:gd name="T16" fmla="*/ 82 w 141"/>
                <a:gd name="T17" fmla="*/ 53 h 100"/>
                <a:gd name="T18" fmla="*/ 82 w 141"/>
                <a:gd name="T19" fmla="*/ 53 h 100"/>
                <a:gd name="T20" fmla="*/ 82 w 141"/>
                <a:gd name="T21" fmla="*/ 53 h 100"/>
                <a:gd name="T22" fmla="*/ 82 w 141"/>
                <a:gd name="T23" fmla="*/ 50 h 100"/>
                <a:gd name="T24" fmla="*/ 34 w 141"/>
                <a:gd name="T25" fmla="*/ 2 h 100"/>
                <a:gd name="T26" fmla="*/ 7 w 141"/>
                <a:gd name="T27" fmla="*/ 10 h 100"/>
                <a:gd name="T28" fmla="*/ 7 w 141"/>
                <a:gd name="T29" fmla="*/ 10 h 100"/>
                <a:gd name="T30" fmla="*/ 7 w 141"/>
                <a:gd name="T31" fmla="*/ 10 h 100"/>
                <a:gd name="T32" fmla="*/ 7 w 141"/>
                <a:gd name="T33" fmla="*/ 10 h 100"/>
                <a:gd name="T34" fmla="*/ 0 w 141"/>
                <a:gd name="T3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1" h="100">
                  <a:moveTo>
                    <a:pt x="0" y="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0" y="97"/>
                    <a:pt x="140" y="94"/>
                    <a:pt x="139" y="91"/>
                  </a:cubicBezTo>
                  <a:cubicBezTo>
                    <a:pt x="137" y="87"/>
                    <a:pt x="136" y="82"/>
                    <a:pt x="134" y="78"/>
                  </a:cubicBezTo>
                  <a:cubicBezTo>
                    <a:pt x="129" y="71"/>
                    <a:pt x="123" y="64"/>
                    <a:pt x="116" y="60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07" y="55"/>
                    <a:pt x="98" y="52"/>
                    <a:pt x="89" y="52"/>
                  </a:cubicBezTo>
                  <a:cubicBezTo>
                    <a:pt x="87" y="53"/>
                    <a:pt x="84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2"/>
                    <a:pt x="82" y="51"/>
                    <a:pt x="82" y="50"/>
                  </a:cubicBezTo>
                  <a:cubicBezTo>
                    <a:pt x="82" y="24"/>
                    <a:pt x="60" y="2"/>
                    <a:pt x="34" y="2"/>
                  </a:cubicBezTo>
                  <a:cubicBezTo>
                    <a:pt x="24" y="2"/>
                    <a:pt x="15" y="5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6"/>
                    <a:pt x="3" y="3"/>
                    <a:pt x="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5" name="Freeform 130"/>
            <p:cNvSpPr/>
            <p:nvPr/>
          </p:nvSpPr>
          <p:spPr bwMode="auto">
            <a:xfrm>
              <a:off x="1445936" y="4725556"/>
              <a:ext cx="654050" cy="1230313"/>
            </a:xfrm>
            <a:custGeom>
              <a:avLst/>
              <a:gdLst>
                <a:gd name="T0" fmla="*/ 412 w 412"/>
                <a:gd name="T1" fmla="*/ 154 h 775"/>
                <a:gd name="T2" fmla="*/ 238 w 412"/>
                <a:gd name="T3" fmla="*/ 201 h 775"/>
                <a:gd name="T4" fmla="*/ 201 w 412"/>
                <a:gd name="T5" fmla="*/ 0 h 775"/>
                <a:gd name="T6" fmla="*/ 169 w 412"/>
                <a:gd name="T7" fmla="*/ 201 h 775"/>
                <a:gd name="T8" fmla="*/ 0 w 412"/>
                <a:gd name="T9" fmla="*/ 151 h 775"/>
                <a:gd name="T10" fmla="*/ 172 w 412"/>
                <a:gd name="T11" fmla="*/ 271 h 775"/>
                <a:gd name="T12" fmla="*/ 161 w 412"/>
                <a:gd name="T13" fmla="*/ 775 h 775"/>
                <a:gd name="T14" fmla="*/ 241 w 412"/>
                <a:gd name="T15" fmla="*/ 775 h 775"/>
                <a:gd name="T16" fmla="*/ 227 w 412"/>
                <a:gd name="T17" fmla="*/ 271 h 775"/>
                <a:gd name="T18" fmla="*/ 412 w 412"/>
                <a:gd name="T19" fmla="*/ 15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775">
                  <a:moveTo>
                    <a:pt x="412" y="154"/>
                  </a:moveTo>
                  <a:lnTo>
                    <a:pt x="238" y="201"/>
                  </a:lnTo>
                  <a:lnTo>
                    <a:pt x="201" y="0"/>
                  </a:lnTo>
                  <a:lnTo>
                    <a:pt x="169" y="201"/>
                  </a:lnTo>
                  <a:lnTo>
                    <a:pt x="0" y="151"/>
                  </a:lnTo>
                  <a:lnTo>
                    <a:pt x="172" y="271"/>
                  </a:lnTo>
                  <a:lnTo>
                    <a:pt x="161" y="775"/>
                  </a:lnTo>
                  <a:lnTo>
                    <a:pt x="241" y="775"/>
                  </a:lnTo>
                  <a:lnTo>
                    <a:pt x="227" y="271"/>
                  </a:lnTo>
                  <a:lnTo>
                    <a:pt x="412" y="154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6" name="Freeform 131"/>
            <p:cNvSpPr/>
            <p:nvPr/>
          </p:nvSpPr>
          <p:spPr bwMode="auto">
            <a:xfrm>
              <a:off x="1445936" y="4725556"/>
              <a:ext cx="654050" cy="1230313"/>
            </a:xfrm>
            <a:custGeom>
              <a:avLst/>
              <a:gdLst>
                <a:gd name="T0" fmla="*/ 412 w 412"/>
                <a:gd name="T1" fmla="*/ 154 h 775"/>
                <a:gd name="T2" fmla="*/ 238 w 412"/>
                <a:gd name="T3" fmla="*/ 201 h 775"/>
                <a:gd name="T4" fmla="*/ 201 w 412"/>
                <a:gd name="T5" fmla="*/ 0 h 775"/>
                <a:gd name="T6" fmla="*/ 169 w 412"/>
                <a:gd name="T7" fmla="*/ 201 h 775"/>
                <a:gd name="T8" fmla="*/ 0 w 412"/>
                <a:gd name="T9" fmla="*/ 151 h 775"/>
                <a:gd name="T10" fmla="*/ 172 w 412"/>
                <a:gd name="T11" fmla="*/ 271 h 775"/>
                <a:gd name="T12" fmla="*/ 161 w 412"/>
                <a:gd name="T13" fmla="*/ 775 h 775"/>
                <a:gd name="T14" fmla="*/ 241 w 412"/>
                <a:gd name="T15" fmla="*/ 775 h 775"/>
                <a:gd name="T16" fmla="*/ 227 w 412"/>
                <a:gd name="T17" fmla="*/ 271 h 775"/>
                <a:gd name="T18" fmla="*/ 412 w 412"/>
                <a:gd name="T19" fmla="*/ 15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775">
                  <a:moveTo>
                    <a:pt x="412" y="154"/>
                  </a:moveTo>
                  <a:lnTo>
                    <a:pt x="238" y="201"/>
                  </a:lnTo>
                  <a:lnTo>
                    <a:pt x="201" y="0"/>
                  </a:lnTo>
                  <a:lnTo>
                    <a:pt x="169" y="201"/>
                  </a:lnTo>
                  <a:lnTo>
                    <a:pt x="0" y="151"/>
                  </a:lnTo>
                  <a:lnTo>
                    <a:pt x="172" y="271"/>
                  </a:lnTo>
                  <a:lnTo>
                    <a:pt x="161" y="775"/>
                  </a:lnTo>
                  <a:lnTo>
                    <a:pt x="241" y="775"/>
                  </a:lnTo>
                  <a:lnTo>
                    <a:pt x="227" y="271"/>
                  </a:lnTo>
                  <a:lnTo>
                    <a:pt x="412" y="1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7" name="Oval 132"/>
            <p:cNvSpPr>
              <a:spLocks noChangeArrowheads="1"/>
            </p:cNvSpPr>
            <p:nvPr/>
          </p:nvSpPr>
          <p:spPr bwMode="auto">
            <a:xfrm>
              <a:off x="1995211" y="4716031"/>
              <a:ext cx="385763" cy="404813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8" name="Oval 133"/>
            <p:cNvSpPr>
              <a:spLocks noChangeArrowheads="1"/>
            </p:cNvSpPr>
            <p:nvPr/>
          </p:nvSpPr>
          <p:spPr bwMode="auto">
            <a:xfrm>
              <a:off x="1157011" y="4716031"/>
              <a:ext cx="385763" cy="404813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9" name="Oval 134"/>
            <p:cNvSpPr>
              <a:spLocks noChangeArrowheads="1"/>
            </p:cNvSpPr>
            <p:nvPr/>
          </p:nvSpPr>
          <p:spPr bwMode="auto">
            <a:xfrm>
              <a:off x="1341161" y="4019118"/>
              <a:ext cx="847725" cy="896938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0" name="Freeform 135"/>
            <p:cNvSpPr>
              <a:spLocks noEditPoints="1"/>
            </p:cNvSpPr>
            <p:nvPr/>
          </p:nvSpPr>
          <p:spPr bwMode="auto">
            <a:xfrm>
              <a:off x="1806299" y="4716031"/>
              <a:ext cx="382588" cy="449263"/>
            </a:xfrm>
            <a:custGeom>
              <a:avLst/>
              <a:gdLst>
                <a:gd name="T0" fmla="*/ 51 w 91"/>
                <a:gd name="T1" fmla="*/ 69 h 101"/>
                <a:gd name="T2" fmla="*/ 0 w 91"/>
                <a:gd name="T3" fmla="*/ 99 h 101"/>
                <a:gd name="T4" fmla="*/ 0 w 91"/>
                <a:gd name="T5" fmla="*/ 101 h 101"/>
                <a:gd name="T6" fmla="*/ 51 w 91"/>
                <a:gd name="T7" fmla="*/ 69 h 101"/>
                <a:gd name="T8" fmla="*/ 51 w 91"/>
                <a:gd name="T9" fmla="*/ 69 h 101"/>
                <a:gd name="T10" fmla="*/ 48 w 91"/>
                <a:gd name="T11" fmla="*/ 63 h 101"/>
                <a:gd name="T12" fmla="*/ 4 w 91"/>
                <a:gd name="T13" fmla="*/ 74 h 101"/>
                <a:gd name="T14" fmla="*/ 48 w 91"/>
                <a:gd name="T15" fmla="*/ 63 h 101"/>
                <a:gd name="T16" fmla="*/ 48 w 91"/>
                <a:gd name="T17" fmla="*/ 63 h 101"/>
                <a:gd name="T18" fmla="*/ 91 w 91"/>
                <a:gd name="T19" fmla="*/ 0 h 101"/>
                <a:gd name="T20" fmla="*/ 91 w 91"/>
                <a:gd name="T21" fmla="*/ 0 h 101"/>
                <a:gd name="T22" fmla="*/ 91 w 91"/>
                <a:gd name="T23" fmla="*/ 0 h 101"/>
                <a:gd name="T24" fmla="*/ 91 w 91"/>
                <a:gd name="T25" fmla="*/ 0 h 101"/>
                <a:gd name="T26" fmla="*/ 91 w 91"/>
                <a:gd name="T27" fmla="*/ 0 h 101"/>
                <a:gd name="T28" fmla="*/ 91 w 91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01">
                  <a:moveTo>
                    <a:pt x="51" y="6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moveTo>
                    <a:pt x="48" y="63"/>
                  </a:moveTo>
                  <a:cubicBezTo>
                    <a:pt x="4" y="74"/>
                    <a:pt x="4" y="74"/>
                    <a:pt x="4" y="74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1" name="Rectangle 136"/>
            <p:cNvSpPr>
              <a:spLocks noChangeArrowheads="1"/>
            </p:cNvSpPr>
            <p:nvPr/>
          </p:nvSpPr>
          <p:spPr bwMode="auto">
            <a:xfrm>
              <a:off x="1760261" y="5955868"/>
              <a:ext cx="68263" cy="12700"/>
            </a:xfrm>
            <a:prstGeom prst="rect">
              <a:avLst/>
            </a:pr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2" name="Rectangle 137"/>
            <p:cNvSpPr>
              <a:spLocks noChangeArrowheads="1"/>
            </p:cNvSpPr>
            <p:nvPr/>
          </p:nvSpPr>
          <p:spPr bwMode="auto">
            <a:xfrm>
              <a:off x="1760261" y="5955868"/>
              <a:ext cx="68263" cy="1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3" name="Freeform 138"/>
            <p:cNvSpPr/>
            <p:nvPr/>
          </p:nvSpPr>
          <p:spPr bwMode="auto">
            <a:xfrm>
              <a:off x="1760261" y="4916056"/>
              <a:ext cx="260350" cy="1039813"/>
            </a:xfrm>
            <a:custGeom>
              <a:avLst/>
              <a:gdLst>
                <a:gd name="T0" fmla="*/ 9 w 62"/>
                <a:gd name="T1" fmla="*/ 0 h 234"/>
                <a:gd name="T2" fmla="*/ 1 w 62"/>
                <a:gd name="T3" fmla="*/ 0 h 234"/>
                <a:gd name="T4" fmla="*/ 0 w 62"/>
                <a:gd name="T5" fmla="*/ 0 h 234"/>
                <a:gd name="T6" fmla="*/ 0 w 62"/>
                <a:gd name="T7" fmla="*/ 234 h 234"/>
                <a:gd name="T8" fmla="*/ 16 w 62"/>
                <a:gd name="T9" fmla="*/ 234 h 234"/>
                <a:gd name="T10" fmla="*/ 11 w 62"/>
                <a:gd name="T11" fmla="*/ 56 h 234"/>
                <a:gd name="T12" fmla="*/ 11 w 62"/>
                <a:gd name="T13" fmla="*/ 56 h 234"/>
                <a:gd name="T14" fmla="*/ 11 w 62"/>
                <a:gd name="T15" fmla="*/ 54 h 234"/>
                <a:gd name="T16" fmla="*/ 62 w 62"/>
                <a:gd name="T17" fmla="*/ 24 h 234"/>
                <a:gd name="T18" fmla="*/ 59 w 62"/>
                <a:gd name="T19" fmla="*/ 18 h 234"/>
                <a:gd name="T20" fmla="*/ 15 w 62"/>
                <a:gd name="T21" fmla="*/ 29 h 234"/>
                <a:gd name="T22" fmla="*/ 9 w 62"/>
                <a:gd name="T2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234">
                  <a:moveTo>
                    <a:pt x="9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16" y="234"/>
                    <a:pt x="16" y="234"/>
                    <a:pt x="16" y="23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2"/>
                    <a:pt x="60" y="20"/>
                    <a:pt x="59" y="1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4" name="Freeform 139"/>
            <p:cNvSpPr>
              <a:spLocks noEditPoints="1"/>
            </p:cNvSpPr>
            <p:nvPr/>
          </p:nvSpPr>
          <p:spPr bwMode="auto">
            <a:xfrm>
              <a:off x="1995211" y="4916056"/>
              <a:ext cx="193675" cy="204788"/>
            </a:xfrm>
            <a:custGeom>
              <a:avLst/>
              <a:gdLst>
                <a:gd name="T0" fmla="*/ 46 w 46"/>
                <a:gd name="T1" fmla="*/ 46 h 46"/>
                <a:gd name="T2" fmla="*/ 46 w 46"/>
                <a:gd name="T3" fmla="*/ 46 h 46"/>
                <a:gd name="T4" fmla="*/ 46 w 46"/>
                <a:gd name="T5" fmla="*/ 46 h 46"/>
                <a:gd name="T6" fmla="*/ 46 w 46"/>
                <a:gd name="T7" fmla="*/ 46 h 46"/>
                <a:gd name="T8" fmla="*/ 46 w 46"/>
                <a:gd name="T9" fmla="*/ 46 h 46"/>
                <a:gd name="T10" fmla="*/ 46 w 46"/>
                <a:gd name="T11" fmla="*/ 46 h 46"/>
                <a:gd name="T12" fmla="*/ 45 w 46"/>
                <a:gd name="T13" fmla="*/ 46 h 46"/>
                <a:gd name="T14" fmla="*/ 46 w 46"/>
                <a:gd name="T15" fmla="*/ 46 h 46"/>
                <a:gd name="T16" fmla="*/ 45 w 46"/>
                <a:gd name="T17" fmla="*/ 46 h 46"/>
                <a:gd name="T18" fmla="*/ 45 w 46"/>
                <a:gd name="T19" fmla="*/ 46 h 46"/>
                <a:gd name="T20" fmla="*/ 45 w 46"/>
                <a:gd name="T21" fmla="*/ 46 h 46"/>
                <a:gd name="T22" fmla="*/ 45 w 46"/>
                <a:gd name="T23" fmla="*/ 46 h 46"/>
                <a:gd name="T24" fmla="*/ 45 w 46"/>
                <a:gd name="T25" fmla="*/ 46 h 46"/>
                <a:gd name="T26" fmla="*/ 45 w 46"/>
                <a:gd name="T27" fmla="*/ 46 h 46"/>
                <a:gd name="T28" fmla="*/ 45 w 46"/>
                <a:gd name="T29" fmla="*/ 46 h 46"/>
                <a:gd name="T30" fmla="*/ 45 w 46"/>
                <a:gd name="T31" fmla="*/ 46 h 46"/>
                <a:gd name="T32" fmla="*/ 45 w 46"/>
                <a:gd name="T33" fmla="*/ 46 h 46"/>
                <a:gd name="T34" fmla="*/ 45 w 46"/>
                <a:gd name="T35" fmla="*/ 46 h 46"/>
                <a:gd name="T36" fmla="*/ 45 w 46"/>
                <a:gd name="T37" fmla="*/ 46 h 46"/>
                <a:gd name="T38" fmla="*/ 45 w 46"/>
                <a:gd name="T39" fmla="*/ 46 h 46"/>
                <a:gd name="T40" fmla="*/ 45 w 46"/>
                <a:gd name="T41" fmla="*/ 46 h 46"/>
                <a:gd name="T42" fmla="*/ 45 w 46"/>
                <a:gd name="T43" fmla="*/ 46 h 46"/>
                <a:gd name="T44" fmla="*/ 45 w 46"/>
                <a:gd name="T45" fmla="*/ 46 h 46"/>
                <a:gd name="T46" fmla="*/ 45 w 46"/>
                <a:gd name="T47" fmla="*/ 46 h 46"/>
                <a:gd name="T48" fmla="*/ 0 w 46"/>
                <a:gd name="T49" fmla="*/ 1 h 46"/>
                <a:gd name="T50" fmla="*/ 0 w 46"/>
                <a:gd name="T51" fmla="*/ 1 h 46"/>
                <a:gd name="T52" fmla="*/ 0 w 46"/>
                <a:gd name="T53" fmla="*/ 1 h 46"/>
                <a:gd name="T54" fmla="*/ 0 w 46"/>
                <a:gd name="T55" fmla="*/ 0 h 46"/>
                <a:gd name="T56" fmla="*/ 0 w 46"/>
                <a:gd name="T57" fmla="*/ 1 h 46"/>
                <a:gd name="T58" fmla="*/ 0 w 46"/>
                <a:gd name="T59" fmla="*/ 0 h 46"/>
                <a:gd name="T60" fmla="*/ 0 w 46"/>
                <a:gd name="T61" fmla="*/ 0 h 46"/>
                <a:gd name="T62" fmla="*/ 0 w 46"/>
                <a:gd name="T63" fmla="*/ 0 h 46"/>
                <a:gd name="T64" fmla="*/ 0 w 46"/>
                <a:gd name="T65" fmla="*/ 0 h 46"/>
                <a:gd name="T66" fmla="*/ 0 w 46"/>
                <a:gd name="T67" fmla="*/ 0 h 46"/>
                <a:gd name="T68" fmla="*/ 0 w 46"/>
                <a:gd name="T69" fmla="*/ 0 h 46"/>
                <a:gd name="T70" fmla="*/ 0 w 46"/>
                <a:gd name="T7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46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moveTo>
                    <a:pt x="46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moveTo>
                    <a:pt x="45" y="46"/>
                  </a:moveTo>
                  <a:cubicBezTo>
                    <a:pt x="45" y="46"/>
                    <a:pt x="46" y="46"/>
                    <a:pt x="46" y="46"/>
                  </a:cubicBezTo>
                  <a:cubicBezTo>
                    <a:pt x="46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5" name="Freeform 140"/>
            <p:cNvSpPr/>
            <p:nvPr/>
          </p:nvSpPr>
          <p:spPr bwMode="auto">
            <a:xfrm>
              <a:off x="1995211" y="4716031"/>
              <a:ext cx="385763" cy="404813"/>
            </a:xfrm>
            <a:custGeom>
              <a:avLst/>
              <a:gdLst>
                <a:gd name="T0" fmla="*/ 46 w 92"/>
                <a:gd name="T1" fmla="*/ 0 h 91"/>
                <a:gd name="T2" fmla="*/ 46 w 92"/>
                <a:gd name="T3" fmla="*/ 0 h 91"/>
                <a:gd name="T4" fmla="*/ 46 w 92"/>
                <a:gd name="T5" fmla="*/ 0 h 91"/>
                <a:gd name="T6" fmla="*/ 46 w 92"/>
                <a:gd name="T7" fmla="*/ 0 h 91"/>
                <a:gd name="T8" fmla="*/ 46 w 92"/>
                <a:gd name="T9" fmla="*/ 0 h 91"/>
                <a:gd name="T10" fmla="*/ 46 w 92"/>
                <a:gd name="T11" fmla="*/ 0 h 91"/>
                <a:gd name="T12" fmla="*/ 27 w 92"/>
                <a:gd name="T13" fmla="*/ 4 h 91"/>
                <a:gd name="T14" fmla="*/ 4 w 92"/>
                <a:gd name="T15" fmla="*/ 26 h 91"/>
                <a:gd name="T16" fmla="*/ 0 w 92"/>
                <a:gd name="T17" fmla="*/ 45 h 91"/>
                <a:gd name="T18" fmla="*/ 0 w 92"/>
                <a:gd name="T19" fmla="*/ 45 h 91"/>
                <a:gd name="T20" fmla="*/ 0 w 92"/>
                <a:gd name="T21" fmla="*/ 45 h 91"/>
                <a:gd name="T22" fmla="*/ 0 w 92"/>
                <a:gd name="T23" fmla="*/ 45 h 91"/>
                <a:gd name="T24" fmla="*/ 0 w 92"/>
                <a:gd name="T25" fmla="*/ 45 h 91"/>
                <a:gd name="T26" fmla="*/ 0 w 92"/>
                <a:gd name="T27" fmla="*/ 45 h 91"/>
                <a:gd name="T28" fmla="*/ 0 w 92"/>
                <a:gd name="T29" fmla="*/ 45 h 91"/>
                <a:gd name="T30" fmla="*/ 0 w 92"/>
                <a:gd name="T31" fmla="*/ 46 h 91"/>
                <a:gd name="T32" fmla="*/ 0 w 92"/>
                <a:gd name="T33" fmla="*/ 46 h 91"/>
                <a:gd name="T34" fmla="*/ 0 w 92"/>
                <a:gd name="T35" fmla="*/ 46 h 91"/>
                <a:gd name="T36" fmla="*/ 3 w 92"/>
                <a:gd name="T37" fmla="*/ 63 h 91"/>
                <a:gd name="T38" fmla="*/ 3 w 92"/>
                <a:gd name="T39" fmla="*/ 63 h 91"/>
                <a:gd name="T40" fmla="*/ 3 w 92"/>
                <a:gd name="T41" fmla="*/ 63 h 91"/>
                <a:gd name="T42" fmla="*/ 6 w 92"/>
                <a:gd name="T43" fmla="*/ 69 h 91"/>
                <a:gd name="T44" fmla="*/ 6 w 92"/>
                <a:gd name="T45" fmla="*/ 69 h 91"/>
                <a:gd name="T46" fmla="*/ 6 w 92"/>
                <a:gd name="T47" fmla="*/ 69 h 91"/>
                <a:gd name="T48" fmla="*/ 45 w 92"/>
                <a:gd name="T49" fmla="*/ 91 h 91"/>
                <a:gd name="T50" fmla="*/ 45 w 92"/>
                <a:gd name="T51" fmla="*/ 91 h 91"/>
                <a:gd name="T52" fmla="*/ 45 w 92"/>
                <a:gd name="T53" fmla="*/ 91 h 91"/>
                <a:gd name="T54" fmla="*/ 45 w 92"/>
                <a:gd name="T55" fmla="*/ 91 h 91"/>
                <a:gd name="T56" fmla="*/ 45 w 92"/>
                <a:gd name="T57" fmla="*/ 91 h 91"/>
                <a:gd name="T58" fmla="*/ 45 w 92"/>
                <a:gd name="T59" fmla="*/ 91 h 91"/>
                <a:gd name="T60" fmla="*/ 45 w 92"/>
                <a:gd name="T61" fmla="*/ 91 h 91"/>
                <a:gd name="T62" fmla="*/ 45 w 92"/>
                <a:gd name="T63" fmla="*/ 91 h 91"/>
                <a:gd name="T64" fmla="*/ 45 w 92"/>
                <a:gd name="T65" fmla="*/ 91 h 91"/>
                <a:gd name="T66" fmla="*/ 45 w 92"/>
                <a:gd name="T67" fmla="*/ 91 h 91"/>
                <a:gd name="T68" fmla="*/ 45 w 92"/>
                <a:gd name="T69" fmla="*/ 91 h 91"/>
                <a:gd name="T70" fmla="*/ 46 w 92"/>
                <a:gd name="T71" fmla="*/ 91 h 91"/>
                <a:gd name="T72" fmla="*/ 46 w 92"/>
                <a:gd name="T73" fmla="*/ 91 h 91"/>
                <a:gd name="T74" fmla="*/ 46 w 92"/>
                <a:gd name="T75" fmla="*/ 91 h 91"/>
                <a:gd name="T76" fmla="*/ 46 w 92"/>
                <a:gd name="T77" fmla="*/ 91 h 91"/>
                <a:gd name="T78" fmla="*/ 46 w 92"/>
                <a:gd name="T79" fmla="*/ 91 h 91"/>
                <a:gd name="T80" fmla="*/ 46 w 92"/>
                <a:gd name="T81" fmla="*/ 91 h 91"/>
                <a:gd name="T82" fmla="*/ 92 w 92"/>
                <a:gd name="T83" fmla="*/ 45 h 91"/>
                <a:gd name="T84" fmla="*/ 58 w 92"/>
                <a:gd name="T85" fmla="*/ 1 h 91"/>
                <a:gd name="T86" fmla="*/ 55 w 92"/>
                <a:gd name="T87" fmla="*/ 3 h 91"/>
                <a:gd name="T88" fmla="*/ 56 w 92"/>
                <a:gd name="T89" fmla="*/ 1 h 91"/>
                <a:gd name="T90" fmla="*/ 46 w 92"/>
                <a:gd name="T9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91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9" y="0"/>
                    <a:pt x="32" y="1"/>
                    <a:pt x="27" y="4"/>
                  </a:cubicBezTo>
                  <a:cubicBezTo>
                    <a:pt x="20" y="12"/>
                    <a:pt x="13" y="20"/>
                    <a:pt x="4" y="26"/>
                  </a:cubicBezTo>
                  <a:cubicBezTo>
                    <a:pt x="2" y="32"/>
                    <a:pt x="0" y="38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2"/>
                    <a:pt x="1" y="57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4" y="65"/>
                    <a:pt x="5" y="67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4" y="82"/>
                    <a:pt x="28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71" y="91"/>
                    <a:pt x="92" y="71"/>
                    <a:pt x="92" y="45"/>
                  </a:cubicBezTo>
                  <a:cubicBezTo>
                    <a:pt x="92" y="24"/>
                    <a:pt x="77" y="6"/>
                    <a:pt x="58" y="1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3" y="0"/>
                    <a:pt x="49" y="0"/>
                    <a:pt x="46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6" name="Freeform 141"/>
            <p:cNvSpPr/>
            <p:nvPr/>
          </p:nvSpPr>
          <p:spPr bwMode="auto">
            <a:xfrm>
              <a:off x="1760261" y="4019118"/>
              <a:ext cx="374650" cy="896938"/>
            </a:xfrm>
            <a:custGeom>
              <a:avLst/>
              <a:gdLst>
                <a:gd name="T0" fmla="*/ 1 w 89"/>
                <a:gd name="T1" fmla="*/ 0 h 202"/>
                <a:gd name="T2" fmla="*/ 1 w 89"/>
                <a:gd name="T3" fmla="*/ 0 h 202"/>
                <a:gd name="T4" fmla="*/ 0 w 89"/>
                <a:gd name="T5" fmla="*/ 0 h 202"/>
                <a:gd name="T6" fmla="*/ 0 w 89"/>
                <a:gd name="T7" fmla="*/ 202 h 202"/>
                <a:gd name="T8" fmla="*/ 1 w 89"/>
                <a:gd name="T9" fmla="*/ 202 h 202"/>
                <a:gd name="T10" fmla="*/ 9 w 89"/>
                <a:gd name="T11" fmla="*/ 202 h 202"/>
                <a:gd name="T12" fmla="*/ 9 w 89"/>
                <a:gd name="T13" fmla="*/ 202 h 202"/>
                <a:gd name="T14" fmla="*/ 60 w 89"/>
                <a:gd name="T15" fmla="*/ 183 h 202"/>
                <a:gd name="T16" fmla="*/ 60 w 89"/>
                <a:gd name="T17" fmla="*/ 183 h 202"/>
                <a:gd name="T18" fmla="*/ 83 w 89"/>
                <a:gd name="T19" fmla="*/ 161 h 202"/>
                <a:gd name="T20" fmla="*/ 83 w 89"/>
                <a:gd name="T21" fmla="*/ 161 h 202"/>
                <a:gd name="T22" fmla="*/ 89 w 89"/>
                <a:gd name="T23" fmla="*/ 151 h 202"/>
                <a:gd name="T24" fmla="*/ 83 w 89"/>
                <a:gd name="T25" fmla="*/ 154 h 202"/>
                <a:gd name="T26" fmla="*/ 33 w 89"/>
                <a:gd name="T27" fmla="*/ 77 h 202"/>
                <a:gd name="T28" fmla="*/ 85 w 89"/>
                <a:gd name="T29" fmla="*/ 45 h 202"/>
                <a:gd name="T30" fmla="*/ 1 w 89"/>
                <a:gd name="T3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20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2"/>
                    <a:pt x="1" y="202"/>
                    <a:pt x="1" y="202"/>
                  </a:cubicBezTo>
                  <a:cubicBezTo>
                    <a:pt x="4" y="202"/>
                    <a:pt x="6" y="202"/>
                    <a:pt x="9" y="202"/>
                  </a:cubicBezTo>
                  <a:cubicBezTo>
                    <a:pt x="9" y="202"/>
                    <a:pt x="9" y="202"/>
                    <a:pt x="9" y="202"/>
                  </a:cubicBezTo>
                  <a:cubicBezTo>
                    <a:pt x="28" y="201"/>
                    <a:pt x="46" y="194"/>
                    <a:pt x="60" y="183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9" y="177"/>
                    <a:pt x="76" y="169"/>
                    <a:pt x="83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5" y="158"/>
                    <a:pt x="87" y="154"/>
                    <a:pt x="89" y="151"/>
                  </a:cubicBezTo>
                  <a:cubicBezTo>
                    <a:pt x="83" y="154"/>
                    <a:pt x="83" y="154"/>
                    <a:pt x="83" y="154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66" y="18"/>
                    <a:pt x="36" y="0"/>
                    <a:pt x="1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7" name="Freeform 142"/>
            <p:cNvSpPr/>
            <p:nvPr/>
          </p:nvSpPr>
          <p:spPr bwMode="auto">
            <a:xfrm>
              <a:off x="2595286" y="3907993"/>
              <a:ext cx="168275" cy="2100263"/>
            </a:xfrm>
            <a:custGeom>
              <a:avLst/>
              <a:gdLst>
                <a:gd name="T0" fmla="*/ 53 w 106"/>
                <a:gd name="T1" fmla="*/ 0 h 1323"/>
                <a:gd name="T2" fmla="*/ 0 w 106"/>
                <a:gd name="T3" fmla="*/ 1323 h 1323"/>
                <a:gd name="T4" fmla="*/ 106 w 106"/>
                <a:gd name="T5" fmla="*/ 1323 h 1323"/>
                <a:gd name="T6" fmla="*/ 53 w 106"/>
                <a:gd name="T7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3">
                  <a:moveTo>
                    <a:pt x="53" y="0"/>
                  </a:moveTo>
                  <a:lnTo>
                    <a:pt x="0" y="1323"/>
                  </a:lnTo>
                  <a:lnTo>
                    <a:pt x="106" y="132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8" name="Freeform 143"/>
            <p:cNvSpPr/>
            <p:nvPr/>
          </p:nvSpPr>
          <p:spPr bwMode="auto">
            <a:xfrm>
              <a:off x="2595286" y="3907993"/>
              <a:ext cx="168275" cy="2100263"/>
            </a:xfrm>
            <a:custGeom>
              <a:avLst/>
              <a:gdLst>
                <a:gd name="T0" fmla="*/ 53 w 106"/>
                <a:gd name="T1" fmla="*/ 0 h 1323"/>
                <a:gd name="T2" fmla="*/ 0 w 106"/>
                <a:gd name="T3" fmla="*/ 1323 h 1323"/>
                <a:gd name="T4" fmla="*/ 106 w 106"/>
                <a:gd name="T5" fmla="*/ 1323 h 1323"/>
                <a:gd name="T6" fmla="*/ 53 w 106"/>
                <a:gd name="T7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3">
                  <a:moveTo>
                    <a:pt x="53" y="0"/>
                  </a:moveTo>
                  <a:lnTo>
                    <a:pt x="0" y="1323"/>
                  </a:lnTo>
                  <a:lnTo>
                    <a:pt x="106" y="1323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9" name="Freeform 144"/>
            <p:cNvSpPr/>
            <p:nvPr/>
          </p:nvSpPr>
          <p:spPr bwMode="auto">
            <a:xfrm>
              <a:off x="1899961" y="4142943"/>
              <a:ext cx="771525" cy="400050"/>
            </a:xfrm>
            <a:custGeom>
              <a:avLst/>
              <a:gdLst>
                <a:gd name="T0" fmla="*/ 486 w 486"/>
                <a:gd name="T1" fmla="*/ 193 h 252"/>
                <a:gd name="T2" fmla="*/ 367 w 486"/>
                <a:gd name="T3" fmla="*/ 78 h 252"/>
                <a:gd name="T4" fmla="*/ 354 w 486"/>
                <a:gd name="T5" fmla="*/ 140 h 252"/>
                <a:gd name="T6" fmla="*/ 282 w 486"/>
                <a:gd name="T7" fmla="*/ 17 h 252"/>
                <a:gd name="T8" fmla="*/ 266 w 486"/>
                <a:gd name="T9" fmla="*/ 95 h 252"/>
                <a:gd name="T10" fmla="*/ 208 w 486"/>
                <a:gd name="T11" fmla="*/ 0 h 252"/>
                <a:gd name="T12" fmla="*/ 0 w 486"/>
                <a:gd name="T13" fmla="*/ 137 h 252"/>
                <a:gd name="T14" fmla="*/ 486 w 486"/>
                <a:gd name="T15" fmla="*/ 252 h 252"/>
                <a:gd name="T16" fmla="*/ 486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486" y="193"/>
                  </a:moveTo>
                  <a:lnTo>
                    <a:pt x="367" y="78"/>
                  </a:lnTo>
                  <a:lnTo>
                    <a:pt x="354" y="140"/>
                  </a:lnTo>
                  <a:lnTo>
                    <a:pt x="282" y="17"/>
                  </a:lnTo>
                  <a:lnTo>
                    <a:pt x="266" y="95"/>
                  </a:lnTo>
                  <a:lnTo>
                    <a:pt x="208" y="0"/>
                  </a:lnTo>
                  <a:lnTo>
                    <a:pt x="0" y="137"/>
                  </a:lnTo>
                  <a:lnTo>
                    <a:pt x="486" y="252"/>
                  </a:lnTo>
                  <a:lnTo>
                    <a:pt x="486" y="193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0" name="Freeform 145"/>
            <p:cNvSpPr/>
            <p:nvPr/>
          </p:nvSpPr>
          <p:spPr bwMode="auto">
            <a:xfrm>
              <a:off x="1899961" y="4142943"/>
              <a:ext cx="771525" cy="400050"/>
            </a:xfrm>
            <a:custGeom>
              <a:avLst/>
              <a:gdLst>
                <a:gd name="T0" fmla="*/ 486 w 486"/>
                <a:gd name="T1" fmla="*/ 193 h 252"/>
                <a:gd name="T2" fmla="*/ 367 w 486"/>
                <a:gd name="T3" fmla="*/ 78 h 252"/>
                <a:gd name="T4" fmla="*/ 354 w 486"/>
                <a:gd name="T5" fmla="*/ 140 h 252"/>
                <a:gd name="T6" fmla="*/ 282 w 486"/>
                <a:gd name="T7" fmla="*/ 17 h 252"/>
                <a:gd name="T8" fmla="*/ 266 w 486"/>
                <a:gd name="T9" fmla="*/ 95 h 252"/>
                <a:gd name="T10" fmla="*/ 208 w 486"/>
                <a:gd name="T11" fmla="*/ 0 h 252"/>
                <a:gd name="T12" fmla="*/ 0 w 486"/>
                <a:gd name="T13" fmla="*/ 137 h 252"/>
                <a:gd name="T14" fmla="*/ 486 w 486"/>
                <a:gd name="T15" fmla="*/ 252 h 252"/>
                <a:gd name="T16" fmla="*/ 486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486" y="193"/>
                  </a:moveTo>
                  <a:lnTo>
                    <a:pt x="367" y="78"/>
                  </a:lnTo>
                  <a:lnTo>
                    <a:pt x="354" y="140"/>
                  </a:lnTo>
                  <a:lnTo>
                    <a:pt x="282" y="17"/>
                  </a:lnTo>
                  <a:lnTo>
                    <a:pt x="266" y="95"/>
                  </a:lnTo>
                  <a:lnTo>
                    <a:pt x="208" y="0"/>
                  </a:lnTo>
                  <a:lnTo>
                    <a:pt x="0" y="137"/>
                  </a:lnTo>
                  <a:lnTo>
                    <a:pt x="486" y="252"/>
                  </a:lnTo>
                  <a:lnTo>
                    <a:pt x="486" y="1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1" name="Freeform 146"/>
            <p:cNvSpPr/>
            <p:nvPr/>
          </p:nvSpPr>
          <p:spPr bwMode="auto">
            <a:xfrm>
              <a:off x="1899961" y="4360431"/>
              <a:ext cx="771525" cy="368300"/>
            </a:xfrm>
            <a:custGeom>
              <a:avLst/>
              <a:gdLst>
                <a:gd name="T0" fmla="*/ 462 w 486"/>
                <a:gd name="T1" fmla="*/ 168 h 232"/>
                <a:gd name="T2" fmla="*/ 309 w 486"/>
                <a:gd name="T3" fmla="*/ 216 h 232"/>
                <a:gd name="T4" fmla="*/ 322 w 486"/>
                <a:gd name="T5" fmla="*/ 154 h 232"/>
                <a:gd name="T6" fmla="*/ 206 w 486"/>
                <a:gd name="T7" fmla="*/ 232 h 232"/>
                <a:gd name="T8" fmla="*/ 224 w 486"/>
                <a:gd name="T9" fmla="*/ 154 h 232"/>
                <a:gd name="T10" fmla="*/ 132 w 486"/>
                <a:gd name="T11" fmla="*/ 216 h 232"/>
                <a:gd name="T12" fmla="*/ 0 w 486"/>
                <a:gd name="T13" fmla="*/ 0 h 232"/>
                <a:gd name="T14" fmla="*/ 486 w 486"/>
                <a:gd name="T15" fmla="*/ 115 h 232"/>
                <a:gd name="T16" fmla="*/ 462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462" y="168"/>
                  </a:moveTo>
                  <a:lnTo>
                    <a:pt x="309" y="216"/>
                  </a:lnTo>
                  <a:lnTo>
                    <a:pt x="322" y="154"/>
                  </a:lnTo>
                  <a:lnTo>
                    <a:pt x="206" y="232"/>
                  </a:lnTo>
                  <a:lnTo>
                    <a:pt x="224" y="154"/>
                  </a:lnTo>
                  <a:lnTo>
                    <a:pt x="132" y="216"/>
                  </a:lnTo>
                  <a:lnTo>
                    <a:pt x="0" y="0"/>
                  </a:lnTo>
                  <a:lnTo>
                    <a:pt x="486" y="115"/>
                  </a:lnTo>
                  <a:lnTo>
                    <a:pt x="462" y="168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2" name="Freeform 147"/>
            <p:cNvSpPr/>
            <p:nvPr/>
          </p:nvSpPr>
          <p:spPr bwMode="auto">
            <a:xfrm>
              <a:off x="1899961" y="4360431"/>
              <a:ext cx="771525" cy="368300"/>
            </a:xfrm>
            <a:custGeom>
              <a:avLst/>
              <a:gdLst>
                <a:gd name="T0" fmla="*/ 462 w 486"/>
                <a:gd name="T1" fmla="*/ 168 h 232"/>
                <a:gd name="T2" fmla="*/ 309 w 486"/>
                <a:gd name="T3" fmla="*/ 216 h 232"/>
                <a:gd name="T4" fmla="*/ 322 w 486"/>
                <a:gd name="T5" fmla="*/ 154 h 232"/>
                <a:gd name="T6" fmla="*/ 206 w 486"/>
                <a:gd name="T7" fmla="*/ 232 h 232"/>
                <a:gd name="T8" fmla="*/ 224 w 486"/>
                <a:gd name="T9" fmla="*/ 154 h 232"/>
                <a:gd name="T10" fmla="*/ 132 w 486"/>
                <a:gd name="T11" fmla="*/ 216 h 232"/>
                <a:gd name="T12" fmla="*/ 0 w 486"/>
                <a:gd name="T13" fmla="*/ 0 h 232"/>
                <a:gd name="T14" fmla="*/ 486 w 486"/>
                <a:gd name="T15" fmla="*/ 115 h 232"/>
                <a:gd name="T16" fmla="*/ 462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462" y="168"/>
                  </a:moveTo>
                  <a:lnTo>
                    <a:pt x="309" y="216"/>
                  </a:lnTo>
                  <a:lnTo>
                    <a:pt x="322" y="154"/>
                  </a:lnTo>
                  <a:lnTo>
                    <a:pt x="206" y="232"/>
                  </a:lnTo>
                  <a:lnTo>
                    <a:pt x="224" y="154"/>
                  </a:lnTo>
                  <a:lnTo>
                    <a:pt x="132" y="216"/>
                  </a:lnTo>
                  <a:lnTo>
                    <a:pt x="0" y="0"/>
                  </a:lnTo>
                  <a:lnTo>
                    <a:pt x="486" y="115"/>
                  </a:lnTo>
                  <a:lnTo>
                    <a:pt x="462" y="1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3" name="Freeform 148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264 w 301"/>
                <a:gd name="T1" fmla="*/ 202 h 406"/>
                <a:gd name="T2" fmla="*/ 229 w 301"/>
                <a:gd name="T3" fmla="*/ 229 h 406"/>
                <a:gd name="T4" fmla="*/ 240 w 301"/>
                <a:gd name="T5" fmla="*/ 126 h 406"/>
                <a:gd name="T6" fmla="*/ 198 w 301"/>
                <a:gd name="T7" fmla="*/ 162 h 406"/>
                <a:gd name="T8" fmla="*/ 208 w 301"/>
                <a:gd name="T9" fmla="*/ 81 h 406"/>
                <a:gd name="T10" fmla="*/ 0 w 301"/>
                <a:gd name="T11" fmla="*/ 0 h 406"/>
                <a:gd name="T12" fmla="*/ 301 w 301"/>
                <a:gd name="T13" fmla="*/ 406 h 406"/>
                <a:gd name="T14" fmla="*/ 264 w 301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264" y="202"/>
                  </a:moveTo>
                  <a:lnTo>
                    <a:pt x="229" y="229"/>
                  </a:lnTo>
                  <a:lnTo>
                    <a:pt x="240" y="126"/>
                  </a:lnTo>
                  <a:lnTo>
                    <a:pt x="198" y="162"/>
                  </a:lnTo>
                  <a:lnTo>
                    <a:pt x="208" y="81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264" y="20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4" name="Freeform 149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264 w 301"/>
                <a:gd name="T1" fmla="*/ 202 h 406"/>
                <a:gd name="T2" fmla="*/ 229 w 301"/>
                <a:gd name="T3" fmla="*/ 229 h 406"/>
                <a:gd name="T4" fmla="*/ 240 w 301"/>
                <a:gd name="T5" fmla="*/ 126 h 406"/>
                <a:gd name="T6" fmla="*/ 198 w 301"/>
                <a:gd name="T7" fmla="*/ 162 h 406"/>
                <a:gd name="T8" fmla="*/ 208 w 301"/>
                <a:gd name="T9" fmla="*/ 81 h 406"/>
                <a:gd name="T10" fmla="*/ 0 w 301"/>
                <a:gd name="T11" fmla="*/ 0 h 406"/>
                <a:gd name="T12" fmla="*/ 301 w 301"/>
                <a:gd name="T13" fmla="*/ 406 h 406"/>
                <a:gd name="T14" fmla="*/ 264 w 301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264" y="202"/>
                  </a:moveTo>
                  <a:lnTo>
                    <a:pt x="229" y="229"/>
                  </a:lnTo>
                  <a:lnTo>
                    <a:pt x="240" y="126"/>
                  </a:lnTo>
                  <a:lnTo>
                    <a:pt x="198" y="162"/>
                  </a:lnTo>
                  <a:lnTo>
                    <a:pt x="208" y="81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264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5" name="Freeform 150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111 w 301"/>
                <a:gd name="T1" fmla="*/ 327 h 406"/>
                <a:gd name="T2" fmla="*/ 145 w 301"/>
                <a:gd name="T3" fmla="*/ 299 h 406"/>
                <a:gd name="T4" fmla="*/ 47 w 301"/>
                <a:gd name="T5" fmla="*/ 288 h 406"/>
                <a:gd name="T6" fmla="*/ 89 w 301"/>
                <a:gd name="T7" fmla="*/ 252 h 406"/>
                <a:gd name="T8" fmla="*/ 13 w 301"/>
                <a:gd name="T9" fmla="*/ 243 h 406"/>
                <a:gd name="T10" fmla="*/ 0 w 301"/>
                <a:gd name="T11" fmla="*/ 0 h 406"/>
                <a:gd name="T12" fmla="*/ 301 w 301"/>
                <a:gd name="T13" fmla="*/ 406 h 406"/>
                <a:gd name="T14" fmla="*/ 111 w 301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111" y="327"/>
                  </a:moveTo>
                  <a:lnTo>
                    <a:pt x="145" y="299"/>
                  </a:lnTo>
                  <a:lnTo>
                    <a:pt x="47" y="288"/>
                  </a:lnTo>
                  <a:lnTo>
                    <a:pt x="89" y="252"/>
                  </a:lnTo>
                  <a:lnTo>
                    <a:pt x="13" y="243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111" y="327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6" name="Freeform 151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111 w 301"/>
                <a:gd name="T1" fmla="*/ 327 h 406"/>
                <a:gd name="T2" fmla="*/ 145 w 301"/>
                <a:gd name="T3" fmla="*/ 299 h 406"/>
                <a:gd name="T4" fmla="*/ 47 w 301"/>
                <a:gd name="T5" fmla="*/ 288 h 406"/>
                <a:gd name="T6" fmla="*/ 89 w 301"/>
                <a:gd name="T7" fmla="*/ 252 h 406"/>
                <a:gd name="T8" fmla="*/ 13 w 301"/>
                <a:gd name="T9" fmla="*/ 243 h 406"/>
                <a:gd name="T10" fmla="*/ 0 w 301"/>
                <a:gd name="T11" fmla="*/ 0 h 406"/>
                <a:gd name="T12" fmla="*/ 301 w 301"/>
                <a:gd name="T13" fmla="*/ 406 h 406"/>
                <a:gd name="T14" fmla="*/ 111 w 301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111" y="327"/>
                  </a:moveTo>
                  <a:lnTo>
                    <a:pt x="145" y="299"/>
                  </a:lnTo>
                  <a:lnTo>
                    <a:pt x="47" y="288"/>
                  </a:lnTo>
                  <a:lnTo>
                    <a:pt x="89" y="252"/>
                  </a:lnTo>
                  <a:lnTo>
                    <a:pt x="13" y="243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111" y="3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7" name="Freeform 152"/>
            <p:cNvSpPr/>
            <p:nvPr/>
          </p:nvSpPr>
          <p:spPr bwMode="auto">
            <a:xfrm>
              <a:off x="2684186" y="3606368"/>
              <a:ext cx="230188" cy="981075"/>
            </a:xfrm>
            <a:custGeom>
              <a:avLst/>
              <a:gdLst>
                <a:gd name="T0" fmla="*/ 111 w 145"/>
                <a:gd name="T1" fmla="*/ 397 h 618"/>
                <a:gd name="T2" fmla="*/ 58 w 145"/>
                <a:gd name="T3" fmla="*/ 397 h 618"/>
                <a:gd name="T4" fmla="*/ 142 w 145"/>
                <a:gd name="T5" fmla="*/ 307 h 618"/>
                <a:gd name="T6" fmla="*/ 79 w 145"/>
                <a:gd name="T7" fmla="*/ 307 h 618"/>
                <a:gd name="T8" fmla="*/ 145 w 145"/>
                <a:gd name="T9" fmla="*/ 240 h 618"/>
                <a:gd name="T10" fmla="*/ 8 w 145"/>
                <a:gd name="T11" fmla="*/ 0 h 618"/>
                <a:gd name="T12" fmla="*/ 0 w 145"/>
                <a:gd name="T13" fmla="*/ 618 h 618"/>
                <a:gd name="T14" fmla="*/ 111 w 145"/>
                <a:gd name="T15" fmla="*/ 39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18">
                  <a:moveTo>
                    <a:pt x="111" y="397"/>
                  </a:moveTo>
                  <a:lnTo>
                    <a:pt x="58" y="397"/>
                  </a:lnTo>
                  <a:lnTo>
                    <a:pt x="142" y="307"/>
                  </a:lnTo>
                  <a:lnTo>
                    <a:pt x="79" y="307"/>
                  </a:lnTo>
                  <a:lnTo>
                    <a:pt x="145" y="240"/>
                  </a:lnTo>
                  <a:lnTo>
                    <a:pt x="8" y="0"/>
                  </a:lnTo>
                  <a:lnTo>
                    <a:pt x="0" y="618"/>
                  </a:lnTo>
                  <a:lnTo>
                    <a:pt x="111" y="397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8" name="Freeform 153"/>
            <p:cNvSpPr/>
            <p:nvPr/>
          </p:nvSpPr>
          <p:spPr bwMode="auto">
            <a:xfrm>
              <a:off x="2684186" y="3606368"/>
              <a:ext cx="230188" cy="981075"/>
            </a:xfrm>
            <a:custGeom>
              <a:avLst/>
              <a:gdLst>
                <a:gd name="T0" fmla="*/ 111 w 145"/>
                <a:gd name="T1" fmla="*/ 397 h 618"/>
                <a:gd name="T2" fmla="*/ 58 w 145"/>
                <a:gd name="T3" fmla="*/ 397 h 618"/>
                <a:gd name="T4" fmla="*/ 142 w 145"/>
                <a:gd name="T5" fmla="*/ 307 h 618"/>
                <a:gd name="T6" fmla="*/ 79 w 145"/>
                <a:gd name="T7" fmla="*/ 307 h 618"/>
                <a:gd name="T8" fmla="*/ 145 w 145"/>
                <a:gd name="T9" fmla="*/ 240 h 618"/>
                <a:gd name="T10" fmla="*/ 8 w 145"/>
                <a:gd name="T11" fmla="*/ 0 h 618"/>
                <a:gd name="T12" fmla="*/ 0 w 145"/>
                <a:gd name="T13" fmla="*/ 618 h 618"/>
                <a:gd name="T14" fmla="*/ 111 w 145"/>
                <a:gd name="T15" fmla="*/ 39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18">
                  <a:moveTo>
                    <a:pt x="111" y="397"/>
                  </a:moveTo>
                  <a:lnTo>
                    <a:pt x="58" y="397"/>
                  </a:lnTo>
                  <a:lnTo>
                    <a:pt x="142" y="307"/>
                  </a:lnTo>
                  <a:lnTo>
                    <a:pt x="79" y="307"/>
                  </a:lnTo>
                  <a:lnTo>
                    <a:pt x="145" y="240"/>
                  </a:lnTo>
                  <a:lnTo>
                    <a:pt x="8" y="0"/>
                  </a:lnTo>
                  <a:lnTo>
                    <a:pt x="0" y="618"/>
                  </a:lnTo>
                  <a:lnTo>
                    <a:pt x="111" y="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9" name="Freeform 154"/>
            <p:cNvSpPr/>
            <p:nvPr/>
          </p:nvSpPr>
          <p:spPr bwMode="auto">
            <a:xfrm>
              <a:off x="2439711" y="3606368"/>
              <a:ext cx="257175" cy="981075"/>
            </a:xfrm>
            <a:custGeom>
              <a:avLst/>
              <a:gdLst>
                <a:gd name="T0" fmla="*/ 32 w 162"/>
                <a:gd name="T1" fmla="*/ 394 h 618"/>
                <a:gd name="T2" fmla="*/ 85 w 162"/>
                <a:gd name="T3" fmla="*/ 394 h 618"/>
                <a:gd name="T4" fmla="*/ 3 w 162"/>
                <a:gd name="T5" fmla="*/ 305 h 618"/>
                <a:gd name="T6" fmla="*/ 66 w 162"/>
                <a:gd name="T7" fmla="*/ 307 h 618"/>
                <a:gd name="T8" fmla="*/ 0 w 162"/>
                <a:gd name="T9" fmla="*/ 237 h 618"/>
                <a:gd name="T10" fmla="*/ 162 w 162"/>
                <a:gd name="T11" fmla="*/ 0 h 618"/>
                <a:gd name="T12" fmla="*/ 154 w 162"/>
                <a:gd name="T13" fmla="*/ 618 h 618"/>
                <a:gd name="T14" fmla="*/ 32 w 162"/>
                <a:gd name="T15" fmla="*/ 3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18">
                  <a:moveTo>
                    <a:pt x="32" y="394"/>
                  </a:moveTo>
                  <a:lnTo>
                    <a:pt x="85" y="394"/>
                  </a:lnTo>
                  <a:lnTo>
                    <a:pt x="3" y="305"/>
                  </a:lnTo>
                  <a:lnTo>
                    <a:pt x="66" y="307"/>
                  </a:lnTo>
                  <a:lnTo>
                    <a:pt x="0" y="237"/>
                  </a:lnTo>
                  <a:lnTo>
                    <a:pt x="162" y="0"/>
                  </a:lnTo>
                  <a:lnTo>
                    <a:pt x="154" y="618"/>
                  </a:lnTo>
                  <a:lnTo>
                    <a:pt x="32" y="394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0" name="Freeform 155"/>
            <p:cNvSpPr/>
            <p:nvPr/>
          </p:nvSpPr>
          <p:spPr bwMode="auto">
            <a:xfrm>
              <a:off x="2439711" y="3606368"/>
              <a:ext cx="257175" cy="981075"/>
            </a:xfrm>
            <a:custGeom>
              <a:avLst/>
              <a:gdLst>
                <a:gd name="T0" fmla="*/ 32 w 162"/>
                <a:gd name="T1" fmla="*/ 394 h 618"/>
                <a:gd name="T2" fmla="*/ 85 w 162"/>
                <a:gd name="T3" fmla="*/ 394 h 618"/>
                <a:gd name="T4" fmla="*/ 3 w 162"/>
                <a:gd name="T5" fmla="*/ 305 h 618"/>
                <a:gd name="T6" fmla="*/ 66 w 162"/>
                <a:gd name="T7" fmla="*/ 307 h 618"/>
                <a:gd name="T8" fmla="*/ 0 w 162"/>
                <a:gd name="T9" fmla="*/ 237 h 618"/>
                <a:gd name="T10" fmla="*/ 162 w 162"/>
                <a:gd name="T11" fmla="*/ 0 h 618"/>
                <a:gd name="T12" fmla="*/ 154 w 162"/>
                <a:gd name="T13" fmla="*/ 618 h 618"/>
                <a:gd name="T14" fmla="*/ 32 w 162"/>
                <a:gd name="T15" fmla="*/ 3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18">
                  <a:moveTo>
                    <a:pt x="32" y="394"/>
                  </a:moveTo>
                  <a:lnTo>
                    <a:pt x="85" y="394"/>
                  </a:lnTo>
                  <a:lnTo>
                    <a:pt x="3" y="305"/>
                  </a:lnTo>
                  <a:lnTo>
                    <a:pt x="66" y="307"/>
                  </a:lnTo>
                  <a:lnTo>
                    <a:pt x="0" y="237"/>
                  </a:lnTo>
                  <a:lnTo>
                    <a:pt x="162" y="0"/>
                  </a:lnTo>
                  <a:lnTo>
                    <a:pt x="154" y="618"/>
                  </a:lnTo>
                  <a:lnTo>
                    <a:pt x="32" y="3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1" name="Freeform 156"/>
            <p:cNvSpPr/>
            <p:nvPr/>
          </p:nvSpPr>
          <p:spPr bwMode="auto">
            <a:xfrm>
              <a:off x="2679424" y="4142943"/>
              <a:ext cx="771525" cy="400050"/>
            </a:xfrm>
            <a:custGeom>
              <a:avLst/>
              <a:gdLst>
                <a:gd name="T0" fmla="*/ 3 w 486"/>
                <a:gd name="T1" fmla="*/ 193 h 252"/>
                <a:gd name="T2" fmla="*/ 119 w 486"/>
                <a:gd name="T3" fmla="*/ 78 h 252"/>
                <a:gd name="T4" fmla="*/ 132 w 486"/>
                <a:gd name="T5" fmla="*/ 140 h 252"/>
                <a:gd name="T6" fmla="*/ 203 w 486"/>
                <a:gd name="T7" fmla="*/ 17 h 252"/>
                <a:gd name="T8" fmla="*/ 222 w 486"/>
                <a:gd name="T9" fmla="*/ 95 h 252"/>
                <a:gd name="T10" fmla="*/ 277 w 486"/>
                <a:gd name="T11" fmla="*/ 0 h 252"/>
                <a:gd name="T12" fmla="*/ 486 w 486"/>
                <a:gd name="T13" fmla="*/ 137 h 252"/>
                <a:gd name="T14" fmla="*/ 0 w 486"/>
                <a:gd name="T15" fmla="*/ 252 h 252"/>
                <a:gd name="T16" fmla="*/ 3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3" y="193"/>
                  </a:moveTo>
                  <a:lnTo>
                    <a:pt x="119" y="78"/>
                  </a:lnTo>
                  <a:lnTo>
                    <a:pt x="132" y="140"/>
                  </a:lnTo>
                  <a:lnTo>
                    <a:pt x="203" y="17"/>
                  </a:lnTo>
                  <a:lnTo>
                    <a:pt x="222" y="95"/>
                  </a:lnTo>
                  <a:lnTo>
                    <a:pt x="277" y="0"/>
                  </a:lnTo>
                  <a:lnTo>
                    <a:pt x="486" y="137"/>
                  </a:lnTo>
                  <a:lnTo>
                    <a:pt x="0" y="252"/>
                  </a:lnTo>
                  <a:lnTo>
                    <a:pt x="3" y="193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2" name="Freeform 157"/>
            <p:cNvSpPr/>
            <p:nvPr/>
          </p:nvSpPr>
          <p:spPr bwMode="auto">
            <a:xfrm>
              <a:off x="2679424" y="4142943"/>
              <a:ext cx="771525" cy="400050"/>
            </a:xfrm>
            <a:custGeom>
              <a:avLst/>
              <a:gdLst>
                <a:gd name="T0" fmla="*/ 3 w 486"/>
                <a:gd name="T1" fmla="*/ 193 h 252"/>
                <a:gd name="T2" fmla="*/ 119 w 486"/>
                <a:gd name="T3" fmla="*/ 78 h 252"/>
                <a:gd name="T4" fmla="*/ 132 w 486"/>
                <a:gd name="T5" fmla="*/ 140 h 252"/>
                <a:gd name="T6" fmla="*/ 203 w 486"/>
                <a:gd name="T7" fmla="*/ 17 h 252"/>
                <a:gd name="T8" fmla="*/ 222 w 486"/>
                <a:gd name="T9" fmla="*/ 95 h 252"/>
                <a:gd name="T10" fmla="*/ 277 w 486"/>
                <a:gd name="T11" fmla="*/ 0 h 252"/>
                <a:gd name="T12" fmla="*/ 486 w 486"/>
                <a:gd name="T13" fmla="*/ 137 h 252"/>
                <a:gd name="T14" fmla="*/ 0 w 486"/>
                <a:gd name="T15" fmla="*/ 252 h 252"/>
                <a:gd name="T16" fmla="*/ 3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3" y="193"/>
                  </a:moveTo>
                  <a:lnTo>
                    <a:pt x="119" y="78"/>
                  </a:lnTo>
                  <a:lnTo>
                    <a:pt x="132" y="140"/>
                  </a:lnTo>
                  <a:lnTo>
                    <a:pt x="203" y="17"/>
                  </a:lnTo>
                  <a:lnTo>
                    <a:pt x="222" y="95"/>
                  </a:lnTo>
                  <a:lnTo>
                    <a:pt x="277" y="0"/>
                  </a:lnTo>
                  <a:lnTo>
                    <a:pt x="486" y="137"/>
                  </a:lnTo>
                  <a:lnTo>
                    <a:pt x="0" y="252"/>
                  </a:lnTo>
                  <a:lnTo>
                    <a:pt x="3" y="1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3" name="Freeform 158"/>
            <p:cNvSpPr/>
            <p:nvPr/>
          </p:nvSpPr>
          <p:spPr bwMode="auto">
            <a:xfrm>
              <a:off x="2679424" y="4360431"/>
              <a:ext cx="771525" cy="368300"/>
            </a:xfrm>
            <a:custGeom>
              <a:avLst/>
              <a:gdLst>
                <a:gd name="T0" fmla="*/ 26 w 486"/>
                <a:gd name="T1" fmla="*/ 168 h 232"/>
                <a:gd name="T2" fmla="*/ 177 w 486"/>
                <a:gd name="T3" fmla="*/ 216 h 232"/>
                <a:gd name="T4" fmla="*/ 166 w 486"/>
                <a:gd name="T5" fmla="*/ 154 h 232"/>
                <a:gd name="T6" fmla="*/ 280 w 486"/>
                <a:gd name="T7" fmla="*/ 232 h 232"/>
                <a:gd name="T8" fmla="*/ 264 w 486"/>
                <a:gd name="T9" fmla="*/ 154 h 232"/>
                <a:gd name="T10" fmla="*/ 354 w 486"/>
                <a:gd name="T11" fmla="*/ 216 h 232"/>
                <a:gd name="T12" fmla="*/ 486 w 486"/>
                <a:gd name="T13" fmla="*/ 0 h 232"/>
                <a:gd name="T14" fmla="*/ 0 w 486"/>
                <a:gd name="T15" fmla="*/ 115 h 232"/>
                <a:gd name="T16" fmla="*/ 26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26" y="168"/>
                  </a:moveTo>
                  <a:lnTo>
                    <a:pt x="177" y="216"/>
                  </a:lnTo>
                  <a:lnTo>
                    <a:pt x="166" y="154"/>
                  </a:lnTo>
                  <a:lnTo>
                    <a:pt x="280" y="232"/>
                  </a:lnTo>
                  <a:lnTo>
                    <a:pt x="264" y="154"/>
                  </a:lnTo>
                  <a:lnTo>
                    <a:pt x="354" y="216"/>
                  </a:lnTo>
                  <a:lnTo>
                    <a:pt x="486" y="0"/>
                  </a:lnTo>
                  <a:lnTo>
                    <a:pt x="0" y="115"/>
                  </a:lnTo>
                  <a:lnTo>
                    <a:pt x="26" y="168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4" name="Freeform 159"/>
            <p:cNvSpPr/>
            <p:nvPr/>
          </p:nvSpPr>
          <p:spPr bwMode="auto">
            <a:xfrm>
              <a:off x="2679424" y="4360431"/>
              <a:ext cx="771525" cy="368300"/>
            </a:xfrm>
            <a:custGeom>
              <a:avLst/>
              <a:gdLst>
                <a:gd name="T0" fmla="*/ 26 w 486"/>
                <a:gd name="T1" fmla="*/ 168 h 232"/>
                <a:gd name="T2" fmla="*/ 177 w 486"/>
                <a:gd name="T3" fmla="*/ 216 h 232"/>
                <a:gd name="T4" fmla="*/ 166 w 486"/>
                <a:gd name="T5" fmla="*/ 154 h 232"/>
                <a:gd name="T6" fmla="*/ 280 w 486"/>
                <a:gd name="T7" fmla="*/ 232 h 232"/>
                <a:gd name="T8" fmla="*/ 264 w 486"/>
                <a:gd name="T9" fmla="*/ 154 h 232"/>
                <a:gd name="T10" fmla="*/ 354 w 486"/>
                <a:gd name="T11" fmla="*/ 216 h 232"/>
                <a:gd name="T12" fmla="*/ 486 w 486"/>
                <a:gd name="T13" fmla="*/ 0 h 232"/>
                <a:gd name="T14" fmla="*/ 0 w 486"/>
                <a:gd name="T15" fmla="*/ 115 h 232"/>
                <a:gd name="T16" fmla="*/ 26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26" y="168"/>
                  </a:moveTo>
                  <a:lnTo>
                    <a:pt x="177" y="216"/>
                  </a:lnTo>
                  <a:lnTo>
                    <a:pt x="166" y="154"/>
                  </a:lnTo>
                  <a:lnTo>
                    <a:pt x="280" y="232"/>
                  </a:lnTo>
                  <a:lnTo>
                    <a:pt x="264" y="154"/>
                  </a:lnTo>
                  <a:lnTo>
                    <a:pt x="354" y="216"/>
                  </a:lnTo>
                  <a:lnTo>
                    <a:pt x="486" y="0"/>
                  </a:lnTo>
                  <a:lnTo>
                    <a:pt x="0" y="115"/>
                  </a:lnTo>
                  <a:lnTo>
                    <a:pt x="26" y="1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5" name="Freeform 160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39 w 304"/>
                <a:gd name="T1" fmla="*/ 202 h 406"/>
                <a:gd name="T2" fmla="*/ 74 w 304"/>
                <a:gd name="T3" fmla="*/ 229 h 406"/>
                <a:gd name="T4" fmla="*/ 63 w 304"/>
                <a:gd name="T5" fmla="*/ 126 h 406"/>
                <a:gd name="T6" fmla="*/ 103 w 304"/>
                <a:gd name="T7" fmla="*/ 162 h 406"/>
                <a:gd name="T8" fmla="*/ 95 w 304"/>
                <a:gd name="T9" fmla="*/ 81 h 406"/>
                <a:gd name="T10" fmla="*/ 304 w 304"/>
                <a:gd name="T11" fmla="*/ 0 h 406"/>
                <a:gd name="T12" fmla="*/ 0 w 304"/>
                <a:gd name="T13" fmla="*/ 406 h 406"/>
                <a:gd name="T14" fmla="*/ 39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39" y="202"/>
                  </a:moveTo>
                  <a:lnTo>
                    <a:pt x="74" y="229"/>
                  </a:lnTo>
                  <a:lnTo>
                    <a:pt x="63" y="126"/>
                  </a:lnTo>
                  <a:lnTo>
                    <a:pt x="103" y="162"/>
                  </a:lnTo>
                  <a:lnTo>
                    <a:pt x="95" y="81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39" y="20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6" name="Freeform 161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39 w 304"/>
                <a:gd name="T1" fmla="*/ 202 h 406"/>
                <a:gd name="T2" fmla="*/ 74 w 304"/>
                <a:gd name="T3" fmla="*/ 229 h 406"/>
                <a:gd name="T4" fmla="*/ 63 w 304"/>
                <a:gd name="T5" fmla="*/ 126 h 406"/>
                <a:gd name="T6" fmla="*/ 103 w 304"/>
                <a:gd name="T7" fmla="*/ 162 h 406"/>
                <a:gd name="T8" fmla="*/ 95 w 304"/>
                <a:gd name="T9" fmla="*/ 81 h 406"/>
                <a:gd name="T10" fmla="*/ 304 w 304"/>
                <a:gd name="T11" fmla="*/ 0 h 406"/>
                <a:gd name="T12" fmla="*/ 0 w 304"/>
                <a:gd name="T13" fmla="*/ 406 h 406"/>
                <a:gd name="T14" fmla="*/ 39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39" y="202"/>
                  </a:moveTo>
                  <a:lnTo>
                    <a:pt x="74" y="229"/>
                  </a:lnTo>
                  <a:lnTo>
                    <a:pt x="63" y="126"/>
                  </a:lnTo>
                  <a:lnTo>
                    <a:pt x="103" y="162"/>
                  </a:lnTo>
                  <a:lnTo>
                    <a:pt x="95" y="81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39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7" name="Freeform 162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190 w 304"/>
                <a:gd name="T1" fmla="*/ 327 h 406"/>
                <a:gd name="T2" fmla="*/ 158 w 304"/>
                <a:gd name="T3" fmla="*/ 299 h 406"/>
                <a:gd name="T4" fmla="*/ 256 w 304"/>
                <a:gd name="T5" fmla="*/ 288 h 406"/>
                <a:gd name="T6" fmla="*/ 214 w 304"/>
                <a:gd name="T7" fmla="*/ 252 h 406"/>
                <a:gd name="T8" fmla="*/ 290 w 304"/>
                <a:gd name="T9" fmla="*/ 243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7"/>
                  </a:moveTo>
                  <a:lnTo>
                    <a:pt x="158" y="299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0" y="243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7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8" name="Freeform 163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190 w 304"/>
                <a:gd name="T1" fmla="*/ 327 h 406"/>
                <a:gd name="T2" fmla="*/ 158 w 304"/>
                <a:gd name="T3" fmla="*/ 299 h 406"/>
                <a:gd name="T4" fmla="*/ 256 w 304"/>
                <a:gd name="T5" fmla="*/ 288 h 406"/>
                <a:gd name="T6" fmla="*/ 214 w 304"/>
                <a:gd name="T7" fmla="*/ 252 h 406"/>
                <a:gd name="T8" fmla="*/ 290 w 304"/>
                <a:gd name="T9" fmla="*/ 243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7"/>
                  </a:moveTo>
                  <a:lnTo>
                    <a:pt x="158" y="299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0" y="243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9" name="Oval 164"/>
            <p:cNvSpPr>
              <a:spLocks noChangeArrowheads="1"/>
            </p:cNvSpPr>
            <p:nvPr/>
          </p:nvSpPr>
          <p:spPr bwMode="auto">
            <a:xfrm>
              <a:off x="2498449" y="4466793"/>
              <a:ext cx="160338" cy="169863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0" name="Oval 165"/>
            <p:cNvSpPr>
              <a:spLocks noChangeArrowheads="1"/>
            </p:cNvSpPr>
            <p:nvPr/>
          </p:nvSpPr>
          <p:spPr bwMode="auto">
            <a:xfrm>
              <a:off x="2549249" y="4574743"/>
              <a:ext cx="160338" cy="168275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1" name="Oval 166"/>
            <p:cNvSpPr>
              <a:spLocks noChangeArrowheads="1"/>
            </p:cNvSpPr>
            <p:nvPr/>
          </p:nvSpPr>
          <p:spPr bwMode="auto">
            <a:xfrm>
              <a:off x="2633386" y="4449331"/>
              <a:ext cx="158750" cy="169863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2" name="Oval 167"/>
            <p:cNvSpPr>
              <a:spLocks noChangeArrowheads="1"/>
            </p:cNvSpPr>
            <p:nvPr/>
          </p:nvSpPr>
          <p:spPr bwMode="auto">
            <a:xfrm>
              <a:off x="2684186" y="4538231"/>
              <a:ext cx="158750" cy="168275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3" name="Freeform 168"/>
            <p:cNvSpPr>
              <a:spLocks noEditPoints="1"/>
            </p:cNvSpPr>
            <p:nvPr/>
          </p:nvSpPr>
          <p:spPr bwMode="auto">
            <a:xfrm>
              <a:off x="2679424" y="3606368"/>
              <a:ext cx="155575" cy="585788"/>
            </a:xfrm>
            <a:custGeom>
              <a:avLst/>
              <a:gdLst>
                <a:gd name="T0" fmla="*/ 98 w 98"/>
                <a:gd name="T1" fmla="*/ 291 h 369"/>
                <a:gd name="T2" fmla="*/ 92 w 98"/>
                <a:gd name="T3" fmla="*/ 296 h 369"/>
                <a:gd name="T4" fmla="*/ 92 w 98"/>
                <a:gd name="T5" fmla="*/ 296 h 369"/>
                <a:gd name="T6" fmla="*/ 98 w 98"/>
                <a:gd name="T7" fmla="*/ 291 h 369"/>
                <a:gd name="T8" fmla="*/ 11 w 98"/>
                <a:gd name="T9" fmla="*/ 0 h 369"/>
                <a:gd name="T10" fmla="*/ 0 w 98"/>
                <a:gd name="T11" fmla="*/ 14 h 369"/>
                <a:gd name="T12" fmla="*/ 11 w 98"/>
                <a:gd name="T13" fmla="*/ 0 h 369"/>
                <a:gd name="T14" fmla="*/ 8 w 98"/>
                <a:gd name="T15" fmla="*/ 369 h 369"/>
                <a:gd name="T16" fmla="*/ 11 w 98"/>
                <a:gd name="T1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69">
                  <a:moveTo>
                    <a:pt x="98" y="291"/>
                  </a:moveTo>
                  <a:lnTo>
                    <a:pt x="92" y="296"/>
                  </a:lnTo>
                  <a:lnTo>
                    <a:pt x="92" y="296"/>
                  </a:lnTo>
                  <a:lnTo>
                    <a:pt x="98" y="291"/>
                  </a:lnTo>
                  <a:close/>
                  <a:moveTo>
                    <a:pt x="11" y="0"/>
                  </a:moveTo>
                  <a:lnTo>
                    <a:pt x="0" y="14"/>
                  </a:lnTo>
                  <a:lnTo>
                    <a:pt x="11" y="0"/>
                  </a:lnTo>
                  <a:lnTo>
                    <a:pt x="8" y="36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4" name="Freeform 169"/>
            <p:cNvSpPr>
              <a:spLocks noEditPoints="1"/>
            </p:cNvSpPr>
            <p:nvPr/>
          </p:nvSpPr>
          <p:spPr bwMode="auto">
            <a:xfrm>
              <a:off x="2679424" y="3606368"/>
              <a:ext cx="155575" cy="585788"/>
            </a:xfrm>
            <a:custGeom>
              <a:avLst/>
              <a:gdLst>
                <a:gd name="T0" fmla="*/ 98 w 98"/>
                <a:gd name="T1" fmla="*/ 291 h 369"/>
                <a:gd name="T2" fmla="*/ 92 w 98"/>
                <a:gd name="T3" fmla="*/ 296 h 369"/>
                <a:gd name="T4" fmla="*/ 92 w 98"/>
                <a:gd name="T5" fmla="*/ 296 h 369"/>
                <a:gd name="T6" fmla="*/ 98 w 98"/>
                <a:gd name="T7" fmla="*/ 291 h 369"/>
                <a:gd name="T8" fmla="*/ 11 w 98"/>
                <a:gd name="T9" fmla="*/ 0 h 369"/>
                <a:gd name="T10" fmla="*/ 0 w 98"/>
                <a:gd name="T11" fmla="*/ 14 h 369"/>
                <a:gd name="T12" fmla="*/ 11 w 98"/>
                <a:gd name="T13" fmla="*/ 0 h 369"/>
                <a:gd name="T14" fmla="*/ 8 w 98"/>
                <a:gd name="T15" fmla="*/ 369 h 369"/>
                <a:gd name="T16" fmla="*/ 11 w 98"/>
                <a:gd name="T1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69">
                  <a:moveTo>
                    <a:pt x="98" y="291"/>
                  </a:moveTo>
                  <a:lnTo>
                    <a:pt x="92" y="296"/>
                  </a:lnTo>
                  <a:lnTo>
                    <a:pt x="92" y="296"/>
                  </a:lnTo>
                  <a:lnTo>
                    <a:pt x="98" y="291"/>
                  </a:lnTo>
                  <a:moveTo>
                    <a:pt x="11" y="0"/>
                  </a:moveTo>
                  <a:lnTo>
                    <a:pt x="0" y="14"/>
                  </a:lnTo>
                  <a:lnTo>
                    <a:pt x="11" y="0"/>
                  </a:lnTo>
                  <a:lnTo>
                    <a:pt x="8" y="369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5" name="Freeform 170"/>
            <p:cNvSpPr/>
            <p:nvPr/>
          </p:nvSpPr>
          <p:spPr bwMode="auto">
            <a:xfrm>
              <a:off x="2687361" y="3606368"/>
              <a:ext cx="201613" cy="838200"/>
            </a:xfrm>
            <a:custGeom>
              <a:avLst/>
              <a:gdLst>
                <a:gd name="T0" fmla="*/ 6 w 127"/>
                <a:gd name="T1" fmla="*/ 0 h 528"/>
                <a:gd name="T2" fmla="*/ 3 w 127"/>
                <a:gd name="T3" fmla="*/ 369 h 528"/>
                <a:gd name="T4" fmla="*/ 0 w 127"/>
                <a:gd name="T5" fmla="*/ 528 h 528"/>
                <a:gd name="T6" fmla="*/ 3 w 127"/>
                <a:gd name="T7" fmla="*/ 526 h 528"/>
                <a:gd name="T8" fmla="*/ 37 w 127"/>
                <a:gd name="T9" fmla="*/ 347 h 528"/>
                <a:gd name="T10" fmla="*/ 72 w 127"/>
                <a:gd name="T11" fmla="*/ 374 h 528"/>
                <a:gd name="T12" fmla="*/ 61 w 127"/>
                <a:gd name="T13" fmla="*/ 271 h 528"/>
                <a:gd name="T14" fmla="*/ 87 w 127"/>
                <a:gd name="T15" fmla="*/ 296 h 528"/>
                <a:gd name="T16" fmla="*/ 93 w 127"/>
                <a:gd name="T17" fmla="*/ 291 h 528"/>
                <a:gd name="T18" fmla="*/ 98 w 127"/>
                <a:gd name="T19" fmla="*/ 285 h 528"/>
                <a:gd name="T20" fmla="*/ 93 w 127"/>
                <a:gd name="T21" fmla="*/ 226 h 528"/>
                <a:gd name="T22" fmla="*/ 127 w 127"/>
                <a:gd name="T23" fmla="*/ 212 h 528"/>
                <a:gd name="T24" fmla="*/ 6 w 127"/>
                <a:gd name="T2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28">
                  <a:moveTo>
                    <a:pt x="6" y="0"/>
                  </a:moveTo>
                  <a:lnTo>
                    <a:pt x="3" y="369"/>
                  </a:lnTo>
                  <a:lnTo>
                    <a:pt x="0" y="528"/>
                  </a:lnTo>
                  <a:lnTo>
                    <a:pt x="3" y="526"/>
                  </a:lnTo>
                  <a:lnTo>
                    <a:pt x="37" y="347"/>
                  </a:lnTo>
                  <a:lnTo>
                    <a:pt x="72" y="374"/>
                  </a:lnTo>
                  <a:lnTo>
                    <a:pt x="61" y="271"/>
                  </a:lnTo>
                  <a:lnTo>
                    <a:pt x="87" y="296"/>
                  </a:lnTo>
                  <a:lnTo>
                    <a:pt x="93" y="291"/>
                  </a:lnTo>
                  <a:lnTo>
                    <a:pt x="98" y="285"/>
                  </a:lnTo>
                  <a:lnTo>
                    <a:pt x="93" y="226"/>
                  </a:lnTo>
                  <a:lnTo>
                    <a:pt x="127" y="2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6" name="Freeform 171"/>
            <p:cNvSpPr/>
            <p:nvPr/>
          </p:nvSpPr>
          <p:spPr bwMode="auto">
            <a:xfrm>
              <a:off x="2687361" y="3606368"/>
              <a:ext cx="201613" cy="838200"/>
            </a:xfrm>
            <a:custGeom>
              <a:avLst/>
              <a:gdLst>
                <a:gd name="T0" fmla="*/ 6 w 127"/>
                <a:gd name="T1" fmla="*/ 0 h 528"/>
                <a:gd name="T2" fmla="*/ 3 w 127"/>
                <a:gd name="T3" fmla="*/ 369 h 528"/>
                <a:gd name="T4" fmla="*/ 0 w 127"/>
                <a:gd name="T5" fmla="*/ 528 h 528"/>
                <a:gd name="T6" fmla="*/ 3 w 127"/>
                <a:gd name="T7" fmla="*/ 526 h 528"/>
                <a:gd name="T8" fmla="*/ 37 w 127"/>
                <a:gd name="T9" fmla="*/ 347 h 528"/>
                <a:gd name="T10" fmla="*/ 72 w 127"/>
                <a:gd name="T11" fmla="*/ 374 h 528"/>
                <a:gd name="T12" fmla="*/ 61 w 127"/>
                <a:gd name="T13" fmla="*/ 271 h 528"/>
                <a:gd name="T14" fmla="*/ 87 w 127"/>
                <a:gd name="T15" fmla="*/ 296 h 528"/>
                <a:gd name="T16" fmla="*/ 93 w 127"/>
                <a:gd name="T17" fmla="*/ 291 h 528"/>
                <a:gd name="T18" fmla="*/ 98 w 127"/>
                <a:gd name="T19" fmla="*/ 285 h 528"/>
                <a:gd name="T20" fmla="*/ 93 w 127"/>
                <a:gd name="T21" fmla="*/ 226 h 528"/>
                <a:gd name="T22" fmla="*/ 127 w 127"/>
                <a:gd name="T23" fmla="*/ 212 h 528"/>
                <a:gd name="T24" fmla="*/ 6 w 127"/>
                <a:gd name="T2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28">
                  <a:moveTo>
                    <a:pt x="6" y="0"/>
                  </a:moveTo>
                  <a:lnTo>
                    <a:pt x="3" y="369"/>
                  </a:lnTo>
                  <a:lnTo>
                    <a:pt x="0" y="528"/>
                  </a:lnTo>
                  <a:lnTo>
                    <a:pt x="3" y="526"/>
                  </a:lnTo>
                  <a:lnTo>
                    <a:pt x="37" y="347"/>
                  </a:lnTo>
                  <a:lnTo>
                    <a:pt x="72" y="374"/>
                  </a:lnTo>
                  <a:lnTo>
                    <a:pt x="61" y="271"/>
                  </a:lnTo>
                  <a:lnTo>
                    <a:pt x="87" y="296"/>
                  </a:lnTo>
                  <a:lnTo>
                    <a:pt x="93" y="291"/>
                  </a:lnTo>
                  <a:lnTo>
                    <a:pt x="98" y="285"/>
                  </a:lnTo>
                  <a:lnTo>
                    <a:pt x="93" y="226"/>
                  </a:lnTo>
                  <a:lnTo>
                    <a:pt x="127" y="212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7" name="Freeform 172"/>
            <p:cNvSpPr/>
            <p:nvPr/>
          </p:nvSpPr>
          <p:spPr bwMode="auto">
            <a:xfrm>
              <a:off x="2679424" y="3606368"/>
              <a:ext cx="17463" cy="852488"/>
            </a:xfrm>
            <a:custGeom>
              <a:avLst/>
              <a:gdLst>
                <a:gd name="T0" fmla="*/ 4 w 4"/>
                <a:gd name="T1" fmla="*/ 0 h 192"/>
                <a:gd name="T2" fmla="*/ 0 w 4"/>
                <a:gd name="T3" fmla="*/ 5 h 192"/>
                <a:gd name="T4" fmla="*/ 0 w 4"/>
                <a:gd name="T5" fmla="*/ 192 h 192"/>
                <a:gd name="T6" fmla="*/ 1 w 4"/>
                <a:gd name="T7" fmla="*/ 191 h 192"/>
                <a:gd name="T8" fmla="*/ 1 w 4"/>
                <a:gd name="T9" fmla="*/ 190 h 192"/>
                <a:gd name="T10" fmla="*/ 2 w 4"/>
                <a:gd name="T11" fmla="*/ 189 h 192"/>
                <a:gd name="T12" fmla="*/ 3 w 4"/>
                <a:gd name="T13" fmla="*/ 132 h 192"/>
                <a:gd name="T14" fmla="*/ 4 w 4"/>
                <a:gd name="T1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92">
                  <a:moveTo>
                    <a:pt x="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1" y="191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2" y="189"/>
                    <a:pt x="2" y="189"/>
                    <a:pt x="2" y="189"/>
                  </a:cubicBezTo>
                  <a:cubicBezTo>
                    <a:pt x="3" y="132"/>
                    <a:pt x="3" y="132"/>
                    <a:pt x="3" y="13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8" name="Freeform 173"/>
            <p:cNvSpPr/>
            <p:nvPr/>
          </p:nvSpPr>
          <p:spPr bwMode="auto">
            <a:xfrm>
              <a:off x="2684186" y="4441393"/>
              <a:ext cx="7938" cy="12700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1 h 3"/>
                <a:gd name="T4" fmla="*/ 0 w 2"/>
                <a:gd name="T5" fmla="*/ 2 h 3"/>
                <a:gd name="T6" fmla="*/ 0 w 2"/>
                <a:gd name="T7" fmla="*/ 3 h 3"/>
                <a:gd name="T8" fmla="*/ 2 w 2"/>
                <a:gd name="T9" fmla="*/ 3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9" name="Freeform 174"/>
            <p:cNvSpPr>
              <a:spLocks noEditPoints="1"/>
            </p:cNvSpPr>
            <p:nvPr/>
          </p:nvSpPr>
          <p:spPr bwMode="auto">
            <a:xfrm>
              <a:off x="3049311" y="3836556"/>
              <a:ext cx="117475" cy="427038"/>
            </a:xfrm>
            <a:custGeom>
              <a:avLst/>
              <a:gdLst>
                <a:gd name="T0" fmla="*/ 2 w 74"/>
                <a:gd name="T1" fmla="*/ 266 h 269"/>
                <a:gd name="T2" fmla="*/ 0 w 74"/>
                <a:gd name="T3" fmla="*/ 269 h 269"/>
                <a:gd name="T4" fmla="*/ 0 w 74"/>
                <a:gd name="T5" fmla="*/ 269 h 269"/>
                <a:gd name="T6" fmla="*/ 2 w 74"/>
                <a:gd name="T7" fmla="*/ 266 h 269"/>
                <a:gd name="T8" fmla="*/ 74 w 74"/>
                <a:gd name="T9" fmla="*/ 0 h 269"/>
                <a:gd name="T10" fmla="*/ 63 w 74"/>
                <a:gd name="T11" fmla="*/ 204 h 269"/>
                <a:gd name="T12" fmla="*/ 63 w 74"/>
                <a:gd name="T13" fmla="*/ 204 h 269"/>
                <a:gd name="T14" fmla="*/ 74 w 74"/>
                <a:gd name="T1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69">
                  <a:moveTo>
                    <a:pt x="2" y="266"/>
                  </a:moveTo>
                  <a:lnTo>
                    <a:pt x="0" y="269"/>
                  </a:lnTo>
                  <a:lnTo>
                    <a:pt x="0" y="269"/>
                  </a:lnTo>
                  <a:lnTo>
                    <a:pt x="2" y="266"/>
                  </a:lnTo>
                  <a:close/>
                  <a:moveTo>
                    <a:pt x="74" y="0"/>
                  </a:moveTo>
                  <a:lnTo>
                    <a:pt x="63" y="204"/>
                  </a:lnTo>
                  <a:lnTo>
                    <a:pt x="63" y="204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0" name="Freeform 175"/>
            <p:cNvSpPr>
              <a:spLocks noEditPoints="1"/>
            </p:cNvSpPr>
            <p:nvPr/>
          </p:nvSpPr>
          <p:spPr bwMode="auto">
            <a:xfrm>
              <a:off x="3049311" y="3836556"/>
              <a:ext cx="117475" cy="427038"/>
            </a:xfrm>
            <a:custGeom>
              <a:avLst/>
              <a:gdLst>
                <a:gd name="T0" fmla="*/ 2 w 74"/>
                <a:gd name="T1" fmla="*/ 266 h 269"/>
                <a:gd name="T2" fmla="*/ 0 w 74"/>
                <a:gd name="T3" fmla="*/ 269 h 269"/>
                <a:gd name="T4" fmla="*/ 0 w 74"/>
                <a:gd name="T5" fmla="*/ 269 h 269"/>
                <a:gd name="T6" fmla="*/ 2 w 74"/>
                <a:gd name="T7" fmla="*/ 266 h 269"/>
                <a:gd name="T8" fmla="*/ 74 w 74"/>
                <a:gd name="T9" fmla="*/ 0 h 269"/>
                <a:gd name="T10" fmla="*/ 63 w 74"/>
                <a:gd name="T11" fmla="*/ 204 h 269"/>
                <a:gd name="T12" fmla="*/ 63 w 74"/>
                <a:gd name="T13" fmla="*/ 204 h 269"/>
                <a:gd name="T14" fmla="*/ 74 w 74"/>
                <a:gd name="T1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69">
                  <a:moveTo>
                    <a:pt x="2" y="266"/>
                  </a:moveTo>
                  <a:lnTo>
                    <a:pt x="0" y="269"/>
                  </a:lnTo>
                  <a:lnTo>
                    <a:pt x="0" y="269"/>
                  </a:lnTo>
                  <a:lnTo>
                    <a:pt x="2" y="266"/>
                  </a:lnTo>
                  <a:moveTo>
                    <a:pt x="74" y="0"/>
                  </a:moveTo>
                  <a:lnTo>
                    <a:pt x="63" y="204"/>
                  </a:lnTo>
                  <a:lnTo>
                    <a:pt x="63" y="204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1" name="Freeform 176"/>
            <p:cNvSpPr/>
            <p:nvPr/>
          </p:nvSpPr>
          <p:spPr bwMode="auto">
            <a:xfrm>
              <a:off x="2746099" y="4160406"/>
              <a:ext cx="704850" cy="355600"/>
            </a:xfrm>
            <a:custGeom>
              <a:avLst/>
              <a:gdLst>
                <a:gd name="T0" fmla="*/ 96 w 168"/>
                <a:gd name="T1" fmla="*/ 0 h 80"/>
                <a:gd name="T2" fmla="*/ 95 w 168"/>
                <a:gd name="T3" fmla="*/ 14 h 80"/>
                <a:gd name="T4" fmla="*/ 76 w 168"/>
                <a:gd name="T5" fmla="*/ 16 h 80"/>
                <a:gd name="T6" fmla="*/ 73 w 168"/>
                <a:gd name="T7" fmla="*/ 22 h 80"/>
                <a:gd name="T8" fmla="*/ 72 w 168"/>
                <a:gd name="T9" fmla="*/ 23 h 80"/>
                <a:gd name="T10" fmla="*/ 82 w 168"/>
                <a:gd name="T11" fmla="*/ 30 h 80"/>
                <a:gd name="T12" fmla="*/ 45 w 168"/>
                <a:gd name="T13" fmla="*/ 34 h 80"/>
                <a:gd name="T14" fmla="*/ 57 w 168"/>
                <a:gd name="T15" fmla="*/ 44 h 80"/>
                <a:gd name="T16" fmla="*/ 0 w 168"/>
                <a:gd name="T17" fmla="*/ 67 h 80"/>
                <a:gd name="T18" fmla="*/ 11 w 168"/>
                <a:gd name="T19" fmla="*/ 80 h 80"/>
                <a:gd name="T20" fmla="*/ 168 w 168"/>
                <a:gd name="T21" fmla="*/ 45 h 80"/>
                <a:gd name="T22" fmla="*/ 96 w 168"/>
                <a:gd name="T23" fmla="*/ 0 h 80"/>
                <a:gd name="T24" fmla="*/ 96 w 168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8" h="80">
                  <a:moveTo>
                    <a:pt x="96" y="0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6" y="69"/>
                    <a:pt x="10" y="74"/>
                    <a:pt x="11" y="80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2" name="Freeform 177"/>
            <p:cNvSpPr/>
            <p:nvPr/>
          </p:nvSpPr>
          <p:spPr bwMode="auto">
            <a:xfrm>
              <a:off x="2792136" y="4360431"/>
              <a:ext cx="658813" cy="368300"/>
            </a:xfrm>
            <a:custGeom>
              <a:avLst/>
              <a:gdLst>
                <a:gd name="T0" fmla="*/ 157 w 157"/>
                <a:gd name="T1" fmla="*/ 0 h 83"/>
                <a:gd name="T2" fmla="*/ 0 w 157"/>
                <a:gd name="T3" fmla="*/ 35 h 83"/>
                <a:gd name="T4" fmla="*/ 0 w 157"/>
                <a:gd name="T5" fmla="*/ 39 h 83"/>
                <a:gd name="T6" fmla="*/ 0 w 157"/>
                <a:gd name="T7" fmla="*/ 41 h 83"/>
                <a:gd name="T8" fmla="*/ 12 w 157"/>
                <a:gd name="T9" fmla="*/ 59 h 83"/>
                <a:gd name="T10" fmla="*/ 10 w 157"/>
                <a:gd name="T11" fmla="*/ 68 h 83"/>
                <a:gd name="T12" fmla="*/ 40 w 157"/>
                <a:gd name="T13" fmla="*/ 77 h 83"/>
                <a:gd name="T14" fmla="*/ 36 w 157"/>
                <a:gd name="T15" fmla="*/ 55 h 83"/>
                <a:gd name="T16" fmla="*/ 79 w 157"/>
                <a:gd name="T17" fmla="*/ 83 h 83"/>
                <a:gd name="T18" fmla="*/ 73 w 157"/>
                <a:gd name="T19" fmla="*/ 55 h 83"/>
                <a:gd name="T20" fmla="*/ 107 w 157"/>
                <a:gd name="T21" fmla="*/ 77 h 83"/>
                <a:gd name="T22" fmla="*/ 157 w 157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83">
                  <a:moveTo>
                    <a:pt x="157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8"/>
                    <a:pt x="0" y="39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7" y="44"/>
                    <a:pt x="12" y="51"/>
                    <a:pt x="12" y="59"/>
                  </a:cubicBezTo>
                  <a:cubicBezTo>
                    <a:pt x="12" y="62"/>
                    <a:pt x="12" y="65"/>
                    <a:pt x="10" y="68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57" y="0"/>
                    <a:pt x="157" y="0"/>
                    <a:pt x="157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3" name="Freeform 178"/>
            <p:cNvSpPr/>
            <p:nvPr/>
          </p:nvSpPr>
          <p:spPr bwMode="auto">
            <a:xfrm>
              <a:off x="2709586" y="4684281"/>
              <a:ext cx="53975" cy="1323975"/>
            </a:xfrm>
            <a:custGeom>
              <a:avLst/>
              <a:gdLst>
                <a:gd name="T0" fmla="*/ 0 w 13"/>
                <a:gd name="T1" fmla="*/ 0 h 298"/>
                <a:gd name="T2" fmla="*/ 13 w 13"/>
                <a:gd name="T3" fmla="*/ 298 h 298"/>
                <a:gd name="T4" fmla="*/ 13 w 13"/>
                <a:gd name="T5" fmla="*/ 298 h 298"/>
                <a:gd name="T6" fmla="*/ 0 w 13"/>
                <a:gd name="T7" fmla="*/ 0 h 298"/>
                <a:gd name="T8" fmla="*/ 0 w 13"/>
                <a:gd name="T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98">
                  <a:moveTo>
                    <a:pt x="0" y="0"/>
                  </a:moveTo>
                  <a:cubicBezTo>
                    <a:pt x="13" y="298"/>
                    <a:pt x="13" y="298"/>
                    <a:pt x="13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4" name="Freeform 179"/>
            <p:cNvSpPr/>
            <p:nvPr/>
          </p:nvSpPr>
          <p:spPr bwMode="auto">
            <a:xfrm>
              <a:off x="2679424" y="4681106"/>
              <a:ext cx="84138" cy="1327150"/>
            </a:xfrm>
            <a:custGeom>
              <a:avLst/>
              <a:gdLst>
                <a:gd name="T0" fmla="*/ 6 w 20"/>
                <a:gd name="T1" fmla="*/ 0 h 299"/>
                <a:gd name="T2" fmla="*/ 0 w 20"/>
                <a:gd name="T3" fmla="*/ 10 h 299"/>
                <a:gd name="T4" fmla="*/ 0 w 20"/>
                <a:gd name="T5" fmla="*/ 299 h 299"/>
                <a:gd name="T6" fmla="*/ 20 w 20"/>
                <a:gd name="T7" fmla="*/ 299 h 299"/>
                <a:gd name="T8" fmla="*/ 7 w 20"/>
                <a:gd name="T9" fmla="*/ 1 h 299"/>
                <a:gd name="T10" fmla="*/ 6 w 20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99">
                  <a:moveTo>
                    <a:pt x="6" y="0"/>
                  </a:moveTo>
                  <a:cubicBezTo>
                    <a:pt x="5" y="4"/>
                    <a:pt x="3" y="8"/>
                    <a:pt x="0" y="10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20" y="299"/>
                    <a:pt x="20" y="299"/>
                    <a:pt x="20" y="29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5" name="Freeform 180"/>
            <p:cNvSpPr/>
            <p:nvPr/>
          </p:nvSpPr>
          <p:spPr bwMode="auto">
            <a:xfrm>
              <a:off x="2692124" y="3836556"/>
              <a:ext cx="474663" cy="617538"/>
            </a:xfrm>
            <a:custGeom>
              <a:avLst/>
              <a:gdLst>
                <a:gd name="T0" fmla="*/ 113 w 113"/>
                <a:gd name="T1" fmla="*/ 0 h 139"/>
                <a:gd name="T2" fmla="*/ 47 w 113"/>
                <a:gd name="T3" fmla="*/ 24 h 139"/>
                <a:gd name="T4" fmla="*/ 34 w 113"/>
                <a:gd name="T5" fmla="*/ 29 h 139"/>
                <a:gd name="T6" fmla="*/ 36 w 113"/>
                <a:gd name="T7" fmla="*/ 50 h 139"/>
                <a:gd name="T8" fmla="*/ 36 w 113"/>
                <a:gd name="T9" fmla="*/ 50 h 139"/>
                <a:gd name="T10" fmla="*/ 37 w 113"/>
                <a:gd name="T11" fmla="*/ 58 h 139"/>
                <a:gd name="T12" fmla="*/ 32 w 113"/>
                <a:gd name="T13" fmla="*/ 54 h 139"/>
                <a:gd name="T14" fmla="*/ 32 w 113"/>
                <a:gd name="T15" fmla="*/ 54 h 139"/>
                <a:gd name="T16" fmla="*/ 32 w 113"/>
                <a:gd name="T17" fmla="*/ 54 h 139"/>
                <a:gd name="T18" fmla="*/ 22 w 113"/>
                <a:gd name="T19" fmla="*/ 45 h 139"/>
                <a:gd name="T20" fmla="*/ 26 w 113"/>
                <a:gd name="T21" fmla="*/ 82 h 139"/>
                <a:gd name="T22" fmla="*/ 13 w 113"/>
                <a:gd name="T23" fmla="*/ 72 h 139"/>
                <a:gd name="T24" fmla="*/ 0 w 113"/>
                <a:gd name="T25" fmla="*/ 136 h 139"/>
                <a:gd name="T26" fmla="*/ 0 w 113"/>
                <a:gd name="T27" fmla="*/ 139 h 139"/>
                <a:gd name="T28" fmla="*/ 4 w 113"/>
                <a:gd name="T29" fmla="*/ 138 h 139"/>
                <a:gd name="T30" fmla="*/ 113 w 113"/>
                <a:gd name="T3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139">
                  <a:moveTo>
                    <a:pt x="113" y="0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" y="138"/>
                    <a:pt x="3" y="138"/>
                    <a:pt x="4" y="138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6" name="Freeform 181"/>
            <p:cNvSpPr/>
            <p:nvPr/>
          </p:nvSpPr>
          <p:spPr bwMode="auto">
            <a:xfrm>
              <a:off x="2709586" y="3836556"/>
              <a:ext cx="457200" cy="622300"/>
            </a:xfrm>
            <a:custGeom>
              <a:avLst/>
              <a:gdLst>
                <a:gd name="T0" fmla="*/ 109 w 109"/>
                <a:gd name="T1" fmla="*/ 0 h 140"/>
                <a:gd name="T2" fmla="*/ 0 w 109"/>
                <a:gd name="T3" fmla="*/ 138 h 140"/>
                <a:gd name="T4" fmla="*/ 1 w 109"/>
                <a:gd name="T5" fmla="*/ 138 h 140"/>
                <a:gd name="T6" fmla="*/ 9 w 109"/>
                <a:gd name="T7" fmla="*/ 140 h 140"/>
                <a:gd name="T8" fmla="*/ 66 w 109"/>
                <a:gd name="T9" fmla="*/ 117 h 140"/>
                <a:gd name="T10" fmla="*/ 54 w 109"/>
                <a:gd name="T11" fmla="*/ 107 h 140"/>
                <a:gd name="T12" fmla="*/ 91 w 109"/>
                <a:gd name="T13" fmla="*/ 103 h 140"/>
                <a:gd name="T14" fmla="*/ 81 w 109"/>
                <a:gd name="T15" fmla="*/ 96 h 140"/>
                <a:gd name="T16" fmla="*/ 81 w 109"/>
                <a:gd name="T17" fmla="*/ 96 h 140"/>
                <a:gd name="T18" fmla="*/ 81 w 109"/>
                <a:gd name="T19" fmla="*/ 96 h 140"/>
                <a:gd name="T20" fmla="*/ 75 w 109"/>
                <a:gd name="T21" fmla="*/ 90 h 140"/>
                <a:gd name="T22" fmla="*/ 85 w 109"/>
                <a:gd name="T23" fmla="*/ 89 h 140"/>
                <a:gd name="T24" fmla="*/ 85 w 109"/>
                <a:gd name="T25" fmla="*/ 89 h 140"/>
                <a:gd name="T26" fmla="*/ 104 w 109"/>
                <a:gd name="T27" fmla="*/ 87 h 140"/>
                <a:gd name="T28" fmla="*/ 105 w 109"/>
                <a:gd name="T29" fmla="*/ 73 h 140"/>
                <a:gd name="T30" fmla="*/ 109 w 109"/>
                <a:gd name="T3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40">
                  <a:moveTo>
                    <a:pt x="109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4" y="138"/>
                    <a:pt x="7" y="138"/>
                    <a:pt x="9" y="140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7" name="Freeform 182"/>
            <p:cNvSpPr/>
            <p:nvPr/>
          </p:nvSpPr>
          <p:spPr bwMode="auto">
            <a:xfrm>
              <a:off x="2679424" y="4609668"/>
              <a:ext cx="25400" cy="11588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6 w 6"/>
                <a:gd name="T5" fmla="*/ 16 h 26"/>
                <a:gd name="T6" fmla="*/ 1 w 6"/>
                <a:gd name="T7" fmla="*/ 3 h 26"/>
                <a:gd name="T8" fmla="*/ 1 w 6"/>
                <a:gd name="T9" fmla="*/ 1 h 26"/>
                <a:gd name="T10" fmla="*/ 0 w 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4"/>
                    <a:pt x="5" y="20"/>
                    <a:pt x="6" y="16"/>
                  </a:cubicBezTo>
                  <a:cubicBezTo>
                    <a:pt x="3" y="13"/>
                    <a:pt x="1" y="8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8" name="Freeform 183"/>
            <p:cNvSpPr/>
            <p:nvPr/>
          </p:nvSpPr>
          <p:spPr bwMode="auto">
            <a:xfrm>
              <a:off x="2679424" y="4449331"/>
              <a:ext cx="112713" cy="165100"/>
            </a:xfrm>
            <a:custGeom>
              <a:avLst/>
              <a:gdLst>
                <a:gd name="T0" fmla="*/ 8 w 27"/>
                <a:gd name="T1" fmla="*/ 0 h 37"/>
                <a:gd name="T2" fmla="*/ 7 w 27"/>
                <a:gd name="T3" fmla="*/ 0 h 37"/>
                <a:gd name="T4" fmla="*/ 3 w 27"/>
                <a:gd name="T5" fmla="*/ 1 h 37"/>
                <a:gd name="T6" fmla="*/ 1 w 27"/>
                <a:gd name="T7" fmla="*/ 1 h 37"/>
                <a:gd name="T8" fmla="*/ 0 w 27"/>
                <a:gd name="T9" fmla="*/ 2 h 37"/>
                <a:gd name="T10" fmla="*/ 0 w 27"/>
                <a:gd name="T11" fmla="*/ 36 h 37"/>
                <a:gd name="T12" fmla="*/ 1 w 27"/>
                <a:gd name="T13" fmla="*/ 37 h 37"/>
                <a:gd name="T14" fmla="*/ 20 w 27"/>
                <a:gd name="T15" fmla="*/ 20 h 37"/>
                <a:gd name="T16" fmla="*/ 27 w 27"/>
                <a:gd name="T17" fmla="*/ 21 h 37"/>
                <a:gd name="T18" fmla="*/ 27 w 27"/>
                <a:gd name="T19" fmla="*/ 19 h 37"/>
                <a:gd name="T20" fmla="*/ 27 w 27"/>
                <a:gd name="T21" fmla="*/ 15 h 37"/>
                <a:gd name="T22" fmla="*/ 16 w 27"/>
                <a:gd name="T23" fmla="*/ 2 h 37"/>
                <a:gd name="T24" fmla="*/ 8 w 27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7"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2" y="27"/>
                    <a:pt x="11" y="20"/>
                    <a:pt x="20" y="20"/>
                  </a:cubicBezTo>
                  <a:cubicBezTo>
                    <a:pt x="23" y="20"/>
                    <a:pt x="25" y="20"/>
                    <a:pt x="27" y="21"/>
                  </a:cubicBezTo>
                  <a:cubicBezTo>
                    <a:pt x="27" y="21"/>
                    <a:pt x="27" y="20"/>
                    <a:pt x="27" y="19"/>
                  </a:cubicBezTo>
                  <a:cubicBezTo>
                    <a:pt x="27" y="18"/>
                    <a:pt x="27" y="16"/>
                    <a:pt x="27" y="15"/>
                  </a:cubicBezTo>
                  <a:cubicBezTo>
                    <a:pt x="26" y="9"/>
                    <a:pt x="22" y="4"/>
                    <a:pt x="16" y="2"/>
                  </a:cubicBezTo>
                  <a:cubicBezTo>
                    <a:pt x="14" y="0"/>
                    <a:pt x="11" y="0"/>
                    <a:pt x="8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9" name="Freeform 184"/>
            <p:cNvSpPr>
              <a:spLocks noEditPoints="1"/>
            </p:cNvSpPr>
            <p:nvPr/>
          </p:nvSpPr>
          <p:spPr bwMode="auto">
            <a:xfrm>
              <a:off x="2763561" y="47065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0" name="Freeform 185"/>
            <p:cNvSpPr/>
            <p:nvPr/>
          </p:nvSpPr>
          <p:spPr bwMode="auto">
            <a:xfrm>
              <a:off x="2684186" y="4538231"/>
              <a:ext cx="158750" cy="168275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7 h 38"/>
                <a:gd name="T4" fmla="*/ 0 w 38"/>
                <a:gd name="T5" fmla="*/ 19 h 38"/>
                <a:gd name="T6" fmla="*/ 5 w 38"/>
                <a:gd name="T7" fmla="*/ 32 h 38"/>
                <a:gd name="T8" fmla="*/ 6 w 38"/>
                <a:gd name="T9" fmla="*/ 33 h 38"/>
                <a:gd name="T10" fmla="*/ 6 w 38"/>
                <a:gd name="T11" fmla="*/ 33 h 38"/>
                <a:gd name="T12" fmla="*/ 6 w 38"/>
                <a:gd name="T13" fmla="*/ 33 h 38"/>
                <a:gd name="T14" fmla="*/ 19 w 38"/>
                <a:gd name="T15" fmla="*/ 38 h 38"/>
                <a:gd name="T16" fmla="*/ 19 w 38"/>
                <a:gd name="T17" fmla="*/ 38 h 38"/>
                <a:gd name="T18" fmla="*/ 19 w 38"/>
                <a:gd name="T19" fmla="*/ 38 h 38"/>
                <a:gd name="T20" fmla="*/ 19 w 38"/>
                <a:gd name="T21" fmla="*/ 38 h 38"/>
                <a:gd name="T22" fmla="*/ 19 w 38"/>
                <a:gd name="T23" fmla="*/ 38 h 38"/>
                <a:gd name="T24" fmla="*/ 36 w 38"/>
                <a:gd name="T25" fmla="*/ 28 h 38"/>
                <a:gd name="T26" fmla="*/ 36 w 38"/>
                <a:gd name="T27" fmla="*/ 28 h 38"/>
                <a:gd name="T28" fmla="*/ 38 w 38"/>
                <a:gd name="T29" fmla="*/ 19 h 38"/>
                <a:gd name="T30" fmla="*/ 26 w 38"/>
                <a:gd name="T31" fmla="*/ 1 h 38"/>
                <a:gd name="T32" fmla="*/ 19 w 38"/>
                <a:gd name="T3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10" y="0"/>
                    <a:pt x="1" y="7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24"/>
                    <a:pt x="2" y="29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10" y="36"/>
                    <a:pt x="14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7" y="38"/>
                    <a:pt x="33" y="34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8" y="25"/>
                    <a:pt x="38" y="22"/>
                    <a:pt x="38" y="19"/>
                  </a:cubicBezTo>
                  <a:cubicBezTo>
                    <a:pt x="38" y="11"/>
                    <a:pt x="33" y="4"/>
                    <a:pt x="26" y="1"/>
                  </a:cubicBezTo>
                  <a:cubicBezTo>
                    <a:pt x="24" y="0"/>
                    <a:pt x="22" y="0"/>
                    <a:pt x="19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1" name="Freeform 493"/>
            <p:cNvSpPr/>
            <p:nvPr/>
          </p:nvSpPr>
          <p:spPr bwMode="auto">
            <a:xfrm>
              <a:off x="1135856" y="3665898"/>
              <a:ext cx="554038" cy="369888"/>
            </a:xfrm>
            <a:custGeom>
              <a:avLst/>
              <a:gdLst>
                <a:gd name="T0" fmla="*/ 100 w 132"/>
                <a:gd name="T1" fmla="*/ 18 h 83"/>
                <a:gd name="T2" fmla="*/ 85 w 132"/>
                <a:gd name="T3" fmla="*/ 21 h 83"/>
                <a:gd name="T4" fmla="*/ 58 w 132"/>
                <a:gd name="T5" fmla="*/ 0 h 83"/>
                <a:gd name="T6" fmla="*/ 33 w 132"/>
                <a:gd name="T7" fmla="*/ 28 h 83"/>
                <a:gd name="T8" fmla="*/ 24 w 132"/>
                <a:gd name="T9" fmla="*/ 26 h 83"/>
                <a:gd name="T10" fmla="*/ 0 w 132"/>
                <a:gd name="T11" fmla="*/ 50 h 83"/>
                <a:gd name="T12" fmla="*/ 24 w 132"/>
                <a:gd name="T13" fmla="*/ 74 h 83"/>
                <a:gd name="T14" fmla="*/ 41 w 132"/>
                <a:gd name="T15" fmla="*/ 67 h 83"/>
                <a:gd name="T16" fmla="*/ 65 w 132"/>
                <a:gd name="T17" fmla="*/ 83 h 83"/>
                <a:gd name="T18" fmla="*/ 89 w 132"/>
                <a:gd name="T19" fmla="*/ 69 h 83"/>
                <a:gd name="T20" fmla="*/ 100 w 132"/>
                <a:gd name="T21" fmla="*/ 71 h 83"/>
                <a:gd name="T22" fmla="*/ 100 w 132"/>
                <a:gd name="T23" fmla="*/ 1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83">
                  <a:moveTo>
                    <a:pt x="100" y="18"/>
                  </a:moveTo>
                  <a:cubicBezTo>
                    <a:pt x="92" y="18"/>
                    <a:pt x="89" y="19"/>
                    <a:pt x="85" y="21"/>
                  </a:cubicBezTo>
                  <a:cubicBezTo>
                    <a:pt x="83" y="10"/>
                    <a:pt x="74" y="0"/>
                    <a:pt x="58" y="0"/>
                  </a:cubicBezTo>
                  <a:cubicBezTo>
                    <a:pt x="43" y="0"/>
                    <a:pt x="32" y="14"/>
                    <a:pt x="33" y="28"/>
                  </a:cubicBezTo>
                  <a:cubicBezTo>
                    <a:pt x="30" y="27"/>
                    <a:pt x="27" y="26"/>
                    <a:pt x="24" y="26"/>
                  </a:cubicBezTo>
                  <a:cubicBezTo>
                    <a:pt x="10" y="26"/>
                    <a:pt x="0" y="37"/>
                    <a:pt x="0" y="50"/>
                  </a:cubicBezTo>
                  <a:cubicBezTo>
                    <a:pt x="0" y="63"/>
                    <a:pt x="11" y="74"/>
                    <a:pt x="24" y="74"/>
                  </a:cubicBezTo>
                  <a:cubicBezTo>
                    <a:pt x="30" y="74"/>
                    <a:pt x="37" y="71"/>
                    <a:pt x="41" y="67"/>
                  </a:cubicBezTo>
                  <a:cubicBezTo>
                    <a:pt x="44" y="76"/>
                    <a:pt x="52" y="83"/>
                    <a:pt x="65" y="83"/>
                  </a:cubicBezTo>
                  <a:cubicBezTo>
                    <a:pt x="76" y="83"/>
                    <a:pt x="85" y="77"/>
                    <a:pt x="89" y="69"/>
                  </a:cubicBezTo>
                  <a:cubicBezTo>
                    <a:pt x="92" y="70"/>
                    <a:pt x="96" y="71"/>
                    <a:pt x="100" y="71"/>
                  </a:cubicBezTo>
                  <a:cubicBezTo>
                    <a:pt x="132" y="71"/>
                    <a:pt x="132" y="18"/>
                    <a:pt x="10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20" name="组合 1219"/>
          <p:cNvGrpSpPr/>
          <p:nvPr/>
        </p:nvGrpSpPr>
        <p:grpSpPr>
          <a:xfrm>
            <a:off x="10811771" y="5277728"/>
            <a:ext cx="835999" cy="1530560"/>
            <a:chOff x="10483038" y="4590564"/>
            <a:chExt cx="1123950" cy="2154238"/>
          </a:xfrm>
        </p:grpSpPr>
        <p:sp>
          <p:nvSpPr>
            <p:cNvPr id="1205" name="Freeform 245"/>
            <p:cNvSpPr/>
            <p:nvPr/>
          </p:nvSpPr>
          <p:spPr bwMode="auto">
            <a:xfrm>
              <a:off x="10738626" y="4993789"/>
              <a:ext cx="646113" cy="1751013"/>
            </a:xfrm>
            <a:custGeom>
              <a:avLst/>
              <a:gdLst>
                <a:gd name="T0" fmla="*/ 0 w 407"/>
                <a:gd name="T1" fmla="*/ 314 h 1103"/>
                <a:gd name="T2" fmla="*/ 159 w 407"/>
                <a:gd name="T3" fmla="*/ 367 h 1103"/>
                <a:gd name="T4" fmla="*/ 211 w 407"/>
                <a:gd name="T5" fmla="*/ 0 h 1103"/>
                <a:gd name="T6" fmla="*/ 246 w 407"/>
                <a:gd name="T7" fmla="*/ 482 h 1103"/>
                <a:gd name="T8" fmla="*/ 407 w 407"/>
                <a:gd name="T9" fmla="*/ 437 h 1103"/>
                <a:gd name="T10" fmla="*/ 259 w 407"/>
                <a:gd name="T11" fmla="*/ 560 h 1103"/>
                <a:gd name="T12" fmla="*/ 275 w 407"/>
                <a:gd name="T13" fmla="*/ 1103 h 1103"/>
                <a:gd name="T14" fmla="*/ 148 w 407"/>
                <a:gd name="T15" fmla="*/ 1103 h 1103"/>
                <a:gd name="T16" fmla="*/ 153 w 407"/>
                <a:gd name="T17" fmla="*/ 445 h 1103"/>
                <a:gd name="T18" fmla="*/ 0 w 407"/>
                <a:gd name="T19" fmla="*/ 314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1103">
                  <a:moveTo>
                    <a:pt x="0" y="314"/>
                  </a:moveTo>
                  <a:lnTo>
                    <a:pt x="159" y="367"/>
                  </a:lnTo>
                  <a:lnTo>
                    <a:pt x="211" y="0"/>
                  </a:lnTo>
                  <a:lnTo>
                    <a:pt x="246" y="482"/>
                  </a:lnTo>
                  <a:lnTo>
                    <a:pt x="407" y="437"/>
                  </a:lnTo>
                  <a:lnTo>
                    <a:pt x="259" y="560"/>
                  </a:lnTo>
                  <a:lnTo>
                    <a:pt x="275" y="1103"/>
                  </a:lnTo>
                  <a:lnTo>
                    <a:pt x="148" y="1103"/>
                  </a:lnTo>
                  <a:lnTo>
                    <a:pt x="153" y="445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6" name="Freeform 246"/>
            <p:cNvSpPr/>
            <p:nvPr/>
          </p:nvSpPr>
          <p:spPr bwMode="auto">
            <a:xfrm>
              <a:off x="10738626" y="4993789"/>
              <a:ext cx="646113" cy="1751013"/>
            </a:xfrm>
            <a:custGeom>
              <a:avLst/>
              <a:gdLst>
                <a:gd name="T0" fmla="*/ 0 w 407"/>
                <a:gd name="T1" fmla="*/ 314 h 1103"/>
                <a:gd name="T2" fmla="*/ 159 w 407"/>
                <a:gd name="T3" fmla="*/ 367 h 1103"/>
                <a:gd name="T4" fmla="*/ 211 w 407"/>
                <a:gd name="T5" fmla="*/ 0 h 1103"/>
                <a:gd name="T6" fmla="*/ 246 w 407"/>
                <a:gd name="T7" fmla="*/ 482 h 1103"/>
                <a:gd name="T8" fmla="*/ 407 w 407"/>
                <a:gd name="T9" fmla="*/ 437 h 1103"/>
                <a:gd name="T10" fmla="*/ 259 w 407"/>
                <a:gd name="T11" fmla="*/ 560 h 1103"/>
                <a:gd name="T12" fmla="*/ 275 w 407"/>
                <a:gd name="T13" fmla="*/ 1103 h 1103"/>
                <a:gd name="T14" fmla="*/ 148 w 407"/>
                <a:gd name="T15" fmla="*/ 1103 h 1103"/>
                <a:gd name="T16" fmla="*/ 153 w 407"/>
                <a:gd name="T17" fmla="*/ 445 h 1103"/>
                <a:gd name="T18" fmla="*/ 0 w 407"/>
                <a:gd name="T19" fmla="*/ 314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1103">
                  <a:moveTo>
                    <a:pt x="0" y="314"/>
                  </a:moveTo>
                  <a:lnTo>
                    <a:pt x="159" y="367"/>
                  </a:lnTo>
                  <a:lnTo>
                    <a:pt x="211" y="0"/>
                  </a:lnTo>
                  <a:lnTo>
                    <a:pt x="246" y="482"/>
                  </a:lnTo>
                  <a:lnTo>
                    <a:pt x="407" y="437"/>
                  </a:lnTo>
                  <a:lnTo>
                    <a:pt x="259" y="560"/>
                  </a:lnTo>
                  <a:lnTo>
                    <a:pt x="275" y="1103"/>
                  </a:lnTo>
                  <a:lnTo>
                    <a:pt x="148" y="1103"/>
                  </a:lnTo>
                  <a:lnTo>
                    <a:pt x="153" y="445"/>
                  </a:lnTo>
                  <a:lnTo>
                    <a:pt x="0" y="3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7" name="Oval 247"/>
            <p:cNvSpPr>
              <a:spLocks noChangeArrowheads="1"/>
            </p:cNvSpPr>
            <p:nvPr/>
          </p:nvSpPr>
          <p:spPr bwMode="auto">
            <a:xfrm>
              <a:off x="11216463" y="5465276"/>
              <a:ext cx="390525" cy="412750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8" name="Freeform 248"/>
            <p:cNvSpPr/>
            <p:nvPr/>
          </p:nvSpPr>
          <p:spPr bwMode="auto">
            <a:xfrm>
              <a:off x="10483038" y="5344626"/>
              <a:ext cx="331788" cy="352425"/>
            </a:xfrm>
            <a:custGeom>
              <a:avLst/>
              <a:gdLst>
                <a:gd name="T0" fmla="*/ 0 w 79"/>
                <a:gd name="T1" fmla="*/ 39 h 79"/>
                <a:gd name="T2" fmla="*/ 39 w 79"/>
                <a:gd name="T3" fmla="*/ 79 h 79"/>
                <a:gd name="T4" fmla="*/ 79 w 79"/>
                <a:gd name="T5" fmla="*/ 40 h 79"/>
                <a:gd name="T6" fmla="*/ 40 w 79"/>
                <a:gd name="T7" fmla="*/ 0 h 79"/>
                <a:gd name="T8" fmla="*/ 0 w 79"/>
                <a:gd name="T9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0" y="39"/>
                  </a:moveTo>
                  <a:cubicBezTo>
                    <a:pt x="0" y="61"/>
                    <a:pt x="17" y="79"/>
                    <a:pt x="39" y="79"/>
                  </a:cubicBezTo>
                  <a:cubicBezTo>
                    <a:pt x="61" y="79"/>
                    <a:pt x="79" y="62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ubicBezTo>
                    <a:pt x="19" y="0"/>
                    <a:pt x="1" y="17"/>
                    <a:pt x="0" y="39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9" name="Freeform 249"/>
            <p:cNvSpPr/>
            <p:nvPr/>
          </p:nvSpPr>
          <p:spPr bwMode="auto">
            <a:xfrm>
              <a:off x="10705288" y="4590564"/>
              <a:ext cx="779463" cy="852488"/>
            </a:xfrm>
            <a:custGeom>
              <a:avLst/>
              <a:gdLst>
                <a:gd name="T0" fmla="*/ 1 w 186"/>
                <a:gd name="T1" fmla="*/ 95 h 192"/>
                <a:gd name="T2" fmla="*/ 91 w 186"/>
                <a:gd name="T3" fmla="*/ 191 h 192"/>
                <a:gd name="T4" fmla="*/ 185 w 186"/>
                <a:gd name="T5" fmla="*/ 98 h 192"/>
                <a:gd name="T6" fmla="*/ 94 w 186"/>
                <a:gd name="T7" fmla="*/ 1 h 192"/>
                <a:gd name="T8" fmla="*/ 1 w 186"/>
                <a:gd name="T9" fmla="*/ 9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92">
                  <a:moveTo>
                    <a:pt x="1" y="95"/>
                  </a:moveTo>
                  <a:cubicBezTo>
                    <a:pt x="0" y="147"/>
                    <a:pt x="41" y="191"/>
                    <a:pt x="91" y="191"/>
                  </a:cubicBezTo>
                  <a:cubicBezTo>
                    <a:pt x="142" y="192"/>
                    <a:pt x="184" y="150"/>
                    <a:pt x="185" y="98"/>
                  </a:cubicBezTo>
                  <a:cubicBezTo>
                    <a:pt x="186" y="45"/>
                    <a:pt x="145" y="2"/>
                    <a:pt x="94" y="1"/>
                  </a:cubicBezTo>
                  <a:cubicBezTo>
                    <a:pt x="44" y="0"/>
                    <a:pt x="2" y="42"/>
                    <a:pt x="1" y="95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0" name="Oval 250"/>
            <p:cNvSpPr>
              <a:spLocks noChangeArrowheads="1"/>
            </p:cNvSpPr>
            <p:nvPr/>
          </p:nvSpPr>
          <p:spPr bwMode="auto">
            <a:xfrm>
              <a:off x="10978338" y="4817576"/>
              <a:ext cx="434975" cy="4794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1" name="Oval 251"/>
            <p:cNvSpPr>
              <a:spLocks noChangeArrowheads="1"/>
            </p:cNvSpPr>
            <p:nvPr/>
          </p:nvSpPr>
          <p:spPr bwMode="auto">
            <a:xfrm>
              <a:off x="11326001" y="5563701"/>
              <a:ext cx="204788" cy="2254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2" name="Oval 252"/>
            <p:cNvSpPr>
              <a:spLocks noChangeArrowheads="1"/>
            </p:cNvSpPr>
            <p:nvPr/>
          </p:nvSpPr>
          <p:spPr bwMode="auto">
            <a:xfrm>
              <a:off x="10533838" y="5452576"/>
              <a:ext cx="184150" cy="2000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4" name="Freeform 254"/>
            <p:cNvSpPr/>
            <p:nvPr/>
          </p:nvSpPr>
          <p:spPr bwMode="auto">
            <a:xfrm>
              <a:off x="10810063" y="5430351"/>
              <a:ext cx="263525" cy="1314450"/>
            </a:xfrm>
            <a:custGeom>
              <a:avLst/>
              <a:gdLst>
                <a:gd name="T0" fmla="*/ 48 w 63"/>
                <a:gd name="T1" fmla="*/ 0 h 296"/>
                <a:gd name="T2" fmla="*/ 43 w 63"/>
                <a:gd name="T3" fmla="*/ 33 h 296"/>
                <a:gd name="T4" fmla="*/ 1 w 63"/>
                <a:gd name="T5" fmla="*/ 20 h 296"/>
                <a:gd name="T6" fmla="*/ 1 w 63"/>
                <a:gd name="T7" fmla="*/ 21 h 296"/>
                <a:gd name="T8" fmla="*/ 0 w 63"/>
                <a:gd name="T9" fmla="*/ 28 h 296"/>
                <a:gd name="T10" fmla="*/ 41 w 63"/>
                <a:gd name="T11" fmla="*/ 61 h 296"/>
                <a:gd name="T12" fmla="*/ 41 w 63"/>
                <a:gd name="T13" fmla="*/ 63 h 296"/>
                <a:gd name="T14" fmla="*/ 41 w 63"/>
                <a:gd name="T15" fmla="*/ 63 h 296"/>
                <a:gd name="T16" fmla="*/ 39 w 63"/>
                <a:gd name="T17" fmla="*/ 296 h 296"/>
                <a:gd name="T18" fmla="*/ 63 w 63"/>
                <a:gd name="T19" fmla="*/ 296 h 296"/>
                <a:gd name="T20" fmla="*/ 63 w 63"/>
                <a:gd name="T21" fmla="*/ 2 h 296"/>
                <a:gd name="T22" fmla="*/ 48 w 63"/>
                <a:gd name="T2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296">
                  <a:moveTo>
                    <a:pt x="48" y="0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6"/>
                    <a:pt x="0" y="28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39" y="296"/>
                    <a:pt x="39" y="296"/>
                    <a:pt x="39" y="296"/>
                  </a:cubicBezTo>
                  <a:cubicBezTo>
                    <a:pt x="63" y="296"/>
                    <a:pt x="63" y="296"/>
                    <a:pt x="63" y="296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2"/>
                    <a:pt x="53" y="1"/>
                    <a:pt x="48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5" name="Freeform 255"/>
            <p:cNvSpPr>
              <a:spLocks noEditPoints="1"/>
            </p:cNvSpPr>
            <p:nvPr/>
          </p:nvSpPr>
          <p:spPr bwMode="auto">
            <a:xfrm>
              <a:off x="10646551" y="5655776"/>
              <a:ext cx="109538" cy="41275"/>
            </a:xfrm>
            <a:custGeom>
              <a:avLst/>
              <a:gdLst>
                <a:gd name="T0" fmla="*/ 0 w 26"/>
                <a:gd name="T1" fmla="*/ 9 h 9"/>
                <a:gd name="T2" fmla="*/ 0 w 26"/>
                <a:gd name="T3" fmla="*/ 9 h 9"/>
                <a:gd name="T4" fmla="*/ 0 w 26"/>
                <a:gd name="T5" fmla="*/ 9 h 9"/>
                <a:gd name="T6" fmla="*/ 0 w 26"/>
                <a:gd name="T7" fmla="*/ 9 h 9"/>
                <a:gd name="T8" fmla="*/ 0 w 26"/>
                <a:gd name="T9" fmla="*/ 9 h 9"/>
                <a:gd name="T10" fmla="*/ 0 w 26"/>
                <a:gd name="T11" fmla="*/ 9 h 9"/>
                <a:gd name="T12" fmla="*/ 25 w 26"/>
                <a:gd name="T13" fmla="*/ 0 h 9"/>
                <a:gd name="T14" fmla="*/ 1 w 26"/>
                <a:gd name="T15" fmla="*/ 9 h 9"/>
                <a:gd name="T16" fmla="*/ 0 w 26"/>
                <a:gd name="T17" fmla="*/ 9 h 9"/>
                <a:gd name="T18" fmla="*/ 1 w 26"/>
                <a:gd name="T19" fmla="*/ 9 h 9"/>
                <a:gd name="T20" fmla="*/ 25 w 26"/>
                <a:gd name="T21" fmla="*/ 0 h 9"/>
                <a:gd name="T22" fmla="*/ 25 w 26"/>
                <a:gd name="T23" fmla="*/ 0 h 9"/>
                <a:gd name="T24" fmla="*/ 25 w 26"/>
                <a:gd name="T25" fmla="*/ 0 h 9"/>
                <a:gd name="T26" fmla="*/ 25 w 26"/>
                <a:gd name="T27" fmla="*/ 0 h 9"/>
                <a:gd name="T28" fmla="*/ 26 w 26"/>
                <a:gd name="T29" fmla="*/ 0 h 9"/>
                <a:gd name="T30" fmla="*/ 26 w 26"/>
                <a:gd name="T31" fmla="*/ 0 h 9"/>
                <a:gd name="T32" fmla="*/ 26 w 26"/>
                <a:gd name="T33" fmla="*/ 0 h 9"/>
                <a:gd name="T34" fmla="*/ 26 w 26"/>
                <a:gd name="T35" fmla="*/ 0 h 9"/>
                <a:gd name="T36" fmla="*/ 26 w 26"/>
                <a:gd name="T37" fmla="*/ 0 h 9"/>
                <a:gd name="T38" fmla="*/ 26 w 26"/>
                <a:gd name="T39" fmla="*/ 0 h 9"/>
                <a:gd name="T40" fmla="*/ 26 w 26"/>
                <a:gd name="T41" fmla="*/ 0 h 9"/>
                <a:gd name="T42" fmla="*/ 26 w 26"/>
                <a:gd name="T43" fmla="*/ 0 h 9"/>
                <a:gd name="T44" fmla="*/ 26 w 26"/>
                <a:gd name="T45" fmla="*/ 0 h 9"/>
                <a:gd name="T46" fmla="*/ 26 w 26"/>
                <a:gd name="T47" fmla="*/ 0 h 9"/>
                <a:gd name="T48" fmla="*/ 26 w 26"/>
                <a:gd name="T49" fmla="*/ 0 h 9"/>
                <a:gd name="T50" fmla="*/ 26 w 26"/>
                <a:gd name="T5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9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25" y="0"/>
                  </a:moveTo>
                  <a:cubicBezTo>
                    <a:pt x="19" y="6"/>
                    <a:pt x="10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9"/>
                    <a:pt x="19" y="6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6" name="Freeform 256"/>
            <p:cNvSpPr>
              <a:spLocks noEditPoints="1"/>
            </p:cNvSpPr>
            <p:nvPr/>
          </p:nvSpPr>
          <p:spPr bwMode="auto">
            <a:xfrm>
              <a:off x="10483038" y="5344626"/>
              <a:ext cx="331788" cy="352425"/>
            </a:xfrm>
            <a:custGeom>
              <a:avLst/>
              <a:gdLst>
                <a:gd name="T0" fmla="*/ 34 w 79"/>
                <a:gd name="T1" fmla="*/ 69 h 79"/>
                <a:gd name="T2" fmla="*/ 12 w 79"/>
                <a:gd name="T3" fmla="*/ 46 h 79"/>
                <a:gd name="T4" fmla="*/ 34 w 79"/>
                <a:gd name="T5" fmla="*/ 24 h 79"/>
                <a:gd name="T6" fmla="*/ 56 w 79"/>
                <a:gd name="T7" fmla="*/ 46 h 79"/>
                <a:gd name="T8" fmla="*/ 34 w 79"/>
                <a:gd name="T9" fmla="*/ 69 h 79"/>
                <a:gd name="T10" fmla="*/ 40 w 79"/>
                <a:gd name="T11" fmla="*/ 0 h 79"/>
                <a:gd name="T12" fmla="*/ 40 w 79"/>
                <a:gd name="T13" fmla="*/ 0 h 79"/>
                <a:gd name="T14" fmla="*/ 0 w 79"/>
                <a:gd name="T15" fmla="*/ 39 h 79"/>
                <a:gd name="T16" fmla="*/ 0 w 79"/>
                <a:gd name="T17" fmla="*/ 39 h 79"/>
                <a:gd name="T18" fmla="*/ 0 w 79"/>
                <a:gd name="T19" fmla="*/ 39 h 79"/>
                <a:gd name="T20" fmla="*/ 39 w 79"/>
                <a:gd name="T21" fmla="*/ 79 h 79"/>
                <a:gd name="T22" fmla="*/ 39 w 79"/>
                <a:gd name="T23" fmla="*/ 79 h 79"/>
                <a:gd name="T24" fmla="*/ 39 w 79"/>
                <a:gd name="T25" fmla="*/ 79 h 79"/>
                <a:gd name="T26" fmla="*/ 39 w 79"/>
                <a:gd name="T27" fmla="*/ 79 h 79"/>
                <a:gd name="T28" fmla="*/ 39 w 79"/>
                <a:gd name="T29" fmla="*/ 79 h 79"/>
                <a:gd name="T30" fmla="*/ 39 w 79"/>
                <a:gd name="T31" fmla="*/ 79 h 79"/>
                <a:gd name="T32" fmla="*/ 40 w 79"/>
                <a:gd name="T33" fmla="*/ 79 h 79"/>
                <a:gd name="T34" fmla="*/ 64 w 79"/>
                <a:gd name="T35" fmla="*/ 70 h 79"/>
                <a:gd name="T36" fmla="*/ 64 w 79"/>
                <a:gd name="T37" fmla="*/ 70 h 79"/>
                <a:gd name="T38" fmla="*/ 64 w 79"/>
                <a:gd name="T39" fmla="*/ 70 h 79"/>
                <a:gd name="T40" fmla="*/ 65 w 79"/>
                <a:gd name="T41" fmla="*/ 70 h 79"/>
                <a:gd name="T42" fmla="*/ 65 w 79"/>
                <a:gd name="T43" fmla="*/ 70 h 79"/>
                <a:gd name="T44" fmla="*/ 65 w 79"/>
                <a:gd name="T45" fmla="*/ 70 h 79"/>
                <a:gd name="T46" fmla="*/ 65 w 79"/>
                <a:gd name="T47" fmla="*/ 70 h 79"/>
                <a:gd name="T48" fmla="*/ 65 w 79"/>
                <a:gd name="T49" fmla="*/ 70 h 79"/>
                <a:gd name="T50" fmla="*/ 65 w 79"/>
                <a:gd name="T51" fmla="*/ 70 h 79"/>
                <a:gd name="T52" fmla="*/ 65 w 79"/>
                <a:gd name="T53" fmla="*/ 70 h 79"/>
                <a:gd name="T54" fmla="*/ 65 w 79"/>
                <a:gd name="T55" fmla="*/ 70 h 79"/>
                <a:gd name="T56" fmla="*/ 78 w 79"/>
                <a:gd name="T57" fmla="*/ 48 h 79"/>
                <a:gd name="T58" fmla="*/ 78 w 79"/>
                <a:gd name="T59" fmla="*/ 48 h 79"/>
                <a:gd name="T60" fmla="*/ 78 w 79"/>
                <a:gd name="T61" fmla="*/ 47 h 79"/>
                <a:gd name="T62" fmla="*/ 79 w 79"/>
                <a:gd name="T63" fmla="*/ 40 h 79"/>
                <a:gd name="T64" fmla="*/ 79 w 79"/>
                <a:gd name="T65" fmla="*/ 39 h 79"/>
                <a:gd name="T66" fmla="*/ 79 w 79"/>
                <a:gd name="T67" fmla="*/ 39 h 79"/>
                <a:gd name="T68" fmla="*/ 47 w 79"/>
                <a:gd name="T69" fmla="*/ 1 h 79"/>
                <a:gd name="T70" fmla="*/ 40 w 79"/>
                <a:gd name="T71" fmla="*/ 0 h 79"/>
                <a:gd name="T72" fmla="*/ 40 w 79"/>
                <a:gd name="T73" fmla="*/ 0 h 79"/>
                <a:gd name="T74" fmla="*/ 40 w 79"/>
                <a:gd name="T75" fmla="*/ 0 h 79"/>
                <a:gd name="T76" fmla="*/ 40 w 79"/>
                <a:gd name="T77" fmla="*/ 0 h 79"/>
                <a:gd name="T78" fmla="*/ 40 w 79"/>
                <a:gd name="T79" fmla="*/ 0 h 79"/>
                <a:gd name="T80" fmla="*/ 40 w 79"/>
                <a:gd name="T81" fmla="*/ 0 h 79"/>
                <a:gd name="T82" fmla="*/ 40 w 79"/>
                <a:gd name="T83" fmla="*/ 0 h 79"/>
                <a:gd name="T84" fmla="*/ 40 w 79"/>
                <a:gd name="T85" fmla="*/ 0 h 79"/>
                <a:gd name="T86" fmla="*/ 40 w 79"/>
                <a:gd name="T8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" h="79">
                  <a:moveTo>
                    <a:pt x="34" y="69"/>
                  </a:moveTo>
                  <a:cubicBezTo>
                    <a:pt x="22" y="69"/>
                    <a:pt x="12" y="59"/>
                    <a:pt x="12" y="46"/>
                  </a:cubicBezTo>
                  <a:cubicBezTo>
                    <a:pt x="12" y="34"/>
                    <a:pt x="22" y="24"/>
                    <a:pt x="34" y="24"/>
                  </a:cubicBezTo>
                  <a:cubicBezTo>
                    <a:pt x="46" y="24"/>
                    <a:pt x="56" y="34"/>
                    <a:pt x="56" y="46"/>
                  </a:cubicBezTo>
                  <a:cubicBezTo>
                    <a:pt x="56" y="59"/>
                    <a:pt x="46" y="69"/>
                    <a:pt x="34" y="69"/>
                  </a:cubicBezTo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1" y="17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61"/>
                    <a:pt x="17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9" y="79"/>
                    <a:pt x="58" y="76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71" y="64"/>
                    <a:pt x="76" y="57"/>
                    <a:pt x="78" y="48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8" y="48"/>
                    <a:pt x="78" y="48"/>
                    <a:pt x="78" y="47"/>
                  </a:cubicBezTo>
                  <a:cubicBezTo>
                    <a:pt x="79" y="45"/>
                    <a:pt x="79" y="43"/>
                    <a:pt x="79" y="40"/>
                  </a:cubicBezTo>
                  <a:cubicBezTo>
                    <a:pt x="79" y="40"/>
                    <a:pt x="79" y="39"/>
                    <a:pt x="79" y="3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9" y="20"/>
                    <a:pt x="65" y="4"/>
                    <a:pt x="47" y="1"/>
                  </a:cubicBezTo>
                  <a:cubicBezTo>
                    <a:pt x="45" y="0"/>
                    <a:pt x="43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7" name="Freeform 257"/>
            <p:cNvSpPr/>
            <p:nvPr/>
          </p:nvSpPr>
          <p:spPr bwMode="auto">
            <a:xfrm>
              <a:off x="10710051" y="4595326"/>
              <a:ext cx="363538" cy="842963"/>
            </a:xfrm>
            <a:custGeom>
              <a:avLst/>
              <a:gdLst>
                <a:gd name="T0" fmla="*/ 87 w 87"/>
                <a:gd name="T1" fmla="*/ 0 h 190"/>
                <a:gd name="T2" fmla="*/ 3 w 87"/>
                <a:gd name="T3" fmla="*/ 70 h 190"/>
                <a:gd name="T4" fmla="*/ 0 w 87"/>
                <a:gd name="T5" fmla="*/ 94 h 190"/>
                <a:gd name="T6" fmla="*/ 0 w 87"/>
                <a:gd name="T7" fmla="*/ 94 h 190"/>
                <a:gd name="T8" fmla="*/ 0 w 87"/>
                <a:gd name="T9" fmla="*/ 94 h 190"/>
                <a:gd name="T10" fmla="*/ 0 w 87"/>
                <a:gd name="T11" fmla="*/ 94 h 190"/>
                <a:gd name="T12" fmla="*/ 0 w 87"/>
                <a:gd name="T13" fmla="*/ 94 h 190"/>
                <a:gd name="T14" fmla="*/ 0 w 87"/>
                <a:gd name="T15" fmla="*/ 94 h 190"/>
                <a:gd name="T16" fmla="*/ 0 w 87"/>
                <a:gd name="T17" fmla="*/ 94 h 190"/>
                <a:gd name="T18" fmla="*/ 0 w 87"/>
                <a:gd name="T19" fmla="*/ 94 h 190"/>
                <a:gd name="T20" fmla="*/ 0 w 87"/>
                <a:gd name="T21" fmla="*/ 95 h 190"/>
                <a:gd name="T22" fmla="*/ 0 w 87"/>
                <a:gd name="T23" fmla="*/ 95 h 190"/>
                <a:gd name="T24" fmla="*/ 0 w 87"/>
                <a:gd name="T25" fmla="*/ 95 h 190"/>
                <a:gd name="T26" fmla="*/ 0 w 87"/>
                <a:gd name="T27" fmla="*/ 95 h 190"/>
                <a:gd name="T28" fmla="*/ 72 w 87"/>
                <a:gd name="T29" fmla="*/ 188 h 190"/>
                <a:gd name="T30" fmla="*/ 72 w 87"/>
                <a:gd name="T31" fmla="*/ 188 h 190"/>
                <a:gd name="T32" fmla="*/ 87 w 87"/>
                <a:gd name="T33" fmla="*/ 190 h 190"/>
                <a:gd name="T34" fmla="*/ 87 w 87"/>
                <a:gd name="T35" fmla="*/ 148 h 190"/>
                <a:gd name="T36" fmla="*/ 64 w 87"/>
                <a:gd name="T37" fmla="*/ 104 h 190"/>
                <a:gd name="T38" fmla="*/ 87 w 87"/>
                <a:gd name="T39" fmla="*/ 60 h 190"/>
                <a:gd name="T40" fmla="*/ 87 w 87"/>
                <a:gd name="T4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190">
                  <a:moveTo>
                    <a:pt x="87" y="0"/>
                  </a:moveTo>
                  <a:cubicBezTo>
                    <a:pt x="47" y="3"/>
                    <a:pt x="14" y="31"/>
                    <a:pt x="3" y="70"/>
                  </a:cubicBezTo>
                  <a:cubicBezTo>
                    <a:pt x="1" y="77"/>
                    <a:pt x="0" y="85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41"/>
                    <a:pt x="31" y="179"/>
                    <a:pt x="72" y="188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77" y="189"/>
                    <a:pt x="82" y="190"/>
                    <a:pt x="87" y="19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73" y="138"/>
                    <a:pt x="64" y="122"/>
                    <a:pt x="64" y="104"/>
                  </a:cubicBezTo>
                  <a:cubicBezTo>
                    <a:pt x="64" y="86"/>
                    <a:pt x="73" y="70"/>
                    <a:pt x="87" y="60"/>
                  </a:cubicBezTo>
                  <a:cubicBezTo>
                    <a:pt x="87" y="0"/>
                    <a:pt x="87" y="0"/>
                    <a:pt x="87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8" name="Freeform 258"/>
            <p:cNvSpPr/>
            <p:nvPr/>
          </p:nvSpPr>
          <p:spPr bwMode="auto">
            <a:xfrm>
              <a:off x="10978338" y="4860439"/>
              <a:ext cx="95250" cy="392113"/>
            </a:xfrm>
            <a:custGeom>
              <a:avLst/>
              <a:gdLst>
                <a:gd name="T0" fmla="*/ 23 w 23"/>
                <a:gd name="T1" fmla="*/ 0 h 88"/>
                <a:gd name="T2" fmla="*/ 0 w 23"/>
                <a:gd name="T3" fmla="*/ 44 h 88"/>
                <a:gd name="T4" fmla="*/ 23 w 23"/>
                <a:gd name="T5" fmla="*/ 88 h 88"/>
                <a:gd name="T6" fmla="*/ 23 w 23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8">
                  <a:moveTo>
                    <a:pt x="23" y="0"/>
                  </a:moveTo>
                  <a:cubicBezTo>
                    <a:pt x="9" y="10"/>
                    <a:pt x="0" y="26"/>
                    <a:pt x="0" y="44"/>
                  </a:cubicBezTo>
                  <a:cubicBezTo>
                    <a:pt x="0" y="62"/>
                    <a:pt x="9" y="78"/>
                    <a:pt x="23" y="88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9" name="Oval 259"/>
            <p:cNvSpPr>
              <a:spLocks noChangeArrowheads="1"/>
            </p:cNvSpPr>
            <p:nvPr/>
          </p:nvSpPr>
          <p:spPr bwMode="auto">
            <a:xfrm>
              <a:off x="10533838" y="5452576"/>
              <a:ext cx="184150" cy="200025"/>
            </a:xfrm>
            <a:prstGeom prst="ellipse">
              <a:avLst/>
            </a:pr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35" name="Oval 65"/>
          <p:cNvSpPr>
            <a:spLocks noChangeArrowheads="1"/>
          </p:cNvSpPr>
          <p:nvPr/>
        </p:nvSpPr>
        <p:spPr bwMode="auto">
          <a:xfrm>
            <a:off x="8962749" y="5701868"/>
            <a:ext cx="134938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8" name="Freeform 32"/>
          <p:cNvSpPr/>
          <p:nvPr/>
        </p:nvSpPr>
        <p:spPr bwMode="auto">
          <a:xfrm>
            <a:off x="9699233" y="6248857"/>
            <a:ext cx="385763" cy="538163"/>
          </a:xfrm>
          <a:custGeom>
            <a:avLst/>
            <a:gdLst>
              <a:gd name="T0" fmla="*/ 14 w 92"/>
              <a:gd name="T1" fmla="*/ 121 h 121"/>
              <a:gd name="T2" fmla="*/ 92 w 92"/>
              <a:gd name="T3" fmla="*/ 0 h 121"/>
              <a:gd name="T4" fmla="*/ 56 w 92"/>
              <a:gd name="T5" fmla="*/ 56 h 121"/>
              <a:gd name="T6" fmla="*/ 14 w 92"/>
              <a:gd name="T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121">
                <a:moveTo>
                  <a:pt x="14" y="121"/>
                </a:moveTo>
                <a:cubicBezTo>
                  <a:pt x="14" y="121"/>
                  <a:pt x="0" y="40"/>
                  <a:pt x="92" y="0"/>
                </a:cubicBezTo>
                <a:cubicBezTo>
                  <a:pt x="92" y="0"/>
                  <a:pt x="58" y="20"/>
                  <a:pt x="56" y="56"/>
                </a:cubicBezTo>
                <a:cubicBezTo>
                  <a:pt x="54" y="93"/>
                  <a:pt x="14" y="121"/>
                  <a:pt x="14" y="121"/>
                </a:cubicBezTo>
                <a:close/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8" name="Freeform 58"/>
          <p:cNvSpPr/>
          <p:nvPr/>
        </p:nvSpPr>
        <p:spPr bwMode="auto">
          <a:xfrm>
            <a:off x="9653195" y="6418720"/>
            <a:ext cx="485775" cy="328613"/>
          </a:xfrm>
          <a:custGeom>
            <a:avLst/>
            <a:gdLst>
              <a:gd name="T0" fmla="*/ 114 w 116"/>
              <a:gd name="T1" fmla="*/ 74 h 74"/>
              <a:gd name="T2" fmla="*/ 116 w 116"/>
              <a:gd name="T3" fmla="*/ 58 h 74"/>
              <a:gd name="T4" fmla="*/ 58 w 116"/>
              <a:gd name="T5" fmla="*/ 0 h 74"/>
              <a:gd name="T6" fmla="*/ 0 w 116"/>
              <a:gd name="T7" fmla="*/ 58 h 74"/>
              <a:gd name="T8" fmla="*/ 2 w 116"/>
              <a:gd name="T9" fmla="*/ 74 h 74"/>
              <a:gd name="T10" fmla="*/ 114 w 116"/>
              <a:gd name="T1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74">
                <a:moveTo>
                  <a:pt x="114" y="74"/>
                </a:moveTo>
                <a:cubicBezTo>
                  <a:pt x="115" y="69"/>
                  <a:pt x="116" y="6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4"/>
                  <a:pt x="0" y="69"/>
                  <a:pt x="2" y="74"/>
                </a:cubicBezTo>
                <a:lnTo>
                  <a:pt x="114" y="74"/>
                </a:lnTo>
                <a:close/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9" name="Freeform 59"/>
          <p:cNvSpPr/>
          <p:nvPr/>
        </p:nvSpPr>
        <p:spPr bwMode="auto">
          <a:xfrm>
            <a:off x="10277083" y="6418720"/>
            <a:ext cx="487363" cy="328613"/>
          </a:xfrm>
          <a:custGeom>
            <a:avLst/>
            <a:gdLst>
              <a:gd name="T0" fmla="*/ 114 w 116"/>
              <a:gd name="T1" fmla="*/ 74 h 74"/>
              <a:gd name="T2" fmla="*/ 116 w 116"/>
              <a:gd name="T3" fmla="*/ 58 h 74"/>
              <a:gd name="T4" fmla="*/ 58 w 116"/>
              <a:gd name="T5" fmla="*/ 0 h 74"/>
              <a:gd name="T6" fmla="*/ 0 w 116"/>
              <a:gd name="T7" fmla="*/ 58 h 74"/>
              <a:gd name="T8" fmla="*/ 2 w 116"/>
              <a:gd name="T9" fmla="*/ 74 h 74"/>
              <a:gd name="T10" fmla="*/ 114 w 116"/>
              <a:gd name="T1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74">
                <a:moveTo>
                  <a:pt x="114" y="74"/>
                </a:moveTo>
                <a:cubicBezTo>
                  <a:pt x="115" y="69"/>
                  <a:pt x="116" y="6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4"/>
                  <a:pt x="0" y="69"/>
                  <a:pt x="2" y="74"/>
                </a:cubicBezTo>
                <a:cubicBezTo>
                  <a:pt x="114" y="74"/>
                  <a:pt x="114" y="74"/>
                  <a:pt x="114" y="74"/>
                </a:cubicBezTo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0" name="Freeform 60"/>
          <p:cNvSpPr/>
          <p:nvPr/>
        </p:nvSpPr>
        <p:spPr bwMode="auto">
          <a:xfrm>
            <a:off x="9883383" y="6085345"/>
            <a:ext cx="646113" cy="661988"/>
          </a:xfrm>
          <a:custGeom>
            <a:avLst/>
            <a:gdLst>
              <a:gd name="T0" fmla="*/ 50 w 154"/>
              <a:gd name="T1" fmla="*/ 149 h 149"/>
              <a:gd name="T2" fmla="*/ 104 w 154"/>
              <a:gd name="T3" fmla="*/ 149 h 149"/>
              <a:gd name="T4" fmla="*/ 154 w 154"/>
              <a:gd name="T5" fmla="*/ 77 h 149"/>
              <a:gd name="T6" fmla="*/ 77 w 154"/>
              <a:gd name="T7" fmla="*/ 0 h 149"/>
              <a:gd name="T8" fmla="*/ 0 w 154"/>
              <a:gd name="T9" fmla="*/ 77 h 149"/>
              <a:gd name="T10" fmla="*/ 50 w 154"/>
              <a:gd name="T11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4" h="149">
                <a:moveTo>
                  <a:pt x="50" y="149"/>
                </a:moveTo>
                <a:cubicBezTo>
                  <a:pt x="104" y="149"/>
                  <a:pt x="104" y="149"/>
                  <a:pt x="104" y="149"/>
                </a:cubicBezTo>
                <a:cubicBezTo>
                  <a:pt x="133" y="138"/>
                  <a:pt x="154" y="110"/>
                  <a:pt x="154" y="77"/>
                </a:cubicBezTo>
                <a:cubicBezTo>
                  <a:pt x="154" y="35"/>
                  <a:pt x="120" y="0"/>
                  <a:pt x="77" y="0"/>
                </a:cubicBezTo>
                <a:cubicBezTo>
                  <a:pt x="35" y="0"/>
                  <a:pt x="0" y="35"/>
                  <a:pt x="0" y="77"/>
                </a:cubicBezTo>
                <a:cubicBezTo>
                  <a:pt x="0" y="110"/>
                  <a:pt x="21" y="138"/>
                  <a:pt x="50" y="149"/>
                </a:cubicBezTo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2" name="Oval 62"/>
          <p:cNvSpPr>
            <a:spLocks noChangeArrowheads="1"/>
          </p:cNvSpPr>
          <p:nvPr/>
        </p:nvSpPr>
        <p:spPr bwMode="auto">
          <a:xfrm>
            <a:off x="9972283" y="6240920"/>
            <a:ext cx="138113" cy="146050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3" name="Oval 63"/>
          <p:cNvSpPr>
            <a:spLocks noChangeArrowheads="1"/>
          </p:cNvSpPr>
          <p:nvPr/>
        </p:nvSpPr>
        <p:spPr bwMode="auto">
          <a:xfrm>
            <a:off x="10169133" y="6137732"/>
            <a:ext cx="133350" cy="147638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4" name="Freeform 64"/>
          <p:cNvSpPr/>
          <p:nvPr/>
        </p:nvSpPr>
        <p:spPr bwMode="auto">
          <a:xfrm>
            <a:off x="10126270" y="6364745"/>
            <a:ext cx="142875" cy="146050"/>
          </a:xfrm>
          <a:custGeom>
            <a:avLst/>
            <a:gdLst>
              <a:gd name="T0" fmla="*/ 33 w 34"/>
              <a:gd name="T1" fmla="*/ 17 h 33"/>
              <a:gd name="T2" fmla="*/ 16 w 34"/>
              <a:gd name="T3" fmla="*/ 33 h 33"/>
              <a:gd name="T4" fmla="*/ 1 w 34"/>
              <a:gd name="T5" fmla="*/ 16 h 33"/>
              <a:gd name="T6" fmla="*/ 18 w 34"/>
              <a:gd name="T7" fmla="*/ 0 h 33"/>
              <a:gd name="T8" fmla="*/ 33 w 34"/>
              <a:gd name="T9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3" y="17"/>
                </a:moveTo>
                <a:cubicBezTo>
                  <a:pt x="33" y="26"/>
                  <a:pt x="25" y="33"/>
                  <a:pt x="16" y="33"/>
                </a:cubicBezTo>
                <a:cubicBezTo>
                  <a:pt x="7" y="32"/>
                  <a:pt x="0" y="25"/>
                  <a:pt x="1" y="16"/>
                </a:cubicBezTo>
                <a:cubicBezTo>
                  <a:pt x="1" y="7"/>
                  <a:pt x="9" y="0"/>
                  <a:pt x="18" y="0"/>
                </a:cubicBezTo>
                <a:cubicBezTo>
                  <a:pt x="27" y="1"/>
                  <a:pt x="34" y="8"/>
                  <a:pt x="33" y="17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5" name="Oval 65"/>
          <p:cNvSpPr>
            <a:spLocks noChangeArrowheads="1"/>
          </p:cNvSpPr>
          <p:nvPr/>
        </p:nvSpPr>
        <p:spPr bwMode="auto">
          <a:xfrm>
            <a:off x="9896083" y="6471107"/>
            <a:ext cx="134938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74" name="组合 1373"/>
          <p:cNvGrpSpPr/>
          <p:nvPr/>
        </p:nvGrpSpPr>
        <p:grpSpPr>
          <a:xfrm>
            <a:off x="9295215" y="5766490"/>
            <a:ext cx="661987" cy="995363"/>
            <a:chOff x="9334108" y="5863095"/>
            <a:chExt cx="661987" cy="995363"/>
          </a:xfrm>
        </p:grpSpPr>
        <p:sp>
          <p:nvSpPr>
            <p:cNvPr id="1337" name="Freeform 31"/>
            <p:cNvSpPr/>
            <p:nvPr/>
          </p:nvSpPr>
          <p:spPr bwMode="auto">
            <a:xfrm>
              <a:off x="9569058" y="6196470"/>
              <a:ext cx="230188" cy="661988"/>
            </a:xfrm>
            <a:custGeom>
              <a:avLst/>
              <a:gdLst>
                <a:gd name="T0" fmla="*/ 28 w 55"/>
                <a:gd name="T1" fmla="*/ 142 h 149"/>
                <a:gd name="T2" fmla="*/ 29 w 55"/>
                <a:gd name="T3" fmla="*/ 140 h 149"/>
                <a:gd name="T4" fmla="*/ 31 w 55"/>
                <a:gd name="T5" fmla="*/ 136 h 149"/>
                <a:gd name="T6" fmla="*/ 35 w 55"/>
                <a:gd name="T7" fmla="*/ 119 h 149"/>
                <a:gd name="T8" fmla="*/ 39 w 55"/>
                <a:gd name="T9" fmla="*/ 66 h 149"/>
                <a:gd name="T10" fmla="*/ 36 w 55"/>
                <a:gd name="T11" fmla="*/ 52 h 149"/>
                <a:gd name="T12" fmla="*/ 34 w 55"/>
                <a:gd name="T13" fmla="*/ 45 h 149"/>
                <a:gd name="T14" fmla="*/ 32 w 55"/>
                <a:gd name="T15" fmla="*/ 39 h 149"/>
                <a:gd name="T16" fmla="*/ 26 w 55"/>
                <a:gd name="T17" fmla="*/ 27 h 149"/>
                <a:gd name="T18" fmla="*/ 19 w 55"/>
                <a:gd name="T19" fmla="*/ 17 h 149"/>
                <a:gd name="T20" fmla="*/ 12 w 55"/>
                <a:gd name="T21" fmla="*/ 10 h 149"/>
                <a:gd name="T22" fmla="*/ 6 w 55"/>
                <a:gd name="T23" fmla="*/ 4 h 149"/>
                <a:gd name="T24" fmla="*/ 0 w 55"/>
                <a:gd name="T25" fmla="*/ 0 h 149"/>
                <a:gd name="T26" fmla="*/ 6 w 55"/>
                <a:gd name="T27" fmla="*/ 4 h 149"/>
                <a:gd name="T28" fmla="*/ 13 w 55"/>
                <a:gd name="T29" fmla="*/ 8 h 149"/>
                <a:gd name="T30" fmla="*/ 21 w 55"/>
                <a:gd name="T31" fmla="*/ 15 h 149"/>
                <a:gd name="T32" fmla="*/ 30 w 55"/>
                <a:gd name="T33" fmla="*/ 24 h 149"/>
                <a:gd name="T34" fmla="*/ 38 w 55"/>
                <a:gd name="T35" fmla="*/ 35 h 149"/>
                <a:gd name="T36" fmla="*/ 42 w 55"/>
                <a:gd name="T37" fmla="*/ 42 h 149"/>
                <a:gd name="T38" fmla="*/ 45 w 55"/>
                <a:gd name="T39" fmla="*/ 49 h 149"/>
                <a:gd name="T40" fmla="*/ 50 w 55"/>
                <a:gd name="T41" fmla="*/ 64 h 149"/>
                <a:gd name="T42" fmla="*/ 55 w 55"/>
                <a:gd name="T43" fmla="*/ 95 h 149"/>
                <a:gd name="T44" fmla="*/ 55 w 55"/>
                <a:gd name="T45" fmla="*/ 122 h 149"/>
                <a:gd name="T46" fmla="*/ 52 w 55"/>
                <a:gd name="T47" fmla="*/ 141 h 149"/>
                <a:gd name="T48" fmla="*/ 51 w 55"/>
                <a:gd name="T49" fmla="*/ 147 h 149"/>
                <a:gd name="T50" fmla="*/ 50 w 55"/>
                <a:gd name="T51" fmla="*/ 149 h 149"/>
                <a:gd name="T52" fmla="*/ 28 w 55"/>
                <a:gd name="T53" fmla="*/ 14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149">
                  <a:moveTo>
                    <a:pt x="28" y="142"/>
                  </a:moveTo>
                  <a:cubicBezTo>
                    <a:pt x="28" y="142"/>
                    <a:pt x="29" y="141"/>
                    <a:pt x="29" y="140"/>
                  </a:cubicBezTo>
                  <a:cubicBezTo>
                    <a:pt x="29" y="140"/>
                    <a:pt x="30" y="138"/>
                    <a:pt x="31" y="136"/>
                  </a:cubicBezTo>
                  <a:cubicBezTo>
                    <a:pt x="32" y="132"/>
                    <a:pt x="34" y="126"/>
                    <a:pt x="35" y="119"/>
                  </a:cubicBezTo>
                  <a:cubicBezTo>
                    <a:pt x="39" y="105"/>
                    <a:pt x="41" y="86"/>
                    <a:pt x="39" y="66"/>
                  </a:cubicBezTo>
                  <a:cubicBezTo>
                    <a:pt x="38" y="62"/>
                    <a:pt x="38" y="57"/>
                    <a:pt x="36" y="52"/>
                  </a:cubicBezTo>
                  <a:cubicBezTo>
                    <a:pt x="36" y="50"/>
                    <a:pt x="35" y="47"/>
                    <a:pt x="34" y="45"/>
                  </a:cubicBezTo>
                  <a:cubicBezTo>
                    <a:pt x="34" y="43"/>
                    <a:pt x="33" y="41"/>
                    <a:pt x="32" y="39"/>
                  </a:cubicBezTo>
                  <a:cubicBezTo>
                    <a:pt x="30" y="35"/>
                    <a:pt x="28" y="31"/>
                    <a:pt x="26" y="27"/>
                  </a:cubicBezTo>
                  <a:cubicBezTo>
                    <a:pt x="24" y="23"/>
                    <a:pt x="21" y="20"/>
                    <a:pt x="19" y="17"/>
                  </a:cubicBezTo>
                  <a:cubicBezTo>
                    <a:pt x="17" y="14"/>
                    <a:pt x="14" y="12"/>
                    <a:pt x="12" y="10"/>
                  </a:cubicBezTo>
                  <a:cubicBezTo>
                    <a:pt x="10" y="8"/>
                    <a:pt x="8" y="6"/>
                    <a:pt x="6" y="4"/>
                  </a:cubicBezTo>
                  <a:cubicBezTo>
                    <a:pt x="2" y="2"/>
                    <a:pt x="0" y="0"/>
                    <a:pt x="0" y="0"/>
                  </a:cubicBezTo>
                  <a:cubicBezTo>
                    <a:pt x="0" y="0"/>
                    <a:pt x="3" y="1"/>
                    <a:pt x="6" y="4"/>
                  </a:cubicBezTo>
                  <a:cubicBezTo>
                    <a:pt x="8" y="5"/>
                    <a:pt x="11" y="6"/>
                    <a:pt x="13" y="8"/>
                  </a:cubicBezTo>
                  <a:cubicBezTo>
                    <a:pt x="16" y="10"/>
                    <a:pt x="19" y="12"/>
                    <a:pt x="21" y="15"/>
                  </a:cubicBezTo>
                  <a:cubicBezTo>
                    <a:pt x="24" y="17"/>
                    <a:pt x="27" y="20"/>
                    <a:pt x="30" y="24"/>
                  </a:cubicBezTo>
                  <a:cubicBezTo>
                    <a:pt x="33" y="27"/>
                    <a:pt x="36" y="31"/>
                    <a:pt x="38" y="35"/>
                  </a:cubicBezTo>
                  <a:cubicBezTo>
                    <a:pt x="40" y="38"/>
                    <a:pt x="41" y="40"/>
                    <a:pt x="42" y="42"/>
                  </a:cubicBezTo>
                  <a:cubicBezTo>
                    <a:pt x="43" y="44"/>
                    <a:pt x="44" y="47"/>
                    <a:pt x="45" y="49"/>
                  </a:cubicBezTo>
                  <a:cubicBezTo>
                    <a:pt x="47" y="54"/>
                    <a:pt x="49" y="59"/>
                    <a:pt x="50" y="64"/>
                  </a:cubicBezTo>
                  <a:cubicBezTo>
                    <a:pt x="53" y="74"/>
                    <a:pt x="54" y="85"/>
                    <a:pt x="55" y="95"/>
                  </a:cubicBezTo>
                  <a:cubicBezTo>
                    <a:pt x="55" y="105"/>
                    <a:pt x="55" y="114"/>
                    <a:pt x="55" y="122"/>
                  </a:cubicBezTo>
                  <a:cubicBezTo>
                    <a:pt x="54" y="130"/>
                    <a:pt x="53" y="137"/>
                    <a:pt x="52" y="141"/>
                  </a:cubicBezTo>
                  <a:cubicBezTo>
                    <a:pt x="52" y="144"/>
                    <a:pt x="51" y="146"/>
                    <a:pt x="51" y="147"/>
                  </a:cubicBezTo>
                  <a:cubicBezTo>
                    <a:pt x="51" y="148"/>
                    <a:pt x="50" y="149"/>
                    <a:pt x="50" y="149"/>
                  </a:cubicBezTo>
                  <a:lnTo>
                    <a:pt x="28" y="14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9" name="Freeform 33"/>
            <p:cNvSpPr/>
            <p:nvPr/>
          </p:nvSpPr>
          <p:spPr bwMode="auto">
            <a:xfrm>
              <a:off x="9497620" y="5863095"/>
              <a:ext cx="188913" cy="271463"/>
            </a:xfrm>
            <a:custGeom>
              <a:avLst/>
              <a:gdLst>
                <a:gd name="T0" fmla="*/ 11 w 45"/>
                <a:gd name="T1" fmla="*/ 0 h 61"/>
                <a:gd name="T2" fmla="*/ 22 w 45"/>
                <a:gd name="T3" fmla="*/ 8 h 61"/>
                <a:gd name="T4" fmla="*/ 34 w 45"/>
                <a:gd name="T5" fmla="*/ 0 h 61"/>
                <a:gd name="T6" fmla="*/ 22 w 45"/>
                <a:gd name="T7" fmla="*/ 61 h 61"/>
                <a:gd name="T8" fmla="*/ 11 w 45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1">
                  <a:moveTo>
                    <a:pt x="11" y="0"/>
                  </a:moveTo>
                  <a:cubicBezTo>
                    <a:pt x="18" y="0"/>
                    <a:pt x="17" y="8"/>
                    <a:pt x="22" y="8"/>
                  </a:cubicBezTo>
                  <a:cubicBezTo>
                    <a:pt x="27" y="8"/>
                    <a:pt x="26" y="0"/>
                    <a:pt x="34" y="0"/>
                  </a:cubicBezTo>
                  <a:cubicBezTo>
                    <a:pt x="41" y="0"/>
                    <a:pt x="45" y="15"/>
                    <a:pt x="22" y="61"/>
                  </a:cubicBezTo>
                  <a:cubicBezTo>
                    <a:pt x="0" y="13"/>
                    <a:pt x="3" y="0"/>
                    <a:pt x="11" y="0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0" name="Freeform 34"/>
            <p:cNvSpPr/>
            <p:nvPr/>
          </p:nvSpPr>
          <p:spPr bwMode="auto">
            <a:xfrm>
              <a:off x="9589695" y="5880557"/>
              <a:ext cx="239713" cy="254000"/>
            </a:xfrm>
            <a:custGeom>
              <a:avLst/>
              <a:gdLst>
                <a:gd name="T0" fmla="*/ 35 w 57"/>
                <a:gd name="T1" fmla="*/ 6 h 57"/>
                <a:gd name="T2" fmla="*/ 38 w 57"/>
                <a:gd name="T3" fmla="*/ 19 h 57"/>
                <a:gd name="T4" fmla="*/ 52 w 57"/>
                <a:gd name="T5" fmla="*/ 22 h 57"/>
                <a:gd name="T6" fmla="*/ 0 w 57"/>
                <a:gd name="T7" fmla="*/ 57 h 57"/>
                <a:gd name="T8" fmla="*/ 35 w 57"/>
                <a:gd name="T9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35" y="6"/>
                  </a:moveTo>
                  <a:cubicBezTo>
                    <a:pt x="41" y="11"/>
                    <a:pt x="34" y="16"/>
                    <a:pt x="38" y="19"/>
                  </a:cubicBezTo>
                  <a:cubicBezTo>
                    <a:pt x="42" y="23"/>
                    <a:pt x="46" y="16"/>
                    <a:pt x="52" y="22"/>
                  </a:cubicBezTo>
                  <a:cubicBezTo>
                    <a:pt x="57" y="28"/>
                    <a:pt x="49" y="40"/>
                    <a:pt x="0" y="57"/>
                  </a:cubicBezTo>
                  <a:cubicBezTo>
                    <a:pt x="19" y="7"/>
                    <a:pt x="29" y="0"/>
                    <a:pt x="35" y="6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1" name="Freeform 35"/>
            <p:cNvSpPr/>
            <p:nvPr/>
          </p:nvSpPr>
          <p:spPr bwMode="auto">
            <a:xfrm>
              <a:off x="9589695" y="6036132"/>
              <a:ext cx="260350" cy="195263"/>
            </a:xfrm>
            <a:custGeom>
              <a:avLst/>
              <a:gdLst>
                <a:gd name="T0" fmla="*/ 61 w 62"/>
                <a:gd name="T1" fmla="*/ 10 h 44"/>
                <a:gd name="T2" fmla="*/ 54 w 62"/>
                <a:gd name="T3" fmla="*/ 22 h 44"/>
                <a:gd name="T4" fmla="*/ 61 w 62"/>
                <a:gd name="T5" fmla="*/ 34 h 44"/>
                <a:gd name="T6" fmla="*/ 0 w 62"/>
                <a:gd name="T7" fmla="*/ 22 h 44"/>
                <a:gd name="T8" fmla="*/ 61 w 62"/>
                <a:gd name="T9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4">
                  <a:moveTo>
                    <a:pt x="61" y="10"/>
                  </a:moveTo>
                  <a:cubicBezTo>
                    <a:pt x="62" y="18"/>
                    <a:pt x="54" y="17"/>
                    <a:pt x="54" y="22"/>
                  </a:cubicBezTo>
                  <a:cubicBezTo>
                    <a:pt x="54" y="27"/>
                    <a:pt x="62" y="26"/>
                    <a:pt x="61" y="34"/>
                  </a:cubicBezTo>
                  <a:cubicBezTo>
                    <a:pt x="61" y="41"/>
                    <a:pt x="46" y="44"/>
                    <a:pt x="0" y="22"/>
                  </a:cubicBezTo>
                  <a:cubicBezTo>
                    <a:pt x="48" y="0"/>
                    <a:pt x="61" y="3"/>
                    <a:pt x="61" y="10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2" name="Freeform 36"/>
            <p:cNvSpPr/>
            <p:nvPr/>
          </p:nvSpPr>
          <p:spPr bwMode="auto">
            <a:xfrm>
              <a:off x="9589695" y="6134557"/>
              <a:ext cx="239713" cy="252413"/>
            </a:xfrm>
            <a:custGeom>
              <a:avLst/>
              <a:gdLst>
                <a:gd name="T0" fmla="*/ 52 w 57"/>
                <a:gd name="T1" fmla="*/ 35 h 57"/>
                <a:gd name="T2" fmla="*/ 38 w 57"/>
                <a:gd name="T3" fmla="*/ 38 h 57"/>
                <a:gd name="T4" fmla="*/ 35 w 57"/>
                <a:gd name="T5" fmla="*/ 51 h 57"/>
                <a:gd name="T6" fmla="*/ 0 w 57"/>
                <a:gd name="T7" fmla="*/ 0 h 57"/>
                <a:gd name="T8" fmla="*/ 52 w 57"/>
                <a:gd name="T9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52" y="35"/>
                  </a:moveTo>
                  <a:cubicBezTo>
                    <a:pt x="46" y="41"/>
                    <a:pt x="42" y="34"/>
                    <a:pt x="38" y="38"/>
                  </a:cubicBezTo>
                  <a:cubicBezTo>
                    <a:pt x="34" y="41"/>
                    <a:pt x="41" y="46"/>
                    <a:pt x="35" y="51"/>
                  </a:cubicBezTo>
                  <a:cubicBezTo>
                    <a:pt x="29" y="57"/>
                    <a:pt x="17" y="48"/>
                    <a:pt x="0" y="0"/>
                  </a:cubicBezTo>
                  <a:cubicBezTo>
                    <a:pt x="50" y="18"/>
                    <a:pt x="57" y="29"/>
                    <a:pt x="52" y="35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3" name="Freeform 37"/>
            <p:cNvSpPr/>
            <p:nvPr/>
          </p:nvSpPr>
          <p:spPr bwMode="auto">
            <a:xfrm>
              <a:off x="9497620" y="6134557"/>
              <a:ext cx="184150" cy="269875"/>
            </a:xfrm>
            <a:custGeom>
              <a:avLst/>
              <a:gdLst>
                <a:gd name="T0" fmla="*/ 34 w 44"/>
                <a:gd name="T1" fmla="*/ 61 h 61"/>
                <a:gd name="T2" fmla="*/ 22 w 44"/>
                <a:gd name="T3" fmla="*/ 53 h 61"/>
                <a:gd name="T4" fmla="*/ 11 w 44"/>
                <a:gd name="T5" fmla="*/ 61 h 61"/>
                <a:gd name="T6" fmla="*/ 22 w 44"/>
                <a:gd name="T7" fmla="*/ 0 h 61"/>
                <a:gd name="T8" fmla="*/ 34 w 44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1">
                  <a:moveTo>
                    <a:pt x="34" y="61"/>
                  </a:moveTo>
                  <a:cubicBezTo>
                    <a:pt x="26" y="61"/>
                    <a:pt x="27" y="53"/>
                    <a:pt x="22" y="53"/>
                  </a:cubicBezTo>
                  <a:cubicBezTo>
                    <a:pt x="17" y="53"/>
                    <a:pt x="18" y="61"/>
                    <a:pt x="11" y="61"/>
                  </a:cubicBezTo>
                  <a:cubicBezTo>
                    <a:pt x="3" y="61"/>
                    <a:pt x="0" y="46"/>
                    <a:pt x="22" y="0"/>
                  </a:cubicBezTo>
                  <a:cubicBezTo>
                    <a:pt x="44" y="48"/>
                    <a:pt x="41" y="61"/>
                    <a:pt x="34" y="61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4" name="Freeform 38"/>
            <p:cNvSpPr/>
            <p:nvPr/>
          </p:nvSpPr>
          <p:spPr bwMode="auto">
            <a:xfrm>
              <a:off x="9354745" y="6134557"/>
              <a:ext cx="234950" cy="252413"/>
            </a:xfrm>
            <a:custGeom>
              <a:avLst/>
              <a:gdLst>
                <a:gd name="T0" fmla="*/ 21 w 56"/>
                <a:gd name="T1" fmla="*/ 51 h 57"/>
                <a:gd name="T2" fmla="*/ 18 w 56"/>
                <a:gd name="T3" fmla="*/ 38 h 57"/>
                <a:gd name="T4" fmla="*/ 5 w 56"/>
                <a:gd name="T5" fmla="*/ 35 h 57"/>
                <a:gd name="T6" fmla="*/ 56 w 56"/>
                <a:gd name="T7" fmla="*/ 0 h 57"/>
                <a:gd name="T8" fmla="*/ 21 w 56"/>
                <a:gd name="T9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1" y="51"/>
                  </a:moveTo>
                  <a:cubicBezTo>
                    <a:pt x="15" y="46"/>
                    <a:pt x="22" y="41"/>
                    <a:pt x="18" y="38"/>
                  </a:cubicBezTo>
                  <a:cubicBezTo>
                    <a:pt x="15" y="34"/>
                    <a:pt x="10" y="41"/>
                    <a:pt x="5" y="35"/>
                  </a:cubicBezTo>
                  <a:cubicBezTo>
                    <a:pt x="0" y="29"/>
                    <a:pt x="8" y="17"/>
                    <a:pt x="56" y="0"/>
                  </a:cubicBezTo>
                  <a:cubicBezTo>
                    <a:pt x="38" y="50"/>
                    <a:pt x="27" y="57"/>
                    <a:pt x="21" y="51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5" name="Freeform 39"/>
            <p:cNvSpPr/>
            <p:nvPr/>
          </p:nvSpPr>
          <p:spPr bwMode="auto">
            <a:xfrm>
              <a:off x="9334108" y="6036132"/>
              <a:ext cx="255588" cy="195263"/>
            </a:xfrm>
            <a:custGeom>
              <a:avLst/>
              <a:gdLst>
                <a:gd name="T0" fmla="*/ 0 w 61"/>
                <a:gd name="T1" fmla="*/ 34 h 44"/>
                <a:gd name="T2" fmla="*/ 8 w 61"/>
                <a:gd name="T3" fmla="*/ 22 h 44"/>
                <a:gd name="T4" fmla="*/ 0 w 61"/>
                <a:gd name="T5" fmla="*/ 10 h 44"/>
                <a:gd name="T6" fmla="*/ 61 w 61"/>
                <a:gd name="T7" fmla="*/ 22 h 44"/>
                <a:gd name="T8" fmla="*/ 0 w 61"/>
                <a:gd name="T9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4">
                  <a:moveTo>
                    <a:pt x="0" y="34"/>
                  </a:moveTo>
                  <a:cubicBezTo>
                    <a:pt x="0" y="26"/>
                    <a:pt x="8" y="27"/>
                    <a:pt x="8" y="22"/>
                  </a:cubicBezTo>
                  <a:cubicBezTo>
                    <a:pt x="8" y="17"/>
                    <a:pt x="0" y="18"/>
                    <a:pt x="0" y="10"/>
                  </a:cubicBezTo>
                  <a:cubicBezTo>
                    <a:pt x="0" y="3"/>
                    <a:pt x="15" y="0"/>
                    <a:pt x="61" y="22"/>
                  </a:cubicBezTo>
                  <a:cubicBezTo>
                    <a:pt x="13" y="44"/>
                    <a:pt x="0" y="41"/>
                    <a:pt x="0" y="34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6" name="Freeform 40"/>
            <p:cNvSpPr/>
            <p:nvPr/>
          </p:nvSpPr>
          <p:spPr bwMode="auto">
            <a:xfrm>
              <a:off x="9354745" y="5880557"/>
              <a:ext cx="234950" cy="254000"/>
            </a:xfrm>
            <a:custGeom>
              <a:avLst/>
              <a:gdLst>
                <a:gd name="T0" fmla="*/ 5 w 56"/>
                <a:gd name="T1" fmla="*/ 22 h 57"/>
                <a:gd name="T2" fmla="*/ 18 w 56"/>
                <a:gd name="T3" fmla="*/ 19 h 57"/>
                <a:gd name="T4" fmla="*/ 21 w 56"/>
                <a:gd name="T5" fmla="*/ 6 h 57"/>
                <a:gd name="T6" fmla="*/ 56 w 56"/>
                <a:gd name="T7" fmla="*/ 57 h 57"/>
                <a:gd name="T8" fmla="*/ 5 w 56"/>
                <a:gd name="T9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5" y="22"/>
                  </a:moveTo>
                  <a:cubicBezTo>
                    <a:pt x="10" y="16"/>
                    <a:pt x="15" y="23"/>
                    <a:pt x="18" y="19"/>
                  </a:cubicBezTo>
                  <a:cubicBezTo>
                    <a:pt x="22" y="16"/>
                    <a:pt x="15" y="11"/>
                    <a:pt x="21" y="6"/>
                  </a:cubicBezTo>
                  <a:cubicBezTo>
                    <a:pt x="27" y="0"/>
                    <a:pt x="40" y="9"/>
                    <a:pt x="56" y="57"/>
                  </a:cubicBezTo>
                  <a:cubicBezTo>
                    <a:pt x="6" y="39"/>
                    <a:pt x="0" y="28"/>
                    <a:pt x="5" y="22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7" name="Oval 41"/>
            <p:cNvSpPr>
              <a:spLocks noChangeArrowheads="1"/>
            </p:cNvSpPr>
            <p:nvPr/>
          </p:nvSpPr>
          <p:spPr bwMode="auto">
            <a:xfrm>
              <a:off x="9472220" y="6009145"/>
              <a:ext cx="234950" cy="249238"/>
            </a:xfrm>
            <a:prstGeom prst="ellipse">
              <a:avLst/>
            </a:prstGeom>
            <a:solidFill>
              <a:srgbClr val="FFC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1" name="Oval 61"/>
            <p:cNvSpPr>
              <a:spLocks noChangeArrowheads="1"/>
            </p:cNvSpPr>
            <p:nvPr/>
          </p:nvSpPr>
          <p:spPr bwMode="auto">
            <a:xfrm>
              <a:off x="9719870" y="6591757"/>
              <a:ext cx="134938" cy="146050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6" name="Freeform 66"/>
            <p:cNvSpPr/>
            <p:nvPr/>
          </p:nvSpPr>
          <p:spPr bwMode="auto">
            <a:xfrm>
              <a:off x="9875445" y="6707645"/>
              <a:ext cx="120650" cy="39688"/>
            </a:xfrm>
            <a:custGeom>
              <a:avLst/>
              <a:gdLst>
                <a:gd name="T0" fmla="*/ 29 w 29"/>
                <a:gd name="T1" fmla="*/ 9 h 9"/>
                <a:gd name="T2" fmla="*/ 14 w 29"/>
                <a:gd name="T3" fmla="*/ 0 h 9"/>
                <a:gd name="T4" fmla="*/ 0 w 29"/>
                <a:gd name="T5" fmla="*/ 9 h 9"/>
                <a:gd name="T6" fmla="*/ 29 w 2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9">
                  <a:moveTo>
                    <a:pt x="29" y="9"/>
                  </a:moveTo>
                  <a:cubicBezTo>
                    <a:pt x="26" y="4"/>
                    <a:pt x="20" y="0"/>
                    <a:pt x="14" y="0"/>
                  </a:cubicBezTo>
                  <a:cubicBezTo>
                    <a:pt x="8" y="0"/>
                    <a:pt x="2" y="4"/>
                    <a:pt x="0" y="9"/>
                  </a:cubicBezTo>
                  <a:lnTo>
                    <a:pt x="29" y="9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57" name="Oval 67"/>
          <p:cNvSpPr>
            <a:spLocks noChangeArrowheads="1"/>
          </p:cNvSpPr>
          <p:nvPr/>
        </p:nvSpPr>
        <p:spPr bwMode="auto">
          <a:xfrm>
            <a:off x="10089758" y="6552070"/>
            <a:ext cx="138113" cy="146050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8" name="Oval 68"/>
          <p:cNvSpPr>
            <a:spLocks noChangeArrowheads="1"/>
          </p:cNvSpPr>
          <p:nvPr/>
        </p:nvSpPr>
        <p:spPr bwMode="auto">
          <a:xfrm>
            <a:off x="10324708" y="6560007"/>
            <a:ext cx="138113" cy="147638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9" name="Freeform 69"/>
          <p:cNvSpPr/>
          <p:nvPr/>
        </p:nvSpPr>
        <p:spPr bwMode="auto">
          <a:xfrm>
            <a:off x="10465995" y="6715582"/>
            <a:ext cx="109538" cy="31750"/>
          </a:xfrm>
          <a:custGeom>
            <a:avLst/>
            <a:gdLst>
              <a:gd name="T0" fmla="*/ 26 w 26"/>
              <a:gd name="T1" fmla="*/ 7 h 7"/>
              <a:gd name="T2" fmla="*/ 13 w 26"/>
              <a:gd name="T3" fmla="*/ 0 h 7"/>
              <a:gd name="T4" fmla="*/ 0 w 26"/>
              <a:gd name="T5" fmla="*/ 7 h 7"/>
              <a:gd name="T6" fmla="*/ 26 w 26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">
                <a:moveTo>
                  <a:pt x="26" y="7"/>
                </a:moveTo>
                <a:cubicBezTo>
                  <a:pt x="23" y="3"/>
                  <a:pt x="18" y="0"/>
                  <a:pt x="13" y="0"/>
                </a:cubicBezTo>
                <a:cubicBezTo>
                  <a:pt x="7" y="0"/>
                  <a:pt x="3" y="3"/>
                  <a:pt x="0" y="7"/>
                </a:cubicBezTo>
                <a:cubicBezTo>
                  <a:pt x="26" y="7"/>
                  <a:pt x="26" y="7"/>
                  <a:pt x="26" y="7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0" name="Oval 70"/>
          <p:cNvSpPr>
            <a:spLocks noChangeArrowheads="1"/>
          </p:cNvSpPr>
          <p:nvPr/>
        </p:nvSpPr>
        <p:spPr bwMode="auto">
          <a:xfrm>
            <a:off x="10588233" y="6542545"/>
            <a:ext cx="138113" cy="142875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1" name="Freeform 71"/>
          <p:cNvSpPr/>
          <p:nvPr/>
        </p:nvSpPr>
        <p:spPr bwMode="auto">
          <a:xfrm>
            <a:off x="10327883" y="6298070"/>
            <a:ext cx="150813" cy="160338"/>
          </a:xfrm>
          <a:custGeom>
            <a:avLst/>
            <a:gdLst>
              <a:gd name="T0" fmla="*/ 34 w 36"/>
              <a:gd name="T1" fmla="*/ 14 h 36"/>
              <a:gd name="T2" fmla="*/ 22 w 36"/>
              <a:gd name="T3" fmla="*/ 33 h 36"/>
              <a:gd name="T4" fmla="*/ 2 w 36"/>
              <a:gd name="T5" fmla="*/ 22 h 36"/>
              <a:gd name="T6" fmla="*/ 14 w 36"/>
              <a:gd name="T7" fmla="*/ 2 h 36"/>
              <a:gd name="T8" fmla="*/ 34 w 36"/>
              <a:gd name="T9" fmla="*/ 1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36">
                <a:moveTo>
                  <a:pt x="34" y="14"/>
                </a:moveTo>
                <a:cubicBezTo>
                  <a:pt x="36" y="22"/>
                  <a:pt x="31" y="31"/>
                  <a:pt x="22" y="33"/>
                </a:cubicBezTo>
                <a:cubicBezTo>
                  <a:pt x="13" y="36"/>
                  <a:pt x="4" y="30"/>
                  <a:pt x="2" y="22"/>
                </a:cubicBezTo>
                <a:cubicBezTo>
                  <a:pt x="0" y="13"/>
                  <a:pt x="5" y="4"/>
                  <a:pt x="14" y="2"/>
                </a:cubicBezTo>
                <a:cubicBezTo>
                  <a:pt x="22" y="0"/>
                  <a:pt x="31" y="5"/>
                  <a:pt x="34" y="14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2" name="Freeform 72"/>
          <p:cNvSpPr>
            <a:spLocks noEditPoints="1"/>
          </p:cNvSpPr>
          <p:nvPr/>
        </p:nvSpPr>
        <p:spPr bwMode="auto">
          <a:xfrm>
            <a:off x="10231045" y="6090107"/>
            <a:ext cx="17463" cy="288925"/>
          </a:xfrm>
          <a:custGeom>
            <a:avLst/>
            <a:gdLst>
              <a:gd name="T0" fmla="*/ 0 w 4"/>
              <a:gd name="T1" fmla="*/ 44 h 65"/>
              <a:gd name="T2" fmla="*/ 0 w 4"/>
              <a:gd name="T3" fmla="*/ 64 h 65"/>
              <a:gd name="T4" fmla="*/ 1 w 4"/>
              <a:gd name="T5" fmla="*/ 65 h 65"/>
              <a:gd name="T6" fmla="*/ 2 w 4"/>
              <a:gd name="T7" fmla="*/ 44 h 65"/>
              <a:gd name="T8" fmla="*/ 1 w 4"/>
              <a:gd name="T9" fmla="*/ 44 h 65"/>
              <a:gd name="T10" fmla="*/ 0 w 4"/>
              <a:gd name="T11" fmla="*/ 44 h 65"/>
              <a:gd name="T12" fmla="*/ 0 w 4"/>
              <a:gd name="T13" fmla="*/ 0 h 65"/>
              <a:gd name="T14" fmla="*/ 0 w 4"/>
              <a:gd name="T15" fmla="*/ 11 h 65"/>
              <a:gd name="T16" fmla="*/ 1 w 4"/>
              <a:gd name="T17" fmla="*/ 11 h 65"/>
              <a:gd name="T18" fmla="*/ 3 w 4"/>
              <a:gd name="T19" fmla="*/ 11 h 65"/>
              <a:gd name="T20" fmla="*/ 4 w 4"/>
              <a:gd name="T21" fmla="*/ 0 h 65"/>
              <a:gd name="T22" fmla="*/ 0 w 4"/>
              <a:gd name="T2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65">
                <a:moveTo>
                  <a:pt x="0" y="44"/>
                </a:moveTo>
                <a:cubicBezTo>
                  <a:pt x="0" y="64"/>
                  <a:pt x="0" y="64"/>
                  <a:pt x="0" y="64"/>
                </a:cubicBezTo>
                <a:cubicBezTo>
                  <a:pt x="0" y="65"/>
                  <a:pt x="1" y="65"/>
                  <a:pt x="1" y="65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1" y="44"/>
                  <a:pt x="1" y="44"/>
                </a:cubicBezTo>
                <a:cubicBezTo>
                  <a:pt x="1" y="44"/>
                  <a:pt x="0" y="44"/>
                  <a:pt x="0" y="44"/>
                </a:cubicBezTo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1" y="11"/>
                  <a:pt x="1" y="11"/>
                </a:cubicBezTo>
                <a:cubicBezTo>
                  <a:pt x="2" y="11"/>
                  <a:pt x="3" y="11"/>
                  <a:pt x="3" y="11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3" name="Freeform 73"/>
          <p:cNvSpPr/>
          <p:nvPr/>
        </p:nvSpPr>
        <p:spPr bwMode="auto">
          <a:xfrm>
            <a:off x="10231045" y="6137732"/>
            <a:ext cx="12700" cy="147638"/>
          </a:xfrm>
          <a:custGeom>
            <a:avLst/>
            <a:gdLst>
              <a:gd name="T0" fmla="*/ 1 w 3"/>
              <a:gd name="T1" fmla="*/ 0 h 33"/>
              <a:gd name="T2" fmla="*/ 0 w 3"/>
              <a:gd name="T3" fmla="*/ 0 h 33"/>
              <a:gd name="T4" fmla="*/ 0 w 3"/>
              <a:gd name="T5" fmla="*/ 33 h 33"/>
              <a:gd name="T6" fmla="*/ 1 w 3"/>
              <a:gd name="T7" fmla="*/ 33 h 33"/>
              <a:gd name="T8" fmla="*/ 2 w 3"/>
              <a:gd name="T9" fmla="*/ 33 h 33"/>
              <a:gd name="T10" fmla="*/ 3 w 3"/>
              <a:gd name="T11" fmla="*/ 0 h 33"/>
              <a:gd name="T12" fmla="*/ 1 w 3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3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1" y="33"/>
                  <a:pt x="1" y="33"/>
                </a:cubicBezTo>
                <a:cubicBezTo>
                  <a:pt x="1" y="33"/>
                  <a:pt x="2" y="33"/>
                  <a:pt x="2" y="33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1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4" name="Freeform 74"/>
          <p:cNvSpPr/>
          <p:nvPr/>
        </p:nvSpPr>
        <p:spPr bwMode="auto">
          <a:xfrm>
            <a:off x="10231045" y="6374270"/>
            <a:ext cx="4763" cy="111125"/>
          </a:xfrm>
          <a:custGeom>
            <a:avLst/>
            <a:gdLst>
              <a:gd name="T0" fmla="*/ 0 w 1"/>
              <a:gd name="T1" fmla="*/ 0 h 25"/>
              <a:gd name="T2" fmla="*/ 0 w 1"/>
              <a:gd name="T3" fmla="*/ 25 h 25"/>
              <a:gd name="T4" fmla="*/ 1 w 1"/>
              <a:gd name="T5" fmla="*/ 1 h 25"/>
              <a:gd name="T6" fmla="*/ 0 w 1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5">
                <a:moveTo>
                  <a:pt x="0" y="0"/>
                </a:moveTo>
                <a:cubicBezTo>
                  <a:pt x="0" y="25"/>
                  <a:pt x="0" y="25"/>
                  <a:pt x="0" y="25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1"/>
                  <a:pt x="0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5" name="Freeform 75"/>
          <p:cNvSpPr>
            <a:spLocks noEditPoints="1"/>
          </p:cNvSpPr>
          <p:nvPr/>
        </p:nvSpPr>
        <p:spPr bwMode="auto">
          <a:xfrm>
            <a:off x="10764445" y="6653670"/>
            <a:ext cx="0" cy="22225"/>
          </a:xfrm>
          <a:custGeom>
            <a:avLst/>
            <a:gdLst>
              <a:gd name="T0" fmla="*/ 5 h 5"/>
              <a:gd name="T1" fmla="*/ 5 h 5"/>
              <a:gd name="T2" fmla="*/ 5 h 5"/>
              <a:gd name="T3" fmla="*/ 5 h 5"/>
              <a:gd name="T4" fmla="*/ 5 h 5"/>
              <a:gd name="T5" fmla="*/ 4 h 5"/>
              <a:gd name="T6" fmla="*/ 4 h 5"/>
              <a:gd name="T7" fmla="*/ 4 h 5"/>
              <a:gd name="T8" fmla="*/ 4 h 5"/>
              <a:gd name="T9" fmla="*/ 4 h 5"/>
              <a:gd name="T10" fmla="*/ 4 h 5"/>
              <a:gd name="T11" fmla="*/ 4 h 5"/>
              <a:gd name="T12" fmla="*/ 3 h 5"/>
              <a:gd name="T13" fmla="*/ 3 h 5"/>
              <a:gd name="T14" fmla="*/ 3 h 5"/>
              <a:gd name="T15" fmla="*/ 3 h 5"/>
              <a:gd name="T16" fmla="*/ 3 h 5"/>
              <a:gd name="T17" fmla="*/ 3 h 5"/>
              <a:gd name="T18" fmla="*/ 3 h 5"/>
              <a:gd name="T19" fmla="*/ 3 h 5"/>
              <a:gd name="T20" fmla="*/ 3 h 5"/>
              <a:gd name="T21" fmla="*/ 2 h 5"/>
              <a:gd name="T22" fmla="*/ 2 h 5"/>
              <a:gd name="T23" fmla="*/ 2 h 5"/>
              <a:gd name="T24" fmla="*/ 2 h 5"/>
              <a:gd name="T25" fmla="*/ 2 h 5"/>
              <a:gd name="T26" fmla="*/ 2 h 5"/>
              <a:gd name="T27" fmla="*/ 2 h 5"/>
              <a:gd name="T28" fmla="*/ 2 h 5"/>
              <a:gd name="T29" fmla="*/ 1 h 5"/>
              <a:gd name="T30" fmla="*/ 1 h 5"/>
              <a:gd name="T31" fmla="*/ 1 h 5"/>
              <a:gd name="T32" fmla="*/ 1 h 5"/>
              <a:gd name="T33" fmla="*/ 1 h 5"/>
              <a:gd name="T34" fmla="*/ 1 h 5"/>
              <a:gd name="T35" fmla="*/ 1 h 5"/>
              <a:gd name="T36" fmla="*/ 1 h 5"/>
              <a:gd name="T37" fmla="*/ 1 h 5"/>
              <a:gd name="T38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  <a:cxn ang="0">
                <a:pos x="0" y="T30"/>
              </a:cxn>
              <a:cxn ang="0">
                <a:pos x="0" y="T31"/>
              </a:cxn>
              <a:cxn ang="0">
                <a:pos x="0" y="T32"/>
              </a:cxn>
              <a:cxn ang="0">
                <a:pos x="0" y="T33"/>
              </a:cxn>
              <a:cxn ang="0">
                <a:pos x="0" y="T34"/>
              </a:cxn>
              <a:cxn ang="0">
                <a:pos x="0" y="T35"/>
              </a:cxn>
              <a:cxn ang="0">
                <a:pos x="0" y="T36"/>
              </a:cxn>
              <a:cxn ang="0">
                <a:pos x="0" y="T37"/>
              </a:cxn>
              <a:cxn ang="0">
                <a:pos x="0" y="T38"/>
              </a:cxn>
            </a:cxnLst>
            <a:rect l="0" t="0" r="r" b="b"/>
            <a:pathLst>
              <a:path h="5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6" name="Freeform 76"/>
          <p:cNvSpPr>
            <a:spLocks noEditPoints="1"/>
          </p:cNvSpPr>
          <p:nvPr/>
        </p:nvSpPr>
        <p:spPr bwMode="auto">
          <a:xfrm>
            <a:off x="10381858" y="6418720"/>
            <a:ext cx="382588" cy="328613"/>
          </a:xfrm>
          <a:custGeom>
            <a:avLst/>
            <a:gdLst>
              <a:gd name="T0" fmla="*/ 49 w 91"/>
              <a:gd name="T1" fmla="*/ 44 h 74"/>
              <a:gd name="T2" fmla="*/ 82 w 91"/>
              <a:gd name="T3" fmla="*/ 44 h 74"/>
              <a:gd name="T4" fmla="*/ 35 w 91"/>
              <a:gd name="T5" fmla="*/ 0 h 74"/>
              <a:gd name="T6" fmla="*/ 19 w 91"/>
              <a:gd name="T7" fmla="*/ 49 h 74"/>
              <a:gd name="T8" fmla="*/ 2 w 91"/>
              <a:gd name="T9" fmla="*/ 65 h 74"/>
              <a:gd name="T10" fmla="*/ 0 w 91"/>
              <a:gd name="T11" fmla="*/ 74 h 74"/>
              <a:gd name="T12" fmla="*/ 33 w 91"/>
              <a:gd name="T13" fmla="*/ 67 h 74"/>
              <a:gd name="T14" fmla="*/ 89 w 91"/>
              <a:gd name="T15" fmla="*/ 74 h 74"/>
              <a:gd name="T16" fmla="*/ 91 w 91"/>
              <a:gd name="T17" fmla="*/ 58 h 74"/>
              <a:gd name="T18" fmla="*/ 91 w 91"/>
              <a:gd name="T19" fmla="*/ 58 h 74"/>
              <a:gd name="T20" fmla="*/ 91 w 91"/>
              <a:gd name="T21" fmla="*/ 58 h 74"/>
              <a:gd name="T22" fmla="*/ 91 w 91"/>
              <a:gd name="T23" fmla="*/ 57 h 74"/>
              <a:gd name="T24" fmla="*/ 91 w 91"/>
              <a:gd name="T25" fmla="*/ 57 h 74"/>
              <a:gd name="T26" fmla="*/ 91 w 91"/>
              <a:gd name="T27" fmla="*/ 57 h 74"/>
              <a:gd name="T28" fmla="*/ 91 w 91"/>
              <a:gd name="T29" fmla="*/ 57 h 74"/>
              <a:gd name="T30" fmla="*/ 91 w 91"/>
              <a:gd name="T31" fmla="*/ 57 h 74"/>
              <a:gd name="T32" fmla="*/ 91 w 91"/>
              <a:gd name="T33" fmla="*/ 56 h 74"/>
              <a:gd name="T34" fmla="*/ 91 w 91"/>
              <a:gd name="T35" fmla="*/ 56 h 74"/>
              <a:gd name="T36" fmla="*/ 91 w 91"/>
              <a:gd name="T37" fmla="*/ 56 h 74"/>
              <a:gd name="T38" fmla="*/ 91 w 91"/>
              <a:gd name="T39" fmla="*/ 56 h 74"/>
              <a:gd name="T40" fmla="*/ 91 w 91"/>
              <a:gd name="T41" fmla="*/ 56 h 74"/>
              <a:gd name="T42" fmla="*/ 91 w 91"/>
              <a:gd name="T43" fmla="*/ 55 h 74"/>
              <a:gd name="T44" fmla="*/ 91 w 91"/>
              <a:gd name="T45" fmla="*/ 55 h 74"/>
              <a:gd name="T46" fmla="*/ 91 w 91"/>
              <a:gd name="T47" fmla="*/ 55 h 74"/>
              <a:gd name="T48" fmla="*/ 91 w 91"/>
              <a:gd name="T49" fmla="*/ 55 h 74"/>
              <a:gd name="T50" fmla="*/ 91 w 91"/>
              <a:gd name="T51" fmla="*/ 55 h 74"/>
              <a:gd name="T52" fmla="*/ 91 w 91"/>
              <a:gd name="T53" fmla="*/ 55 h 74"/>
              <a:gd name="T54" fmla="*/ 91 w 91"/>
              <a:gd name="T55" fmla="*/ 54 h 74"/>
              <a:gd name="T56" fmla="*/ 91 w 91"/>
              <a:gd name="T57" fmla="*/ 54 h 74"/>
              <a:gd name="T58" fmla="*/ 91 w 91"/>
              <a:gd name="T59" fmla="*/ 54 h 74"/>
              <a:gd name="T60" fmla="*/ 91 w 91"/>
              <a:gd name="T61" fmla="*/ 54 h 74"/>
              <a:gd name="T62" fmla="*/ 91 w 91"/>
              <a:gd name="T63" fmla="*/ 54 h 74"/>
              <a:gd name="T64" fmla="*/ 91 w 91"/>
              <a:gd name="T65" fmla="*/ 54 h 74"/>
              <a:gd name="T66" fmla="*/ 91 w 91"/>
              <a:gd name="T67" fmla="*/ 5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1" h="74">
                <a:moveTo>
                  <a:pt x="65" y="60"/>
                </a:moveTo>
                <a:cubicBezTo>
                  <a:pt x="56" y="60"/>
                  <a:pt x="49" y="53"/>
                  <a:pt x="49" y="44"/>
                </a:cubicBezTo>
                <a:cubicBezTo>
                  <a:pt x="49" y="35"/>
                  <a:pt x="56" y="28"/>
                  <a:pt x="65" y="28"/>
                </a:cubicBezTo>
                <a:cubicBezTo>
                  <a:pt x="74" y="28"/>
                  <a:pt x="82" y="35"/>
                  <a:pt x="82" y="44"/>
                </a:cubicBezTo>
                <a:cubicBezTo>
                  <a:pt x="82" y="53"/>
                  <a:pt x="74" y="60"/>
                  <a:pt x="65" y="60"/>
                </a:cubicBezTo>
                <a:moveTo>
                  <a:pt x="35" y="0"/>
                </a:moveTo>
                <a:cubicBezTo>
                  <a:pt x="35" y="1"/>
                  <a:pt x="35" y="1"/>
                  <a:pt x="35" y="2"/>
                </a:cubicBezTo>
                <a:cubicBezTo>
                  <a:pt x="35" y="20"/>
                  <a:pt x="29" y="36"/>
                  <a:pt x="19" y="49"/>
                </a:cubicBezTo>
                <a:cubicBezTo>
                  <a:pt x="18" y="58"/>
                  <a:pt x="11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6"/>
                  <a:pt x="1" y="66"/>
                  <a:pt x="0" y="67"/>
                </a:cubicBezTo>
                <a:cubicBezTo>
                  <a:pt x="0" y="74"/>
                  <a:pt x="0" y="74"/>
                  <a:pt x="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23" y="70"/>
                  <a:pt x="27" y="67"/>
                  <a:pt x="33" y="67"/>
                </a:cubicBezTo>
                <a:cubicBezTo>
                  <a:pt x="38" y="67"/>
                  <a:pt x="43" y="70"/>
                  <a:pt x="46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0" y="69"/>
                  <a:pt x="91" y="64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88" y="24"/>
                  <a:pt x="64" y="1"/>
                  <a:pt x="35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7" name="Freeform 77"/>
          <p:cNvSpPr>
            <a:spLocks noEditPoints="1"/>
          </p:cNvSpPr>
          <p:nvPr/>
        </p:nvSpPr>
        <p:spPr bwMode="auto">
          <a:xfrm>
            <a:off x="10358045" y="6129795"/>
            <a:ext cx="171450" cy="585788"/>
          </a:xfrm>
          <a:custGeom>
            <a:avLst/>
            <a:gdLst>
              <a:gd name="T0" fmla="*/ 6 w 41"/>
              <a:gd name="T1" fmla="*/ 130 h 132"/>
              <a:gd name="T2" fmla="*/ 6 w 41"/>
              <a:gd name="T3" fmla="*/ 132 h 132"/>
              <a:gd name="T4" fmla="*/ 8 w 41"/>
              <a:gd name="T5" fmla="*/ 130 h 132"/>
              <a:gd name="T6" fmla="*/ 6 w 41"/>
              <a:gd name="T7" fmla="*/ 130 h 132"/>
              <a:gd name="T8" fmla="*/ 0 w 41"/>
              <a:gd name="T9" fmla="*/ 0 h 132"/>
              <a:gd name="T10" fmla="*/ 2 w 41"/>
              <a:gd name="T11" fmla="*/ 42 h 132"/>
              <a:gd name="T12" fmla="*/ 7 w 41"/>
              <a:gd name="T13" fmla="*/ 40 h 132"/>
              <a:gd name="T14" fmla="*/ 11 w 41"/>
              <a:gd name="T15" fmla="*/ 39 h 132"/>
              <a:gd name="T16" fmla="*/ 27 w 41"/>
              <a:gd name="T17" fmla="*/ 52 h 132"/>
              <a:gd name="T18" fmla="*/ 15 w 41"/>
              <a:gd name="T19" fmla="*/ 71 h 132"/>
              <a:gd name="T20" fmla="*/ 11 w 41"/>
              <a:gd name="T21" fmla="*/ 72 h 132"/>
              <a:gd name="T22" fmla="*/ 3 w 41"/>
              <a:gd name="T23" fmla="*/ 70 h 132"/>
              <a:gd name="T24" fmla="*/ 5 w 41"/>
              <a:gd name="T25" fmla="*/ 98 h 132"/>
              <a:gd name="T26" fmla="*/ 8 w 41"/>
              <a:gd name="T27" fmla="*/ 97 h 132"/>
              <a:gd name="T28" fmla="*/ 25 w 41"/>
              <a:gd name="T29" fmla="*/ 114 h 132"/>
              <a:gd name="T30" fmla="*/ 25 w 41"/>
              <a:gd name="T31" fmla="*/ 114 h 132"/>
              <a:gd name="T32" fmla="*/ 41 w 41"/>
              <a:gd name="T33" fmla="*/ 67 h 132"/>
              <a:gd name="T34" fmla="*/ 41 w 41"/>
              <a:gd name="T35" fmla="*/ 65 h 132"/>
              <a:gd name="T36" fmla="*/ 41 w 41"/>
              <a:gd name="T37" fmla="*/ 65 h 132"/>
              <a:gd name="T38" fmla="*/ 0 w 41"/>
              <a:gd name="T3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" h="132">
                <a:moveTo>
                  <a:pt x="6" y="130"/>
                </a:moveTo>
                <a:cubicBezTo>
                  <a:pt x="6" y="132"/>
                  <a:pt x="6" y="132"/>
                  <a:pt x="6" y="132"/>
                </a:cubicBezTo>
                <a:cubicBezTo>
                  <a:pt x="7" y="131"/>
                  <a:pt x="8" y="131"/>
                  <a:pt x="8" y="130"/>
                </a:cubicBezTo>
                <a:cubicBezTo>
                  <a:pt x="7" y="130"/>
                  <a:pt x="7" y="130"/>
                  <a:pt x="6" y="130"/>
                </a:cubicBezTo>
                <a:moveTo>
                  <a:pt x="0" y="0"/>
                </a:moveTo>
                <a:cubicBezTo>
                  <a:pt x="2" y="42"/>
                  <a:pt x="2" y="42"/>
                  <a:pt x="2" y="42"/>
                </a:cubicBezTo>
                <a:cubicBezTo>
                  <a:pt x="4" y="41"/>
                  <a:pt x="5" y="40"/>
                  <a:pt x="7" y="40"/>
                </a:cubicBezTo>
                <a:cubicBezTo>
                  <a:pt x="8" y="39"/>
                  <a:pt x="9" y="39"/>
                  <a:pt x="11" y="39"/>
                </a:cubicBezTo>
                <a:cubicBezTo>
                  <a:pt x="18" y="39"/>
                  <a:pt x="25" y="44"/>
                  <a:pt x="27" y="52"/>
                </a:cubicBezTo>
                <a:cubicBezTo>
                  <a:pt x="29" y="60"/>
                  <a:pt x="24" y="69"/>
                  <a:pt x="15" y="71"/>
                </a:cubicBezTo>
                <a:cubicBezTo>
                  <a:pt x="13" y="72"/>
                  <a:pt x="12" y="72"/>
                  <a:pt x="11" y="72"/>
                </a:cubicBezTo>
                <a:cubicBezTo>
                  <a:pt x="8" y="72"/>
                  <a:pt x="6" y="71"/>
                  <a:pt x="3" y="70"/>
                </a:cubicBezTo>
                <a:cubicBezTo>
                  <a:pt x="5" y="98"/>
                  <a:pt x="5" y="98"/>
                  <a:pt x="5" y="98"/>
                </a:cubicBezTo>
                <a:cubicBezTo>
                  <a:pt x="6" y="98"/>
                  <a:pt x="7" y="97"/>
                  <a:pt x="8" y="97"/>
                </a:cubicBezTo>
                <a:cubicBezTo>
                  <a:pt x="17" y="97"/>
                  <a:pt x="25" y="105"/>
                  <a:pt x="25" y="114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35" y="101"/>
                  <a:pt x="41" y="85"/>
                  <a:pt x="41" y="67"/>
                </a:cubicBezTo>
                <a:cubicBezTo>
                  <a:pt x="41" y="66"/>
                  <a:pt x="41" y="66"/>
                  <a:pt x="41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40" y="37"/>
                  <a:pt x="24" y="12"/>
                  <a:pt x="0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8" name="Freeform 78"/>
          <p:cNvSpPr/>
          <p:nvPr/>
        </p:nvSpPr>
        <p:spPr bwMode="auto">
          <a:xfrm>
            <a:off x="10378683" y="6560007"/>
            <a:ext cx="84138" cy="147638"/>
          </a:xfrm>
          <a:custGeom>
            <a:avLst/>
            <a:gdLst>
              <a:gd name="T0" fmla="*/ 3 w 20"/>
              <a:gd name="T1" fmla="*/ 0 h 33"/>
              <a:gd name="T2" fmla="*/ 0 w 20"/>
              <a:gd name="T3" fmla="*/ 1 h 33"/>
              <a:gd name="T4" fmla="*/ 1 w 20"/>
              <a:gd name="T5" fmla="*/ 33 h 33"/>
              <a:gd name="T6" fmla="*/ 3 w 20"/>
              <a:gd name="T7" fmla="*/ 33 h 33"/>
              <a:gd name="T8" fmla="*/ 3 w 20"/>
              <a:gd name="T9" fmla="*/ 33 h 33"/>
              <a:gd name="T10" fmla="*/ 20 w 20"/>
              <a:gd name="T11" fmla="*/ 17 h 33"/>
              <a:gd name="T12" fmla="*/ 20 w 20"/>
              <a:gd name="T13" fmla="*/ 17 h 33"/>
              <a:gd name="T14" fmla="*/ 3 w 20"/>
              <a:gd name="T1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3">
                <a:moveTo>
                  <a:pt x="3" y="0"/>
                </a:moveTo>
                <a:cubicBezTo>
                  <a:pt x="2" y="0"/>
                  <a:pt x="1" y="1"/>
                  <a:pt x="0" y="1"/>
                </a:cubicBezTo>
                <a:cubicBezTo>
                  <a:pt x="1" y="33"/>
                  <a:pt x="1" y="33"/>
                  <a:pt x="1" y="33"/>
                </a:cubicBezTo>
                <a:cubicBezTo>
                  <a:pt x="2" y="33"/>
                  <a:pt x="2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12" y="33"/>
                  <a:pt x="19" y="26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8"/>
                  <a:pt x="12" y="0"/>
                  <a:pt x="3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9" name="Freeform 79"/>
          <p:cNvSpPr/>
          <p:nvPr/>
        </p:nvSpPr>
        <p:spPr bwMode="auto">
          <a:xfrm>
            <a:off x="10465995" y="6715582"/>
            <a:ext cx="109538" cy="31750"/>
          </a:xfrm>
          <a:custGeom>
            <a:avLst/>
            <a:gdLst>
              <a:gd name="T0" fmla="*/ 13 w 26"/>
              <a:gd name="T1" fmla="*/ 0 h 7"/>
              <a:gd name="T2" fmla="*/ 0 w 26"/>
              <a:gd name="T3" fmla="*/ 7 h 7"/>
              <a:gd name="T4" fmla="*/ 26 w 26"/>
              <a:gd name="T5" fmla="*/ 7 h 7"/>
              <a:gd name="T6" fmla="*/ 13 w 26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">
                <a:moveTo>
                  <a:pt x="13" y="0"/>
                </a:moveTo>
                <a:cubicBezTo>
                  <a:pt x="7" y="0"/>
                  <a:pt x="3" y="3"/>
                  <a:pt x="0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3" y="3"/>
                  <a:pt x="18" y="0"/>
                  <a:pt x="13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0" name="Oval 80"/>
          <p:cNvSpPr>
            <a:spLocks noChangeArrowheads="1"/>
          </p:cNvSpPr>
          <p:nvPr/>
        </p:nvSpPr>
        <p:spPr bwMode="auto">
          <a:xfrm>
            <a:off x="10588233" y="6542545"/>
            <a:ext cx="138113" cy="142875"/>
          </a:xfrm>
          <a:prstGeom prst="ellipse">
            <a:avLst/>
          </a:pr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1" name="Freeform 81"/>
          <p:cNvSpPr/>
          <p:nvPr/>
        </p:nvSpPr>
        <p:spPr bwMode="auto">
          <a:xfrm>
            <a:off x="10365983" y="6302832"/>
            <a:ext cx="112713" cy="146050"/>
          </a:xfrm>
          <a:custGeom>
            <a:avLst/>
            <a:gdLst>
              <a:gd name="T0" fmla="*/ 9 w 27"/>
              <a:gd name="T1" fmla="*/ 0 h 33"/>
              <a:gd name="T2" fmla="*/ 5 w 27"/>
              <a:gd name="T3" fmla="*/ 1 h 33"/>
              <a:gd name="T4" fmla="*/ 0 w 27"/>
              <a:gd name="T5" fmla="*/ 3 h 33"/>
              <a:gd name="T6" fmla="*/ 1 w 27"/>
              <a:gd name="T7" fmla="*/ 31 h 33"/>
              <a:gd name="T8" fmla="*/ 9 w 27"/>
              <a:gd name="T9" fmla="*/ 33 h 33"/>
              <a:gd name="T10" fmla="*/ 13 w 27"/>
              <a:gd name="T11" fmla="*/ 32 h 33"/>
              <a:gd name="T12" fmla="*/ 25 w 27"/>
              <a:gd name="T13" fmla="*/ 13 h 33"/>
              <a:gd name="T14" fmla="*/ 9 w 27"/>
              <a:gd name="T1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33">
                <a:moveTo>
                  <a:pt x="9" y="0"/>
                </a:moveTo>
                <a:cubicBezTo>
                  <a:pt x="7" y="0"/>
                  <a:pt x="6" y="0"/>
                  <a:pt x="5" y="1"/>
                </a:cubicBezTo>
                <a:cubicBezTo>
                  <a:pt x="3" y="1"/>
                  <a:pt x="2" y="2"/>
                  <a:pt x="0" y="3"/>
                </a:cubicBezTo>
                <a:cubicBezTo>
                  <a:pt x="1" y="31"/>
                  <a:pt x="1" y="31"/>
                  <a:pt x="1" y="31"/>
                </a:cubicBezTo>
                <a:cubicBezTo>
                  <a:pt x="4" y="32"/>
                  <a:pt x="6" y="33"/>
                  <a:pt x="9" y="33"/>
                </a:cubicBezTo>
                <a:cubicBezTo>
                  <a:pt x="10" y="33"/>
                  <a:pt x="11" y="33"/>
                  <a:pt x="13" y="32"/>
                </a:cubicBezTo>
                <a:cubicBezTo>
                  <a:pt x="22" y="30"/>
                  <a:pt x="27" y="21"/>
                  <a:pt x="25" y="13"/>
                </a:cubicBezTo>
                <a:cubicBezTo>
                  <a:pt x="23" y="5"/>
                  <a:pt x="16" y="0"/>
                  <a:pt x="9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75" name="组合 1374"/>
          <p:cNvGrpSpPr/>
          <p:nvPr/>
        </p:nvGrpSpPr>
        <p:grpSpPr>
          <a:xfrm>
            <a:off x="6607095" y="6213083"/>
            <a:ext cx="833437" cy="627063"/>
            <a:chOff x="4701899" y="5390718"/>
            <a:chExt cx="833437" cy="627063"/>
          </a:xfrm>
          <a:solidFill>
            <a:srgbClr val="2D5200"/>
          </a:solidFill>
        </p:grpSpPr>
        <p:sp>
          <p:nvSpPr>
            <p:cNvPr id="1376" name="Freeform 10"/>
            <p:cNvSpPr/>
            <p:nvPr/>
          </p:nvSpPr>
          <p:spPr bwMode="auto">
            <a:xfrm>
              <a:off x="5016224" y="5449456"/>
              <a:ext cx="485775" cy="563563"/>
            </a:xfrm>
            <a:custGeom>
              <a:avLst/>
              <a:gdLst>
                <a:gd name="T0" fmla="*/ 0 w 116"/>
                <a:gd name="T1" fmla="*/ 124 h 127"/>
                <a:gd name="T2" fmla="*/ 0 w 116"/>
                <a:gd name="T3" fmla="*/ 122 h 127"/>
                <a:gd name="T4" fmla="*/ 2 w 116"/>
                <a:gd name="T5" fmla="*/ 116 h 127"/>
                <a:gd name="T6" fmla="*/ 8 w 116"/>
                <a:gd name="T7" fmla="*/ 95 h 127"/>
                <a:gd name="T8" fmla="*/ 21 w 116"/>
                <a:gd name="T9" fmla="*/ 68 h 127"/>
                <a:gd name="T10" fmla="*/ 29 w 116"/>
                <a:gd name="T11" fmla="*/ 54 h 127"/>
                <a:gd name="T12" fmla="*/ 40 w 116"/>
                <a:gd name="T13" fmla="*/ 41 h 127"/>
                <a:gd name="T14" fmla="*/ 52 w 116"/>
                <a:gd name="T15" fmla="*/ 28 h 127"/>
                <a:gd name="T16" fmla="*/ 65 w 116"/>
                <a:gd name="T17" fmla="*/ 18 h 127"/>
                <a:gd name="T18" fmla="*/ 71 w 116"/>
                <a:gd name="T19" fmla="*/ 14 h 127"/>
                <a:gd name="T20" fmla="*/ 78 w 116"/>
                <a:gd name="T21" fmla="*/ 11 h 127"/>
                <a:gd name="T22" fmla="*/ 90 w 116"/>
                <a:gd name="T23" fmla="*/ 6 h 127"/>
                <a:gd name="T24" fmla="*/ 101 w 116"/>
                <a:gd name="T25" fmla="*/ 2 h 127"/>
                <a:gd name="T26" fmla="*/ 109 w 116"/>
                <a:gd name="T27" fmla="*/ 1 h 127"/>
                <a:gd name="T28" fmla="*/ 116 w 116"/>
                <a:gd name="T29" fmla="*/ 0 h 127"/>
                <a:gd name="T30" fmla="*/ 110 w 116"/>
                <a:gd name="T31" fmla="*/ 3 h 127"/>
                <a:gd name="T32" fmla="*/ 102 w 116"/>
                <a:gd name="T33" fmla="*/ 6 h 127"/>
                <a:gd name="T34" fmla="*/ 93 w 116"/>
                <a:gd name="T35" fmla="*/ 12 h 127"/>
                <a:gd name="T36" fmla="*/ 83 w 116"/>
                <a:gd name="T37" fmla="*/ 19 h 127"/>
                <a:gd name="T38" fmla="*/ 78 w 116"/>
                <a:gd name="T39" fmla="*/ 23 h 127"/>
                <a:gd name="T40" fmla="*/ 73 w 116"/>
                <a:gd name="T41" fmla="*/ 29 h 127"/>
                <a:gd name="T42" fmla="*/ 65 w 116"/>
                <a:gd name="T43" fmla="*/ 40 h 127"/>
                <a:gd name="T44" fmla="*/ 57 w 116"/>
                <a:gd name="T45" fmla="*/ 53 h 127"/>
                <a:gd name="T46" fmla="*/ 43 w 116"/>
                <a:gd name="T47" fmla="*/ 104 h 127"/>
                <a:gd name="T48" fmla="*/ 42 w 116"/>
                <a:gd name="T49" fmla="*/ 121 h 127"/>
                <a:gd name="T50" fmla="*/ 42 w 116"/>
                <a:gd name="T51" fmla="*/ 126 h 127"/>
                <a:gd name="T52" fmla="*/ 42 w 116"/>
                <a:gd name="T53" fmla="*/ 127 h 127"/>
                <a:gd name="T54" fmla="*/ 42 w 116"/>
                <a:gd name="T55" fmla="*/ 127 h 127"/>
                <a:gd name="T56" fmla="*/ 0 w 116"/>
                <a:gd name="T57" fmla="*/ 1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127">
                  <a:moveTo>
                    <a:pt x="0" y="124"/>
                  </a:moveTo>
                  <a:cubicBezTo>
                    <a:pt x="0" y="124"/>
                    <a:pt x="0" y="123"/>
                    <a:pt x="0" y="122"/>
                  </a:cubicBezTo>
                  <a:cubicBezTo>
                    <a:pt x="1" y="120"/>
                    <a:pt x="1" y="118"/>
                    <a:pt x="2" y="116"/>
                  </a:cubicBezTo>
                  <a:cubicBezTo>
                    <a:pt x="3" y="111"/>
                    <a:pt x="5" y="104"/>
                    <a:pt x="8" y="95"/>
                  </a:cubicBezTo>
                  <a:cubicBezTo>
                    <a:pt x="11" y="87"/>
                    <a:pt x="15" y="78"/>
                    <a:pt x="21" y="68"/>
                  </a:cubicBezTo>
                  <a:cubicBezTo>
                    <a:pt x="23" y="64"/>
                    <a:pt x="26" y="59"/>
                    <a:pt x="29" y="54"/>
                  </a:cubicBezTo>
                  <a:cubicBezTo>
                    <a:pt x="32" y="50"/>
                    <a:pt x="36" y="45"/>
                    <a:pt x="40" y="41"/>
                  </a:cubicBezTo>
                  <a:cubicBezTo>
                    <a:pt x="43" y="36"/>
                    <a:pt x="47" y="32"/>
                    <a:pt x="52" y="28"/>
                  </a:cubicBezTo>
                  <a:cubicBezTo>
                    <a:pt x="56" y="25"/>
                    <a:pt x="60" y="21"/>
                    <a:pt x="65" y="18"/>
                  </a:cubicBezTo>
                  <a:cubicBezTo>
                    <a:pt x="67" y="17"/>
                    <a:pt x="69" y="16"/>
                    <a:pt x="71" y="14"/>
                  </a:cubicBezTo>
                  <a:cubicBezTo>
                    <a:pt x="73" y="13"/>
                    <a:pt x="76" y="12"/>
                    <a:pt x="78" y="11"/>
                  </a:cubicBezTo>
                  <a:cubicBezTo>
                    <a:pt x="82" y="9"/>
                    <a:pt x="86" y="7"/>
                    <a:pt x="90" y="6"/>
                  </a:cubicBezTo>
                  <a:cubicBezTo>
                    <a:pt x="94" y="4"/>
                    <a:pt x="98" y="3"/>
                    <a:pt x="101" y="2"/>
                  </a:cubicBezTo>
                  <a:cubicBezTo>
                    <a:pt x="104" y="2"/>
                    <a:pt x="107" y="1"/>
                    <a:pt x="109" y="1"/>
                  </a:cubicBezTo>
                  <a:cubicBezTo>
                    <a:pt x="114" y="0"/>
                    <a:pt x="116" y="0"/>
                    <a:pt x="116" y="0"/>
                  </a:cubicBezTo>
                  <a:cubicBezTo>
                    <a:pt x="116" y="0"/>
                    <a:pt x="114" y="1"/>
                    <a:pt x="110" y="3"/>
                  </a:cubicBezTo>
                  <a:cubicBezTo>
                    <a:pt x="107" y="3"/>
                    <a:pt x="105" y="5"/>
                    <a:pt x="102" y="6"/>
                  </a:cubicBezTo>
                  <a:cubicBezTo>
                    <a:pt x="99" y="8"/>
                    <a:pt x="96" y="9"/>
                    <a:pt x="93" y="12"/>
                  </a:cubicBezTo>
                  <a:cubicBezTo>
                    <a:pt x="90" y="14"/>
                    <a:pt x="86" y="16"/>
                    <a:pt x="83" y="19"/>
                  </a:cubicBezTo>
                  <a:cubicBezTo>
                    <a:pt x="81" y="20"/>
                    <a:pt x="80" y="22"/>
                    <a:pt x="78" y="23"/>
                  </a:cubicBezTo>
                  <a:cubicBezTo>
                    <a:pt x="77" y="25"/>
                    <a:pt x="75" y="27"/>
                    <a:pt x="73" y="29"/>
                  </a:cubicBezTo>
                  <a:cubicBezTo>
                    <a:pt x="70" y="32"/>
                    <a:pt x="67" y="36"/>
                    <a:pt x="65" y="40"/>
                  </a:cubicBezTo>
                  <a:cubicBezTo>
                    <a:pt x="62" y="44"/>
                    <a:pt x="60" y="48"/>
                    <a:pt x="57" y="53"/>
                  </a:cubicBezTo>
                  <a:cubicBezTo>
                    <a:pt x="49" y="70"/>
                    <a:pt x="45" y="90"/>
                    <a:pt x="43" y="104"/>
                  </a:cubicBezTo>
                  <a:cubicBezTo>
                    <a:pt x="42" y="111"/>
                    <a:pt x="42" y="117"/>
                    <a:pt x="42" y="121"/>
                  </a:cubicBezTo>
                  <a:cubicBezTo>
                    <a:pt x="42" y="123"/>
                    <a:pt x="42" y="125"/>
                    <a:pt x="42" y="126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7"/>
                    <a:pt x="42" y="127"/>
                    <a:pt x="42" y="127"/>
                  </a:cubicBezTo>
                  <a:lnTo>
                    <a:pt x="0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7" name="Freeform 11"/>
            <p:cNvSpPr/>
            <p:nvPr/>
          </p:nvSpPr>
          <p:spPr bwMode="auto">
            <a:xfrm>
              <a:off x="4747936" y="5449456"/>
              <a:ext cx="490538" cy="563563"/>
            </a:xfrm>
            <a:custGeom>
              <a:avLst/>
              <a:gdLst>
                <a:gd name="T0" fmla="*/ 74 w 117"/>
                <a:gd name="T1" fmla="*/ 127 h 127"/>
                <a:gd name="T2" fmla="*/ 74 w 117"/>
                <a:gd name="T3" fmla="*/ 127 h 127"/>
                <a:gd name="T4" fmla="*/ 74 w 117"/>
                <a:gd name="T5" fmla="*/ 126 h 127"/>
                <a:gd name="T6" fmla="*/ 75 w 117"/>
                <a:gd name="T7" fmla="*/ 121 h 127"/>
                <a:gd name="T8" fmla="*/ 74 w 117"/>
                <a:gd name="T9" fmla="*/ 104 h 127"/>
                <a:gd name="T10" fmla="*/ 59 w 117"/>
                <a:gd name="T11" fmla="*/ 53 h 127"/>
                <a:gd name="T12" fmla="*/ 52 w 117"/>
                <a:gd name="T13" fmla="*/ 40 h 127"/>
                <a:gd name="T14" fmla="*/ 43 w 117"/>
                <a:gd name="T15" fmla="*/ 29 h 127"/>
                <a:gd name="T16" fmla="*/ 38 w 117"/>
                <a:gd name="T17" fmla="*/ 23 h 127"/>
                <a:gd name="T18" fmla="*/ 34 w 117"/>
                <a:gd name="T19" fmla="*/ 19 h 127"/>
                <a:gd name="T20" fmla="*/ 24 w 117"/>
                <a:gd name="T21" fmla="*/ 12 h 127"/>
                <a:gd name="T22" fmla="*/ 15 w 117"/>
                <a:gd name="T23" fmla="*/ 6 h 127"/>
                <a:gd name="T24" fmla="*/ 7 w 117"/>
                <a:gd name="T25" fmla="*/ 3 h 127"/>
                <a:gd name="T26" fmla="*/ 0 w 117"/>
                <a:gd name="T27" fmla="*/ 0 h 127"/>
                <a:gd name="T28" fmla="*/ 8 w 117"/>
                <a:gd name="T29" fmla="*/ 1 h 127"/>
                <a:gd name="T30" fmla="*/ 16 w 117"/>
                <a:gd name="T31" fmla="*/ 2 h 127"/>
                <a:gd name="T32" fmla="*/ 27 w 117"/>
                <a:gd name="T33" fmla="*/ 6 h 127"/>
                <a:gd name="T34" fmla="*/ 39 w 117"/>
                <a:gd name="T35" fmla="*/ 11 h 127"/>
                <a:gd name="T36" fmla="*/ 45 w 117"/>
                <a:gd name="T37" fmla="*/ 14 h 127"/>
                <a:gd name="T38" fmla="*/ 52 w 117"/>
                <a:gd name="T39" fmla="*/ 18 h 127"/>
                <a:gd name="T40" fmla="*/ 65 w 117"/>
                <a:gd name="T41" fmla="*/ 28 h 127"/>
                <a:gd name="T42" fmla="*/ 77 w 117"/>
                <a:gd name="T43" fmla="*/ 41 h 127"/>
                <a:gd name="T44" fmla="*/ 87 w 117"/>
                <a:gd name="T45" fmla="*/ 54 h 127"/>
                <a:gd name="T46" fmla="*/ 96 w 117"/>
                <a:gd name="T47" fmla="*/ 68 h 127"/>
                <a:gd name="T48" fmla="*/ 108 w 117"/>
                <a:gd name="T49" fmla="*/ 95 h 127"/>
                <a:gd name="T50" fmla="*/ 115 w 117"/>
                <a:gd name="T51" fmla="*/ 116 h 127"/>
                <a:gd name="T52" fmla="*/ 116 w 117"/>
                <a:gd name="T53" fmla="*/ 122 h 127"/>
                <a:gd name="T54" fmla="*/ 117 w 117"/>
                <a:gd name="T55" fmla="*/ 124 h 127"/>
                <a:gd name="T56" fmla="*/ 74 w 117"/>
                <a:gd name="T5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27">
                  <a:moveTo>
                    <a:pt x="74" y="127"/>
                  </a:moveTo>
                  <a:cubicBezTo>
                    <a:pt x="74" y="127"/>
                    <a:pt x="74" y="127"/>
                    <a:pt x="74" y="127"/>
                  </a:cubicBezTo>
                  <a:cubicBezTo>
                    <a:pt x="74" y="127"/>
                    <a:pt x="74" y="127"/>
                    <a:pt x="74" y="126"/>
                  </a:cubicBezTo>
                  <a:cubicBezTo>
                    <a:pt x="74" y="125"/>
                    <a:pt x="75" y="123"/>
                    <a:pt x="75" y="121"/>
                  </a:cubicBezTo>
                  <a:cubicBezTo>
                    <a:pt x="74" y="117"/>
                    <a:pt x="74" y="111"/>
                    <a:pt x="74" y="104"/>
                  </a:cubicBezTo>
                  <a:cubicBezTo>
                    <a:pt x="72" y="90"/>
                    <a:pt x="68" y="70"/>
                    <a:pt x="59" y="53"/>
                  </a:cubicBezTo>
                  <a:cubicBezTo>
                    <a:pt x="57" y="48"/>
                    <a:pt x="55" y="44"/>
                    <a:pt x="52" y="40"/>
                  </a:cubicBezTo>
                  <a:cubicBezTo>
                    <a:pt x="49" y="36"/>
                    <a:pt x="46" y="32"/>
                    <a:pt x="43" y="29"/>
                  </a:cubicBezTo>
                  <a:cubicBezTo>
                    <a:pt x="42" y="27"/>
                    <a:pt x="40" y="25"/>
                    <a:pt x="38" y="23"/>
                  </a:cubicBezTo>
                  <a:cubicBezTo>
                    <a:pt x="37" y="22"/>
                    <a:pt x="35" y="20"/>
                    <a:pt x="34" y="19"/>
                  </a:cubicBezTo>
                  <a:cubicBezTo>
                    <a:pt x="30" y="16"/>
                    <a:pt x="27" y="14"/>
                    <a:pt x="24" y="12"/>
                  </a:cubicBezTo>
                  <a:cubicBezTo>
                    <a:pt x="20" y="9"/>
                    <a:pt x="17" y="8"/>
                    <a:pt x="15" y="6"/>
                  </a:cubicBezTo>
                  <a:cubicBezTo>
                    <a:pt x="12" y="5"/>
                    <a:pt x="9" y="3"/>
                    <a:pt x="7" y="3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3" y="0"/>
                    <a:pt x="8" y="1"/>
                  </a:cubicBezTo>
                  <a:cubicBezTo>
                    <a:pt x="10" y="1"/>
                    <a:pt x="13" y="2"/>
                    <a:pt x="16" y="2"/>
                  </a:cubicBezTo>
                  <a:cubicBezTo>
                    <a:pt x="19" y="3"/>
                    <a:pt x="23" y="4"/>
                    <a:pt x="27" y="6"/>
                  </a:cubicBezTo>
                  <a:cubicBezTo>
                    <a:pt x="30" y="7"/>
                    <a:pt x="35" y="9"/>
                    <a:pt x="39" y="11"/>
                  </a:cubicBezTo>
                  <a:cubicBezTo>
                    <a:pt x="41" y="12"/>
                    <a:pt x="43" y="13"/>
                    <a:pt x="45" y="14"/>
                  </a:cubicBezTo>
                  <a:cubicBezTo>
                    <a:pt x="48" y="16"/>
                    <a:pt x="50" y="17"/>
                    <a:pt x="52" y="18"/>
                  </a:cubicBezTo>
                  <a:cubicBezTo>
                    <a:pt x="56" y="21"/>
                    <a:pt x="61" y="25"/>
                    <a:pt x="65" y="28"/>
                  </a:cubicBezTo>
                  <a:cubicBezTo>
                    <a:pt x="69" y="32"/>
                    <a:pt x="73" y="36"/>
                    <a:pt x="77" y="41"/>
                  </a:cubicBezTo>
                  <a:cubicBezTo>
                    <a:pt x="81" y="45"/>
                    <a:pt x="84" y="50"/>
                    <a:pt x="87" y="54"/>
                  </a:cubicBezTo>
                  <a:cubicBezTo>
                    <a:pt x="91" y="59"/>
                    <a:pt x="93" y="64"/>
                    <a:pt x="96" y="68"/>
                  </a:cubicBezTo>
                  <a:cubicBezTo>
                    <a:pt x="101" y="78"/>
                    <a:pt x="105" y="87"/>
                    <a:pt x="108" y="95"/>
                  </a:cubicBezTo>
                  <a:cubicBezTo>
                    <a:pt x="112" y="104"/>
                    <a:pt x="114" y="111"/>
                    <a:pt x="115" y="116"/>
                  </a:cubicBezTo>
                  <a:cubicBezTo>
                    <a:pt x="116" y="118"/>
                    <a:pt x="116" y="120"/>
                    <a:pt x="116" y="122"/>
                  </a:cubicBezTo>
                  <a:cubicBezTo>
                    <a:pt x="117" y="123"/>
                    <a:pt x="117" y="124"/>
                    <a:pt x="117" y="124"/>
                  </a:cubicBezTo>
                  <a:lnTo>
                    <a:pt x="74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8" name="Freeform 12"/>
            <p:cNvSpPr/>
            <p:nvPr/>
          </p:nvSpPr>
          <p:spPr bwMode="auto">
            <a:xfrm>
              <a:off x="5036861" y="5693931"/>
              <a:ext cx="498475" cy="323850"/>
            </a:xfrm>
            <a:custGeom>
              <a:avLst/>
              <a:gdLst>
                <a:gd name="T0" fmla="*/ 0 w 119"/>
                <a:gd name="T1" fmla="*/ 65 h 73"/>
                <a:gd name="T2" fmla="*/ 0 w 119"/>
                <a:gd name="T3" fmla="*/ 65 h 73"/>
                <a:gd name="T4" fmla="*/ 1 w 119"/>
                <a:gd name="T5" fmla="*/ 63 h 73"/>
                <a:gd name="T6" fmla="*/ 2 w 119"/>
                <a:gd name="T7" fmla="*/ 61 h 73"/>
                <a:gd name="T8" fmla="*/ 3 w 119"/>
                <a:gd name="T9" fmla="*/ 58 h 73"/>
                <a:gd name="T10" fmla="*/ 6 w 119"/>
                <a:gd name="T11" fmla="*/ 51 h 73"/>
                <a:gd name="T12" fmla="*/ 12 w 119"/>
                <a:gd name="T13" fmla="*/ 42 h 73"/>
                <a:gd name="T14" fmla="*/ 19 w 119"/>
                <a:gd name="T15" fmla="*/ 32 h 73"/>
                <a:gd name="T16" fmla="*/ 28 w 119"/>
                <a:gd name="T17" fmla="*/ 23 h 73"/>
                <a:gd name="T18" fmla="*/ 34 w 119"/>
                <a:gd name="T19" fmla="*/ 19 h 73"/>
                <a:gd name="T20" fmla="*/ 39 w 119"/>
                <a:gd name="T21" fmla="*/ 15 h 73"/>
                <a:gd name="T22" fmla="*/ 45 w 119"/>
                <a:gd name="T23" fmla="*/ 12 h 73"/>
                <a:gd name="T24" fmla="*/ 51 w 119"/>
                <a:gd name="T25" fmla="*/ 8 h 73"/>
                <a:gd name="T26" fmla="*/ 64 w 119"/>
                <a:gd name="T27" fmla="*/ 4 h 73"/>
                <a:gd name="T28" fmla="*/ 77 w 119"/>
                <a:gd name="T29" fmla="*/ 1 h 73"/>
                <a:gd name="T30" fmla="*/ 88 w 119"/>
                <a:gd name="T31" fmla="*/ 0 h 73"/>
                <a:gd name="T32" fmla="*/ 98 w 119"/>
                <a:gd name="T33" fmla="*/ 0 h 73"/>
                <a:gd name="T34" fmla="*/ 103 w 119"/>
                <a:gd name="T35" fmla="*/ 0 h 73"/>
                <a:gd name="T36" fmla="*/ 107 w 119"/>
                <a:gd name="T37" fmla="*/ 0 h 73"/>
                <a:gd name="T38" fmla="*/ 113 w 119"/>
                <a:gd name="T39" fmla="*/ 1 h 73"/>
                <a:gd name="T40" fmla="*/ 119 w 119"/>
                <a:gd name="T41" fmla="*/ 2 h 73"/>
                <a:gd name="T42" fmla="*/ 113 w 119"/>
                <a:gd name="T43" fmla="*/ 3 h 73"/>
                <a:gd name="T44" fmla="*/ 107 w 119"/>
                <a:gd name="T45" fmla="*/ 4 h 73"/>
                <a:gd name="T46" fmla="*/ 103 w 119"/>
                <a:gd name="T47" fmla="*/ 5 h 73"/>
                <a:gd name="T48" fmla="*/ 99 w 119"/>
                <a:gd name="T49" fmla="*/ 7 h 73"/>
                <a:gd name="T50" fmla="*/ 90 w 119"/>
                <a:gd name="T51" fmla="*/ 10 h 73"/>
                <a:gd name="T52" fmla="*/ 81 w 119"/>
                <a:gd name="T53" fmla="*/ 14 h 73"/>
                <a:gd name="T54" fmla="*/ 71 w 119"/>
                <a:gd name="T55" fmla="*/ 20 h 73"/>
                <a:gd name="T56" fmla="*/ 63 w 119"/>
                <a:gd name="T57" fmla="*/ 27 h 73"/>
                <a:gd name="T58" fmla="*/ 59 w 119"/>
                <a:gd name="T59" fmla="*/ 30 h 73"/>
                <a:gd name="T60" fmla="*/ 56 w 119"/>
                <a:gd name="T61" fmla="*/ 34 h 73"/>
                <a:gd name="T62" fmla="*/ 53 w 119"/>
                <a:gd name="T63" fmla="*/ 38 h 73"/>
                <a:gd name="T64" fmla="*/ 50 w 119"/>
                <a:gd name="T65" fmla="*/ 43 h 73"/>
                <a:gd name="T66" fmla="*/ 46 w 119"/>
                <a:gd name="T67" fmla="*/ 51 h 73"/>
                <a:gd name="T68" fmla="*/ 44 w 119"/>
                <a:gd name="T69" fmla="*/ 58 h 73"/>
                <a:gd name="T70" fmla="*/ 42 w 119"/>
                <a:gd name="T71" fmla="*/ 65 h 73"/>
                <a:gd name="T72" fmla="*/ 42 w 119"/>
                <a:gd name="T73" fmla="*/ 69 h 73"/>
                <a:gd name="T74" fmla="*/ 42 w 119"/>
                <a:gd name="T75" fmla="*/ 71 h 73"/>
                <a:gd name="T76" fmla="*/ 42 w 119"/>
                <a:gd name="T77" fmla="*/ 72 h 73"/>
                <a:gd name="T78" fmla="*/ 42 w 119"/>
                <a:gd name="T79" fmla="*/ 72 h 73"/>
                <a:gd name="T80" fmla="*/ 42 w 119"/>
                <a:gd name="T81" fmla="*/ 72 h 73"/>
                <a:gd name="T82" fmla="*/ 42 w 119"/>
                <a:gd name="T83" fmla="*/ 73 h 73"/>
                <a:gd name="T84" fmla="*/ 0 w 119"/>
                <a:gd name="T85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73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4"/>
                    <a:pt x="1" y="63"/>
                  </a:cubicBezTo>
                  <a:cubicBezTo>
                    <a:pt x="1" y="63"/>
                    <a:pt x="1" y="62"/>
                    <a:pt x="2" y="61"/>
                  </a:cubicBezTo>
                  <a:cubicBezTo>
                    <a:pt x="2" y="60"/>
                    <a:pt x="2" y="59"/>
                    <a:pt x="3" y="58"/>
                  </a:cubicBezTo>
                  <a:cubicBezTo>
                    <a:pt x="4" y="56"/>
                    <a:pt x="5" y="53"/>
                    <a:pt x="6" y="51"/>
                  </a:cubicBezTo>
                  <a:cubicBezTo>
                    <a:pt x="8" y="48"/>
                    <a:pt x="10" y="45"/>
                    <a:pt x="12" y="42"/>
                  </a:cubicBezTo>
                  <a:cubicBezTo>
                    <a:pt x="14" y="39"/>
                    <a:pt x="16" y="36"/>
                    <a:pt x="19" y="32"/>
                  </a:cubicBezTo>
                  <a:cubicBezTo>
                    <a:pt x="22" y="29"/>
                    <a:pt x="25" y="26"/>
                    <a:pt x="28" y="23"/>
                  </a:cubicBezTo>
                  <a:cubicBezTo>
                    <a:pt x="30" y="22"/>
                    <a:pt x="32" y="20"/>
                    <a:pt x="34" y="19"/>
                  </a:cubicBezTo>
                  <a:cubicBezTo>
                    <a:pt x="35" y="18"/>
                    <a:pt x="37" y="16"/>
                    <a:pt x="39" y="15"/>
                  </a:cubicBezTo>
                  <a:cubicBezTo>
                    <a:pt x="41" y="14"/>
                    <a:pt x="43" y="13"/>
                    <a:pt x="45" y="12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6" y="7"/>
                    <a:pt x="60" y="5"/>
                    <a:pt x="64" y="4"/>
                  </a:cubicBezTo>
                  <a:cubicBezTo>
                    <a:pt x="69" y="3"/>
                    <a:pt x="73" y="2"/>
                    <a:pt x="77" y="1"/>
                  </a:cubicBezTo>
                  <a:cubicBezTo>
                    <a:pt x="81" y="1"/>
                    <a:pt x="85" y="0"/>
                    <a:pt x="88" y="0"/>
                  </a:cubicBezTo>
                  <a:cubicBezTo>
                    <a:pt x="92" y="0"/>
                    <a:pt x="95" y="0"/>
                    <a:pt x="98" y="0"/>
                  </a:cubicBezTo>
                  <a:cubicBezTo>
                    <a:pt x="100" y="0"/>
                    <a:pt x="102" y="0"/>
                    <a:pt x="103" y="0"/>
                  </a:cubicBezTo>
                  <a:cubicBezTo>
                    <a:pt x="104" y="0"/>
                    <a:pt x="106" y="0"/>
                    <a:pt x="107" y="0"/>
                  </a:cubicBezTo>
                  <a:cubicBezTo>
                    <a:pt x="109" y="1"/>
                    <a:pt x="112" y="1"/>
                    <a:pt x="113" y="1"/>
                  </a:cubicBezTo>
                  <a:cubicBezTo>
                    <a:pt x="117" y="2"/>
                    <a:pt x="119" y="2"/>
                    <a:pt x="119" y="2"/>
                  </a:cubicBezTo>
                  <a:cubicBezTo>
                    <a:pt x="119" y="2"/>
                    <a:pt x="117" y="2"/>
                    <a:pt x="113" y="3"/>
                  </a:cubicBezTo>
                  <a:cubicBezTo>
                    <a:pt x="112" y="3"/>
                    <a:pt x="110" y="4"/>
                    <a:pt x="107" y="4"/>
                  </a:cubicBezTo>
                  <a:cubicBezTo>
                    <a:pt x="106" y="5"/>
                    <a:pt x="105" y="5"/>
                    <a:pt x="103" y="5"/>
                  </a:cubicBezTo>
                  <a:cubicBezTo>
                    <a:pt x="102" y="6"/>
                    <a:pt x="101" y="6"/>
                    <a:pt x="99" y="7"/>
                  </a:cubicBezTo>
                  <a:cubicBezTo>
                    <a:pt x="96" y="8"/>
                    <a:pt x="93" y="8"/>
                    <a:pt x="90" y="10"/>
                  </a:cubicBezTo>
                  <a:cubicBezTo>
                    <a:pt x="87" y="11"/>
                    <a:pt x="84" y="13"/>
                    <a:pt x="81" y="14"/>
                  </a:cubicBezTo>
                  <a:cubicBezTo>
                    <a:pt x="78" y="16"/>
                    <a:pt x="75" y="18"/>
                    <a:pt x="71" y="20"/>
                  </a:cubicBezTo>
                  <a:cubicBezTo>
                    <a:pt x="68" y="22"/>
                    <a:pt x="66" y="24"/>
                    <a:pt x="63" y="2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2"/>
                    <a:pt x="57" y="33"/>
                    <a:pt x="56" y="34"/>
                  </a:cubicBezTo>
                  <a:cubicBezTo>
                    <a:pt x="55" y="36"/>
                    <a:pt x="54" y="37"/>
                    <a:pt x="53" y="38"/>
                  </a:cubicBezTo>
                  <a:cubicBezTo>
                    <a:pt x="52" y="40"/>
                    <a:pt x="51" y="41"/>
                    <a:pt x="50" y="43"/>
                  </a:cubicBezTo>
                  <a:cubicBezTo>
                    <a:pt x="49" y="45"/>
                    <a:pt x="48" y="48"/>
                    <a:pt x="46" y="51"/>
                  </a:cubicBezTo>
                  <a:cubicBezTo>
                    <a:pt x="45" y="53"/>
                    <a:pt x="44" y="56"/>
                    <a:pt x="44" y="58"/>
                  </a:cubicBezTo>
                  <a:cubicBezTo>
                    <a:pt x="43" y="60"/>
                    <a:pt x="43" y="63"/>
                    <a:pt x="42" y="65"/>
                  </a:cubicBezTo>
                  <a:cubicBezTo>
                    <a:pt x="42" y="66"/>
                    <a:pt x="42" y="68"/>
                    <a:pt x="42" y="69"/>
                  </a:cubicBezTo>
                  <a:cubicBezTo>
                    <a:pt x="42" y="70"/>
                    <a:pt x="42" y="70"/>
                    <a:pt x="42" y="71"/>
                  </a:cubicBezTo>
                  <a:cubicBezTo>
                    <a:pt x="42" y="71"/>
                    <a:pt x="42" y="71"/>
                    <a:pt x="42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3"/>
                    <a:pt x="42" y="73"/>
                    <a:pt x="42" y="73"/>
                  </a:cubicBezTo>
                  <a:lnTo>
                    <a:pt x="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9" name="Freeform 13"/>
            <p:cNvSpPr/>
            <p:nvPr/>
          </p:nvSpPr>
          <p:spPr bwMode="auto">
            <a:xfrm>
              <a:off x="4701899" y="5693931"/>
              <a:ext cx="498475" cy="323850"/>
            </a:xfrm>
            <a:custGeom>
              <a:avLst/>
              <a:gdLst>
                <a:gd name="T0" fmla="*/ 77 w 119"/>
                <a:gd name="T1" fmla="*/ 73 h 73"/>
                <a:gd name="T2" fmla="*/ 78 w 119"/>
                <a:gd name="T3" fmla="*/ 72 h 73"/>
                <a:gd name="T4" fmla="*/ 78 w 119"/>
                <a:gd name="T5" fmla="*/ 72 h 73"/>
                <a:gd name="T6" fmla="*/ 77 w 119"/>
                <a:gd name="T7" fmla="*/ 72 h 73"/>
                <a:gd name="T8" fmla="*/ 77 w 119"/>
                <a:gd name="T9" fmla="*/ 71 h 73"/>
                <a:gd name="T10" fmla="*/ 77 w 119"/>
                <a:gd name="T11" fmla="*/ 69 h 73"/>
                <a:gd name="T12" fmla="*/ 76 w 119"/>
                <a:gd name="T13" fmla="*/ 65 h 73"/>
                <a:gd name="T14" fmla="*/ 75 w 119"/>
                <a:gd name="T15" fmla="*/ 58 h 73"/>
                <a:gd name="T16" fmla="*/ 73 w 119"/>
                <a:gd name="T17" fmla="*/ 51 h 73"/>
                <a:gd name="T18" fmla="*/ 69 w 119"/>
                <a:gd name="T19" fmla="*/ 43 h 73"/>
                <a:gd name="T20" fmla="*/ 66 w 119"/>
                <a:gd name="T21" fmla="*/ 38 h 73"/>
                <a:gd name="T22" fmla="*/ 63 w 119"/>
                <a:gd name="T23" fmla="*/ 34 h 73"/>
                <a:gd name="T24" fmla="*/ 60 w 119"/>
                <a:gd name="T25" fmla="*/ 30 h 73"/>
                <a:gd name="T26" fmla="*/ 56 w 119"/>
                <a:gd name="T27" fmla="*/ 27 h 73"/>
                <a:gd name="T28" fmla="*/ 47 w 119"/>
                <a:gd name="T29" fmla="*/ 20 h 73"/>
                <a:gd name="T30" fmla="*/ 38 w 119"/>
                <a:gd name="T31" fmla="*/ 14 h 73"/>
                <a:gd name="T32" fmla="*/ 29 w 119"/>
                <a:gd name="T33" fmla="*/ 10 h 73"/>
                <a:gd name="T34" fmla="*/ 19 w 119"/>
                <a:gd name="T35" fmla="*/ 7 h 73"/>
                <a:gd name="T36" fmla="*/ 15 w 119"/>
                <a:gd name="T37" fmla="*/ 5 h 73"/>
                <a:gd name="T38" fmla="*/ 12 w 119"/>
                <a:gd name="T39" fmla="*/ 4 h 73"/>
                <a:gd name="T40" fmla="*/ 5 w 119"/>
                <a:gd name="T41" fmla="*/ 3 h 73"/>
                <a:gd name="T42" fmla="*/ 0 w 119"/>
                <a:gd name="T43" fmla="*/ 2 h 73"/>
                <a:gd name="T44" fmla="*/ 5 w 119"/>
                <a:gd name="T45" fmla="*/ 1 h 73"/>
                <a:gd name="T46" fmla="*/ 12 w 119"/>
                <a:gd name="T47" fmla="*/ 0 h 73"/>
                <a:gd name="T48" fmla="*/ 16 w 119"/>
                <a:gd name="T49" fmla="*/ 0 h 73"/>
                <a:gd name="T50" fmla="*/ 20 w 119"/>
                <a:gd name="T51" fmla="*/ 0 h 73"/>
                <a:gd name="T52" fmla="*/ 31 w 119"/>
                <a:gd name="T53" fmla="*/ 0 h 73"/>
                <a:gd name="T54" fmla="*/ 42 w 119"/>
                <a:gd name="T55" fmla="*/ 1 h 73"/>
                <a:gd name="T56" fmla="*/ 55 w 119"/>
                <a:gd name="T57" fmla="*/ 4 h 73"/>
                <a:gd name="T58" fmla="*/ 67 w 119"/>
                <a:gd name="T59" fmla="*/ 8 h 73"/>
                <a:gd name="T60" fmla="*/ 73 w 119"/>
                <a:gd name="T61" fmla="*/ 12 h 73"/>
                <a:gd name="T62" fmla="*/ 80 w 119"/>
                <a:gd name="T63" fmla="*/ 15 h 73"/>
                <a:gd name="T64" fmla="*/ 85 w 119"/>
                <a:gd name="T65" fmla="*/ 19 h 73"/>
                <a:gd name="T66" fmla="*/ 91 w 119"/>
                <a:gd name="T67" fmla="*/ 23 h 73"/>
                <a:gd name="T68" fmla="*/ 100 w 119"/>
                <a:gd name="T69" fmla="*/ 32 h 73"/>
                <a:gd name="T70" fmla="*/ 107 w 119"/>
                <a:gd name="T71" fmla="*/ 42 h 73"/>
                <a:gd name="T72" fmla="*/ 113 w 119"/>
                <a:gd name="T73" fmla="*/ 51 h 73"/>
                <a:gd name="T74" fmla="*/ 116 w 119"/>
                <a:gd name="T75" fmla="*/ 58 h 73"/>
                <a:gd name="T76" fmla="*/ 117 w 119"/>
                <a:gd name="T77" fmla="*/ 61 h 73"/>
                <a:gd name="T78" fmla="*/ 118 w 119"/>
                <a:gd name="T79" fmla="*/ 63 h 73"/>
                <a:gd name="T80" fmla="*/ 119 w 119"/>
                <a:gd name="T81" fmla="*/ 65 h 73"/>
                <a:gd name="T82" fmla="*/ 119 w 119"/>
                <a:gd name="T83" fmla="*/ 65 h 73"/>
                <a:gd name="T84" fmla="*/ 77 w 119"/>
                <a:gd name="T8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73">
                  <a:moveTo>
                    <a:pt x="77" y="73"/>
                  </a:moveTo>
                  <a:cubicBezTo>
                    <a:pt x="78" y="72"/>
                    <a:pt x="78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0"/>
                    <a:pt x="77" y="70"/>
                    <a:pt x="77" y="69"/>
                  </a:cubicBezTo>
                  <a:cubicBezTo>
                    <a:pt x="77" y="68"/>
                    <a:pt x="77" y="66"/>
                    <a:pt x="76" y="65"/>
                  </a:cubicBezTo>
                  <a:cubicBezTo>
                    <a:pt x="76" y="63"/>
                    <a:pt x="76" y="60"/>
                    <a:pt x="75" y="58"/>
                  </a:cubicBezTo>
                  <a:cubicBezTo>
                    <a:pt x="75" y="56"/>
                    <a:pt x="73" y="53"/>
                    <a:pt x="73" y="51"/>
                  </a:cubicBezTo>
                  <a:cubicBezTo>
                    <a:pt x="71" y="48"/>
                    <a:pt x="70" y="45"/>
                    <a:pt x="69" y="43"/>
                  </a:cubicBezTo>
                  <a:cubicBezTo>
                    <a:pt x="68" y="41"/>
                    <a:pt x="67" y="40"/>
                    <a:pt x="66" y="38"/>
                  </a:cubicBezTo>
                  <a:cubicBezTo>
                    <a:pt x="65" y="37"/>
                    <a:pt x="64" y="36"/>
                    <a:pt x="63" y="34"/>
                  </a:cubicBezTo>
                  <a:cubicBezTo>
                    <a:pt x="62" y="33"/>
                    <a:pt x="61" y="32"/>
                    <a:pt x="60" y="30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0" y="22"/>
                    <a:pt x="47" y="20"/>
                  </a:cubicBezTo>
                  <a:cubicBezTo>
                    <a:pt x="44" y="18"/>
                    <a:pt x="41" y="16"/>
                    <a:pt x="38" y="14"/>
                  </a:cubicBezTo>
                  <a:cubicBezTo>
                    <a:pt x="35" y="13"/>
                    <a:pt x="32" y="11"/>
                    <a:pt x="29" y="10"/>
                  </a:cubicBezTo>
                  <a:cubicBezTo>
                    <a:pt x="25" y="8"/>
                    <a:pt x="22" y="8"/>
                    <a:pt x="19" y="7"/>
                  </a:cubicBezTo>
                  <a:cubicBezTo>
                    <a:pt x="18" y="6"/>
                    <a:pt x="17" y="6"/>
                    <a:pt x="15" y="5"/>
                  </a:cubicBezTo>
                  <a:cubicBezTo>
                    <a:pt x="14" y="5"/>
                    <a:pt x="13" y="5"/>
                    <a:pt x="12" y="4"/>
                  </a:cubicBezTo>
                  <a:cubicBezTo>
                    <a:pt x="9" y="4"/>
                    <a:pt x="7" y="3"/>
                    <a:pt x="5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2"/>
                    <a:pt x="2" y="2"/>
                    <a:pt x="5" y="1"/>
                  </a:cubicBezTo>
                  <a:cubicBezTo>
                    <a:pt x="7" y="1"/>
                    <a:pt x="9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4" y="0"/>
                    <a:pt x="27" y="0"/>
                    <a:pt x="31" y="0"/>
                  </a:cubicBezTo>
                  <a:cubicBezTo>
                    <a:pt x="34" y="0"/>
                    <a:pt x="38" y="1"/>
                    <a:pt x="42" y="1"/>
                  </a:cubicBezTo>
                  <a:cubicBezTo>
                    <a:pt x="46" y="2"/>
                    <a:pt x="50" y="3"/>
                    <a:pt x="55" y="4"/>
                  </a:cubicBezTo>
                  <a:cubicBezTo>
                    <a:pt x="59" y="5"/>
                    <a:pt x="63" y="7"/>
                    <a:pt x="67" y="8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13"/>
                    <a:pt x="78" y="14"/>
                    <a:pt x="80" y="15"/>
                  </a:cubicBezTo>
                  <a:cubicBezTo>
                    <a:pt x="81" y="16"/>
                    <a:pt x="83" y="18"/>
                    <a:pt x="85" y="19"/>
                  </a:cubicBezTo>
                  <a:cubicBezTo>
                    <a:pt x="87" y="20"/>
                    <a:pt x="89" y="22"/>
                    <a:pt x="91" y="23"/>
                  </a:cubicBezTo>
                  <a:cubicBezTo>
                    <a:pt x="94" y="26"/>
                    <a:pt x="97" y="29"/>
                    <a:pt x="100" y="32"/>
                  </a:cubicBezTo>
                  <a:cubicBezTo>
                    <a:pt x="102" y="36"/>
                    <a:pt x="105" y="39"/>
                    <a:pt x="107" y="42"/>
                  </a:cubicBezTo>
                  <a:cubicBezTo>
                    <a:pt x="109" y="45"/>
                    <a:pt x="111" y="48"/>
                    <a:pt x="113" y="51"/>
                  </a:cubicBezTo>
                  <a:cubicBezTo>
                    <a:pt x="114" y="53"/>
                    <a:pt x="115" y="56"/>
                    <a:pt x="116" y="58"/>
                  </a:cubicBezTo>
                  <a:cubicBezTo>
                    <a:pt x="117" y="59"/>
                    <a:pt x="117" y="60"/>
                    <a:pt x="117" y="61"/>
                  </a:cubicBezTo>
                  <a:cubicBezTo>
                    <a:pt x="118" y="62"/>
                    <a:pt x="118" y="63"/>
                    <a:pt x="118" y="63"/>
                  </a:cubicBezTo>
                  <a:cubicBezTo>
                    <a:pt x="118" y="64"/>
                    <a:pt x="119" y="65"/>
                    <a:pt x="119" y="65"/>
                  </a:cubicBezTo>
                  <a:cubicBezTo>
                    <a:pt x="119" y="65"/>
                    <a:pt x="119" y="65"/>
                    <a:pt x="119" y="65"/>
                  </a:cubicBezTo>
                  <a:cubicBezTo>
                    <a:pt x="77" y="73"/>
                    <a:pt x="77" y="73"/>
                    <a:pt x="77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0" name="Freeform 14"/>
            <p:cNvSpPr/>
            <p:nvPr/>
          </p:nvSpPr>
          <p:spPr bwMode="auto">
            <a:xfrm>
              <a:off x="5032099" y="5390718"/>
              <a:ext cx="176213" cy="538163"/>
            </a:xfrm>
            <a:custGeom>
              <a:avLst/>
              <a:gdLst>
                <a:gd name="T0" fmla="*/ 0 w 42"/>
                <a:gd name="T1" fmla="*/ 121 h 121"/>
                <a:gd name="T2" fmla="*/ 0 w 42"/>
                <a:gd name="T3" fmla="*/ 119 h 121"/>
                <a:gd name="T4" fmla="*/ 0 w 42"/>
                <a:gd name="T5" fmla="*/ 115 h 121"/>
                <a:gd name="T6" fmla="*/ 1 w 42"/>
                <a:gd name="T7" fmla="*/ 100 h 121"/>
                <a:gd name="T8" fmla="*/ 9 w 42"/>
                <a:gd name="T9" fmla="*/ 56 h 121"/>
                <a:gd name="T10" fmla="*/ 16 w 42"/>
                <a:gd name="T11" fmla="*/ 33 h 121"/>
                <a:gd name="T12" fmla="*/ 25 w 42"/>
                <a:gd name="T13" fmla="*/ 15 h 121"/>
                <a:gd name="T14" fmla="*/ 30 w 42"/>
                <a:gd name="T15" fmla="*/ 8 h 121"/>
                <a:gd name="T16" fmla="*/ 34 w 42"/>
                <a:gd name="T17" fmla="*/ 3 h 121"/>
                <a:gd name="T18" fmla="*/ 37 w 42"/>
                <a:gd name="T19" fmla="*/ 1 h 121"/>
                <a:gd name="T20" fmla="*/ 38 w 42"/>
                <a:gd name="T21" fmla="*/ 0 h 121"/>
                <a:gd name="T22" fmla="*/ 37 w 42"/>
                <a:gd name="T23" fmla="*/ 1 h 121"/>
                <a:gd name="T24" fmla="*/ 35 w 42"/>
                <a:gd name="T25" fmla="*/ 4 h 121"/>
                <a:gd name="T26" fmla="*/ 33 w 42"/>
                <a:gd name="T27" fmla="*/ 10 h 121"/>
                <a:gd name="T28" fmla="*/ 31 w 42"/>
                <a:gd name="T29" fmla="*/ 17 h 121"/>
                <a:gd name="T30" fmla="*/ 29 w 42"/>
                <a:gd name="T31" fmla="*/ 36 h 121"/>
                <a:gd name="T32" fmla="*/ 30 w 42"/>
                <a:gd name="T33" fmla="*/ 58 h 121"/>
                <a:gd name="T34" fmla="*/ 37 w 42"/>
                <a:gd name="T35" fmla="*/ 98 h 121"/>
                <a:gd name="T36" fmla="*/ 41 w 42"/>
                <a:gd name="T37" fmla="*/ 111 h 121"/>
                <a:gd name="T38" fmla="*/ 42 w 42"/>
                <a:gd name="T39" fmla="*/ 114 h 121"/>
                <a:gd name="T40" fmla="*/ 42 w 42"/>
                <a:gd name="T41" fmla="*/ 116 h 121"/>
                <a:gd name="T42" fmla="*/ 0 w 42"/>
                <a:gd name="T4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121">
                  <a:moveTo>
                    <a:pt x="0" y="121"/>
                  </a:moveTo>
                  <a:cubicBezTo>
                    <a:pt x="0" y="121"/>
                    <a:pt x="0" y="120"/>
                    <a:pt x="0" y="119"/>
                  </a:cubicBezTo>
                  <a:cubicBezTo>
                    <a:pt x="0" y="118"/>
                    <a:pt x="0" y="116"/>
                    <a:pt x="0" y="115"/>
                  </a:cubicBezTo>
                  <a:cubicBezTo>
                    <a:pt x="0" y="111"/>
                    <a:pt x="1" y="106"/>
                    <a:pt x="1" y="100"/>
                  </a:cubicBezTo>
                  <a:cubicBezTo>
                    <a:pt x="3" y="88"/>
                    <a:pt x="5" y="72"/>
                    <a:pt x="9" y="56"/>
                  </a:cubicBezTo>
                  <a:cubicBezTo>
                    <a:pt x="11" y="48"/>
                    <a:pt x="13" y="40"/>
                    <a:pt x="16" y="33"/>
                  </a:cubicBezTo>
                  <a:cubicBezTo>
                    <a:pt x="19" y="26"/>
                    <a:pt x="22" y="20"/>
                    <a:pt x="25" y="15"/>
                  </a:cubicBezTo>
                  <a:cubicBezTo>
                    <a:pt x="26" y="12"/>
                    <a:pt x="28" y="10"/>
                    <a:pt x="30" y="8"/>
                  </a:cubicBezTo>
                  <a:cubicBezTo>
                    <a:pt x="31" y="6"/>
                    <a:pt x="33" y="4"/>
                    <a:pt x="34" y="3"/>
                  </a:cubicBezTo>
                  <a:cubicBezTo>
                    <a:pt x="35" y="2"/>
                    <a:pt x="36" y="1"/>
                    <a:pt x="37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7" y="1"/>
                  </a:cubicBezTo>
                  <a:cubicBezTo>
                    <a:pt x="37" y="2"/>
                    <a:pt x="36" y="3"/>
                    <a:pt x="35" y="4"/>
                  </a:cubicBezTo>
                  <a:cubicBezTo>
                    <a:pt x="35" y="6"/>
                    <a:pt x="34" y="8"/>
                    <a:pt x="33" y="10"/>
                  </a:cubicBezTo>
                  <a:cubicBezTo>
                    <a:pt x="32" y="12"/>
                    <a:pt x="32" y="14"/>
                    <a:pt x="31" y="17"/>
                  </a:cubicBezTo>
                  <a:cubicBezTo>
                    <a:pt x="30" y="23"/>
                    <a:pt x="29" y="29"/>
                    <a:pt x="29" y="36"/>
                  </a:cubicBezTo>
                  <a:cubicBezTo>
                    <a:pt x="29" y="43"/>
                    <a:pt x="29" y="50"/>
                    <a:pt x="30" y="58"/>
                  </a:cubicBezTo>
                  <a:cubicBezTo>
                    <a:pt x="32" y="73"/>
                    <a:pt x="35" y="87"/>
                    <a:pt x="37" y="98"/>
                  </a:cubicBezTo>
                  <a:cubicBezTo>
                    <a:pt x="39" y="103"/>
                    <a:pt x="40" y="108"/>
                    <a:pt x="41" y="111"/>
                  </a:cubicBezTo>
                  <a:cubicBezTo>
                    <a:pt x="41" y="112"/>
                    <a:pt x="41" y="114"/>
                    <a:pt x="42" y="114"/>
                  </a:cubicBezTo>
                  <a:cubicBezTo>
                    <a:pt x="42" y="115"/>
                    <a:pt x="42" y="116"/>
                    <a:pt x="42" y="116"/>
                  </a:cubicBezTo>
                  <a:lnTo>
                    <a:pt x="0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4" name="Freeform 23"/>
          <p:cNvSpPr/>
          <p:nvPr/>
        </p:nvSpPr>
        <p:spPr bwMode="auto">
          <a:xfrm>
            <a:off x="6307116" y="6530331"/>
            <a:ext cx="360363" cy="231775"/>
          </a:xfrm>
          <a:custGeom>
            <a:avLst/>
            <a:gdLst>
              <a:gd name="T0" fmla="*/ 0 w 86"/>
              <a:gd name="T1" fmla="*/ 47 h 52"/>
              <a:gd name="T2" fmla="*/ 1 w 86"/>
              <a:gd name="T3" fmla="*/ 46 h 52"/>
              <a:gd name="T4" fmla="*/ 1 w 86"/>
              <a:gd name="T5" fmla="*/ 44 h 52"/>
              <a:gd name="T6" fmla="*/ 2 w 86"/>
              <a:gd name="T7" fmla="*/ 42 h 52"/>
              <a:gd name="T8" fmla="*/ 8 w 86"/>
              <a:gd name="T9" fmla="*/ 30 h 52"/>
              <a:gd name="T10" fmla="*/ 14 w 86"/>
              <a:gd name="T11" fmla="*/ 24 h 52"/>
              <a:gd name="T12" fmla="*/ 20 w 86"/>
              <a:gd name="T13" fmla="*/ 17 h 52"/>
              <a:gd name="T14" fmla="*/ 24 w 86"/>
              <a:gd name="T15" fmla="*/ 14 h 52"/>
              <a:gd name="T16" fmla="*/ 28 w 86"/>
              <a:gd name="T17" fmla="*/ 11 h 52"/>
              <a:gd name="T18" fmla="*/ 37 w 86"/>
              <a:gd name="T19" fmla="*/ 6 h 52"/>
              <a:gd name="T20" fmla="*/ 46 w 86"/>
              <a:gd name="T21" fmla="*/ 3 h 52"/>
              <a:gd name="T22" fmla="*/ 55 w 86"/>
              <a:gd name="T23" fmla="*/ 1 h 52"/>
              <a:gd name="T24" fmla="*/ 64 w 86"/>
              <a:gd name="T25" fmla="*/ 0 h 52"/>
              <a:gd name="T26" fmla="*/ 71 w 86"/>
              <a:gd name="T27" fmla="*/ 0 h 52"/>
              <a:gd name="T28" fmla="*/ 74 w 86"/>
              <a:gd name="T29" fmla="*/ 0 h 52"/>
              <a:gd name="T30" fmla="*/ 77 w 86"/>
              <a:gd name="T31" fmla="*/ 0 h 52"/>
              <a:gd name="T32" fmla="*/ 82 w 86"/>
              <a:gd name="T33" fmla="*/ 1 h 52"/>
              <a:gd name="T34" fmla="*/ 86 w 86"/>
              <a:gd name="T35" fmla="*/ 1 h 52"/>
              <a:gd name="T36" fmla="*/ 82 w 86"/>
              <a:gd name="T37" fmla="*/ 2 h 52"/>
              <a:gd name="T38" fmla="*/ 77 w 86"/>
              <a:gd name="T39" fmla="*/ 3 h 52"/>
              <a:gd name="T40" fmla="*/ 75 w 86"/>
              <a:gd name="T41" fmla="*/ 4 h 52"/>
              <a:gd name="T42" fmla="*/ 72 w 86"/>
              <a:gd name="T43" fmla="*/ 5 h 52"/>
              <a:gd name="T44" fmla="*/ 65 w 86"/>
              <a:gd name="T45" fmla="*/ 7 h 52"/>
              <a:gd name="T46" fmla="*/ 58 w 86"/>
              <a:gd name="T47" fmla="*/ 10 h 52"/>
              <a:gd name="T48" fmla="*/ 52 w 86"/>
              <a:gd name="T49" fmla="*/ 14 h 52"/>
              <a:gd name="T50" fmla="*/ 45 w 86"/>
              <a:gd name="T51" fmla="*/ 19 h 52"/>
              <a:gd name="T52" fmla="*/ 40 w 86"/>
              <a:gd name="T53" fmla="*/ 25 h 52"/>
              <a:gd name="T54" fmla="*/ 38 w 86"/>
              <a:gd name="T55" fmla="*/ 28 h 52"/>
              <a:gd name="T56" fmla="*/ 36 w 86"/>
              <a:gd name="T57" fmla="*/ 31 h 52"/>
              <a:gd name="T58" fmla="*/ 33 w 86"/>
              <a:gd name="T59" fmla="*/ 37 h 52"/>
              <a:gd name="T60" fmla="*/ 32 w 86"/>
              <a:gd name="T61" fmla="*/ 42 h 52"/>
              <a:gd name="T62" fmla="*/ 30 w 86"/>
              <a:gd name="T63" fmla="*/ 50 h 52"/>
              <a:gd name="T64" fmla="*/ 30 w 86"/>
              <a:gd name="T65" fmla="*/ 51 h 52"/>
              <a:gd name="T66" fmla="*/ 30 w 86"/>
              <a:gd name="T67" fmla="*/ 52 h 52"/>
              <a:gd name="T68" fmla="*/ 30 w 86"/>
              <a:gd name="T69" fmla="*/ 52 h 52"/>
              <a:gd name="T70" fmla="*/ 0 w 86"/>
              <a:gd name="T71" fmla="*/ 4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" h="52">
                <a:moveTo>
                  <a:pt x="0" y="47"/>
                </a:moveTo>
                <a:cubicBezTo>
                  <a:pt x="0" y="47"/>
                  <a:pt x="0" y="47"/>
                  <a:pt x="1" y="46"/>
                </a:cubicBezTo>
                <a:cubicBezTo>
                  <a:pt x="1" y="45"/>
                  <a:pt x="1" y="45"/>
                  <a:pt x="1" y="44"/>
                </a:cubicBezTo>
                <a:cubicBezTo>
                  <a:pt x="1" y="43"/>
                  <a:pt x="2" y="43"/>
                  <a:pt x="2" y="42"/>
                </a:cubicBezTo>
                <a:cubicBezTo>
                  <a:pt x="3" y="39"/>
                  <a:pt x="5" y="35"/>
                  <a:pt x="8" y="30"/>
                </a:cubicBezTo>
                <a:cubicBezTo>
                  <a:pt x="10" y="28"/>
                  <a:pt x="12" y="26"/>
                  <a:pt x="14" y="24"/>
                </a:cubicBezTo>
                <a:cubicBezTo>
                  <a:pt x="16" y="21"/>
                  <a:pt x="18" y="19"/>
                  <a:pt x="20" y="17"/>
                </a:cubicBezTo>
                <a:cubicBezTo>
                  <a:pt x="22" y="16"/>
                  <a:pt x="23" y="15"/>
                  <a:pt x="24" y="14"/>
                </a:cubicBezTo>
                <a:cubicBezTo>
                  <a:pt x="26" y="13"/>
                  <a:pt x="27" y="12"/>
                  <a:pt x="28" y="11"/>
                </a:cubicBezTo>
                <a:cubicBezTo>
                  <a:pt x="31" y="9"/>
                  <a:pt x="34" y="8"/>
                  <a:pt x="37" y="6"/>
                </a:cubicBezTo>
                <a:cubicBezTo>
                  <a:pt x="40" y="5"/>
                  <a:pt x="43" y="4"/>
                  <a:pt x="46" y="3"/>
                </a:cubicBezTo>
                <a:cubicBezTo>
                  <a:pt x="49" y="2"/>
                  <a:pt x="52" y="1"/>
                  <a:pt x="55" y="1"/>
                </a:cubicBezTo>
                <a:cubicBezTo>
                  <a:pt x="58" y="1"/>
                  <a:pt x="61" y="0"/>
                  <a:pt x="64" y="0"/>
                </a:cubicBezTo>
                <a:cubicBezTo>
                  <a:pt x="66" y="0"/>
                  <a:pt x="69" y="0"/>
                  <a:pt x="71" y="0"/>
                </a:cubicBezTo>
                <a:cubicBezTo>
                  <a:pt x="72" y="0"/>
                  <a:pt x="73" y="0"/>
                  <a:pt x="74" y="0"/>
                </a:cubicBezTo>
                <a:cubicBezTo>
                  <a:pt x="75" y="0"/>
                  <a:pt x="76" y="0"/>
                  <a:pt x="77" y="0"/>
                </a:cubicBezTo>
                <a:cubicBezTo>
                  <a:pt x="79" y="1"/>
                  <a:pt x="81" y="1"/>
                  <a:pt x="82" y="1"/>
                </a:cubicBezTo>
                <a:cubicBezTo>
                  <a:pt x="84" y="1"/>
                  <a:pt x="86" y="1"/>
                  <a:pt x="86" y="1"/>
                </a:cubicBezTo>
                <a:cubicBezTo>
                  <a:pt x="86" y="1"/>
                  <a:pt x="84" y="2"/>
                  <a:pt x="82" y="2"/>
                </a:cubicBezTo>
                <a:cubicBezTo>
                  <a:pt x="81" y="3"/>
                  <a:pt x="79" y="3"/>
                  <a:pt x="77" y="3"/>
                </a:cubicBezTo>
                <a:cubicBezTo>
                  <a:pt x="76" y="3"/>
                  <a:pt x="76" y="4"/>
                  <a:pt x="75" y="4"/>
                </a:cubicBezTo>
                <a:cubicBezTo>
                  <a:pt x="74" y="4"/>
                  <a:pt x="73" y="5"/>
                  <a:pt x="72" y="5"/>
                </a:cubicBezTo>
                <a:cubicBezTo>
                  <a:pt x="70" y="6"/>
                  <a:pt x="67" y="6"/>
                  <a:pt x="65" y="7"/>
                </a:cubicBezTo>
                <a:cubicBezTo>
                  <a:pt x="63" y="8"/>
                  <a:pt x="61" y="9"/>
                  <a:pt x="58" y="10"/>
                </a:cubicBezTo>
                <a:cubicBezTo>
                  <a:pt x="56" y="11"/>
                  <a:pt x="54" y="13"/>
                  <a:pt x="52" y="14"/>
                </a:cubicBezTo>
                <a:cubicBezTo>
                  <a:pt x="49" y="16"/>
                  <a:pt x="47" y="18"/>
                  <a:pt x="45" y="19"/>
                </a:cubicBezTo>
                <a:cubicBezTo>
                  <a:pt x="44" y="21"/>
                  <a:pt x="42" y="23"/>
                  <a:pt x="40" y="25"/>
                </a:cubicBezTo>
                <a:cubicBezTo>
                  <a:pt x="40" y="26"/>
                  <a:pt x="39" y="27"/>
                  <a:pt x="38" y="28"/>
                </a:cubicBezTo>
                <a:cubicBezTo>
                  <a:pt x="37" y="29"/>
                  <a:pt x="37" y="30"/>
                  <a:pt x="36" y="31"/>
                </a:cubicBezTo>
                <a:cubicBezTo>
                  <a:pt x="35" y="33"/>
                  <a:pt x="34" y="35"/>
                  <a:pt x="33" y="37"/>
                </a:cubicBezTo>
                <a:cubicBezTo>
                  <a:pt x="33" y="39"/>
                  <a:pt x="32" y="40"/>
                  <a:pt x="32" y="42"/>
                </a:cubicBezTo>
                <a:cubicBezTo>
                  <a:pt x="31" y="45"/>
                  <a:pt x="30" y="48"/>
                  <a:pt x="30" y="50"/>
                </a:cubicBezTo>
                <a:cubicBezTo>
                  <a:pt x="30" y="50"/>
                  <a:pt x="30" y="51"/>
                  <a:pt x="30" y="51"/>
                </a:cubicBez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30" y="52"/>
                  <a:pt x="30" y="52"/>
                </a:cubicBezTo>
                <a:lnTo>
                  <a:pt x="0" y="47"/>
                </a:lnTo>
                <a:close/>
              </a:path>
            </a:pathLst>
          </a:custGeom>
          <a:solidFill>
            <a:srgbClr val="2D5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7" name="Freeform 83"/>
          <p:cNvSpPr/>
          <p:nvPr/>
        </p:nvSpPr>
        <p:spPr bwMode="auto">
          <a:xfrm>
            <a:off x="4649766" y="4817418"/>
            <a:ext cx="168275" cy="2101850"/>
          </a:xfrm>
          <a:custGeom>
            <a:avLst/>
            <a:gdLst>
              <a:gd name="T0" fmla="*/ 53 w 106"/>
              <a:gd name="T1" fmla="*/ 0 h 1324"/>
              <a:gd name="T2" fmla="*/ 0 w 106"/>
              <a:gd name="T3" fmla="*/ 1324 h 1324"/>
              <a:gd name="T4" fmla="*/ 106 w 106"/>
              <a:gd name="T5" fmla="*/ 1324 h 1324"/>
              <a:gd name="T6" fmla="*/ 53 w 106"/>
              <a:gd name="T7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6" h="1324">
                <a:moveTo>
                  <a:pt x="53" y="0"/>
                </a:moveTo>
                <a:lnTo>
                  <a:pt x="0" y="1324"/>
                </a:lnTo>
                <a:lnTo>
                  <a:pt x="106" y="1324"/>
                </a:lnTo>
                <a:lnTo>
                  <a:pt x="5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9" name="Freeform 97"/>
          <p:cNvSpPr/>
          <p:nvPr/>
        </p:nvSpPr>
        <p:spPr bwMode="auto">
          <a:xfrm>
            <a:off x="4733904" y="5052368"/>
            <a:ext cx="771525" cy="404813"/>
          </a:xfrm>
          <a:custGeom>
            <a:avLst/>
            <a:gdLst>
              <a:gd name="T0" fmla="*/ 3 w 486"/>
              <a:gd name="T1" fmla="*/ 196 h 255"/>
              <a:gd name="T2" fmla="*/ 119 w 486"/>
              <a:gd name="T3" fmla="*/ 82 h 255"/>
              <a:gd name="T4" fmla="*/ 132 w 486"/>
              <a:gd name="T5" fmla="*/ 140 h 255"/>
              <a:gd name="T6" fmla="*/ 204 w 486"/>
              <a:gd name="T7" fmla="*/ 20 h 255"/>
              <a:gd name="T8" fmla="*/ 222 w 486"/>
              <a:gd name="T9" fmla="*/ 96 h 255"/>
              <a:gd name="T10" fmla="*/ 278 w 486"/>
              <a:gd name="T11" fmla="*/ 0 h 255"/>
              <a:gd name="T12" fmla="*/ 486 w 486"/>
              <a:gd name="T13" fmla="*/ 138 h 255"/>
              <a:gd name="T14" fmla="*/ 0 w 486"/>
              <a:gd name="T15" fmla="*/ 255 h 255"/>
              <a:gd name="T16" fmla="*/ 3 w 486"/>
              <a:gd name="T17" fmla="*/ 196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6" h="255">
                <a:moveTo>
                  <a:pt x="3" y="196"/>
                </a:moveTo>
                <a:lnTo>
                  <a:pt x="119" y="82"/>
                </a:lnTo>
                <a:lnTo>
                  <a:pt x="132" y="140"/>
                </a:lnTo>
                <a:lnTo>
                  <a:pt x="204" y="20"/>
                </a:lnTo>
                <a:lnTo>
                  <a:pt x="222" y="96"/>
                </a:lnTo>
                <a:lnTo>
                  <a:pt x="278" y="0"/>
                </a:lnTo>
                <a:lnTo>
                  <a:pt x="486" y="138"/>
                </a:lnTo>
                <a:lnTo>
                  <a:pt x="0" y="255"/>
                </a:lnTo>
                <a:lnTo>
                  <a:pt x="3" y="19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7" name="Freeform 187"/>
          <p:cNvSpPr/>
          <p:nvPr/>
        </p:nvSpPr>
        <p:spPr bwMode="auto">
          <a:xfrm>
            <a:off x="5410179" y="5363518"/>
            <a:ext cx="666750" cy="1484313"/>
          </a:xfrm>
          <a:custGeom>
            <a:avLst/>
            <a:gdLst>
              <a:gd name="T0" fmla="*/ 420 w 420"/>
              <a:gd name="T1" fmla="*/ 577 h 935"/>
              <a:gd name="T2" fmla="*/ 256 w 420"/>
              <a:gd name="T3" fmla="*/ 636 h 935"/>
              <a:gd name="T4" fmla="*/ 245 w 420"/>
              <a:gd name="T5" fmla="*/ 510 h 935"/>
              <a:gd name="T6" fmla="*/ 367 w 420"/>
              <a:gd name="T7" fmla="*/ 415 h 935"/>
              <a:gd name="T8" fmla="*/ 243 w 420"/>
              <a:gd name="T9" fmla="*/ 456 h 935"/>
              <a:gd name="T10" fmla="*/ 235 w 420"/>
              <a:gd name="T11" fmla="*/ 333 h 935"/>
              <a:gd name="T12" fmla="*/ 322 w 420"/>
              <a:gd name="T13" fmla="*/ 263 h 935"/>
              <a:gd name="T14" fmla="*/ 232 w 420"/>
              <a:gd name="T15" fmla="*/ 294 h 935"/>
              <a:gd name="T16" fmla="*/ 211 w 420"/>
              <a:gd name="T17" fmla="*/ 0 h 935"/>
              <a:gd name="T18" fmla="*/ 190 w 420"/>
              <a:gd name="T19" fmla="*/ 294 h 935"/>
              <a:gd name="T20" fmla="*/ 100 w 420"/>
              <a:gd name="T21" fmla="*/ 263 h 935"/>
              <a:gd name="T22" fmla="*/ 187 w 420"/>
              <a:gd name="T23" fmla="*/ 333 h 935"/>
              <a:gd name="T24" fmla="*/ 179 w 420"/>
              <a:gd name="T25" fmla="*/ 456 h 935"/>
              <a:gd name="T26" fmla="*/ 55 w 420"/>
              <a:gd name="T27" fmla="*/ 415 h 935"/>
              <a:gd name="T28" fmla="*/ 174 w 420"/>
              <a:gd name="T29" fmla="*/ 510 h 935"/>
              <a:gd name="T30" fmla="*/ 166 w 420"/>
              <a:gd name="T31" fmla="*/ 636 h 935"/>
              <a:gd name="T32" fmla="*/ 0 w 420"/>
              <a:gd name="T33" fmla="*/ 577 h 935"/>
              <a:gd name="T34" fmla="*/ 161 w 420"/>
              <a:gd name="T35" fmla="*/ 703 h 935"/>
              <a:gd name="T36" fmla="*/ 145 w 420"/>
              <a:gd name="T37" fmla="*/ 935 h 935"/>
              <a:gd name="T38" fmla="*/ 277 w 420"/>
              <a:gd name="T39" fmla="*/ 935 h 935"/>
              <a:gd name="T40" fmla="*/ 261 w 420"/>
              <a:gd name="T41" fmla="*/ 703 h 935"/>
              <a:gd name="T42" fmla="*/ 420 w 420"/>
              <a:gd name="T43" fmla="*/ 57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0" h="935">
                <a:moveTo>
                  <a:pt x="420" y="577"/>
                </a:moveTo>
                <a:lnTo>
                  <a:pt x="256" y="636"/>
                </a:lnTo>
                <a:lnTo>
                  <a:pt x="245" y="510"/>
                </a:lnTo>
                <a:lnTo>
                  <a:pt x="367" y="415"/>
                </a:lnTo>
                <a:lnTo>
                  <a:pt x="243" y="456"/>
                </a:lnTo>
                <a:lnTo>
                  <a:pt x="235" y="333"/>
                </a:lnTo>
                <a:lnTo>
                  <a:pt x="322" y="263"/>
                </a:lnTo>
                <a:lnTo>
                  <a:pt x="232" y="294"/>
                </a:lnTo>
                <a:lnTo>
                  <a:pt x="211" y="0"/>
                </a:lnTo>
                <a:lnTo>
                  <a:pt x="190" y="294"/>
                </a:lnTo>
                <a:lnTo>
                  <a:pt x="100" y="263"/>
                </a:lnTo>
                <a:lnTo>
                  <a:pt x="187" y="333"/>
                </a:lnTo>
                <a:lnTo>
                  <a:pt x="179" y="456"/>
                </a:lnTo>
                <a:lnTo>
                  <a:pt x="55" y="415"/>
                </a:lnTo>
                <a:lnTo>
                  <a:pt x="174" y="510"/>
                </a:lnTo>
                <a:lnTo>
                  <a:pt x="166" y="636"/>
                </a:lnTo>
                <a:lnTo>
                  <a:pt x="0" y="577"/>
                </a:lnTo>
                <a:lnTo>
                  <a:pt x="161" y="703"/>
                </a:lnTo>
                <a:lnTo>
                  <a:pt x="145" y="935"/>
                </a:lnTo>
                <a:lnTo>
                  <a:pt x="277" y="935"/>
                </a:lnTo>
                <a:lnTo>
                  <a:pt x="261" y="703"/>
                </a:lnTo>
                <a:lnTo>
                  <a:pt x="420" y="57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8" name="Freeform 189"/>
          <p:cNvSpPr/>
          <p:nvPr/>
        </p:nvSpPr>
        <p:spPr bwMode="auto">
          <a:xfrm>
            <a:off x="5060929" y="4590406"/>
            <a:ext cx="1363663" cy="1901825"/>
          </a:xfrm>
          <a:custGeom>
            <a:avLst/>
            <a:gdLst>
              <a:gd name="T0" fmla="*/ 428 w 859"/>
              <a:gd name="T1" fmla="*/ 0 h 1198"/>
              <a:gd name="T2" fmla="*/ 0 w 859"/>
              <a:gd name="T3" fmla="*/ 1198 h 1198"/>
              <a:gd name="T4" fmla="*/ 420 w 859"/>
              <a:gd name="T5" fmla="*/ 1198 h 1198"/>
              <a:gd name="T6" fmla="*/ 439 w 859"/>
              <a:gd name="T7" fmla="*/ 1198 h 1198"/>
              <a:gd name="T8" fmla="*/ 859 w 859"/>
              <a:gd name="T9" fmla="*/ 1198 h 1198"/>
              <a:gd name="T10" fmla="*/ 428 w 859"/>
              <a:gd name="T1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1198">
                <a:moveTo>
                  <a:pt x="428" y="0"/>
                </a:moveTo>
                <a:lnTo>
                  <a:pt x="0" y="1198"/>
                </a:lnTo>
                <a:lnTo>
                  <a:pt x="420" y="1198"/>
                </a:lnTo>
                <a:lnTo>
                  <a:pt x="439" y="1198"/>
                </a:lnTo>
                <a:lnTo>
                  <a:pt x="859" y="1198"/>
                </a:lnTo>
                <a:lnTo>
                  <a:pt x="42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0" name="Freeform 191"/>
          <p:cNvSpPr/>
          <p:nvPr/>
        </p:nvSpPr>
        <p:spPr bwMode="auto">
          <a:xfrm>
            <a:off x="5095854" y="4622156"/>
            <a:ext cx="1295400" cy="1550988"/>
          </a:xfrm>
          <a:custGeom>
            <a:avLst/>
            <a:gdLst>
              <a:gd name="T0" fmla="*/ 406 w 816"/>
              <a:gd name="T1" fmla="*/ 0 h 977"/>
              <a:gd name="T2" fmla="*/ 0 w 816"/>
              <a:gd name="T3" fmla="*/ 977 h 977"/>
              <a:gd name="T4" fmla="*/ 398 w 816"/>
              <a:gd name="T5" fmla="*/ 977 h 977"/>
              <a:gd name="T6" fmla="*/ 417 w 816"/>
              <a:gd name="T7" fmla="*/ 977 h 977"/>
              <a:gd name="T8" fmla="*/ 816 w 816"/>
              <a:gd name="T9" fmla="*/ 977 h 977"/>
              <a:gd name="T10" fmla="*/ 406 w 816"/>
              <a:gd name="T11" fmla="*/ 0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6" h="977">
                <a:moveTo>
                  <a:pt x="406" y="0"/>
                </a:moveTo>
                <a:lnTo>
                  <a:pt x="0" y="977"/>
                </a:lnTo>
                <a:lnTo>
                  <a:pt x="398" y="977"/>
                </a:lnTo>
                <a:lnTo>
                  <a:pt x="417" y="977"/>
                </a:lnTo>
                <a:lnTo>
                  <a:pt x="816" y="977"/>
                </a:lnTo>
                <a:lnTo>
                  <a:pt x="40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2" name="Freeform 193"/>
          <p:cNvSpPr/>
          <p:nvPr/>
        </p:nvSpPr>
        <p:spPr bwMode="auto">
          <a:xfrm>
            <a:off x="5165704" y="4653906"/>
            <a:ext cx="1154113" cy="1216025"/>
          </a:xfrm>
          <a:custGeom>
            <a:avLst/>
            <a:gdLst>
              <a:gd name="T0" fmla="*/ 362 w 727"/>
              <a:gd name="T1" fmla="*/ 0 h 766"/>
              <a:gd name="T2" fmla="*/ 0 w 727"/>
              <a:gd name="T3" fmla="*/ 766 h 766"/>
              <a:gd name="T4" fmla="*/ 357 w 727"/>
              <a:gd name="T5" fmla="*/ 766 h 766"/>
              <a:gd name="T6" fmla="*/ 373 w 727"/>
              <a:gd name="T7" fmla="*/ 766 h 766"/>
              <a:gd name="T8" fmla="*/ 727 w 727"/>
              <a:gd name="T9" fmla="*/ 766 h 766"/>
              <a:gd name="T10" fmla="*/ 362 w 727"/>
              <a:gd name="T11" fmla="*/ 0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7" h="766">
                <a:moveTo>
                  <a:pt x="362" y="0"/>
                </a:moveTo>
                <a:lnTo>
                  <a:pt x="0" y="766"/>
                </a:lnTo>
                <a:lnTo>
                  <a:pt x="357" y="766"/>
                </a:lnTo>
                <a:lnTo>
                  <a:pt x="373" y="766"/>
                </a:lnTo>
                <a:lnTo>
                  <a:pt x="727" y="766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4" name="Freeform 195"/>
          <p:cNvSpPr/>
          <p:nvPr/>
        </p:nvSpPr>
        <p:spPr bwMode="auto">
          <a:xfrm>
            <a:off x="5254604" y="4631681"/>
            <a:ext cx="981075" cy="830263"/>
          </a:xfrm>
          <a:custGeom>
            <a:avLst/>
            <a:gdLst>
              <a:gd name="T0" fmla="*/ 306 w 618"/>
              <a:gd name="T1" fmla="*/ 0 h 523"/>
              <a:gd name="T2" fmla="*/ 0 w 618"/>
              <a:gd name="T3" fmla="*/ 523 h 523"/>
              <a:gd name="T4" fmla="*/ 301 w 618"/>
              <a:gd name="T5" fmla="*/ 523 h 523"/>
              <a:gd name="T6" fmla="*/ 314 w 618"/>
              <a:gd name="T7" fmla="*/ 523 h 523"/>
              <a:gd name="T8" fmla="*/ 618 w 618"/>
              <a:gd name="T9" fmla="*/ 523 h 523"/>
              <a:gd name="T10" fmla="*/ 306 w 618"/>
              <a:gd name="T11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8" h="523">
                <a:moveTo>
                  <a:pt x="306" y="0"/>
                </a:moveTo>
                <a:lnTo>
                  <a:pt x="0" y="523"/>
                </a:lnTo>
                <a:lnTo>
                  <a:pt x="301" y="523"/>
                </a:lnTo>
                <a:lnTo>
                  <a:pt x="314" y="523"/>
                </a:lnTo>
                <a:lnTo>
                  <a:pt x="618" y="523"/>
                </a:lnTo>
                <a:lnTo>
                  <a:pt x="30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5" name="Freeform 196"/>
          <p:cNvSpPr/>
          <p:nvPr/>
        </p:nvSpPr>
        <p:spPr bwMode="auto">
          <a:xfrm>
            <a:off x="5724504" y="4599931"/>
            <a:ext cx="46038" cy="79375"/>
          </a:xfrm>
          <a:custGeom>
            <a:avLst/>
            <a:gdLst>
              <a:gd name="T0" fmla="*/ 10 w 29"/>
              <a:gd name="T1" fmla="*/ 0 h 50"/>
              <a:gd name="T2" fmla="*/ 0 w 29"/>
              <a:gd name="T3" fmla="*/ 31 h 50"/>
              <a:gd name="T4" fmla="*/ 0 w 29"/>
              <a:gd name="T5" fmla="*/ 39 h 50"/>
              <a:gd name="T6" fmla="*/ 2 w 29"/>
              <a:gd name="T7" fmla="*/ 36 h 50"/>
              <a:gd name="T8" fmla="*/ 10 w 29"/>
              <a:gd name="T9" fmla="*/ 14 h 50"/>
              <a:gd name="T10" fmla="*/ 18 w 29"/>
              <a:gd name="T11" fmla="*/ 31 h 50"/>
              <a:gd name="T12" fmla="*/ 29 w 29"/>
              <a:gd name="T13" fmla="*/ 50 h 50"/>
              <a:gd name="T14" fmla="*/ 10 w 29"/>
              <a:gd name="T1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50">
                <a:moveTo>
                  <a:pt x="10" y="0"/>
                </a:moveTo>
                <a:lnTo>
                  <a:pt x="0" y="31"/>
                </a:lnTo>
                <a:lnTo>
                  <a:pt x="0" y="39"/>
                </a:lnTo>
                <a:lnTo>
                  <a:pt x="2" y="36"/>
                </a:lnTo>
                <a:lnTo>
                  <a:pt x="10" y="14"/>
                </a:lnTo>
                <a:lnTo>
                  <a:pt x="18" y="31"/>
                </a:lnTo>
                <a:lnTo>
                  <a:pt x="29" y="50"/>
                </a:lnTo>
                <a:lnTo>
                  <a:pt x="10" y="0"/>
                </a:lnTo>
                <a:close/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6" name="Freeform 197"/>
          <p:cNvSpPr/>
          <p:nvPr/>
        </p:nvSpPr>
        <p:spPr bwMode="auto">
          <a:xfrm>
            <a:off x="5724504" y="4599931"/>
            <a:ext cx="46038" cy="79375"/>
          </a:xfrm>
          <a:custGeom>
            <a:avLst/>
            <a:gdLst>
              <a:gd name="T0" fmla="*/ 10 w 29"/>
              <a:gd name="T1" fmla="*/ 0 h 50"/>
              <a:gd name="T2" fmla="*/ 0 w 29"/>
              <a:gd name="T3" fmla="*/ 31 h 50"/>
              <a:gd name="T4" fmla="*/ 0 w 29"/>
              <a:gd name="T5" fmla="*/ 39 h 50"/>
              <a:gd name="T6" fmla="*/ 2 w 29"/>
              <a:gd name="T7" fmla="*/ 36 h 50"/>
              <a:gd name="T8" fmla="*/ 10 w 29"/>
              <a:gd name="T9" fmla="*/ 14 h 50"/>
              <a:gd name="T10" fmla="*/ 18 w 29"/>
              <a:gd name="T11" fmla="*/ 31 h 50"/>
              <a:gd name="T12" fmla="*/ 29 w 29"/>
              <a:gd name="T13" fmla="*/ 50 h 50"/>
              <a:gd name="T14" fmla="*/ 10 w 29"/>
              <a:gd name="T1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50">
                <a:moveTo>
                  <a:pt x="10" y="0"/>
                </a:moveTo>
                <a:lnTo>
                  <a:pt x="0" y="31"/>
                </a:lnTo>
                <a:lnTo>
                  <a:pt x="0" y="39"/>
                </a:lnTo>
                <a:lnTo>
                  <a:pt x="2" y="36"/>
                </a:lnTo>
                <a:lnTo>
                  <a:pt x="10" y="14"/>
                </a:lnTo>
                <a:lnTo>
                  <a:pt x="18" y="31"/>
                </a:lnTo>
                <a:lnTo>
                  <a:pt x="29" y="50"/>
                </a:lnTo>
                <a:lnTo>
                  <a:pt x="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7" name="Freeform 198"/>
          <p:cNvSpPr/>
          <p:nvPr/>
        </p:nvSpPr>
        <p:spPr bwMode="auto">
          <a:xfrm>
            <a:off x="5727679" y="4622156"/>
            <a:ext cx="25400" cy="34925"/>
          </a:xfrm>
          <a:custGeom>
            <a:avLst/>
            <a:gdLst>
              <a:gd name="T0" fmla="*/ 8 w 16"/>
              <a:gd name="T1" fmla="*/ 0 h 22"/>
              <a:gd name="T2" fmla="*/ 0 w 16"/>
              <a:gd name="T3" fmla="*/ 22 h 22"/>
              <a:gd name="T4" fmla="*/ 8 w 16"/>
              <a:gd name="T5" fmla="*/ 6 h 22"/>
              <a:gd name="T6" fmla="*/ 16 w 16"/>
              <a:gd name="T7" fmla="*/ 17 h 22"/>
              <a:gd name="T8" fmla="*/ 8 w 16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2">
                <a:moveTo>
                  <a:pt x="8" y="0"/>
                </a:moveTo>
                <a:lnTo>
                  <a:pt x="0" y="22"/>
                </a:lnTo>
                <a:lnTo>
                  <a:pt x="8" y="6"/>
                </a:lnTo>
                <a:lnTo>
                  <a:pt x="16" y="17"/>
                </a:lnTo>
                <a:lnTo>
                  <a:pt x="8" y="0"/>
                </a:lnTo>
                <a:close/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14" name="组合 1413"/>
          <p:cNvGrpSpPr/>
          <p:nvPr/>
        </p:nvGrpSpPr>
        <p:grpSpPr>
          <a:xfrm>
            <a:off x="6063944" y="6287443"/>
            <a:ext cx="539750" cy="449263"/>
            <a:chOff x="6063944" y="6287443"/>
            <a:chExt cx="539750" cy="449263"/>
          </a:xfrm>
        </p:grpSpPr>
        <p:sp>
          <p:nvSpPr>
            <p:cNvPr id="1382" name="Freeform 21"/>
            <p:cNvSpPr/>
            <p:nvPr/>
          </p:nvSpPr>
          <p:spPr bwMode="auto">
            <a:xfrm>
              <a:off x="6252856" y="6327131"/>
              <a:ext cx="350838" cy="409575"/>
            </a:xfrm>
            <a:custGeom>
              <a:avLst/>
              <a:gdLst>
                <a:gd name="T0" fmla="*/ 0 w 84"/>
                <a:gd name="T1" fmla="*/ 90 h 92"/>
                <a:gd name="T2" fmla="*/ 1 w 84"/>
                <a:gd name="T3" fmla="*/ 88 h 92"/>
                <a:gd name="T4" fmla="*/ 2 w 84"/>
                <a:gd name="T5" fmla="*/ 84 h 92"/>
                <a:gd name="T6" fmla="*/ 6 w 84"/>
                <a:gd name="T7" fmla="*/ 69 h 92"/>
                <a:gd name="T8" fmla="*/ 29 w 84"/>
                <a:gd name="T9" fmla="*/ 30 h 92"/>
                <a:gd name="T10" fmla="*/ 38 w 84"/>
                <a:gd name="T11" fmla="*/ 21 h 92"/>
                <a:gd name="T12" fmla="*/ 47 w 84"/>
                <a:gd name="T13" fmla="*/ 14 h 92"/>
                <a:gd name="T14" fmla="*/ 52 w 84"/>
                <a:gd name="T15" fmla="*/ 11 h 92"/>
                <a:gd name="T16" fmla="*/ 56 w 84"/>
                <a:gd name="T17" fmla="*/ 8 h 92"/>
                <a:gd name="T18" fmla="*/ 65 w 84"/>
                <a:gd name="T19" fmla="*/ 4 h 92"/>
                <a:gd name="T20" fmla="*/ 73 w 84"/>
                <a:gd name="T21" fmla="*/ 2 h 92"/>
                <a:gd name="T22" fmla="*/ 79 w 84"/>
                <a:gd name="T23" fmla="*/ 1 h 92"/>
                <a:gd name="T24" fmla="*/ 84 w 84"/>
                <a:gd name="T25" fmla="*/ 0 h 92"/>
                <a:gd name="T26" fmla="*/ 79 w 84"/>
                <a:gd name="T27" fmla="*/ 2 h 92"/>
                <a:gd name="T28" fmla="*/ 74 w 84"/>
                <a:gd name="T29" fmla="*/ 5 h 92"/>
                <a:gd name="T30" fmla="*/ 67 w 84"/>
                <a:gd name="T31" fmla="*/ 9 h 92"/>
                <a:gd name="T32" fmla="*/ 60 w 84"/>
                <a:gd name="T33" fmla="*/ 14 h 92"/>
                <a:gd name="T34" fmla="*/ 57 w 84"/>
                <a:gd name="T35" fmla="*/ 17 h 92"/>
                <a:gd name="T36" fmla="*/ 53 w 84"/>
                <a:gd name="T37" fmla="*/ 21 h 92"/>
                <a:gd name="T38" fmla="*/ 47 w 84"/>
                <a:gd name="T39" fmla="*/ 29 h 92"/>
                <a:gd name="T40" fmla="*/ 42 w 84"/>
                <a:gd name="T41" fmla="*/ 38 h 92"/>
                <a:gd name="T42" fmla="*/ 32 w 84"/>
                <a:gd name="T43" fmla="*/ 75 h 92"/>
                <a:gd name="T44" fmla="*/ 31 w 84"/>
                <a:gd name="T45" fmla="*/ 88 h 92"/>
                <a:gd name="T46" fmla="*/ 31 w 84"/>
                <a:gd name="T47" fmla="*/ 91 h 92"/>
                <a:gd name="T48" fmla="*/ 31 w 84"/>
                <a:gd name="T49" fmla="*/ 92 h 92"/>
                <a:gd name="T50" fmla="*/ 0 w 84"/>
                <a:gd name="T51" fmla="*/ 9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92">
                  <a:moveTo>
                    <a:pt x="0" y="90"/>
                  </a:moveTo>
                  <a:cubicBezTo>
                    <a:pt x="0" y="90"/>
                    <a:pt x="0" y="89"/>
                    <a:pt x="1" y="88"/>
                  </a:cubicBezTo>
                  <a:cubicBezTo>
                    <a:pt x="1" y="87"/>
                    <a:pt x="1" y="86"/>
                    <a:pt x="2" y="84"/>
                  </a:cubicBezTo>
                  <a:cubicBezTo>
                    <a:pt x="3" y="80"/>
                    <a:pt x="4" y="75"/>
                    <a:pt x="6" y="69"/>
                  </a:cubicBezTo>
                  <a:cubicBezTo>
                    <a:pt x="11" y="57"/>
                    <a:pt x="18" y="42"/>
                    <a:pt x="29" y="30"/>
                  </a:cubicBezTo>
                  <a:cubicBezTo>
                    <a:pt x="32" y="27"/>
                    <a:pt x="35" y="24"/>
                    <a:pt x="38" y="21"/>
                  </a:cubicBezTo>
                  <a:cubicBezTo>
                    <a:pt x="41" y="18"/>
                    <a:pt x="44" y="16"/>
                    <a:pt x="47" y="14"/>
                  </a:cubicBezTo>
                  <a:cubicBezTo>
                    <a:pt x="49" y="13"/>
                    <a:pt x="50" y="12"/>
                    <a:pt x="52" y="11"/>
                  </a:cubicBezTo>
                  <a:cubicBezTo>
                    <a:pt x="53" y="10"/>
                    <a:pt x="55" y="9"/>
                    <a:pt x="56" y="8"/>
                  </a:cubicBezTo>
                  <a:cubicBezTo>
                    <a:pt x="60" y="7"/>
                    <a:pt x="63" y="5"/>
                    <a:pt x="65" y="4"/>
                  </a:cubicBezTo>
                  <a:cubicBezTo>
                    <a:pt x="68" y="3"/>
                    <a:pt x="71" y="3"/>
                    <a:pt x="73" y="2"/>
                  </a:cubicBezTo>
                  <a:cubicBezTo>
                    <a:pt x="75" y="2"/>
                    <a:pt x="77" y="1"/>
                    <a:pt x="79" y="1"/>
                  </a:cubicBezTo>
                  <a:cubicBezTo>
                    <a:pt x="82" y="1"/>
                    <a:pt x="84" y="0"/>
                    <a:pt x="84" y="0"/>
                  </a:cubicBezTo>
                  <a:cubicBezTo>
                    <a:pt x="84" y="0"/>
                    <a:pt x="83" y="1"/>
                    <a:pt x="79" y="2"/>
                  </a:cubicBezTo>
                  <a:cubicBezTo>
                    <a:pt x="78" y="3"/>
                    <a:pt x="76" y="4"/>
                    <a:pt x="74" y="5"/>
                  </a:cubicBezTo>
                  <a:cubicBezTo>
                    <a:pt x="72" y="6"/>
                    <a:pt x="70" y="7"/>
                    <a:pt x="67" y="9"/>
                  </a:cubicBezTo>
                  <a:cubicBezTo>
                    <a:pt x="65" y="10"/>
                    <a:pt x="63" y="12"/>
                    <a:pt x="60" y="14"/>
                  </a:cubicBezTo>
                  <a:cubicBezTo>
                    <a:pt x="59" y="15"/>
                    <a:pt x="58" y="16"/>
                    <a:pt x="57" y="17"/>
                  </a:cubicBezTo>
                  <a:cubicBezTo>
                    <a:pt x="56" y="19"/>
                    <a:pt x="54" y="20"/>
                    <a:pt x="53" y="21"/>
                  </a:cubicBezTo>
                  <a:cubicBezTo>
                    <a:pt x="51" y="24"/>
                    <a:pt x="49" y="26"/>
                    <a:pt x="47" y="29"/>
                  </a:cubicBezTo>
                  <a:cubicBezTo>
                    <a:pt x="45" y="32"/>
                    <a:pt x="43" y="35"/>
                    <a:pt x="42" y="38"/>
                  </a:cubicBezTo>
                  <a:cubicBezTo>
                    <a:pt x="36" y="51"/>
                    <a:pt x="33" y="65"/>
                    <a:pt x="32" y="75"/>
                  </a:cubicBezTo>
                  <a:cubicBezTo>
                    <a:pt x="31" y="81"/>
                    <a:pt x="31" y="85"/>
                    <a:pt x="31" y="88"/>
                  </a:cubicBezTo>
                  <a:cubicBezTo>
                    <a:pt x="31" y="89"/>
                    <a:pt x="31" y="91"/>
                    <a:pt x="31" y="91"/>
                  </a:cubicBezTo>
                  <a:cubicBezTo>
                    <a:pt x="31" y="92"/>
                    <a:pt x="31" y="92"/>
                    <a:pt x="31" y="9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3" name="Freeform 22"/>
            <p:cNvSpPr/>
            <p:nvPr/>
          </p:nvSpPr>
          <p:spPr bwMode="auto">
            <a:xfrm>
              <a:off x="6063944" y="6327131"/>
              <a:ext cx="352425" cy="409575"/>
            </a:xfrm>
            <a:custGeom>
              <a:avLst/>
              <a:gdLst>
                <a:gd name="T0" fmla="*/ 53 w 84"/>
                <a:gd name="T1" fmla="*/ 92 h 92"/>
                <a:gd name="T2" fmla="*/ 53 w 84"/>
                <a:gd name="T3" fmla="*/ 91 h 92"/>
                <a:gd name="T4" fmla="*/ 53 w 84"/>
                <a:gd name="T5" fmla="*/ 88 h 92"/>
                <a:gd name="T6" fmla="*/ 52 w 84"/>
                <a:gd name="T7" fmla="*/ 75 h 92"/>
                <a:gd name="T8" fmla="*/ 42 w 84"/>
                <a:gd name="T9" fmla="*/ 38 h 92"/>
                <a:gd name="T10" fmla="*/ 37 w 84"/>
                <a:gd name="T11" fmla="*/ 29 h 92"/>
                <a:gd name="T12" fmla="*/ 30 w 84"/>
                <a:gd name="T13" fmla="*/ 21 h 92"/>
                <a:gd name="T14" fmla="*/ 27 w 84"/>
                <a:gd name="T15" fmla="*/ 17 h 92"/>
                <a:gd name="T16" fmla="*/ 24 w 84"/>
                <a:gd name="T17" fmla="*/ 14 h 92"/>
                <a:gd name="T18" fmla="*/ 16 w 84"/>
                <a:gd name="T19" fmla="*/ 9 h 92"/>
                <a:gd name="T20" fmla="*/ 10 w 84"/>
                <a:gd name="T21" fmla="*/ 5 h 92"/>
                <a:gd name="T22" fmla="*/ 4 w 84"/>
                <a:gd name="T23" fmla="*/ 2 h 92"/>
                <a:gd name="T24" fmla="*/ 0 w 84"/>
                <a:gd name="T25" fmla="*/ 0 h 92"/>
                <a:gd name="T26" fmla="*/ 5 w 84"/>
                <a:gd name="T27" fmla="*/ 1 h 92"/>
                <a:gd name="T28" fmla="*/ 11 w 84"/>
                <a:gd name="T29" fmla="*/ 2 h 92"/>
                <a:gd name="T30" fmla="*/ 19 w 84"/>
                <a:gd name="T31" fmla="*/ 4 h 92"/>
                <a:gd name="T32" fmla="*/ 27 w 84"/>
                <a:gd name="T33" fmla="*/ 8 h 92"/>
                <a:gd name="T34" fmla="*/ 32 w 84"/>
                <a:gd name="T35" fmla="*/ 11 h 92"/>
                <a:gd name="T36" fmla="*/ 37 w 84"/>
                <a:gd name="T37" fmla="*/ 14 h 92"/>
                <a:gd name="T38" fmla="*/ 46 w 84"/>
                <a:gd name="T39" fmla="*/ 21 h 92"/>
                <a:gd name="T40" fmla="*/ 55 w 84"/>
                <a:gd name="T41" fmla="*/ 30 h 92"/>
                <a:gd name="T42" fmla="*/ 78 w 84"/>
                <a:gd name="T43" fmla="*/ 69 h 92"/>
                <a:gd name="T44" fmla="*/ 82 w 84"/>
                <a:gd name="T45" fmla="*/ 84 h 92"/>
                <a:gd name="T46" fmla="*/ 83 w 84"/>
                <a:gd name="T47" fmla="*/ 88 h 92"/>
                <a:gd name="T48" fmla="*/ 84 w 84"/>
                <a:gd name="T49" fmla="*/ 90 h 92"/>
                <a:gd name="T50" fmla="*/ 53 w 84"/>
                <a:gd name="T5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92">
                  <a:moveTo>
                    <a:pt x="53" y="92"/>
                  </a:moveTo>
                  <a:cubicBezTo>
                    <a:pt x="53" y="92"/>
                    <a:pt x="53" y="92"/>
                    <a:pt x="53" y="91"/>
                  </a:cubicBezTo>
                  <a:cubicBezTo>
                    <a:pt x="53" y="91"/>
                    <a:pt x="53" y="89"/>
                    <a:pt x="53" y="88"/>
                  </a:cubicBezTo>
                  <a:cubicBezTo>
                    <a:pt x="53" y="85"/>
                    <a:pt x="53" y="81"/>
                    <a:pt x="52" y="75"/>
                  </a:cubicBezTo>
                  <a:cubicBezTo>
                    <a:pt x="51" y="65"/>
                    <a:pt x="48" y="51"/>
                    <a:pt x="42" y="38"/>
                  </a:cubicBezTo>
                  <a:cubicBezTo>
                    <a:pt x="40" y="35"/>
                    <a:pt x="39" y="32"/>
                    <a:pt x="37" y="29"/>
                  </a:cubicBezTo>
                  <a:cubicBezTo>
                    <a:pt x="35" y="26"/>
                    <a:pt x="33" y="24"/>
                    <a:pt x="30" y="21"/>
                  </a:cubicBezTo>
                  <a:cubicBezTo>
                    <a:pt x="29" y="20"/>
                    <a:pt x="28" y="19"/>
                    <a:pt x="27" y="17"/>
                  </a:cubicBezTo>
                  <a:cubicBezTo>
                    <a:pt x="26" y="16"/>
                    <a:pt x="25" y="15"/>
                    <a:pt x="24" y="14"/>
                  </a:cubicBezTo>
                  <a:cubicBezTo>
                    <a:pt x="21" y="12"/>
                    <a:pt x="19" y="10"/>
                    <a:pt x="16" y="9"/>
                  </a:cubicBezTo>
                  <a:cubicBezTo>
                    <a:pt x="14" y="7"/>
                    <a:pt x="12" y="6"/>
                    <a:pt x="10" y="5"/>
                  </a:cubicBezTo>
                  <a:cubicBezTo>
                    <a:pt x="8" y="4"/>
                    <a:pt x="6" y="3"/>
                    <a:pt x="4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5" y="1"/>
                  </a:cubicBezTo>
                  <a:cubicBezTo>
                    <a:pt x="6" y="1"/>
                    <a:pt x="8" y="2"/>
                    <a:pt x="11" y="2"/>
                  </a:cubicBezTo>
                  <a:cubicBezTo>
                    <a:pt x="13" y="3"/>
                    <a:pt x="16" y="3"/>
                    <a:pt x="19" y="4"/>
                  </a:cubicBezTo>
                  <a:cubicBezTo>
                    <a:pt x="21" y="5"/>
                    <a:pt x="24" y="7"/>
                    <a:pt x="27" y="8"/>
                  </a:cubicBezTo>
                  <a:cubicBezTo>
                    <a:pt x="29" y="9"/>
                    <a:pt x="31" y="10"/>
                    <a:pt x="32" y="11"/>
                  </a:cubicBezTo>
                  <a:cubicBezTo>
                    <a:pt x="34" y="12"/>
                    <a:pt x="35" y="13"/>
                    <a:pt x="37" y="14"/>
                  </a:cubicBezTo>
                  <a:cubicBezTo>
                    <a:pt x="40" y="16"/>
                    <a:pt x="43" y="18"/>
                    <a:pt x="46" y="21"/>
                  </a:cubicBezTo>
                  <a:cubicBezTo>
                    <a:pt x="49" y="24"/>
                    <a:pt x="52" y="27"/>
                    <a:pt x="55" y="30"/>
                  </a:cubicBezTo>
                  <a:cubicBezTo>
                    <a:pt x="66" y="42"/>
                    <a:pt x="73" y="57"/>
                    <a:pt x="78" y="69"/>
                  </a:cubicBezTo>
                  <a:cubicBezTo>
                    <a:pt x="80" y="75"/>
                    <a:pt x="81" y="80"/>
                    <a:pt x="82" y="84"/>
                  </a:cubicBezTo>
                  <a:cubicBezTo>
                    <a:pt x="83" y="86"/>
                    <a:pt x="83" y="87"/>
                    <a:pt x="83" y="88"/>
                  </a:cubicBezTo>
                  <a:cubicBezTo>
                    <a:pt x="83" y="89"/>
                    <a:pt x="84" y="90"/>
                    <a:pt x="84" y="90"/>
                  </a:cubicBezTo>
                  <a:cubicBezTo>
                    <a:pt x="53" y="92"/>
                    <a:pt x="53" y="92"/>
                    <a:pt x="53" y="92"/>
                  </a:cubicBezTo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6" name="Freeform 25"/>
            <p:cNvSpPr/>
            <p:nvPr/>
          </p:nvSpPr>
          <p:spPr bwMode="auto">
            <a:xfrm>
              <a:off x="6263969" y="6287443"/>
              <a:ext cx="130175" cy="385763"/>
            </a:xfrm>
            <a:custGeom>
              <a:avLst/>
              <a:gdLst>
                <a:gd name="T0" fmla="*/ 0 w 31"/>
                <a:gd name="T1" fmla="*/ 87 h 87"/>
                <a:gd name="T2" fmla="*/ 0 w 31"/>
                <a:gd name="T3" fmla="*/ 83 h 87"/>
                <a:gd name="T4" fmla="*/ 1 w 31"/>
                <a:gd name="T5" fmla="*/ 72 h 87"/>
                <a:gd name="T6" fmla="*/ 7 w 31"/>
                <a:gd name="T7" fmla="*/ 41 h 87"/>
                <a:gd name="T8" fmla="*/ 9 w 31"/>
                <a:gd name="T9" fmla="*/ 32 h 87"/>
                <a:gd name="T10" fmla="*/ 12 w 31"/>
                <a:gd name="T11" fmla="*/ 24 h 87"/>
                <a:gd name="T12" fmla="*/ 15 w 31"/>
                <a:gd name="T13" fmla="*/ 17 h 87"/>
                <a:gd name="T14" fmla="*/ 18 w 31"/>
                <a:gd name="T15" fmla="*/ 11 h 87"/>
                <a:gd name="T16" fmla="*/ 22 w 31"/>
                <a:gd name="T17" fmla="*/ 6 h 87"/>
                <a:gd name="T18" fmla="*/ 25 w 31"/>
                <a:gd name="T19" fmla="*/ 2 h 87"/>
                <a:gd name="T20" fmla="*/ 28 w 31"/>
                <a:gd name="T21" fmla="*/ 0 h 87"/>
                <a:gd name="T22" fmla="*/ 26 w 31"/>
                <a:gd name="T23" fmla="*/ 3 h 87"/>
                <a:gd name="T24" fmla="*/ 24 w 31"/>
                <a:gd name="T25" fmla="*/ 7 h 87"/>
                <a:gd name="T26" fmla="*/ 23 w 31"/>
                <a:gd name="T27" fmla="*/ 12 h 87"/>
                <a:gd name="T28" fmla="*/ 22 w 31"/>
                <a:gd name="T29" fmla="*/ 19 h 87"/>
                <a:gd name="T30" fmla="*/ 21 w 31"/>
                <a:gd name="T31" fmla="*/ 26 h 87"/>
                <a:gd name="T32" fmla="*/ 22 w 31"/>
                <a:gd name="T33" fmla="*/ 34 h 87"/>
                <a:gd name="T34" fmla="*/ 22 w 31"/>
                <a:gd name="T35" fmla="*/ 42 h 87"/>
                <a:gd name="T36" fmla="*/ 27 w 31"/>
                <a:gd name="T37" fmla="*/ 71 h 87"/>
                <a:gd name="T38" fmla="*/ 30 w 31"/>
                <a:gd name="T39" fmla="*/ 80 h 87"/>
                <a:gd name="T40" fmla="*/ 31 w 31"/>
                <a:gd name="T41" fmla="*/ 83 h 87"/>
                <a:gd name="T42" fmla="*/ 0 w 31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87">
                  <a:moveTo>
                    <a:pt x="0" y="87"/>
                  </a:moveTo>
                  <a:cubicBezTo>
                    <a:pt x="0" y="87"/>
                    <a:pt x="0" y="85"/>
                    <a:pt x="0" y="83"/>
                  </a:cubicBezTo>
                  <a:cubicBezTo>
                    <a:pt x="0" y="80"/>
                    <a:pt x="1" y="76"/>
                    <a:pt x="1" y="72"/>
                  </a:cubicBezTo>
                  <a:cubicBezTo>
                    <a:pt x="2" y="63"/>
                    <a:pt x="4" y="52"/>
                    <a:pt x="7" y="41"/>
                  </a:cubicBezTo>
                  <a:cubicBezTo>
                    <a:pt x="8" y="38"/>
                    <a:pt x="8" y="35"/>
                    <a:pt x="9" y="32"/>
                  </a:cubicBezTo>
                  <a:cubicBezTo>
                    <a:pt x="10" y="29"/>
                    <a:pt x="11" y="27"/>
                    <a:pt x="12" y="24"/>
                  </a:cubicBezTo>
                  <a:cubicBezTo>
                    <a:pt x="13" y="22"/>
                    <a:pt x="14" y="19"/>
                    <a:pt x="15" y="17"/>
                  </a:cubicBezTo>
                  <a:cubicBezTo>
                    <a:pt x="16" y="15"/>
                    <a:pt x="17" y="12"/>
                    <a:pt x="18" y="11"/>
                  </a:cubicBezTo>
                  <a:cubicBezTo>
                    <a:pt x="19" y="9"/>
                    <a:pt x="21" y="7"/>
                    <a:pt x="22" y="6"/>
                  </a:cubicBezTo>
                  <a:cubicBezTo>
                    <a:pt x="23" y="4"/>
                    <a:pt x="24" y="3"/>
                    <a:pt x="25" y="2"/>
                  </a:cubicBezTo>
                  <a:cubicBezTo>
                    <a:pt x="27" y="1"/>
                    <a:pt x="28" y="0"/>
                    <a:pt x="28" y="0"/>
                  </a:cubicBezTo>
                  <a:cubicBezTo>
                    <a:pt x="28" y="0"/>
                    <a:pt x="27" y="1"/>
                    <a:pt x="26" y="3"/>
                  </a:cubicBezTo>
                  <a:cubicBezTo>
                    <a:pt x="25" y="4"/>
                    <a:pt x="25" y="6"/>
                    <a:pt x="24" y="7"/>
                  </a:cubicBezTo>
                  <a:cubicBezTo>
                    <a:pt x="24" y="9"/>
                    <a:pt x="23" y="10"/>
                    <a:pt x="23" y="12"/>
                  </a:cubicBezTo>
                  <a:cubicBezTo>
                    <a:pt x="22" y="14"/>
                    <a:pt x="22" y="17"/>
                    <a:pt x="22" y="19"/>
                  </a:cubicBezTo>
                  <a:cubicBezTo>
                    <a:pt x="22" y="21"/>
                    <a:pt x="21" y="24"/>
                    <a:pt x="21" y="26"/>
                  </a:cubicBezTo>
                  <a:cubicBezTo>
                    <a:pt x="21" y="29"/>
                    <a:pt x="21" y="31"/>
                    <a:pt x="22" y="34"/>
                  </a:cubicBezTo>
                  <a:cubicBezTo>
                    <a:pt x="22" y="36"/>
                    <a:pt x="22" y="39"/>
                    <a:pt x="22" y="42"/>
                  </a:cubicBezTo>
                  <a:cubicBezTo>
                    <a:pt x="23" y="52"/>
                    <a:pt x="25" y="63"/>
                    <a:pt x="27" y="71"/>
                  </a:cubicBezTo>
                  <a:cubicBezTo>
                    <a:pt x="28" y="75"/>
                    <a:pt x="29" y="78"/>
                    <a:pt x="30" y="80"/>
                  </a:cubicBezTo>
                  <a:cubicBezTo>
                    <a:pt x="30" y="82"/>
                    <a:pt x="31" y="83"/>
                    <a:pt x="31" y="83"/>
                  </a:cubicBezTo>
                  <a:cubicBezTo>
                    <a:pt x="0" y="87"/>
                    <a:pt x="0" y="87"/>
                    <a:pt x="0" y="87"/>
                  </a:cubicBezTo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0" name="Freeform 202"/>
            <p:cNvSpPr/>
            <p:nvPr/>
          </p:nvSpPr>
          <p:spPr bwMode="auto">
            <a:xfrm>
              <a:off x="6340169" y="6327131"/>
              <a:ext cx="25400" cy="9525"/>
            </a:xfrm>
            <a:custGeom>
              <a:avLst/>
              <a:gdLst>
                <a:gd name="T0" fmla="*/ 6 w 6"/>
                <a:gd name="T1" fmla="*/ 0 h 2"/>
                <a:gd name="T2" fmla="*/ 1 w 6"/>
                <a:gd name="T3" fmla="*/ 0 h 2"/>
                <a:gd name="T4" fmla="*/ 0 w 6"/>
                <a:gd name="T5" fmla="*/ 2 h 2"/>
                <a:gd name="T6" fmla="*/ 0 w 6"/>
                <a:gd name="T7" fmla="*/ 2 h 2"/>
                <a:gd name="T8" fmla="*/ 5 w 6"/>
                <a:gd name="T9" fmla="*/ 2 h 2"/>
                <a:gd name="T10" fmla="*/ 6 w 6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6" y="0"/>
                  </a:cubicBezTo>
                </a:path>
              </a:pathLst>
            </a:custGeom>
            <a:solidFill>
              <a:srgbClr val="577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13" name="Freeform 492"/>
          <p:cNvSpPr/>
          <p:nvPr/>
        </p:nvSpPr>
        <p:spPr bwMode="auto">
          <a:xfrm>
            <a:off x="5993861" y="4599136"/>
            <a:ext cx="774700" cy="519113"/>
          </a:xfrm>
          <a:custGeom>
            <a:avLst/>
            <a:gdLst>
              <a:gd name="T0" fmla="*/ 137 w 185"/>
              <a:gd name="T1" fmla="*/ 25 h 117"/>
              <a:gd name="T2" fmla="*/ 119 w 185"/>
              <a:gd name="T3" fmla="*/ 29 h 117"/>
              <a:gd name="T4" fmla="*/ 82 w 185"/>
              <a:gd name="T5" fmla="*/ 0 h 117"/>
              <a:gd name="T6" fmla="*/ 47 w 185"/>
              <a:gd name="T7" fmla="*/ 40 h 117"/>
              <a:gd name="T8" fmla="*/ 34 w 185"/>
              <a:gd name="T9" fmla="*/ 37 h 117"/>
              <a:gd name="T10" fmla="*/ 0 w 185"/>
              <a:gd name="T11" fmla="*/ 71 h 117"/>
              <a:gd name="T12" fmla="*/ 35 w 185"/>
              <a:gd name="T13" fmla="*/ 105 h 117"/>
              <a:gd name="T14" fmla="*/ 59 w 185"/>
              <a:gd name="T15" fmla="*/ 95 h 117"/>
              <a:gd name="T16" fmla="*/ 93 w 185"/>
              <a:gd name="T17" fmla="*/ 117 h 117"/>
              <a:gd name="T18" fmla="*/ 124 w 185"/>
              <a:gd name="T19" fmla="*/ 98 h 117"/>
              <a:gd name="T20" fmla="*/ 137 w 185"/>
              <a:gd name="T21" fmla="*/ 100 h 117"/>
              <a:gd name="T22" fmla="*/ 137 w 185"/>
              <a:gd name="T23" fmla="*/ 2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5" h="117">
                <a:moveTo>
                  <a:pt x="137" y="25"/>
                </a:moveTo>
                <a:cubicBezTo>
                  <a:pt x="133" y="25"/>
                  <a:pt x="124" y="27"/>
                  <a:pt x="119" y="29"/>
                </a:cubicBezTo>
                <a:cubicBezTo>
                  <a:pt x="116" y="13"/>
                  <a:pt x="104" y="0"/>
                  <a:pt x="82" y="0"/>
                </a:cubicBezTo>
                <a:cubicBezTo>
                  <a:pt x="60" y="0"/>
                  <a:pt x="46" y="20"/>
                  <a:pt x="47" y="40"/>
                </a:cubicBezTo>
                <a:cubicBezTo>
                  <a:pt x="43" y="38"/>
                  <a:pt x="39" y="37"/>
                  <a:pt x="34" y="37"/>
                </a:cubicBezTo>
                <a:cubicBezTo>
                  <a:pt x="16" y="37"/>
                  <a:pt x="0" y="53"/>
                  <a:pt x="0" y="71"/>
                </a:cubicBezTo>
                <a:cubicBezTo>
                  <a:pt x="0" y="90"/>
                  <a:pt x="16" y="105"/>
                  <a:pt x="35" y="105"/>
                </a:cubicBezTo>
                <a:cubicBezTo>
                  <a:pt x="44" y="105"/>
                  <a:pt x="53" y="101"/>
                  <a:pt x="59" y="95"/>
                </a:cubicBezTo>
                <a:cubicBezTo>
                  <a:pt x="64" y="107"/>
                  <a:pt x="75" y="117"/>
                  <a:pt x="93" y="117"/>
                </a:cubicBezTo>
                <a:cubicBezTo>
                  <a:pt x="109" y="117"/>
                  <a:pt x="119" y="109"/>
                  <a:pt x="124" y="98"/>
                </a:cubicBezTo>
                <a:cubicBezTo>
                  <a:pt x="128" y="100"/>
                  <a:pt x="133" y="100"/>
                  <a:pt x="137" y="100"/>
                </a:cubicBezTo>
                <a:cubicBezTo>
                  <a:pt x="185" y="100"/>
                  <a:pt x="185" y="25"/>
                  <a:pt x="137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8" name="结束语"/>
          <p:cNvSpPr txBox="1">
            <a:spLocks noChangeArrowheads="1"/>
          </p:cNvSpPr>
          <p:nvPr/>
        </p:nvSpPr>
        <p:spPr bwMode="auto">
          <a:xfrm>
            <a:off x="3155447" y="1585296"/>
            <a:ext cx="604359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6000" b="1" spc="600" dirty="0">
                <a:solidFill>
                  <a:srgbClr val="EC6C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祝你学习进步！</a:t>
            </a:r>
            <a:endParaRPr lang="zh-CN" altLang="zh-CN" sz="6000" b="1" spc="600" dirty="0">
              <a:solidFill>
                <a:srgbClr val="EC6C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9" name="矩形 1068"/>
          <p:cNvSpPr/>
          <p:nvPr/>
        </p:nvSpPr>
        <p:spPr>
          <a:xfrm>
            <a:off x="3399826" y="2645950"/>
            <a:ext cx="5446310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0" name="结束语"/>
          <p:cNvSpPr txBox="1">
            <a:spLocks noChangeArrowheads="1"/>
          </p:cNvSpPr>
          <p:nvPr/>
        </p:nvSpPr>
        <p:spPr bwMode="auto">
          <a:xfrm>
            <a:off x="3137097" y="3032749"/>
            <a:ext cx="6043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spc="600" dirty="0">
                <a:solidFill>
                  <a:srgbClr val="EC6C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zh-CN" sz="2400" spc="600" dirty="0">
              <a:solidFill>
                <a:srgbClr val="EC6C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71" name="组合 1070"/>
          <p:cNvGrpSpPr/>
          <p:nvPr/>
        </p:nvGrpSpPr>
        <p:grpSpPr>
          <a:xfrm>
            <a:off x="-12352" y="3131487"/>
            <a:ext cx="5221816" cy="3808289"/>
            <a:chOff x="548726" y="3110979"/>
            <a:chExt cx="5221816" cy="3808289"/>
          </a:xfrm>
        </p:grpSpPr>
        <p:sp>
          <p:nvSpPr>
            <p:cNvPr id="1072" name="Freeform 14"/>
            <p:cNvSpPr/>
            <p:nvPr/>
          </p:nvSpPr>
          <p:spPr bwMode="auto">
            <a:xfrm>
              <a:off x="3562350" y="56626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073" name="图片 107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88898" y="3870042"/>
              <a:ext cx="3393391" cy="2870894"/>
            </a:xfrm>
            <a:prstGeom prst="rect">
              <a:avLst/>
            </a:prstGeom>
          </p:spPr>
        </p:pic>
        <p:grpSp>
          <p:nvGrpSpPr>
            <p:cNvPr id="1074" name="组合 1073"/>
            <p:cNvGrpSpPr/>
            <p:nvPr/>
          </p:nvGrpSpPr>
          <p:grpSpPr>
            <a:xfrm>
              <a:off x="548726" y="5492683"/>
              <a:ext cx="475025" cy="514690"/>
              <a:chOff x="2268419" y="2297727"/>
              <a:chExt cx="1064886" cy="1155351"/>
            </a:xfrm>
          </p:grpSpPr>
          <p:sp>
            <p:nvSpPr>
              <p:cNvPr id="2628" name="Freeform 13"/>
              <p:cNvSpPr/>
              <p:nvPr/>
            </p:nvSpPr>
            <p:spPr bwMode="auto">
              <a:xfrm rot="19870194">
                <a:off x="2374941" y="2543066"/>
                <a:ext cx="924512" cy="910012"/>
              </a:xfrm>
              <a:custGeom>
                <a:avLst/>
                <a:gdLst>
                  <a:gd name="T0" fmla="*/ 744 w 788"/>
                  <a:gd name="T1" fmla="*/ 263 h 775"/>
                  <a:gd name="T2" fmla="*/ 620 w 788"/>
                  <a:gd name="T3" fmla="*/ 66 h 775"/>
                  <a:gd name="T4" fmla="*/ 365 w 788"/>
                  <a:gd name="T5" fmla="*/ 4 h 775"/>
                  <a:gd name="T6" fmla="*/ 102 w 788"/>
                  <a:gd name="T7" fmla="*/ 119 h 775"/>
                  <a:gd name="T8" fmla="*/ 3 w 788"/>
                  <a:gd name="T9" fmla="*/ 369 h 775"/>
                  <a:gd name="T10" fmla="*/ 80 w 788"/>
                  <a:gd name="T11" fmla="*/ 626 h 775"/>
                  <a:gd name="T12" fmla="*/ 312 w 788"/>
                  <a:gd name="T13" fmla="*/ 753 h 775"/>
                  <a:gd name="T14" fmla="*/ 603 w 788"/>
                  <a:gd name="T15" fmla="*/ 714 h 775"/>
                  <a:gd name="T16" fmla="*/ 773 w 788"/>
                  <a:gd name="T17" fmla="*/ 502 h 775"/>
                  <a:gd name="T18" fmla="*/ 785 w 788"/>
                  <a:gd name="T19" fmla="*/ 400 h 775"/>
                  <a:gd name="T20" fmla="*/ 779 w 788"/>
                  <a:gd name="T21" fmla="*/ 353 h 775"/>
                  <a:gd name="T22" fmla="*/ 771 w 788"/>
                  <a:gd name="T23" fmla="*/ 327 h 775"/>
                  <a:gd name="T24" fmla="*/ 762 w 788"/>
                  <a:gd name="T25" fmla="*/ 312 h 775"/>
                  <a:gd name="T26" fmla="*/ 732 w 788"/>
                  <a:gd name="T27" fmla="*/ 322 h 775"/>
                  <a:gd name="T28" fmla="*/ 732 w 788"/>
                  <a:gd name="T29" fmla="*/ 345 h 775"/>
                  <a:gd name="T30" fmla="*/ 736 w 788"/>
                  <a:gd name="T31" fmla="*/ 377 h 775"/>
                  <a:gd name="T32" fmla="*/ 738 w 788"/>
                  <a:gd name="T33" fmla="*/ 444 h 775"/>
                  <a:gd name="T34" fmla="*/ 684 w 788"/>
                  <a:gd name="T35" fmla="*/ 575 h 775"/>
                  <a:gd name="T36" fmla="*/ 447 w 788"/>
                  <a:gd name="T37" fmla="*/ 715 h 775"/>
                  <a:gd name="T38" fmla="*/ 299 w 788"/>
                  <a:gd name="T39" fmla="*/ 704 h 775"/>
                  <a:gd name="T40" fmla="*/ 175 w 788"/>
                  <a:gd name="T41" fmla="*/ 655 h 775"/>
                  <a:gd name="T42" fmla="*/ 45 w 788"/>
                  <a:gd name="T43" fmla="*/ 427 h 775"/>
                  <a:gd name="T44" fmla="*/ 100 w 788"/>
                  <a:gd name="T45" fmla="*/ 179 h 775"/>
                  <a:gd name="T46" fmla="*/ 342 w 788"/>
                  <a:gd name="T47" fmla="*/ 44 h 775"/>
                  <a:gd name="T48" fmla="*/ 476 w 788"/>
                  <a:gd name="T49" fmla="*/ 49 h 775"/>
                  <a:gd name="T50" fmla="*/ 588 w 788"/>
                  <a:gd name="T51" fmla="*/ 94 h 775"/>
                  <a:gd name="T52" fmla="*/ 667 w 788"/>
                  <a:gd name="T53" fmla="*/ 174 h 775"/>
                  <a:gd name="T54" fmla="*/ 733 w 788"/>
                  <a:gd name="T55" fmla="*/ 269 h 775"/>
                  <a:gd name="T56" fmla="*/ 744 w 788"/>
                  <a:gd name="T57" fmla="*/ 263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88" h="775">
                    <a:moveTo>
                      <a:pt x="744" y="263"/>
                    </a:moveTo>
                    <a:cubicBezTo>
                      <a:pt x="734" y="186"/>
                      <a:pt x="681" y="112"/>
                      <a:pt x="620" y="66"/>
                    </a:cubicBezTo>
                    <a:cubicBezTo>
                      <a:pt x="546" y="9"/>
                      <a:pt x="454" y="0"/>
                      <a:pt x="365" y="4"/>
                    </a:cubicBezTo>
                    <a:cubicBezTo>
                      <a:pt x="267" y="8"/>
                      <a:pt x="171" y="49"/>
                      <a:pt x="102" y="119"/>
                    </a:cubicBezTo>
                    <a:cubicBezTo>
                      <a:pt x="37" y="185"/>
                      <a:pt x="5" y="277"/>
                      <a:pt x="3" y="369"/>
                    </a:cubicBezTo>
                    <a:cubicBezTo>
                      <a:pt x="0" y="460"/>
                      <a:pt x="28" y="551"/>
                      <a:pt x="80" y="626"/>
                    </a:cubicBezTo>
                    <a:cubicBezTo>
                      <a:pt x="132" y="699"/>
                      <a:pt x="228" y="735"/>
                      <a:pt x="312" y="753"/>
                    </a:cubicBezTo>
                    <a:cubicBezTo>
                      <a:pt x="410" y="775"/>
                      <a:pt x="515" y="762"/>
                      <a:pt x="603" y="714"/>
                    </a:cubicBezTo>
                    <a:cubicBezTo>
                      <a:pt x="685" y="667"/>
                      <a:pt x="743" y="591"/>
                      <a:pt x="773" y="502"/>
                    </a:cubicBezTo>
                    <a:cubicBezTo>
                      <a:pt x="785" y="468"/>
                      <a:pt x="788" y="435"/>
                      <a:pt x="785" y="400"/>
                    </a:cubicBezTo>
                    <a:cubicBezTo>
                      <a:pt x="784" y="384"/>
                      <a:pt x="782" y="368"/>
                      <a:pt x="779" y="353"/>
                    </a:cubicBezTo>
                    <a:cubicBezTo>
                      <a:pt x="777" y="344"/>
                      <a:pt x="776" y="334"/>
                      <a:pt x="771" y="327"/>
                    </a:cubicBezTo>
                    <a:cubicBezTo>
                      <a:pt x="767" y="323"/>
                      <a:pt x="767" y="320"/>
                      <a:pt x="762" y="312"/>
                    </a:cubicBezTo>
                    <a:cubicBezTo>
                      <a:pt x="754" y="296"/>
                      <a:pt x="728" y="303"/>
                      <a:pt x="732" y="322"/>
                    </a:cubicBezTo>
                    <a:cubicBezTo>
                      <a:pt x="734" y="333"/>
                      <a:pt x="731" y="335"/>
                      <a:pt x="732" y="345"/>
                    </a:cubicBezTo>
                    <a:cubicBezTo>
                      <a:pt x="734" y="356"/>
                      <a:pt x="735" y="366"/>
                      <a:pt x="736" y="377"/>
                    </a:cubicBezTo>
                    <a:cubicBezTo>
                      <a:pt x="739" y="399"/>
                      <a:pt x="741" y="421"/>
                      <a:pt x="738" y="444"/>
                    </a:cubicBezTo>
                    <a:cubicBezTo>
                      <a:pt x="733" y="490"/>
                      <a:pt x="710" y="537"/>
                      <a:pt x="684" y="575"/>
                    </a:cubicBezTo>
                    <a:cubicBezTo>
                      <a:pt x="630" y="656"/>
                      <a:pt x="542" y="703"/>
                      <a:pt x="447" y="715"/>
                    </a:cubicBezTo>
                    <a:cubicBezTo>
                      <a:pt x="398" y="722"/>
                      <a:pt x="347" y="717"/>
                      <a:pt x="299" y="704"/>
                    </a:cubicBezTo>
                    <a:cubicBezTo>
                      <a:pt x="257" y="692"/>
                      <a:pt x="214" y="678"/>
                      <a:pt x="175" y="655"/>
                    </a:cubicBezTo>
                    <a:cubicBezTo>
                      <a:pt x="96" y="609"/>
                      <a:pt x="57" y="515"/>
                      <a:pt x="45" y="427"/>
                    </a:cubicBezTo>
                    <a:cubicBezTo>
                      <a:pt x="33" y="342"/>
                      <a:pt x="50" y="250"/>
                      <a:pt x="100" y="179"/>
                    </a:cubicBezTo>
                    <a:cubicBezTo>
                      <a:pt x="155" y="99"/>
                      <a:pt x="248" y="54"/>
                      <a:pt x="342" y="44"/>
                    </a:cubicBezTo>
                    <a:cubicBezTo>
                      <a:pt x="386" y="39"/>
                      <a:pt x="433" y="43"/>
                      <a:pt x="476" y="49"/>
                    </a:cubicBezTo>
                    <a:cubicBezTo>
                      <a:pt x="516" y="54"/>
                      <a:pt x="555" y="71"/>
                      <a:pt x="588" y="94"/>
                    </a:cubicBezTo>
                    <a:cubicBezTo>
                      <a:pt x="619" y="115"/>
                      <a:pt x="645" y="144"/>
                      <a:pt x="667" y="174"/>
                    </a:cubicBezTo>
                    <a:cubicBezTo>
                      <a:pt x="690" y="205"/>
                      <a:pt x="709" y="239"/>
                      <a:pt x="733" y="269"/>
                    </a:cubicBezTo>
                    <a:cubicBezTo>
                      <a:pt x="737" y="274"/>
                      <a:pt x="745" y="269"/>
                      <a:pt x="744" y="263"/>
                    </a:cubicBezTo>
                    <a:close/>
                  </a:path>
                </a:pathLst>
              </a:custGeom>
              <a:solidFill>
                <a:srgbClr val="D2D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2629" name="组合 2628"/>
              <p:cNvGrpSpPr/>
              <p:nvPr/>
            </p:nvGrpSpPr>
            <p:grpSpPr>
              <a:xfrm>
                <a:off x="2268419" y="2297727"/>
                <a:ext cx="1064886" cy="1069464"/>
                <a:chOff x="1897905" y="2491623"/>
                <a:chExt cx="1064886" cy="1069464"/>
              </a:xfrm>
            </p:grpSpPr>
            <p:sp>
              <p:nvSpPr>
                <p:cNvPr id="2630" name="Freeform 14"/>
                <p:cNvSpPr>
                  <a:spLocks noEditPoints="1"/>
                </p:cNvSpPr>
                <p:nvPr/>
              </p:nvSpPr>
              <p:spPr bwMode="auto">
                <a:xfrm rot="19870194">
                  <a:off x="1954587" y="2811816"/>
                  <a:ext cx="808509" cy="398981"/>
                </a:xfrm>
                <a:custGeom>
                  <a:avLst/>
                  <a:gdLst>
                    <a:gd name="T0" fmla="*/ 153 w 689"/>
                    <a:gd name="T1" fmla="*/ 338 h 340"/>
                    <a:gd name="T2" fmla="*/ 316 w 689"/>
                    <a:gd name="T3" fmla="*/ 339 h 340"/>
                    <a:gd name="T4" fmla="*/ 332 w 689"/>
                    <a:gd name="T5" fmla="*/ 281 h 340"/>
                    <a:gd name="T6" fmla="*/ 356 w 689"/>
                    <a:gd name="T7" fmla="*/ 323 h 340"/>
                    <a:gd name="T8" fmla="*/ 443 w 689"/>
                    <a:gd name="T9" fmla="*/ 337 h 340"/>
                    <a:gd name="T10" fmla="*/ 657 w 689"/>
                    <a:gd name="T11" fmla="*/ 333 h 340"/>
                    <a:gd name="T12" fmla="*/ 511 w 689"/>
                    <a:gd name="T13" fmla="*/ 299 h 340"/>
                    <a:gd name="T14" fmla="*/ 398 w 689"/>
                    <a:gd name="T15" fmla="*/ 296 h 340"/>
                    <a:gd name="T16" fmla="*/ 387 w 689"/>
                    <a:gd name="T17" fmla="*/ 281 h 340"/>
                    <a:gd name="T18" fmla="*/ 407 w 689"/>
                    <a:gd name="T19" fmla="*/ 281 h 340"/>
                    <a:gd name="T20" fmla="*/ 625 w 689"/>
                    <a:gd name="T21" fmla="*/ 275 h 340"/>
                    <a:gd name="T22" fmla="*/ 580 w 689"/>
                    <a:gd name="T23" fmla="*/ 128 h 340"/>
                    <a:gd name="T24" fmla="*/ 417 w 689"/>
                    <a:gd name="T25" fmla="*/ 68 h 340"/>
                    <a:gd name="T26" fmla="*/ 394 w 689"/>
                    <a:gd name="T27" fmla="*/ 114 h 340"/>
                    <a:gd name="T28" fmla="*/ 387 w 689"/>
                    <a:gd name="T29" fmla="*/ 40 h 340"/>
                    <a:gd name="T30" fmla="*/ 363 w 689"/>
                    <a:gd name="T31" fmla="*/ 6 h 340"/>
                    <a:gd name="T32" fmla="*/ 349 w 689"/>
                    <a:gd name="T33" fmla="*/ 18 h 340"/>
                    <a:gd name="T34" fmla="*/ 355 w 689"/>
                    <a:gd name="T35" fmla="*/ 163 h 340"/>
                    <a:gd name="T36" fmla="*/ 337 w 689"/>
                    <a:gd name="T37" fmla="*/ 245 h 340"/>
                    <a:gd name="T38" fmla="*/ 332 w 689"/>
                    <a:gd name="T39" fmla="*/ 174 h 340"/>
                    <a:gd name="T40" fmla="*/ 329 w 689"/>
                    <a:gd name="T41" fmla="*/ 25 h 340"/>
                    <a:gd name="T42" fmla="*/ 290 w 689"/>
                    <a:gd name="T43" fmla="*/ 101 h 340"/>
                    <a:gd name="T44" fmla="*/ 267 w 689"/>
                    <a:gd name="T45" fmla="*/ 115 h 340"/>
                    <a:gd name="T46" fmla="*/ 251 w 689"/>
                    <a:gd name="T47" fmla="*/ 100 h 340"/>
                    <a:gd name="T48" fmla="*/ 255 w 689"/>
                    <a:gd name="T49" fmla="*/ 78 h 340"/>
                    <a:gd name="T50" fmla="*/ 163 w 689"/>
                    <a:gd name="T51" fmla="*/ 72 h 340"/>
                    <a:gd name="T52" fmla="*/ 51 w 689"/>
                    <a:gd name="T53" fmla="*/ 205 h 340"/>
                    <a:gd name="T54" fmla="*/ 31 w 689"/>
                    <a:gd name="T55" fmla="*/ 249 h 340"/>
                    <a:gd name="T56" fmla="*/ 28 w 689"/>
                    <a:gd name="T57" fmla="*/ 254 h 340"/>
                    <a:gd name="T58" fmla="*/ 182 w 689"/>
                    <a:gd name="T59" fmla="*/ 287 h 340"/>
                    <a:gd name="T60" fmla="*/ 302 w 689"/>
                    <a:gd name="T61" fmla="*/ 312 h 340"/>
                    <a:gd name="T62" fmla="*/ 155 w 689"/>
                    <a:gd name="T63" fmla="*/ 309 h 340"/>
                    <a:gd name="T64" fmla="*/ 12 w 689"/>
                    <a:gd name="T65" fmla="*/ 305 h 340"/>
                    <a:gd name="T66" fmla="*/ 78 w 689"/>
                    <a:gd name="T67" fmla="*/ 335 h 340"/>
                    <a:gd name="T68" fmla="*/ 421 w 689"/>
                    <a:gd name="T69" fmla="*/ 205 h 340"/>
                    <a:gd name="T70" fmla="*/ 478 w 689"/>
                    <a:gd name="T71" fmla="*/ 210 h 340"/>
                    <a:gd name="T72" fmla="*/ 502 w 689"/>
                    <a:gd name="T73" fmla="*/ 212 h 340"/>
                    <a:gd name="T74" fmla="*/ 533 w 689"/>
                    <a:gd name="T75" fmla="*/ 180 h 340"/>
                    <a:gd name="T76" fmla="*/ 529 w 689"/>
                    <a:gd name="T77" fmla="*/ 164 h 340"/>
                    <a:gd name="T78" fmla="*/ 483 w 689"/>
                    <a:gd name="T79" fmla="*/ 167 h 340"/>
                    <a:gd name="T80" fmla="*/ 456 w 689"/>
                    <a:gd name="T81" fmla="*/ 127 h 340"/>
                    <a:gd name="T82" fmla="*/ 549 w 689"/>
                    <a:gd name="T83" fmla="*/ 152 h 340"/>
                    <a:gd name="T84" fmla="*/ 486 w 689"/>
                    <a:gd name="T85" fmla="*/ 243 h 340"/>
                    <a:gd name="T86" fmla="*/ 390 w 689"/>
                    <a:gd name="T87" fmla="*/ 244 h 340"/>
                    <a:gd name="T88" fmla="*/ 395 w 689"/>
                    <a:gd name="T89" fmla="*/ 149 h 340"/>
                    <a:gd name="T90" fmla="*/ 413 w 689"/>
                    <a:gd name="T91" fmla="*/ 149 h 340"/>
                    <a:gd name="T92" fmla="*/ 28 w 689"/>
                    <a:gd name="T93" fmla="*/ 254 h 340"/>
                    <a:gd name="T94" fmla="*/ 31 w 689"/>
                    <a:gd name="T95" fmla="*/ 253 h 340"/>
                    <a:gd name="T96" fmla="*/ 186 w 689"/>
                    <a:gd name="T97" fmla="*/ 247 h 340"/>
                    <a:gd name="T98" fmla="*/ 70 w 689"/>
                    <a:gd name="T99" fmla="*/ 243 h 340"/>
                    <a:gd name="T100" fmla="*/ 167 w 689"/>
                    <a:gd name="T101" fmla="*/ 105 h 340"/>
                    <a:gd name="T102" fmla="*/ 220 w 689"/>
                    <a:gd name="T103" fmla="*/ 118 h 340"/>
                    <a:gd name="T104" fmla="*/ 173 w 689"/>
                    <a:gd name="T105" fmla="*/ 186 h 340"/>
                    <a:gd name="T106" fmla="*/ 168 w 689"/>
                    <a:gd name="T107" fmla="*/ 179 h 340"/>
                    <a:gd name="T108" fmla="*/ 107 w 689"/>
                    <a:gd name="T109" fmla="*/ 210 h 340"/>
                    <a:gd name="T110" fmla="*/ 155 w 689"/>
                    <a:gd name="T111" fmla="*/ 228 h 340"/>
                    <a:gd name="T112" fmla="*/ 238 w 689"/>
                    <a:gd name="T113" fmla="*/ 227 h 340"/>
                    <a:gd name="T114" fmla="*/ 252 w 689"/>
                    <a:gd name="T115" fmla="*/ 155 h 340"/>
                    <a:gd name="T116" fmla="*/ 289 w 689"/>
                    <a:gd name="T117" fmla="*/ 149 h 340"/>
                    <a:gd name="T118" fmla="*/ 293 w 689"/>
                    <a:gd name="T119" fmla="*/ 249 h 340"/>
                    <a:gd name="T120" fmla="*/ 186 w 689"/>
                    <a:gd name="T121" fmla="*/ 24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89" h="340">
                      <a:moveTo>
                        <a:pt x="78" y="335"/>
                      </a:moveTo>
                      <a:cubicBezTo>
                        <a:pt x="104" y="335"/>
                        <a:pt x="128" y="336"/>
                        <a:pt x="153" y="338"/>
                      </a:cubicBezTo>
                      <a:cubicBezTo>
                        <a:pt x="178" y="339"/>
                        <a:pt x="204" y="338"/>
                        <a:pt x="230" y="338"/>
                      </a:cubicBezTo>
                      <a:cubicBezTo>
                        <a:pt x="258" y="337"/>
                        <a:pt x="289" y="334"/>
                        <a:pt x="316" y="339"/>
                      </a:cubicBezTo>
                      <a:cubicBezTo>
                        <a:pt x="322" y="340"/>
                        <a:pt x="329" y="335"/>
                        <a:pt x="331" y="329"/>
                      </a:cubicBezTo>
                      <a:cubicBezTo>
                        <a:pt x="336" y="313"/>
                        <a:pt x="334" y="297"/>
                        <a:pt x="332" y="281"/>
                      </a:cubicBezTo>
                      <a:cubicBezTo>
                        <a:pt x="339" y="280"/>
                        <a:pt x="347" y="279"/>
                        <a:pt x="354" y="279"/>
                      </a:cubicBezTo>
                      <a:cubicBezTo>
                        <a:pt x="352" y="294"/>
                        <a:pt x="351" y="308"/>
                        <a:pt x="356" y="323"/>
                      </a:cubicBezTo>
                      <a:cubicBezTo>
                        <a:pt x="359" y="330"/>
                        <a:pt x="367" y="334"/>
                        <a:pt x="374" y="332"/>
                      </a:cubicBezTo>
                      <a:cubicBezTo>
                        <a:pt x="396" y="328"/>
                        <a:pt x="420" y="339"/>
                        <a:pt x="443" y="337"/>
                      </a:cubicBezTo>
                      <a:cubicBezTo>
                        <a:pt x="467" y="335"/>
                        <a:pt x="490" y="334"/>
                        <a:pt x="514" y="333"/>
                      </a:cubicBezTo>
                      <a:cubicBezTo>
                        <a:pt x="561" y="332"/>
                        <a:pt x="610" y="324"/>
                        <a:pt x="657" y="333"/>
                      </a:cubicBezTo>
                      <a:cubicBezTo>
                        <a:pt x="684" y="338"/>
                        <a:pt x="689" y="291"/>
                        <a:pt x="661" y="291"/>
                      </a:cubicBezTo>
                      <a:cubicBezTo>
                        <a:pt x="611" y="290"/>
                        <a:pt x="561" y="299"/>
                        <a:pt x="511" y="299"/>
                      </a:cubicBezTo>
                      <a:cubicBezTo>
                        <a:pt x="486" y="299"/>
                        <a:pt x="460" y="301"/>
                        <a:pt x="435" y="301"/>
                      </a:cubicBezTo>
                      <a:cubicBezTo>
                        <a:pt x="423" y="301"/>
                        <a:pt x="410" y="298"/>
                        <a:pt x="398" y="296"/>
                      </a:cubicBezTo>
                      <a:cubicBezTo>
                        <a:pt x="393" y="296"/>
                        <a:pt x="389" y="296"/>
                        <a:pt x="384" y="297"/>
                      </a:cubicBezTo>
                      <a:cubicBezTo>
                        <a:pt x="385" y="291"/>
                        <a:pt x="386" y="285"/>
                        <a:pt x="387" y="281"/>
                      </a:cubicBezTo>
                      <a:cubicBezTo>
                        <a:pt x="387" y="281"/>
                        <a:pt x="387" y="280"/>
                        <a:pt x="387" y="280"/>
                      </a:cubicBezTo>
                      <a:cubicBezTo>
                        <a:pt x="394" y="281"/>
                        <a:pt x="401" y="281"/>
                        <a:pt x="407" y="281"/>
                      </a:cubicBezTo>
                      <a:cubicBezTo>
                        <a:pt x="431" y="282"/>
                        <a:pt x="455" y="281"/>
                        <a:pt x="479" y="280"/>
                      </a:cubicBezTo>
                      <a:cubicBezTo>
                        <a:pt x="527" y="278"/>
                        <a:pt x="576" y="273"/>
                        <a:pt x="625" y="275"/>
                      </a:cubicBezTo>
                      <a:cubicBezTo>
                        <a:pt x="636" y="276"/>
                        <a:pt x="648" y="266"/>
                        <a:pt x="644" y="254"/>
                      </a:cubicBezTo>
                      <a:cubicBezTo>
                        <a:pt x="632" y="208"/>
                        <a:pt x="617" y="160"/>
                        <a:pt x="580" y="128"/>
                      </a:cubicBezTo>
                      <a:cubicBezTo>
                        <a:pt x="539" y="93"/>
                        <a:pt x="493" y="67"/>
                        <a:pt x="445" y="45"/>
                      </a:cubicBezTo>
                      <a:cubicBezTo>
                        <a:pt x="429" y="37"/>
                        <a:pt x="416" y="54"/>
                        <a:pt x="417" y="68"/>
                      </a:cubicBezTo>
                      <a:cubicBezTo>
                        <a:pt x="419" y="82"/>
                        <a:pt x="418" y="97"/>
                        <a:pt x="416" y="111"/>
                      </a:cubicBezTo>
                      <a:cubicBezTo>
                        <a:pt x="409" y="111"/>
                        <a:pt x="401" y="112"/>
                        <a:pt x="394" y="114"/>
                      </a:cubicBezTo>
                      <a:cubicBezTo>
                        <a:pt x="393" y="99"/>
                        <a:pt x="392" y="85"/>
                        <a:pt x="391" y="70"/>
                      </a:cubicBezTo>
                      <a:cubicBezTo>
                        <a:pt x="390" y="59"/>
                        <a:pt x="390" y="50"/>
                        <a:pt x="387" y="40"/>
                      </a:cubicBezTo>
                      <a:cubicBezTo>
                        <a:pt x="386" y="35"/>
                        <a:pt x="387" y="29"/>
                        <a:pt x="386" y="24"/>
                      </a:cubicBezTo>
                      <a:cubicBezTo>
                        <a:pt x="389" y="12"/>
                        <a:pt x="376" y="0"/>
                        <a:pt x="363" y="6"/>
                      </a:cubicBezTo>
                      <a:cubicBezTo>
                        <a:pt x="364" y="6"/>
                        <a:pt x="365" y="6"/>
                        <a:pt x="365" y="6"/>
                      </a:cubicBezTo>
                      <a:cubicBezTo>
                        <a:pt x="358" y="7"/>
                        <a:pt x="352" y="10"/>
                        <a:pt x="349" y="18"/>
                      </a:cubicBezTo>
                      <a:cubicBezTo>
                        <a:pt x="341" y="36"/>
                        <a:pt x="345" y="58"/>
                        <a:pt x="346" y="78"/>
                      </a:cubicBezTo>
                      <a:cubicBezTo>
                        <a:pt x="347" y="106"/>
                        <a:pt x="353" y="134"/>
                        <a:pt x="355" y="163"/>
                      </a:cubicBezTo>
                      <a:cubicBezTo>
                        <a:pt x="358" y="190"/>
                        <a:pt x="358" y="217"/>
                        <a:pt x="357" y="244"/>
                      </a:cubicBezTo>
                      <a:cubicBezTo>
                        <a:pt x="350" y="244"/>
                        <a:pt x="343" y="245"/>
                        <a:pt x="337" y="245"/>
                      </a:cubicBezTo>
                      <a:cubicBezTo>
                        <a:pt x="335" y="245"/>
                        <a:pt x="333" y="245"/>
                        <a:pt x="331" y="245"/>
                      </a:cubicBezTo>
                      <a:cubicBezTo>
                        <a:pt x="331" y="222"/>
                        <a:pt x="333" y="198"/>
                        <a:pt x="332" y="174"/>
                      </a:cubicBezTo>
                      <a:cubicBezTo>
                        <a:pt x="331" y="148"/>
                        <a:pt x="329" y="121"/>
                        <a:pt x="334" y="95"/>
                      </a:cubicBezTo>
                      <a:cubicBezTo>
                        <a:pt x="338" y="71"/>
                        <a:pt x="342" y="46"/>
                        <a:pt x="329" y="25"/>
                      </a:cubicBezTo>
                      <a:cubicBezTo>
                        <a:pt x="315" y="2"/>
                        <a:pt x="277" y="18"/>
                        <a:pt x="290" y="43"/>
                      </a:cubicBezTo>
                      <a:cubicBezTo>
                        <a:pt x="300" y="61"/>
                        <a:pt x="293" y="82"/>
                        <a:pt x="290" y="101"/>
                      </a:cubicBezTo>
                      <a:cubicBezTo>
                        <a:pt x="289" y="105"/>
                        <a:pt x="289" y="109"/>
                        <a:pt x="288" y="113"/>
                      </a:cubicBezTo>
                      <a:cubicBezTo>
                        <a:pt x="281" y="115"/>
                        <a:pt x="275" y="115"/>
                        <a:pt x="267" y="115"/>
                      </a:cubicBezTo>
                      <a:cubicBezTo>
                        <a:pt x="262" y="116"/>
                        <a:pt x="256" y="116"/>
                        <a:pt x="250" y="117"/>
                      </a:cubicBezTo>
                      <a:cubicBezTo>
                        <a:pt x="251" y="111"/>
                        <a:pt x="251" y="106"/>
                        <a:pt x="251" y="100"/>
                      </a:cubicBezTo>
                      <a:cubicBezTo>
                        <a:pt x="252" y="95"/>
                        <a:pt x="253" y="89"/>
                        <a:pt x="254" y="84"/>
                      </a:cubicBezTo>
                      <a:cubicBezTo>
                        <a:pt x="255" y="82"/>
                        <a:pt x="258" y="77"/>
                        <a:pt x="255" y="78"/>
                      </a:cubicBezTo>
                      <a:cubicBezTo>
                        <a:pt x="274" y="73"/>
                        <a:pt x="270" y="45"/>
                        <a:pt x="250" y="48"/>
                      </a:cubicBezTo>
                      <a:cubicBezTo>
                        <a:pt x="220" y="53"/>
                        <a:pt x="191" y="60"/>
                        <a:pt x="163" y="72"/>
                      </a:cubicBezTo>
                      <a:cubicBezTo>
                        <a:pt x="133" y="86"/>
                        <a:pt x="115" y="110"/>
                        <a:pt x="95" y="136"/>
                      </a:cubicBezTo>
                      <a:cubicBezTo>
                        <a:pt x="78" y="158"/>
                        <a:pt x="62" y="180"/>
                        <a:pt x="51" y="205"/>
                      </a:cubicBezTo>
                      <a:cubicBezTo>
                        <a:pt x="47" y="215"/>
                        <a:pt x="42" y="225"/>
                        <a:pt x="38" y="235"/>
                      </a:cubicBezTo>
                      <a:cubicBezTo>
                        <a:pt x="36" y="240"/>
                        <a:pt x="34" y="245"/>
                        <a:pt x="31" y="249"/>
                      </a:cubicBezTo>
                      <a:cubicBezTo>
                        <a:pt x="30" y="251"/>
                        <a:pt x="30" y="252"/>
                        <a:pt x="29" y="254"/>
                      </a:cubicBezTo>
                      <a:cubicBezTo>
                        <a:pt x="29" y="254"/>
                        <a:pt x="28" y="254"/>
                        <a:pt x="28" y="254"/>
                      </a:cubicBezTo>
                      <a:cubicBezTo>
                        <a:pt x="16" y="262"/>
                        <a:pt x="21" y="285"/>
                        <a:pt x="36" y="285"/>
                      </a:cubicBezTo>
                      <a:cubicBezTo>
                        <a:pt x="85" y="284"/>
                        <a:pt x="133" y="286"/>
                        <a:pt x="182" y="287"/>
                      </a:cubicBezTo>
                      <a:cubicBezTo>
                        <a:pt x="221" y="287"/>
                        <a:pt x="259" y="288"/>
                        <a:pt x="298" y="285"/>
                      </a:cubicBezTo>
                      <a:cubicBezTo>
                        <a:pt x="300" y="294"/>
                        <a:pt x="302" y="303"/>
                        <a:pt x="302" y="312"/>
                      </a:cubicBezTo>
                      <a:cubicBezTo>
                        <a:pt x="280" y="315"/>
                        <a:pt x="254" y="312"/>
                        <a:pt x="232" y="312"/>
                      </a:cubicBezTo>
                      <a:cubicBezTo>
                        <a:pt x="207" y="311"/>
                        <a:pt x="181" y="311"/>
                        <a:pt x="155" y="309"/>
                      </a:cubicBezTo>
                      <a:cubicBezTo>
                        <a:pt x="131" y="307"/>
                        <a:pt x="107" y="298"/>
                        <a:pt x="82" y="296"/>
                      </a:cubicBezTo>
                      <a:cubicBezTo>
                        <a:pt x="57" y="293"/>
                        <a:pt x="36" y="297"/>
                        <a:pt x="12" y="305"/>
                      </a:cubicBezTo>
                      <a:cubicBezTo>
                        <a:pt x="0" y="309"/>
                        <a:pt x="2" y="328"/>
                        <a:pt x="13" y="331"/>
                      </a:cubicBezTo>
                      <a:cubicBezTo>
                        <a:pt x="34" y="337"/>
                        <a:pt x="57" y="336"/>
                        <a:pt x="78" y="335"/>
                      </a:cubicBezTo>
                      <a:close/>
                      <a:moveTo>
                        <a:pt x="413" y="149"/>
                      </a:moveTo>
                      <a:cubicBezTo>
                        <a:pt x="412" y="168"/>
                        <a:pt x="414" y="186"/>
                        <a:pt x="421" y="205"/>
                      </a:cubicBezTo>
                      <a:cubicBezTo>
                        <a:pt x="425" y="215"/>
                        <a:pt x="440" y="220"/>
                        <a:pt x="450" y="215"/>
                      </a:cubicBezTo>
                      <a:cubicBezTo>
                        <a:pt x="459" y="211"/>
                        <a:pt x="468" y="210"/>
                        <a:pt x="478" y="210"/>
                      </a:cubicBezTo>
                      <a:cubicBezTo>
                        <a:pt x="483" y="210"/>
                        <a:pt x="488" y="210"/>
                        <a:pt x="493" y="211"/>
                      </a:cubicBezTo>
                      <a:cubicBezTo>
                        <a:pt x="496" y="211"/>
                        <a:pt x="499" y="212"/>
                        <a:pt x="502" y="212"/>
                      </a:cubicBezTo>
                      <a:cubicBezTo>
                        <a:pt x="504" y="213"/>
                        <a:pt x="505" y="213"/>
                        <a:pt x="506" y="213"/>
                      </a:cubicBezTo>
                      <a:cubicBezTo>
                        <a:pt x="526" y="226"/>
                        <a:pt x="546" y="199"/>
                        <a:pt x="533" y="180"/>
                      </a:cubicBezTo>
                      <a:cubicBezTo>
                        <a:pt x="532" y="179"/>
                        <a:pt x="531" y="178"/>
                        <a:pt x="530" y="177"/>
                      </a:cubicBezTo>
                      <a:cubicBezTo>
                        <a:pt x="534" y="178"/>
                        <a:pt x="529" y="167"/>
                        <a:pt x="529" y="164"/>
                      </a:cubicBezTo>
                      <a:cubicBezTo>
                        <a:pt x="527" y="156"/>
                        <a:pt x="523" y="149"/>
                        <a:pt x="518" y="143"/>
                      </a:cubicBezTo>
                      <a:cubicBezTo>
                        <a:pt x="502" y="122"/>
                        <a:pt x="472" y="146"/>
                        <a:pt x="483" y="167"/>
                      </a:cubicBezTo>
                      <a:cubicBezTo>
                        <a:pt x="474" y="167"/>
                        <a:pt x="465" y="167"/>
                        <a:pt x="456" y="169"/>
                      </a:cubicBezTo>
                      <a:cubicBezTo>
                        <a:pt x="454" y="155"/>
                        <a:pt x="455" y="141"/>
                        <a:pt x="456" y="127"/>
                      </a:cubicBezTo>
                      <a:cubicBezTo>
                        <a:pt x="457" y="117"/>
                        <a:pt x="458" y="107"/>
                        <a:pt x="459" y="97"/>
                      </a:cubicBezTo>
                      <a:cubicBezTo>
                        <a:pt x="490" y="113"/>
                        <a:pt x="521" y="131"/>
                        <a:pt x="549" y="152"/>
                      </a:cubicBezTo>
                      <a:cubicBezTo>
                        <a:pt x="578" y="174"/>
                        <a:pt x="592" y="205"/>
                        <a:pt x="602" y="238"/>
                      </a:cubicBezTo>
                      <a:cubicBezTo>
                        <a:pt x="563" y="238"/>
                        <a:pt x="524" y="241"/>
                        <a:pt x="486" y="243"/>
                      </a:cubicBezTo>
                      <a:cubicBezTo>
                        <a:pt x="454" y="245"/>
                        <a:pt x="422" y="244"/>
                        <a:pt x="390" y="244"/>
                      </a:cubicBezTo>
                      <a:cubicBezTo>
                        <a:pt x="390" y="244"/>
                        <a:pt x="390" y="244"/>
                        <a:pt x="390" y="244"/>
                      </a:cubicBezTo>
                      <a:cubicBezTo>
                        <a:pt x="392" y="214"/>
                        <a:pt x="395" y="185"/>
                        <a:pt x="395" y="155"/>
                      </a:cubicBezTo>
                      <a:cubicBezTo>
                        <a:pt x="395" y="153"/>
                        <a:pt x="395" y="151"/>
                        <a:pt x="395" y="149"/>
                      </a:cubicBezTo>
                      <a:cubicBezTo>
                        <a:pt x="397" y="149"/>
                        <a:pt x="398" y="149"/>
                        <a:pt x="399" y="149"/>
                      </a:cubicBezTo>
                      <a:cubicBezTo>
                        <a:pt x="403" y="149"/>
                        <a:pt x="408" y="149"/>
                        <a:pt x="413" y="149"/>
                      </a:cubicBezTo>
                      <a:close/>
                      <a:moveTo>
                        <a:pt x="28" y="254"/>
                      </a:moveTo>
                      <a:cubicBezTo>
                        <a:pt x="26" y="257"/>
                        <a:pt x="26" y="256"/>
                        <a:pt x="28" y="254"/>
                      </a:cubicBezTo>
                      <a:close/>
                      <a:moveTo>
                        <a:pt x="29" y="254"/>
                      </a:moveTo>
                      <a:cubicBezTo>
                        <a:pt x="29" y="254"/>
                        <a:pt x="30" y="253"/>
                        <a:pt x="31" y="253"/>
                      </a:cubicBezTo>
                      <a:cubicBezTo>
                        <a:pt x="30" y="253"/>
                        <a:pt x="29" y="254"/>
                        <a:pt x="29" y="254"/>
                      </a:cubicBezTo>
                      <a:close/>
                      <a:moveTo>
                        <a:pt x="186" y="247"/>
                      </a:moveTo>
                      <a:cubicBezTo>
                        <a:pt x="147" y="244"/>
                        <a:pt x="107" y="248"/>
                        <a:pt x="67" y="250"/>
                      </a:cubicBezTo>
                      <a:cubicBezTo>
                        <a:pt x="68" y="248"/>
                        <a:pt x="69" y="245"/>
                        <a:pt x="70" y="243"/>
                      </a:cubicBezTo>
                      <a:cubicBezTo>
                        <a:pt x="79" y="223"/>
                        <a:pt x="86" y="203"/>
                        <a:pt x="98" y="184"/>
                      </a:cubicBezTo>
                      <a:cubicBezTo>
                        <a:pt x="116" y="155"/>
                        <a:pt x="138" y="122"/>
                        <a:pt x="167" y="105"/>
                      </a:cubicBezTo>
                      <a:cubicBezTo>
                        <a:pt x="184" y="95"/>
                        <a:pt x="203" y="89"/>
                        <a:pt x="223" y="84"/>
                      </a:cubicBezTo>
                      <a:cubicBezTo>
                        <a:pt x="221" y="96"/>
                        <a:pt x="220" y="108"/>
                        <a:pt x="220" y="118"/>
                      </a:cubicBezTo>
                      <a:cubicBezTo>
                        <a:pt x="220" y="142"/>
                        <a:pt x="224" y="166"/>
                        <a:pt x="223" y="190"/>
                      </a:cubicBezTo>
                      <a:cubicBezTo>
                        <a:pt x="207" y="188"/>
                        <a:pt x="190" y="187"/>
                        <a:pt x="173" y="186"/>
                      </a:cubicBezTo>
                      <a:cubicBezTo>
                        <a:pt x="170" y="185"/>
                        <a:pt x="167" y="185"/>
                        <a:pt x="164" y="185"/>
                      </a:cubicBezTo>
                      <a:cubicBezTo>
                        <a:pt x="165" y="183"/>
                        <a:pt x="166" y="181"/>
                        <a:pt x="168" y="179"/>
                      </a:cubicBezTo>
                      <a:cubicBezTo>
                        <a:pt x="177" y="164"/>
                        <a:pt x="159" y="147"/>
                        <a:pt x="145" y="158"/>
                      </a:cubicBezTo>
                      <a:cubicBezTo>
                        <a:pt x="126" y="173"/>
                        <a:pt x="111" y="185"/>
                        <a:pt x="107" y="210"/>
                      </a:cubicBezTo>
                      <a:cubicBezTo>
                        <a:pt x="103" y="231"/>
                        <a:pt x="129" y="240"/>
                        <a:pt x="143" y="229"/>
                      </a:cubicBezTo>
                      <a:cubicBezTo>
                        <a:pt x="147" y="229"/>
                        <a:pt x="151" y="228"/>
                        <a:pt x="155" y="228"/>
                      </a:cubicBezTo>
                      <a:cubicBezTo>
                        <a:pt x="165" y="227"/>
                        <a:pt x="176" y="227"/>
                        <a:pt x="187" y="226"/>
                      </a:cubicBezTo>
                      <a:cubicBezTo>
                        <a:pt x="204" y="226"/>
                        <a:pt x="221" y="227"/>
                        <a:pt x="238" y="227"/>
                      </a:cubicBezTo>
                      <a:cubicBezTo>
                        <a:pt x="246" y="227"/>
                        <a:pt x="257" y="222"/>
                        <a:pt x="257" y="211"/>
                      </a:cubicBezTo>
                      <a:cubicBezTo>
                        <a:pt x="256" y="193"/>
                        <a:pt x="254" y="174"/>
                        <a:pt x="252" y="155"/>
                      </a:cubicBezTo>
                      <a:cubicBezTo>
                        <a:pt x="259" y="155"/>
                        <a:pt x="266" y="153"/>
                        <a:pt x="274" y="152"/>
                      </a:cubicBezTo>
                      <a:cubicBezTo>
                        <a:pt x="279" y="151"/>
                        <a:pt x="284" y="150"/>
                        <a:pt x="289" y="149"/>
                      </a:cubicBezTo>
                      <a:cubicBezTo>
                        <a:pt x="290" y="158"/>
                        <a:pt x="291" y="167"/>
                        <a:pt x="291" y="176"/>
                      </a:cubicBezTo>
                      <a:cubicBezTo>
                        <a:pt x="293" y="200"/>
                        <a:pt x="292" y="225"/>
                        <a:pt x="293" y="249"/>
                      </a:cubicBezTo>
                      <a:cubicBezTo>
                        <a:pt x="282" y="250"/>
                        <a:pt x="271" y="251"/>
                        <a:pt x="260" y="252"/>
                      </a:cubicBezTo>
                      <a:cubicBezTo>
                        <a:pt x="235" y="252"/>
                        <a:pt x="211" y="248"/>
                        <a:pt x="186" y="247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1" name="Freeform 15"/>
                <p:cNvSpPr>
                  <a:spLocks noEditPoints="1"/>
                </p:cNvSpPr>
                <p:nvPr/>
              </p:nvSpPr>
              <p:spPr bwMode="auto">
                <a:xfrm rot="19870194">
                  <a:off x="2149888" y="3170015"/>
                  <a:ext cx="812903" cy="391072"/>
                </a:xfrm>
                <a:custGeom>
                  <a:avLst/>
                  <a:gdLst>
                    <a:gd name="T0" fmla="*/ 528 w 693"/>
                    <a:gd name="T1" fmla="*/ 13 h 333"/>
                    <a:gd name="T2" fmla="*/ 361 w 693"/>
                    <a:gd name="T3" fmla="*/ 23 h 333"/>
                    <a:gd name="T4" fmla="*/ 339 w 693"/>
                    <a:gd name="T5" fmla="*/ 61 h 333"/>
                    <a:gd name="T6" fmla="*/ 317 w 693"/>
                    <a:gd name="T7" fmla="*/ 6 h 333"/>
                    <a:gd name="T8" fmla="*/ 280 w 693"/>
                    <a:gd name="T9" fmla="*/ 5 h 333"/>
                    <a:gd name="T10" fmla="*/ 32 w 693"/>
                    <a:gd name="T11" fmla="*/ 7 h 333"/>
                    <a:gd name="T12" fmla="*/ 131 w 693"/>
                    <a:gd name="T13" fmla="*/ 44 h 333"/>
                    <a:gd name="T14" fmla="*/ 291 w 693"/>
                    <a:gd name="T15" fmla="*/ 40 h 333"/>
                    <a:gd name="T16" fmla="*/ 194 w 693"/>
                    <a:gd name="T17" fmla="*/ 60 h 333"/>
                    <a:gd name="T18" fmla="*/ 46 w 693"/>
                    <a:gd name="T19" fmla="*/ 107 h 333"/>
                    <a:gd name="T20" fmla="*/ 259 w 693"/>
                    <a:gd name="T21" fmla="*/ 289 h 333"/>
                    <a:gd name="T22" fmla="*/ 298 w 693"/>
                    <a:gd name="T23" fmla="*/ 226 h 333"/>
                    <a:gd name="T24" fmla="*/ 328 w 693"/>
                    <a:gd name="T25" fmla="*/ 316 h 333"/>
                    <a:gd name="T26" fmla="*/ 336 w 693"/>
                    <a:gd name="T27" fmla="*/ 96 h 333"/>
                    <a:gd name="T28" fmla="*/ 355 w 693"/>
                    <a:gd name="T29" fmla="*/ 212 h 333"/>
                    <a:gd name="T30" fmla="*/ 409 w 693"/>
                    <a:gd name="T31" fmla="*/ 289 h 333"/>
                    <a:gd name="T32" fmla="*/ 399 w 693"/>
                    <a:gd name="T33" fmla="*/ 222 h 333"/>
                    <a:gd name="T34" fmla="*/ 436 w 693"/>
                    <a:gd name="T35" fmla="*/ 295 h 333"/>
                    <a:gd name="T36" fmla="*/ 641 w 693"/>
                    <a:gd name="T37" fmla="*/ 135 h 333"/>
                    <a:gd name="T38" fmla="*/ 664 w 693"/>
                    <a:gd name="T39" fmla="*/ 86 h 333"/>
                    <a:gd name="T40" fmla="*/ 509 w 693"/>
                    <a:gd name="T41" fmla="*/ 54 h 333"/>
                    <a:gd name="T42" fmla="*/ 392 w 693"/>
                    <a:gd name="T43" fmla="*/ 43 h 333"/>
                    <a:gd name="T44" fmla="*/ 609 w 693"/>
                    <a:gd name="T45" fmla="*/ 45 h 333"/>
                    <a:gd name="T46" fmla="*/ 292 w 693"/>
                    <a:gd name="T47" fmla="*/ 192 h 333"/>
                    <a:gd name="T48" fmla="*/ 242 w 693"/>
                    <a:gd name="T49" fmla="*/ 124 h 333"/>
                    <a:gd name="T50" fmla="*/ 164 w 693"/>
                    <a:gd name="T51" fmla="*/ 122 h 333"/>
                    <a:gd name="T52" fmla="*/ 202 w 693"/>
                    <a:gd name="T53" fmla="*/ 196 h 333"/>
                    <a:gd name="T54" fmla="*/ 241 w 693"/>
                    <a:gd name="T55" fmla="*/ 168 h 333"/>
                    <a:gd name="T56" fmla="*/ 133 w 693"/>
                    <a:gd name="T57" fmla="*/ 194 h 333"/>
                    <a:gd name="T58" fmla="*/ 116 w 693"/>
                    <a:gd name="T59" fmla="*/ 100 h 333"/>
                    <a:gd name="T60" fmla="*/ 296 w 693"/>
                    <a:gd name="T61" fmla="*/ 176 h 333"/>
                    <a:gd name="T62" fmla="*/ 519 w 693"/>
                    <a:gd name="T63" fmla="*/ 94 h 333"/>
                    <a:gd name="T64" fmla="*/ 590 w 693"/>
                    <a:gd name="T65" fmla="*/ 162 h 333"/>
                    <a:gd name="T66" fmla="*/ 445 w 693"/>
                    <a:gd name="T67" fmla="*/ 216 h 333"/>
                    <a:gd name="T68" fmla="*/ 467 w 693"/>
                    <a:gd name="T69" fmla="*/ 150 h 333"/>
                    <a:gd name="T70" fmla="*/ 487 w 693"/>
                    <a:gd name="T71" fmla="*/ 175 h 333"/>
                    <a:gd name="T72" fmla="*/ 511 w 693"/>
                    <a:gd name="T73" fmla="*/ 201 h 333"/>
                    <a:gd name="T74" fmla="*/ 554 w 693"/>
                    <a:gd name="T75" fmla="*/ 136 h 333"/>
                    <a:gd name="T76" fmla="*/ 451 w 693"/>
                    <a:gd name="T77" fmla="*/ 113 h 333"/>
                    <a:gd name="T78" fmla="*/ 442 w 693"/>
                    <a:gd name="T79" fmla="*/ 121 h 333"/>
                    <a:gd name="T80" fmla="*/ 431 w 693"/>
                    <a:gd name="T81" fmla="*/ 112 h 333"/>
                    <a:gd name="T82" fmla="*/ 410 w 693"/>
                    <a:gd name="T83" fmla="*/ 185 h 333"/>
                    <a:gd name="T84" fmla="*/ 396 w 693"/>
                    <a:gd name="T85" fmla="*/ 91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693" h="333">
                      <a:moveTo>
                        <a:pt x="680" y="7"/>
                      </a:moveTo>
                      <a:cubicBezTo>
                        <a:pt x="658" y="1"/>
                        <a:pt x="636" y="5"/>
                        <a:pt x="613" y="6"/>
                      </a:cubicBezTo>
                      <a:cubicBezTo>
                        <a:pt x="584" y="8"/>
                        <a:pt x="556" y="12"/>
                        <a:pt x="528" y="13"/>
                      </a:cubicBezTo>
                      <a:cubicBezTo>
                        <a:pt x="501" y="14"/>
                        <a:pt x="475" y="14"/>
                        <a:pt x="448" y="16"/>
                      </a:cubicBezTo>
                      <a:cubicBezTo>
                        <a:pt x="428" y="18"/>
                        <a:pt x="404" y="22"/>
                        <a:pt x="385" y="12"/>
                      </a:cubicBezTo>
                      <a:cubicBezTo>
                        <a:pt x="375" y="6"/>
                        <a:pt x="362" y="10"/>
                        <a:pt x="361" y="23"/>
                      </a:cubicBezTo>
                      <a:cubicBezTo>
                        <a:pt x="359" y="35"/>
                        <a:pt x="359" y="47"/>
                        <a:pt x="359" y="60"/>
                      </a:cubicBezTo>
                      <a:cubicBezTo>
                        <a:pt x="358" y="60"/>
                        <a:pt x="357" y="60"/>
                        <a:pt x="356" y="60"/>
                      </a:cubicBezTo>
                      <a:cubicBezTo>
                        <a:pt x="350" y="60"/>
                        <a:pt x="344" y="61"/>
                        <a:pt x="339" y="61"/>
                      </a:cubicBezTo>
                      <a:cubicBezTo>
                        <a:pt x="341" y="47"/>
                        <a:pt x="343" y="32"/>
                        <a:pt x="340" y="18"/>
                      </a:cubicBezTo>
                      <a:cubicBezTo>
                        <a:pt x="337" y="3"/>
                        <a:pt x="319" y="0"/>
                        <a:pt x="310" y="12"/>
                      </a:cubicBezTo>
                      <a:cubicBezTo>
                        <a:pt x="312" y="8"/>
                        <a:pt x="315" y="7"/>
                        <a:pt x="317" y="6"/>
                      </a:cubicBezTo>
                      <a:cubicBezTo>
                        <a:pt x="317" y="6"/>
                        <a:pt x="317" y="6"/>
                        <a:pt x="316" y="6"/>
                      </a:cubicBezTo>
                      <a:cubicBezTo>
                        <a:pt x="319" y="5"/>
                        <a:pt x="312" y="6"/>
                        <a:pt x="310" y="6"/>
                      </a:cubicBezTo>
                      <a:cubicBezTo>
                        <a:pt x="300" y="6"/>
                        <a:pt x="290" y="5"/>
                        <a:pt x="280" y="5"/>
                      </a:cubicBezTo>
                      <a:cubicBezTo>
                        <a:pt x="256" y="5"/>
                        <a:pt x="231" y="6"/>
                        <a:pt x="207" y="7"/>
                      </a:cubicBezTo>
                      <a:cubicBezTo>
                        <a:pt x="188" y="7"/>
                        <a:pt x="169" y="8"/>
                        <a:pt x="151" y="9"/>
                      </a:cubicBezTo>
                      <a:cubicBezTo>
                        <a:pt x="112" y="11"/>
                        <a:pt x="70" y="14"/>
                        <a:pt x="32" y="7"/>
                      </a:cubicBezTo>
                      <a:cubicBezTo>
                        <a:pt x="5" y="2"/>
                        <a:pt x="0" y="49"/>
                        <a:pt x="28" y="49"/>
                      </a:cubicBezTo>
                      <a:cubicBezTo>
                        <a:pt x="51" y="49"/>
                        <a:pt x="75" y="46"/>
                        <a:pt x="99" y="45"/>
                      </a:cubicBezTo>
                      <a:cubicBezTo>
                        <a:pt x="110" y="45"/>
                        <a:pt x="121" y="45"/>
                        <a:pt x="131" y="44"/>
                      </a:cubicBezTo>
                      <a:cubicBezTo>
                        <a:pt x="138" y="44"/>
                        <a:pt x="145" y="43"/>
                        <a:pt x="152" y="42"/>
                      </a:cubicBezTo>
                      <a:cubicBezTo>
                        <a:pt x="171" y="42"/>
                        <a:pt x="191" y="42"/>
                        <a:pt x="210" y="42"/>
                      </a:cubicBezTo>
                      <a:cubicBezTo>
                        <a:pt x="237" y="42"/>
                        <a:pt x="265" y="43"/>
                        <a:pt x="291" y="40"/>
                      </a:cubicBezTo>
                      <a:cubicBezTo>
                        <a:pt x="297" y="40"/>
                        <a:pt x="302" y="39"/>
                        <a:pt x="308" y="39"/>
                      </a:cubicBezTo>
                      <a:cubicBezTo>
                        <a:pt x="308" y="46"/>
                        <a:pt x="306" y="54"/>
                        <a:pt x="305" y="61"/>
                      </a:cubicBezTo>
                      <a:cubicBezTo>
                        <a:pt x="268" y="61"/>
                        <a:pt x="231" y="59"/>
                        <a:pt x="194" y="60"/>
                      </a:cubicBezTo>
                      <a:cubicBezTo>
                        <a:pt x="155" y="62"/>
                        <a:pt x="117" y="62"/>
                        <a:pt x="79" y="63"/>
                      </a:cubicBezTo>
                      <a:cubicBezTo>
                        <a:pt x="67" y="64"/>
                        <a:pt x="52" y="66"/>
                        <a:pt x="45" y="77"/>
                      </a:cubicBezTo>
                      <a:cubicBezTo>
                        <a:pt x="38" y="86"/>
                        <a:pt x="42" y="97"/>
                        <a:pt x="46" y="107"/>
                      </a:cubicBezTo>
                      <a:cubicBezTo>
                        <a:pt x="54" y="129"/>
                        <a:pt x="67" y="150"/>
                        <a:pt x="76" y="172"/>
                      </a:cubicBezTo>
                      <a:cubicBezTo>
                        <a:pt x="92" y="209"/>
                        <a:pt x="116" y="233"/>
                        <a:pt x="152" y="250"/>
                      </a:cubicBezTo>
                      <a:cubicBezTo>
                        <a:pt x="186" y="267"/>
                        <a:pt x="222" y="284"/>
                        <a:pt x="259" y="289"/>
                      </a:cubicBezTo>
                      <a:cubicBezTo>
                        <a:pt x="269" y="291"/>
                        <a:pt x="282" y="282"/>
                        <a:pt x="282" y="271"/>
                      </a:cubicBezTo>
                      <a:cubicBezTo>
                        <a:pt x="281" y="257"/>
                        <a:pt x="281" y="243"/>
                        <a:pt x="282" y="229"/>
                      </a:cubicBezTo>
                      <a:cubicBezTo>
                        <a:pt x="287" y="229"/>
                        <a:pt x="293" y="228"/>
                        <a:pt x="298" y="226"/>
                      </a:cubicBezTo>
                      <a:cubicBezTo>
                        <a:pt x="299" y="236"/>
                        <a:pt x="300" y="245"/>
                        <a:pt x="301" y="254"/>
                      </a:cubicBezTo>
                      <a:cubicBezTo>
                        <a:pt x="302" y="267"/>
                        <a:pt x="302" y="283"/>
                        <a:pt x="305" y="296"/>
                      </a:cubicBezTo>
                      <a:cubicBezTo>
                        <a:pt x="301" y="309"/>
                        <a:pt x="315" y="322"/>
                        <a:pt x="328" y="316"/>
                      </a:cubicBezTo>
                      <a:cubicBezTo>
                        <a:pt x="347" y="308"/>
                        <a:pt x="347" y="289"/>
                        <a:pt x="346" y="270"/>
                      </a:cubicBezTo>
                      <a:cubicBezTo>
                        <a:pt x="345" y="244"/>
                        <a:pt x="343" y="216"/>
                        <a:pt x="339" y="188"/>
                      </a:cubicBezTo>
                      <a:cubicBezTo>
                        <a:pt x="335" y="158"/>
                        <a:pt x="336" y="127"/>
                        <a:pt x="336" y="96"/>
                      </a:cubicBezTo>
                      <a:cubicBezTo>
                        <a:pt x="344" y="96"/>
                        <a:pt x="351" y="96"/>
                        <a:pt x="359" y="95"/>
                      </a:cubicBezTo>
                      <a:cubicBezTo>
                        <a:pt x="359" y="102"/>
                        <a:pt x="359" y="110"/>
                        <a:pt x="359" y="117"/>
                      </a:cubicBezTo>
                      <a:cubicBezTo>
                        <a:pt x="359" y="148"/>
                        <a:pt x="354" y="180"/>
                        <a:pt x="355" y="212"/>
                      </a:cubicBezTo>
                      <a:cubicBezTo>
                        <a:pt x="356" y="231"/>
                        <a:pt x="359" y="250"/>
                        <a:pt x="362" y="270"/>
                      </a:cubicBezTo>
                      <a:cubicBezTo>
                        <a:pt x="363" y="283"/>
                        <a:pt x="364" y="305"/>
                        <a:pt x="375" y="315"/>
                      </a:cubicBezTo>
                      <a:cubicBezTo>
                        <a:pt x="394" y="333"/>
                        <a:pt x="425" y="309"/>
                        <a:pt x="409" y="289"/>
                      </a:cubicBezTo>
                      <a:cubicBezTo>
                        <a:pt x="408" y="286"/>
                        <a:pt x="408" y="283"/>
                        <a:pt x="407" y="281"/>
                      </a:cubicBezTo>
                      <a:cubicBezTo>
                        <a:pt x="405" y="272"/>
                        <a:pt x="404" y="263"/>
                        <a:pt x="403" y="254"/>
                      </a:cubicBezTo>
                      <a:cubicBezTo>
                        <a:pt x="402" y="244"/>
                        <a:pt x="400" y="233"/>
                        <a:pt x="399" y="222"/>
                      </a:cubicBezTo>
                      <a:cubicBezTo>
                        <a:pt x="405" y="223"/>
                        <a:pt x="410" y="224"/>
                        <a:pt x="416" y="224"/>
                      </a:cubicBezTo>
                      <a:cubicBezTo>
                        <a:pt x="417" y="242"/>
                        <a:pt x="418" y="260"/>
                        <a:pt x="418" y="278"/>
                      </a:cubicBezTo>
                      <a:cubicBezTo>
                        <a:pt x="418" y="287"/>
                        <a:pt x="425" y="297"/>
                        <a:pt x="436" y="295"/>
                      </a:cubicBezTo>
                      <a:cubicBezTo>
                        <a:pt x="465" y="287"/>
                        <a:pt x="495" y="282"/>
                        <a:pt x="523" y="270"/>
                      </a:cubicBezTo>
                      <a:cubicBezTo>
                        <a:pt x="556" y="257"/>
                        <a:pt x="576" y="233"/>
                        <a:pt x="597" y="205"/>
                      </a:cubicBezTo>
                      <a:cubicBezTo>
                        <a:pt x="613" y="183"/>
                        <a:pt x="630" y="161"/>
                        <a:pt x="641" y="135"/>
                      </a:cubicBezTo>
                      <a:cubicBezTo>
                        <a:pt x="645" y="125"/>
                        <a:pt x="649" y="115"/>
                        <a:pt x="654" y="105"/>
                      </a:cubicBezTo>
                      <a:cubicBezTo>
                        <a:pt x="656" y="100"/>
                        <a:pt x="658" y="95"/>
                        <a:pt x="661" y="90"/>
                      </a:cubicBezTo>
                      <a:cubicBezTo>
                        <a:pt x="662" y="88"/>
                        <a:pt x="663" y="87"/>
                        <a:pt x="664" y="86"/>
                      </a:cubicBezTo>
                      <a:cubicBezTo>
                        <a:pt x="663" y="86"/>
                        <a:pt x="662" y="87"/>
                        <a:pt x="661" y="87"/>
                      </a:cubicBezTo>
                      <a:cubicBezTo>
                        <a:pt x="676" y="82"/>
                        <a:pt x="671" y="56"/>
                        <a:pt x="655" y="56"/>
                      </a:cubicBezTo>
                      <a:cubicBezTo>
                        <a:pt x="607" y="56"/>
                        <a:pt x="558" y="57"/>
                        <a:pt x="509" y="54"/>
                      </a:cubicBezTo>
                      <a:cubicBezTo>
                        <a:pt x="485" y="52"/>
                        <a:pt x="460" y="52"/>
                        <a:pt x="435" y="53"/>
                      </a:cubicBezTo>
                      <a:cubicBezTo>
                        <a:pt x="421" y="53"/>
                        <a:pt x="407" y="55"/>
                        <a:pt x="393" y="56"/>
                      </a:cubicBezTo>
                      <a:cubicBezTo>
                        <a:pt x="393" y="52"/>
                        <a:pt x="392" y="48"/>
                        <a:pt x="392" y="43"/>
                      </a:cubicBezTo>
                      <a:cubicBezTo>
                        <a:pt x="406" y="45"/>
                        <a:pt x="421" y="43"/>
                        <a:pt x="433" y="42"/>
                      </a:cubicBezTo>
                      <a:cubicBezTo>
                        <a:pt x="461" y="40"/>
                        <a:pt x="488" y="41"/>
                        <a:pt x="516" y="41"/>
                      </a:cubicBezTo>
                      <a:cubicBezTo>
                        <a:pt x="547" y="41"/>
                        <a:pt x="578" y="43"/>
                        <a:pt x="609" y="45"/>
                      </a:cubicBezTo>
                      <a:cubicBezTo>
                        <a:pt x="635" y="47"/>
                        <a:pt x="658" y="43"/>
                        <a:pt x="682" y="34"/>
                      </a:cubicBezTo>
                      <a:cubicBezTo>
                        <a:pt x="693" y="30"/>
                        <a:pt x="692" y="11"/>
                        <a:pt x="680" y="7"/>
                      </a:cubicBezTo>
                      <a:close/>
                      <a:moveTo>
                        <a:pt x="292" y="192"/>
                      </a:moveTo>
                      <a:cubicBezTo>
                        <a:pt x="289" y="192"/>
                        <a:pt x="286" y="191"/>
                        <a:pt x="283" y="191"/>
                      </a:cubicBezTo>
                      <a:cubicBezTo>
                        <a:pt x="283" y="171"/>
                        <a:pt x="284" y="150"/>
                        <a:pt x="282" y="130"/>
                      </a:cubicBezTo>
                      <a:cubicBezTo>
                        <a:pt x="281" y="109"/>
                        <a:pt x="249" y="107"/>
                        <a:pt x="242" y="124"/>
                      </a:cubicBezTo>
                      <a:cubicBezTo>
                        <a:pt x="241" y="125"/>
                        <a:pt x="240" y="125"/>
                        <a:pt x="239" y="125"/>
                      </a:cubicBezTo>
                      <a:cubicBezTo>
                        <a:pt x="230" y="126"/>
                        <a:pt x="222" y="125"/>
                        <a:pt x="213" y="125"/>
                      </a:cubicBezTo>
                      <a:cubicBezTo>
                        <a:pt x="197" y="125"/>
                        <a:pt x="180" y="124"/>
                        <a:pt x="164" y="122"/>
                      </a:cubicBezTo>
                      <a:cubicBezTo>
                        <a:pt x="149" y="121"/>
                        <a:pt x="134" y="138"/>
                        <a:pt x="142" y="153"/>
                      </a:cubicBezTo>
                      <a:cubicBezTo>
                        <a:pt x="153" y="170"/>
                        <a:pt x="156" y="187"/>
                        <a:pt x="172" y="201"/>
                      </a:cubicBezTo>
                      <a:cubicBezTo>
                        <a:pt x="181" y="209"/>
                        <a:pt x="196" y="205"/>
                        <a:pt x="202" y="196"/>
                      </a:cubicBezTo>
                      <a:cubicBezTo>
                        <a:pt x="209" y="186"/>
                        <a:pt x="206" y="175"/>
                        <a:pt x="198" y="168"/>
                      </a:cubicBezTo>
                      <a:cubicBezTo>
                        <a:pt x="207" y="168"/>
                        <a:pt x="215" y="168"/>
                        <a:pt x="224" y="168"/>
                      </a:cubicBezTo>
                      <a:cubicBezTo>
                        <a:pt x="230" y="168"/>
                        <a:pt x="235" y="168"/>
                        <a:pt x="241" y="168"/>
                      </a:cubicBezTo>
                      <a:cubicBezTo>
                        <a:pt x="241" y="193"/>
                        <a:pt x="240" y="218"/>
                        <a:pt x="240" y="244"/>
                      </a:cubicBezTo>
                      <a:cubicBezTo>
                        <a:pt x="218" y="238"/>
                        <a:pt x="195" y="227"/>
                        <a:pt x="174" y="218"/>
                      </a:cubicBezTo>
                      <a:cubicBezTo>
                        <a:pt x="159" y="211"/>
                        <a:pt x="144" y="205"/>
                        <a:pt x="133" y="194"/>
                      </a:cubicBezTo>
                      <a:cubicBezTo>
                        <a:pt x="121" y="182"/>
                        <a:pt x="114" y="167"/>
                        <a:pt x="108" y="151"/>
                      </a:cubicBezTo>
                      <a:cubicBezTo>
                        <a:pt x="100" y="134"/>
                        <a:pt x="91" y="117"/>
                        <a:pt x="83" y="100"/>
                      </a:cubicBezTo>
                      <a:cubicBezTo>
                        <a:pt x="94" y="99"/>
                        <a:pt x="105" y="100"/>
                        <a:pt x="116" y="100"/>
                      </a:cubicBezTo>
                      <a:cubicBezTo>
                        <a:pt x="159" y="101"/>
                        <a:pt x="203" y="96"/>
                        <a:pt x="246" y="95"/>
                      </a:cubicBezTo>
                      <a:cubicBezTo>
                        <a:pt x="265" y="95"/>
                        <a:pt x="283" y="96"/>
                        <a:pt x="302" y="96"/>
                      </a:cubicBezTo>
                      <a:cubicBezTo>
                        <a:pt x="301" y="123"/>
                        <a:pt x="297" y="149"/>
                        <a:pt x="296" y="176"/>
                      </a:cubicBezTo>
                      <a:cubicBezTo>
                        <a:pt x="296" y="182"/>
                        <a:pt x="296" y="187"/>
                        <a:pt x="296" y="192"/>
                      </a:cubicBezTo>
                      <a:cubicBezTo>
                        <a:pt x="295" y="192"/>
                        <a:pt x="294" y="192"/>
                        <a:pt x="292" y="192"/>
                      </a:cubicBezTo>
                      <a:close/>
                      <a:moveTo>
                        <a:pt x="519" y="94"/>
                      </a:moveTo>
                      <a:cubicBezTo>
                        <a:pt x="554" y="93"/>
                        <a:pt x="589" y="91"/>
                        <a:pt x="624" y="90"/>
                      </a:cubicBezTo>
                      <a:cubicBezTo>
                        <a:pt x="623" y="94"/>
                        <a:pt x="621" y="98"/>
                        <a:pt x="620" y="101"/>
                      </a:cubicBezTo>
                      <a:cubicBezTo>
                        <a:pt x="611" y="122"/>
                        <a:pt x="603" y="142"/>
                        <a:pt x="590" y="162"/>
                      </a:cubicBezTo>
                      <a:cubicBezTo>
                        <a:pt x="571" y="191"/>
                        <a:pt x="550" y="222"/>
                        <a:pt x="519" y="238"/>
                      </a:cubicBezTo>
                      <a:cubicBezTo>
                        <a:pt x="497" y="250"/>
                        <a:pt x="472" y="255"/>
                        <a:pt x="448" y="261"/>
                      </a:cubicBezTo>
                      <a:cubicBezTo>
                        <a:pt x="447" y="246"/>
                        <a:pt x="446" y="231"/>
                        <a:pt x="445" y="216"/>
                      </a:cubicBezTo>
                      <a:cubicBezTo>
                        <a:pt x="451" y="209"/>
                        <a:pt x="452" y="198"/>
                        <a:pt x="444" y="192"/>
                      </a:cubicBezTo>
                      <a:cubicBezTo>
                        <a:pt x="443" y="178"/>
                        <a:pt x="443" y="164"/>
                        <a:pt x="443" y="149"/>
                      </a:cubicBezTo>
                      <a:cubicBezTo>
                        <a:pt x="452" y="150"/>
                        <a:pt x="462" y="149"/>
                        <a:pt x="467" y="150"/>
                      </a:cubicBezTo>
                      <a:cubicBezTo>
                        <a:pt x="479" y="150"/>
                        <a:pt x="490" y="150"/>
                        <a:pt x="502" y="150"/>
                      </a:cubicBezTo>
                      <a:cubicBezTo>
                        <a:pt x="499" y="157"/>
                        <a:pt x="493" y="165"/>
                        <a:pt x="491" y="174"/>
                      </a:cubicBezTo>
                      <a:cubicBezTo>
                        <a:pt x="490" y="174"/>
                        <a:pt x="489" y="175"/>
                        <a:pt x="487" y="175"/>
                      </a:cubicBezTo>
                      <a:cubicBezTo>
                        <a:pt x="469" y="182"/>
                        <a:pt x="481" y="205"/>
                        <a:pt x="497" y="205"/>
                      </a:cubicBezTo>
                      <a:cubicBezTo>
                        <a:pt x="501" y="204"/>
                        <a:pt x="504" y="204"/>
                        <a:pt x="508" y="202"/>
                      </a:cubicBezTo>
                      <a:cubicBezTo>
                        <a:pt x="509" y="202"/>
                        <a:pt x="510" y="201"/>
                        <a:pt x="511" y="201"/>
                      </a:cubicBezTo>
                      <a:cubicBezTo>
                        <a:pt x="511" y="201"/>
                        <a:pt x="512" y="201"/>
                        <a:pt x="512" y="201"/>
                      </a:cubicBezTo>
                      <a:cubicBezTo>
                        <a:pt x="522" y="199"/>
                        <a:pt x="528" y="191"/>
                        <a:pt x="533" y="184"/>
                      </a:cubicBezTo>
                      <a:cubicBezTo>
                        <a:pt x="543" y="169"/>
                        <a:pt x="547" y="152"/>
                        <a:pt x="554" y="136"/>
                      </a:cubicBezTo>
                      <a:cubicBezTo>
                        <a:pt x="559" y="124"/>
                        <a:pt x="549" y="107"/>
                        <a:pt x="536" y="107"/>
                      </a:cubicBezTo>
                      <a:cubicBezTo>
                        <a:pt x="518" y="107"/>
                        <a:pt x="501" y="110"/>
                        <a:pt x="483" y="111"/>
                      </a:cubicBezTo>
                      <a:cubicBezTo>
                        <a:pt x="473" y="112"/>
                        <a:pt x="462" y="113"/>
                        <a:pt x="451" y="113"/>
                      </a:cubicBezTo>
                      <a:cubicBezTo>
                        <a:pt x="447" y="113"/>
                        <a:pt x="442" y="113"/>
                        <a:pt x="438" y="114"/>
                      </a:cubicBezTo>
                      <a:cubicBezTo>
                        <a:pt x="437" y="114"/>
                        <a:pt x="437" y="113"/>
                        <a:pt x="436" y="113"/>
                      </a:cubicBezTo>
                      <a:cubicBezTo>
                        <a:pt x="438" y="115"/>
                        <a:pt x="441" y="117"/>
                        <a:pt x="442" y="121"/>
                      </a:cubicBezTo>
                      <a:cubicBezTo>
                        <a:pt x="441" y="117"/>
                        <a:pt x="438" y="115"/>
                        <a:pt x="435" y="113"/>
                      </a:cubicBezTo>
                      <a:cubicBezTo>
                        <a:pt x="434" y="113"/>
                        <a:pt x="434" y="113"/>
                        <a:pt x="433" y="113"/>
                      </a:cubicBezTo>
                      <a:cubicBezTo>
                        <a:pt x="430" y="113"/>
                        <a:pt x="430" y="112"/>
                        <a:pt x="431" y="112"/>
                      </a:cubicBezTo>
                      <a:cubicBezTo>
                        <a:pt x="422" y="111"/>
                        <a:pt x="412" y="117"/>
                        <a:pt x="411" y="127"/>
                      </a:cubicBezTo>
                      <a:cubicBezTo>
                        <a:pt x="411" y="146"/>
                        <a:pt x="412" y="166"/>
                        <a:pt x="413" y="186"/>
                      </a:cubicBezTo>
                      <a:cubicBezTo>
                        <a:pt x="412" y="186"/>
                        <a:pt x="411" y="185"/>
                        <a:pt x="410" y="185"/>
                      </a:cubicBezTo>
                      <a:cubicBezTo>
                        <a:pt x="406" y="185"/>
                        <a:pt x="402" y="185"/>
                        <a:pt x="397" y="185"/>
                      </a:cubicBezTo>
                      <a:cubicBezTo>
                        <a:pt x="398" y="162"/>
                        <a:pt x="399" y="139"/>
                        <a:pt x="398" y="115"/>
                      </a:cubicBezTo>
                      <a:cubicBezTo>
                        <a:pt x="398" y="107"/>
                        <a:pt x="397" y="99"/>
                        <a:pt x="396" y="91"/>
                      </a:cubicBezTo>
                      <a:cubicBezTo>
                        <a:pt x="438" y="88"/>
                        <a:pt x="478" y="94"/>
                        <a:pt x="519" y="94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2" name="Freeform 16"/>
                <p:cNvSpPr/>
                <p:nvPr/>
              </p:nvSpPr>
              <p:spPr bwMode="auto">
                <a:xfrm rot="19870194">
                  <a:off x="2434611" y="3213817"/>
                  <a:ext cx="4394" cy="2197"/>
                </a:xfrm>
                <a:custGeom>
                  <a:avLst/>
                  <a:gdLst>
                    <a:gd name="T0" fmla="*/ 0 w 4"/>
                    <a:gd name="T1" fmla="*/ 2 h 2"/>
                    <a:gd name="T2" fmla="*/ 0 w 4"/>
                    <a:gd name="T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" h="2">
                      <a:moveTo>
                        <a:pt x="0" y="2"/>
                      </a:moveTo>
                      <a:cubicBezTo>
                        <a:pt x="4" y="1"/>
                        <a:pt x="3" y="0"/>
                        <a:pt x="0" y="2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3" name="Freeform 17"/>
                <p:cNvSpPr/>
                <p:nvPr/>
              </p:nvSpPr>
              <p:spPr bwMode="auto">
                <a:xfrm rot="19870194">
                  <a:off x="2612470" y="3260415"/>
                  <a:ext cx="5712" cy="879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1 h 1"/>
                    <a:gd name="T4" fmla="*/ 5 w 5"/>
                    <a:gd name="T5" fmla="*/ 1 h 1"/>
                    <a:gd name="T6" fmla="*/ 0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cubicBezTo>
                        <a:pt x="2" y="1"/>
                        <a:pt x="3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4" name="Freeform 18"/>
                <p:cNvSpPr/>
                <p:nvPr/>
              </p:nvSpPr>
              <p:spPr bwMode="auto">
                <a:xfrm rot="19870194">
                  <a:off x="2836816" y="3101552"/>
                  <a:ext cx="1318" cy="1318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5" name="Freeform 20"/>
                <p:cNvSpPr/>
                <p:nvPr/>
              </p:nvSpPr>
              <p:spPr bwMode="auto">
                <a:xfrm rot="19870194">
                  <a:off x="2302105" y="2911217"/>
                  <a:ext cx="0" cy="1318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6" name="Freeform 21"/>
                <p:cNvSpPr/>
                <p:nvPr/>
              </p:nvSpPr>
              <p:spPr bwMode="auto">
                <a:xfrm rot="19870194">
                  <a:off x="2744311" y="2749232"/>
                  <a:ext cx="879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7" name="Freeform 22"/>
                <p:cNvSpPr/>
                <p:nvPr/>
              </p:nvSpPr>
              <p:spPr bwMode="auto">
                <a:xfrm rot="19870194">
                  <a:off x="2699150" y="2574436"/>
                  <a:ext cx="1318" cy="1318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8" name="Freeform 23"/>
                <p:cNvSpPr/>
                <p:nvPr/>
              </p:nvSpPr>
              <p:spPr bwMode="auto">
                <a:xfrm rot="19870194">
                  <a:off x="2763436" y="2713097"/>
                  <a:ext cx="1318" cy="1318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39" name="Freeform 24"/>
                <p:cNvSpPr>
                  <a:spLocks noEditPoints="1"/>
                </p:cNvSpPr>
                <p:nvPr/>
              </p:nvSpPr>
              <p:spPr bwMode="auto">
                <a:xfrm rot="19870194">
                  <a:off x="2253178" y="2491623"/>
                  <a:ext cx="536076" cy="603306"/>
                </a:xfrm>
                <a:custGeom>
                  <a:avLst/>
                  <a:gdLst>
                    <a:gd name="T0" fmla="*/ 456 w 457"/>
                    <a:gd name="T1" fmla="*/ 134 h 514"/>
                    <a:gd name="T2" fmla="*/ 395 w 457"/>
                    <a:gd name="T3" fmla="*/ 74 h 514"/>
                    <a:gd name="T4" fmla="*/ 377 w 457"/>
                    <a:gd name="T5" fmla="*/ 87 h 514"/>
                    <a:gd name="T6" fmla="*/ 347 w 457"/>
                    <a:gd name="T7" fmla="*/ 153 h 514"/>
                    <a:gd name="T8" fmla="*/ 325 w 457"/>
                    <a:gd name="T9" fmla="*/ 177 h 514"/>
                    <a:gd name="T10" fmla="*/ 298 w 457"/>
                    <a:gd name="T11" fmla="*/ 128 h 514"/>
                    <a:gd name="T12" fmla="*/ 260 w 457"/>
                    <a:gd name="T13" fmla="*/ 156 h 514"/>
                    <a:gd name="T14" fmla="*/ 236 w 457"/>
                    <a:gd name="T15" fmla="*/ 140 h 514"/>
                    <a:gd name="T16" fmla="*/ 266 w 457"/>
                    <a:gd name="T17" fmla="*/ 111 h 514"/>
                    <a:gd name="T18" fmla="*/ 290 w 457"/>
                    <a:gd name="T19" fmla="*/ 91 h 514"/>
                    <a:gd name="T20" fmla="*/ 281 w 457"/>
                    <a:gd name="T21" fmla="*/ 31 h 514"/>
                    <a:gd name="T22" fmla="*/ 230 w 457"/>
                    <a:gd name="T23" fmla="*/ 3 h 514"/>
                    <a:gd name="T24" fmla="*/ 210 w 457"/>
                    <a:gd name="T25" fmla="*/ 30 h 514"/>
                    <a:gd name="T26" fmla="*/ 203 w 457"/>
                    <a:gd name="T27" fmla="*/ 55 h 514"/>
                    <a:gd name="T28" fmla="*/ 160 w 457"/>
                    <a:gd name="T29" fmla="*/ 109 h 514"/>
                    <a:gd name="T30" fmla="*/ 134 w 457"/>
                    <a:gd name="T31" fmla="*/ 93 h 514"/>
                    <a:gd name="T32" fmla="*/ 92 w 457"/>
                    <a:gd name="T33" fmla="*/ 112 h 514"/>
                    <a:gd name="T34" fmla="*/ 120 w 457"/>
                    <a:gd name="T35" fmla="*/ 159 h 514"/>
                    <a:gd name="T36" fmla="*/ 71 w 457"/>
                    <a:gd name="T37" fmla="*/ 185 h 514"/>
                    <a:gd name="T38" fmla="*/ 44 w 457"/>
                    <a:gd name="T39" fmla="*/ 172 h 514"/>
                    <a:gd name="T40" fmla="*/ 7 w 457"/>
                    <a:gd name="T41" fmla="*/ 178 h 514"/>
                    <a:gd name="T42" fmla="*/ 16 w 457"/>
                    <a:gd name="T43" fmla="*/ 255 h 514"/>
                    <a:gd name="T44" fmla="*/ 67 w 457"/>
                    <a:gd name="T45" fmla="*/ 266 h 514"/>
                    <a:gd name="T46" fmla="*/ 111 w 457"/>
                    <a:gd name="T47" fmla="*/ 268 h 514"/>
                    <a:gd name="T48" fmla="*/ 165 w 457"/>
                    <a:gd name="T49" fmla="*/ 274 h 514"/>
                    <a:gd name="T50" fmla="*/ 222 w 457"/>
                    <a:gd name="T51" fmla="*/ 459 h 514"/>
                    <a:gd name="T52" fmla="*/ 347 w 457"/>
                    <a:gd name="T53" fmla="*/ 509 h 514"/>
                    <a:gd name="T54" fmla="*/ 371 w 457"/>
                    <a:gd name="T55" fmla="*/ 494 h 514"/>
                    <a:gd name="T56" fmla="*/ 379 w 457"/>
                    <a:gd name="T57" fmla="*/ 474 h 514"/>
                    <a:gd name="T58" fmla="*/ 402 w 457"/>
                    <a:gd name="T59" fmla="*/ 428 h 514"/>
                    <a:gd name="T60" fmla="*/ 413 w 457"/>
                    <a:gd name="T61" fmla="*/ 400 h 514"/>
                    <a:gd name="T62" fmla="*/ 360 w 457"/>
                    <a:gd name="T63" fmla="*/ 395 h 514"/>
                    <a:gd name="T64" fmla="*/ 214 w 457"/>
                    <a:gd name="T65" fmla="*/ 348 h 514"/>
                    <a:gd name="T66" fmla="*/ 263 w 457"/>
                    <a:gd name="T67" fmla="*/ 351 h 514"/>
                    <a:gd name="T68" fmla="*/ 263 w 457"/>
                    <a:gd name="T69" fmla="*/ 358 h 514"/>
                    <a:gd name="T70" fmla="*/ 344 w 457"/>
                    <a:gd name="T71" fmla="*/ 373 h 514"/>
                    <a:gd name="T72" fmla="*/ 406 w 457"/>
                    <a:gd name="T73" fmla="*/ 318 h 514"/>
                    <a:gd name="T74" fmla="*/ 440 w 457"/>
                    <a:gd name="T75" fmla="*/ 301 h 514"/>
                    <a:gd name="T76" fmla="*/ 433 w 457"/>
                    <a:gd name="T77" fmla="*/ 250 h 514"/>
                    <a:gd name="T78" fmla="*/ 408 w 457"/>
                    <a:gd name="T79" fmla="*/ 228 h 514"/>
                    <a:gd name="T80" fmla="*/ 420 w 457"/>
                    <a:gd name="T81" fmla="*/ 192 h 514"/>
                    <a:gd name="T82" fmla="*/ 433 w 457"/>
                    <a:gd name="T83" fmla="*/ 182 h 514"/>
                    <a:gd name="T84" fmla="*/ 451 w 457"/>
                    <a:gd name="T85" fmla="*/ 167 h 514"/>
                    <a:gd name="T86" fmla="*/ 329 w 457"/>
                    <a:gd name="T87" fmla="*/ 290 h 514"/>
                    <a:gd name="T88" fmla="*/ 329 w 457"/>
                    <a:gd name="T89" fmla="*/ 284 h 514"/>
                    <a:gd name="T90" fmla="*/ 329 w 457"/>
                    <a:gd name="T91" fmla="*/ 290 h 5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57" h="514">
                      <a:moveTo>
                        <a:pt x="457" y="135"/>
                      </a:moveTo>
                      <a:cubicBezTo>
                        <a:pt x="457" y="135"/>
                        <a:pt x="457" y="135"/>
                        <a:pt x="457" y="135"/>
                      </a:cubicBezTo>
                      <a:cubicBezTo>
                        <a:pt x="456" y="134"/>
                        <a:pt x="456" y="134"/>
                        <a:pt x="456" y="134"/>
                      </a:cubicBezTo>
                      <a:cubicBezTo>
                        <a:pt x="454" y="124"/>
                        <a:pt x="450" y="114"/>
                        <a:pt x="442" y="104"/>
                      </a:cubicBezTo>
                      <a:cubicBezTo>
                        <a:pt x="435" y="93"/>
                        <a:pt x="428" y="86"/>
                        <a:pt x="420" y="81"/>
                      </a:cubicBezTo>
                      <a:cubicBezTo>
                        <a:pt x="410" y="74"/>
                        <a:pt x="400" y="73"/>
                        <a:pt x="395" y="74"/>
                      </a:cubicBezTo>
                      <a:cubicBezTo>
                        <a:pt x="390" y="75"/>
                        <a:pt x="390" y="75"/>
                        <a:pt x="390" y="75"/>
                      </a:cubicBezTo>
                      <a:cubicBezTo>
                        <a:pt x="379" y="84"/>
                        <a:pt x="379" y="84"/>
                        <a:pt x="379" y="84"/>
                      </a:cubicBezTo>
                      <a:cubicBezTo>
                        <a:pt x="377" y="87"/>
                        <a:pt x="377" y="87"/>
                        <a:pt x="377" y="87"/>
                      </a:cubicBezTo>
                      <a:cubicBezTo>
                        <a:pt x="374" y="92"/>
                        <a:pt x="372" y="99"/>
                        <a:pt x="371" y="110"/>
                      </a:cubicBezTo>
                      <a:cubicBezTo>
                        <a:pt x="371" y="116"/>
                        <a:pt x="371" y="116"/>
                        <a:pt x="371" y="116"/>
                      </a:cubicBezTo>
                      <a:cubicBezTo>
                        <a:pt x="370" y="116"/>
                        <a:pt x="369" y="125"/>
                        <a:pt x="347" y="153"/>
                      </a:cubicBezTo>
                      <a:cubicBezTo>
                        <a:pt x="344" y="158"/>
                        <a:pt x="344" y="158"/>
                        <a:pt x="344" y="158"/>
                      </a:cubicBezTo>
                      <a:cubicBezTo>
                        <a:pt x="339" y="164"/>
                        <a:pt x="333" y="171"/>
                        <a:pt x="325" y="180"/>
                      </a:cubicBezTo>
                      <a:cubicBezTo>
                        <a:pt x="325" y="179"/>
                        <a:pt x="325" y="178"/>
                        <a:pt x="325" y="177"/>
                      </a:cubicBezTo>
                      <a:cubicBezTo>
                        <a:pt x="325" y="175"/>
                        <a:pt x="325" y="173"/>
                        <a:pt x="325" y="171"/>
                      </a:cubicBezTo>
                      <a:cubicBezTo>
                        <a:pt x="323" y="162"/>
                        <a:pt x="322" y="155"/>
                        <a:pt x="319" y="149"/>
                      </a:cubicBezTo>
                      <a:cubicBezTo>
                        <a:pt x="314" y="135"/>
                        <a:pt x="304" y="130"/>
                        <a:pt x="298" y="128"/>
                      </a:cubicBezTo>
                      <a:cubicBezTo>
                        <a:pt x="284" y="122"/>
                        <a:pt x="273" y="127"/>
                        <a:pt x="267" y="134"/>
                      </a:cubicBezTo>
                      <a:cubicBezTo>
                        <a:pt x="262" y="140"/>
                        <a:pt x="261" y="146"/>
                        <a:pt x="260" y="152"/>
                      </a:cubicBezTo>
                      <a:cubicBezTo>
                        <a:pt x="260" y="153"/>
                        <a:pt x="260" y="154"/>
                        <a:pt x="260" y="156"/>
                      </a:cubicBezTo>
                      <a:cubicBezTo>
                        <a:pt x="259" y="157"/>
                        <a:pt x="257" y="160"/>
                        <a:pt x="254" y="165"/>
                      </a:cubicBezTo>
                      <a:cubicBezTo>
                        <a:pt x="253" y="162"/>
                        <a:pt x="251" y="159"/>
                        <a:pt x="249" y="156"/>
                      </a:cubicBezTo>
                      <a:cubicBezTo>
                        <a:pt x="244" y="149"/>
                        <a:pt x="240" y="144"/>
                        <a:pt x="236" y="140"/>
                      </a:cubicBezTo>
                      <a:cubicBezTo>
                        <a:pt x="237" y="140"/>
                        <a:pt x="238" y="138"/>
                        <a:pt x="238" y="138"/>
                      </a:cubicBezTo>
                      <a:cubicBezTo>
                        <a:pt x="239" y="137"/>
                        <a:pt x="258" y="118"/>
                        <a:pt x="259" y="117"/>
                      </a:cubicBezTo>
                      <a:cubicBezTo>
                        <a:pt x="259" y="117"/>
                        <a:pt x="265" y="112"/>
                        <a:pt x="266" y="111"/>
                      </a:cubicBezTo>
                      <a:cubicBezTo>
                        <a:pt x="268" y="109"/>
                        <a:pt x="271" y="108"/>
                        <a:pt x="271" y="108"/>
                      </a:cubicBezTo>
                      <a:cubicBezTo>
                        <a:pt x="279" y="103"/>
                        <a:pt x="284" y="99"/>
                        <a:pt x="288" y="94"/>
                      </a:cubicBezTo>
                      <a:cubicBezTo>
                        <a:pt x="290" y="91"/>
                        <a:pt x="290" y="91"/>
                        <a:pt x="290" y="91"/>
                      </a:cubicBezTo>
                      <a:cubicBezTo>
                        <a:pt x="294" y="85"/>
                        <a:pt x="296" y="79"/>
                        <a:pt x="296" y="72"/>
                      </a:cubicBezTo>
                      <a:cubicBezTo>
                        <a:pt x="296" y="67"/>
                        <a:pt x="295" y="62"/>
                        <a:pt x="293" y="56"/>
                      </a:cubicBezTo>
                      <a:cubicBezTo>
                        <a:pt x="291" y="49"/>
                        <a:pt x="287" y="40"/>
                        <a:pt x="281" y="31"/>
                      </a:cubicBezTo>
                      <a:cubicBezTo>
                        <a:pt x="274" y="20"/>
                        <a:pt x="267" y="13"/>
                        <a:pt x="261" y="8"/>
                      </a:cubicBezTo>
                      <a:cubicBezTo>
                        <a:pt x="248" y="0"/>
                        <a:pt x="237" y="0"/>
                        <a:pt x="230" y="2"/>
                      </a:cubicBezTo>
                      <a:cubicBezTo>
                        <a:pt x="230" y="3"/>
                        <a:pt x="230" y="3"/>
                        <a:pt x="230" y="3"/>
                      </a:cubicBezTo>
                      <a:cubicBezTo>
                        <a:pt x="229" y="3"/>
                        <a:pt x="229" y="3"/>
                        <a:pt x="229" y="3"/>
                      </a:cubicBezTo>
                      <a:cubicBezTo>
                        <a:pt x="224" y="5"/>
                        <a:pt x="220" y="8"/>
                        <a:pt x="217" y="12"/>
                      </a:cubicBezTo>
                      <a:cubicBezTo>
                        <a:pt x="213" y="17"/>
                        <a:pt x="210" y="23"/>
                        <a:pt x="210" y="30"/>
                      </a:cubicBezTo>
                      <a:cubicBezTo>
                        <a:pt x="210" y="31"/>
                        <a:pt x="210" y="31"/>
                        <a:pt x="210" y="31"/>
                      </a:cubicBezTo>
                      <a:cubicBezTo>
                        <a:pt x="210" y="31"/>
                        <a:pt x="210" y="31"/>
                        <a:pt x="210" y="31"/>
                      </a:cubicBezTo>
                      <a:cubicBezTo>
                        <a:pt x="210" y="40"/>
                        <a:pt x="207" y="48"/>
                        <a:pt x="203" y="55"/>
                      </a:cubicBezTo>
                      <a:cubicBezTo>
                        <a:pt x="202" y="58"/>
                        <a:pt x="197" y="64"/>
                        <a:pt x="185" y="80"/>
                      </a:cubicBezTo>
                      <a:cubicBezTo>
                        <a:pt x="171" y="97"/>
                        <a:pt x="171" y="97"/>
                        <a:pt x="171" y="97"/>
                      </a:cubicBezTo>
                      <a:cubicBezTo>
                        <a:pt x="171" y="97"/>
                        <a:pt x="165" y="103"/>
                        <a:pt x="160" y="109"/>
                      </a:cubicBezTo>
                      <a:cubicBezTo>
                        <a:pt x="157" y="107"/>
                        <a:pt x="155" y="106"/>
                        <a:pt x="152" y="104"/>
                      </a:cubicBezTo>
                      <a:cubicBezTo>
                        <a:pt x="137" y="94"/>
                        <a:pt x="137" y="94"/>
                        <a:pt x="137" y="94"/>
                      </a:cubicBezTo>
                      <a:cubicBezTo>
                        <a:pt x="134" y="93"/>
                        <a:pt x="134" y="93"/>
                        <a:pt x="134" y="93"/>
                      </a:cubicBezTo>
                      <a:cubicBezTo>
                        <a:pt x="128" y="88"/>
                        <a:pt x="121" y="86"/>
                        <a:pt x="114" y="86"/>
                      </a:cubicBezTo>
                      <a:cubicBezTo>
                        <a:pt x="107" y="87"/>
                        <a:pt x="102" y="90"/>
                        <a:pt x="98" y="95"/>
                      </a:cubicBezTo>
                      <a:cubicBezTo>
                        <a:pt x="93" y="101"/>
                        <a:pt x="92" y="107"/>
                        <a:pt x="92" y="112"/>
                      </a:cubicBezTo>
                      <a:cubicBezTo>
                        <a:pt x="92" y="118"/>
                        <a:pt x="94" y="124"/>
                        <a:pt x="95" y="127"/>
                      </a:cubicBezTo>
                      <a:cubicBezTo>
                        <a:pt x="98" y="136"/>
                        <a:pt x="104" y="144"/>
                        <a:pt x="112" y="152"/>
                      </a:cubicBezTo>
                      <a:cubicBezTo>
                        <a:pt x="114" y="154"/>
                        <a:pt x="117" y="157"/>
                        <a:pt x="120" y="159"/>
                      </a:cubicBezTo>
                      <a:cubicBezTo>
                        <a:pt x="116" y="165"/>
                        <a:pt x="111" y="171"/>
                        <a:pt x="111" y="171"/>
                      </a:cubicBezTo>
                      <a:cubicBezTo>
                        <a:pt x="111" y="171"/>
                        <a:pt x="100" y="183"/>
                        <a:pt x="93" y="192"/>
                      </a:cubicBezTo>
                      <a:cubicBezTo>
                        <a:pt x="84" y="190"/>
                        <a:pt x="77" y="187"/>
                        <a:pt x="71" y="185"/>
                      </a:cubicBezTo>
                      <a:cubicBezTo>
                        <a:pt x="61" y="181"/>
                        <a:pt x="52" y="177"/>
                        <a:pt x="45" y="173"/>
                      </a:cubicBezTo>
                      <a:cubicBezTo>
                        <a:pt x="45" y="172"/>
                        <a:pt x="45" y="172"/>
                        <a:pt x="45" y="172"/>
                      </a:cubicBezTo>
                      <a:cubicBezTo>
                        <a:pt x="44" y="172"/>
                        <a:pt x="44" y="172"/>
                        <a:pt x="44" y="172"/>
                      </a:cubicBezTo>
                      <a:cubicBezTo>
                        <a:pt x="29" y="164"/>
                        <a:pt x="16" y="169"/>
                        <a:pt x="9" y="176"/>
                      </a:cubicBezTo>
                      <a:cubicBezTo>
                        <a:pt x="8" y="177"/>
                        <a:pt x="8" y="177"/>
                        <a:pt x="8" y="177"/>
                      </a:cubicBezTo>
                      <a:cubicBezTo>
                        <a:pt x="7" y="178"/>
                        <a:pt x="7" y="178"/>
                        <a:pt x="7" y="178"/>
                      </a:cubicBezTo>
                      <a:cubicBezTo>
                        <a:pt x="1" y="185"/>
                        <a:pt x="0" y="194"/>
                        <a:pt x="0" y="202"/>
                      </a:cubicBezTo>
                      <a:cubicBezTo>
                        <a:pt x="0" y="204"/>
                        <a:pt x="0" y="207"/>
                        <a:pt x="0" y="209"/>
                      </a:cubicBezTo>
                      <a:cubicBezTo>
                        <a:pt x="3" y="234"/>
                        <a:pt x="8" y="247"/>
                        <a:pt x="16" y="255"/>
                      </a:cubicBezTo>
                      <a:cubicBezTo>
                        <a:pt x="26" y="266"/>
                        <a:pt x="43" y="267"/>
                        <a:pt x="54" y="266"/>
                      </a:cubicBezTo>
                      <a:cubicBezTo>
                        <a:pt x="54" y="266"/>
                        <a:pt x="54" y="266"/>
                        <a:pt x="54" y="266"/>
                      </a:cubicBezTo>
                      <a:cubicBezTo>
                        <a:pt x="67" y="266"/>
                        <a:pt x="67" y="266"/>
                        <a:pt x="67" y="266"/>
                      </a:cubicBezTo>
                      <a:cubicBezTo>
                        <a:pt x="67" y="266"/>
                        <a:pt x="67" y="266"/>
                        <a:pt x="67" y="266"/>
                      </a:cubicBezTo>
                      <a:cubicBezTo>
                        <a:pt x="69" y="266"/>
                        <a:pt x="71" y="266"/>
                        <a:pt x="72" y="266"/>
                      </a:cubicBezTo>
                      <a:cubicBezTo>
                        <a:pt x="111" y="268"/>
                        <a:pt x="111" y="268"/>
                        <a:pt x="111" y="268"/>
                      </a:cubicBezTo>
                      <a:cubicBezTo>
                        <a:pt x="128" y="270"/>
                        <a:pt x="145" y="272"/>
                        <a:pt x="162" y="274"/>
                      </a:cubicBezTo>
                      <a:cubicBezTo>
                        <a:pt x="163" y="274"/>
                        <a:pt x="163" y="274"/>
                        <a:pt x="163" y="274"/>
                      </a:cubicBezTo>
                      <a:cubicBezTo>
                        <a:pt x="164" y="274"/>
                        <a:pt x="164" y="274"/>
                        <a:pt x="165" y="274"/>
                      </a:cubicBezTo>
                      <a:cubicBezTo>
                        <a:pt x="150" y="295"/>
                        <a:pt x="142" y="316"/>
                        <a:pt x="142" y="337"/>
                      </a:cubicBezTo>
                      <a:cubicBezTo>
                        <a:pt x="142" y="343"/>
                        <a:pt x="143" y="349"/>
                        <a:pt x="144" y="355"/>
                      </a:cubicBezTo>
                      <a:cubicBezTo>
                        <a:pt x="151" y="386"/>
                        <a:pt x="176" y="419"/>
                        <a:pt x="222" y="459"/>
                      </a:cubicBezTo>
                      <a:cubicBezTo>
                        <a:pt x="241" y="475"/>
                        <a:pt x="260" y="488"/>
                        <a:pt x="279" y="497"/>
                      </a:cubicBezTo>
                      <a:cubicBezTo>
                        <a:pt x="304" y="510"/>
                        <a:pt x="327" y="514"/>
                        <a:pt x="347" y="509"/>
                      </a:cubicBezTo>
                      <a:cubicBezTo>
                        <a:pt x="347" y="509"/>
                        <a:pt x="347" y="509"/>
                        <a:pt x="347" y="509"/>
                      </a:cubicBezTo>
                      <a:cubicBezTo>
                        <a:pt x="348" y="509"/>
                        <a:pt x="348" y="509"/>
                        <a:pt x="348" y="509"/>
                      </a:cubicBezTo>
                      <a:cubicBezTo>
                        <a:pt x="357" y="507"/>
                        <a:pt x="365" y="502"/>
                        <a:pt x="370" y="495"/>
                      </a:cubicBezTo>
                      <a:cubicBezTo>
                        <a:pt x="371" y="494"/>
                        <a:pt x="371" y="494"/>
                        <a:pt x="371" y="494"/>
                      </a:cubicBezTo>
                      <a:cubicBezTo>
                        <a:pt x="372" y="493"/>
                        <a:pt x="372" y="493"/>
                        <a:pt x="372" y="493"/>
                      </a:cubicBezTo>
                      <a:cubicBezTo>
                        <a:pt x="375" y="489"/>
                        <a:pt x="377" y="483"/>
                        <a:pt x="380" y="474"/>
                      </a:cubicBezTo>
                      <a:cubicBezTo>
                        <a:pt x="379" y="474"/>
                        <a:pt x="379" y="474"/>
                        <a:pt x="379" y="474"/>
                      </a:cubicBezTo>
                      <a:cubicBezTo>
                        <a:pt x="381" y="471"/>
                        <a:pt x="382" y="468"/>
                        <a:pt x="383" y="465"/>
                      </a:cubicBezTo>
                      <a:cubicBezTo>
                        <a:pt x="383" y="465"/>
                        <a:pt x="386" y="456"/>
                        <a:pt x="387" y="455"/>
                      </a:cubicBezTo>
                      <a:cubicBezTo>
                        <a:pt x="390" y="447"/>
                        <a:pt x="395" y="438"/>
                        <a:pt x="402" y="428"/>
                      </a:cubicBezTo>
                      <a:cubicBezTo>
                        <a:pt x="402" y="428"/>
                        <a:pt x="402" y="428"/>
                        <a:pt x="402" y="428"/>
                      </a:cubicBezTo>
                      <a:cubicBezTo>
                        <a:pt x="402" y="427"/>
                        <a:pt x="402" y="427"/>
                        <a:pt x="402" y="427"/>
                      </a:cubicBezTo>
                      <a:cubicBezTo>
                        <a:pt x="408" y="417"/>
                        <a:pt x="413" y="409"/>
                        <a:pt x="413" y="400"/>
                      </a:cubicBezTo>
                      <a:cubicBezTo>
                        <a:pt x="413" y="398"/>
                        <a:pt x="412" y="396"/>
                        <a:pt x="412" y="394"/>
                      </a:cubicBezTo>
                      <a:cubicBezTo>
                        <a:pt x="410" y="387"/>
                        <a:pt x="404" y="380"/>
                        <a:pt x="397" y="378"/>
                      </a:cubicBezTo>
                      <a:cubicBezTo>
                        <a:pt x="381" y="373"/>
                        <a:pt x="370" y="385"/>
                        <a:pt x="360" y="395"/>
                      </a:cubicBezTo>
                      <a:cubicBezTo>
                        <a:pt x="335" y="419"/>
                        <a:pt x="320" y="422"/>
                        <a:pt x="314" y="422"/>
                      </a:cubicBezTo>
                      <a:cubicBezTo>
                        <a:pt x="310" y="422"/>
                        <a:pt x="296" y="419"/>
                        <a:pt x="269" y="399"/>
                      </a:cubicBezTo>
                      <a:cubicBezTo>
                        <a:pt x="231" y="372"/>
                        <a:pt x="218" y="356"/>
                        <a:pt x="214" y="348"/>
                      </a:cubicBezTo>
                      <a:cubicBezTo>
                        <a:pt x="216" y="350"/>
                        <a:pt x="217" y="352"/>
                        <a:pt x="219" y="353"/>
                      </a:cubicBezTo>
                      <a:cubicBezTo>
                        <a:pt x="225" y="358"/>
                        <a:pt x="236" y="363"/>
                        <a:pt x="252" y="356"/>
                      </a:cubicBezTo>
                      <a:cubicBezTo>
                        <a:pt x="256" y="355"/>
                        <a:pt x="260" y="353"/>
                        <a:pt x="263" y="351"/>
                      </a:cubicBezTo>
                      <a:cubicBezTo>
                        <a:pt x="263" y="353"/>
                        <a:pt x="263" y="353"/>
                        <a:pt x="263" y="353"/>
                      </a:cubicBezTo>
                      <a:cubicBezTo>
                        <a:pt x="263" y="354"/>
                        <a:pt x="263" y="354"/>
                        <a:pt x="263" y="354"/>
                      </a:cubicBezTo>
                      <a:cubicBezTo>
                        <a:pt x="263" y="355"/>
                        <a:pt x="263" y="357"/>
                        <a:pt x="263" y="358"/>
                      </a:cubicBezTo>
                      <a:cubicBezTo>
                        <a:pt x="263" y="365"/>
                        <a:pt x="264" y="376"/>
                        <a:pt x="273" y="383"/>
                      </a:cubicBezTo>
                      <a:cubicBezTo>
                        <a:pt x="280" y="387"/>
                        <a:pt x="280" y="387"/>
                        <a:pt x="280" y="387"/>
                      </a:cubicBezTo>
                      <a:cubicBezTo>
                        <a:pt x="300" y="393"/>
                        <a:pt x="321" y="388"/>
                        <a:pt x="344" y="373"/>
                      </a:cubicBezTo>
                      <a:cubicBezTo>
                        <a:pt x="356" y="365"/>
                        <a:pt x="371" y="351"/>
                        <a:pt x="392" y="331"/>
                      </a:cubicBezTo>
                      <a:cubicBezTo>
                        <a:pt x="404" y="320"/>
                        <a:pt x="404" y="320"/>
                        <a:pt x="404" y="320"/>
                      </a:cubicBezTo>
                      <a:cubicBezTo>
                        <a:pt x="406" y="318"/>
                        <a:pt x="406" y="318"/>
                        <a:pt x="406" y="318"/>
                      </a:cubicBezTo>
                      <a:cubicBezTo>
                        <a:pt x="406" y="318"/>
                        <a:pt x="406" y="318"/>
                        <a:pt x="406" y="318"/>
                      </a:cubicBezTo>
                      <a:cubicBezTo>
                        <a:pt x="408" y="318"/>
                        <a:pt x="410" y="317"/>
                        <a:pt x="413" y="316"/>
                      </a:cubicBezTo>
                      <a:cubicBezTo>
                        <a:pt x="427" y="312"/>
                        <a:pt x="435" y="308"/>
                        <a:pt x="440" y="301"/>
                      </a:cubicBezTo>
                      <a:cubicBezTo>
                        <a:pt x="440" y="301"/>
                        <a:pt x="442" y="299"/>
                        <a:pt x="443" y="298"/>
                      </a:cubicBezTo>
                      <a:cubicBezTo>
                        <a:pt x="445" y="294"/>
                        <a:pt x="447" y="288"/>
                        <a:pt x="447" y="282"/>
                      </a:cubicBezTo>
                      <a:cubicBezTo>
                        <a:pt x="447" y="273"/>
                        <a:pt x="444" y="263"/>
                        <a:pt x="433" y="250"/>
                      </a:cubicBezTo>
                      <a:cubicBezTo>
                        <a:pt x="423" y="238"/>
                        <a:pt x="415" y="232"/>
                        <a:pt x="408" y="228"/>
                      </a:cubicBezTo>
                      <a:cubicBezTo>
                        <a:pt x="408" y="228"/>
                        <a:pt x="408" y="228"/>
                        <a:pt x="408" y="228"/>
                      </a:cubicBezTo>
                      <a:cubicBezTo>
                        <a:pt x="408" y="228"/>
                        <a:pt x="408" y="228"/>
                        <a:pt x="408" y="228"/>
                      </a:cubicBezTo>
                      <a:cubicBezTo>
                        <a:pt x="402" y="225"/>
                        <a:pt x="395" y="224"/>
                        <a:pt x="386" y="224"/>
                      </a:cubicBezTo>
                      <a:cubicBezTo>
                        <a:pt x="386" y="224"/>
                        <a:pt x="386" y="224"/>
                        <a:pt x="386" y="224"/>
                      </a:cubicBezTo>
                      <a:cubicBezTo>
                        <a:pt x="420" y="192"/>
                        <a:pt x="420" y="192"/>
                        <a:pt x="420" y="192"/>
                      </a:cubicBezTo>
                      <a:cubicBezTo>
                        <a:pt x="420" y="192"/>
                        <a:pt x="426" y="187"/>
                        <a:pt x="427" y="186"/>
                      </a:cubicBezTo>
                      <a:cubicBezTo>
                        <a:pt x="428" y="185"/>
                        <a:pt x="429" y="184"/>
                        <a:pt x="430" y="184"/>
                      </a:cubicBezTo>
                      <a:cubicBezTo>
                        <a:pt x="431" y="183"/>
                        <a:pt x="433" y="182"/>
                        <a:pt x="433" y="182"/>
                      </a:cubicBezTo>
                      <a:cubicBezTo>
                        <a:pt x="434" y="182"/>
                        <a:pt x="434" y="182"/>
                        <a:pt x="434" y="182"/>
                      </a:cubicBezTo>
                      <a:cubicBezTo>
                        <a:pt x="441" y="178"/>
                        <a:pt x="446" y="174"/>
                        <a:pt x="449" y="170"/>
                      </a:cubicBezTo>
                      <a:cubicBezTo>
                        <a:pt x="449" y="170"/>
                        <a:pt x="451" y="168"/>
                        <a:pt x="451" y="167"/>
                      </a:cubicBezTo>
                      <a:cubicBezTo>
                        <a:pt x="455" y="161"/>
                        <a:pt x="457" y="154"/>
                        <a:pt x="457" y="145"/>
                      </a:cubicBezTo>
                      <a:cubicBezTo>
                        <a:pt x="457" y="142"/>
                        <a:pt x="457" y="139"/>
                        <a:pt x="457" y="135"/>
                      </a:cubicBezTo>
                      <a:close/>
                      <a:moveTo>
                        <a:pt x="329" y="290"/>
                      </a:moveTo>
                      <a:cubicBezTo>
                        <a:pt x="326" y="292"/>
                        <a:pt x="321" y="296"/>
                        <a:pt x="316" y="301"/>
                      </a:cubicBezTo>
                      <a:cubicBezTo>
                        <a:pt x="315" y="301"/>
                        <a:pt x="315" y="300"/>
                        <a:pt x="315" y="299"/>
                      </a:cubicBezTo>
                      <a:cubicBezTo>
                        <a:pt x="320" y="294"/>
                        <a:pt x="325" y="288"/>
                        <a:pt x="329" y="284"/>
                      </a:cubicBezTo>
                      <a:cubicBezTo>
                        <a:pt x="331" y="284"/>
                        <a:pt x="332" y="284"/>
                        <a:pt x="334" y="285"/>
                      </a:cubicBezTo>
                      <a:cubicBezTo>
                        <a:pt x="331" y="288"/>
                        <a:pt x="328" y="290"/>
                        <a:pt x="328" y="290"/>
                      </a:cubicBezTo>
                      <a:cubicBezTo>
                        <a:pt x="329" y="290"/>
                        <a:pt x="329" y="290"/>
                        <a:pt x="329" y="290"/>
                      </a:cubicBezTo>
                      <a:close/>
                    </a:path>
                  </a:pathLst>
                </a:custGeom>
                <a:solidFill>
                  <a:srgbClr val="D2E1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0" name="Freeform 25"/>
                <p:cNvSpPr/>
                <p:nvPr/>
              </p:nvSpPr>
              <p:spPr bwMode="auto">
                <a:xfrm rot="19870194">
                  <a:off x="2482421" y="2660351"/>
                  <a:ext cx="21970" cy="28122"/>
                </a:xfrm>
                <a:custGeom>
                  <a:avLst/>
                  <a:gdLst>
                    <a:gd name="T0" fmla="*/ 2 w 19"/>
                    <a:gd name="T1" fmla="*/ 22 h 24"/>
                    <a:gd name="T2" fmla="*/ 2 w 19"/>
                    <a:gd name="T3" fmla="*/ 22 h 24"/>
                    <a:gd name="T4" fmla="*/ 7 w 19"/>
                    <a:gd name="T5" fmla="*/ 24 h 24"/>
                    <a:gd name="T6" fmla="*/ 10 w 19"/>
                    <a:gd name="T7" fmla="*/ 22 h 24"/>
                    <a:gd name="T8" fmla="*/ 11 w 19"/>
                    <a:gd name="T9" fmla="*/ 22 h 24"/>
                    <a:gd name="T10" fmla="*/ 17 w 19"/>
                    <a:gd name="T11" fmla="*/ 14 h 24"/>
                    <a:gd name="T12" fmla="*/ 17 w 19"/>
                    <a:gd name="T13" fmla="*/ 14 h 24"/>
                    <a:gd name="T14" fmla="*/ 17 w 19"/>
                    <a:gd name="T15" fmla="*/ 12 h 24"/>
                    <a:gd name="T16" fmla="*/ 18 w 19"/>
                    <a:gd name="T17" fmla="*/ 12 h 24"/>
                    <a:gd name="T18" fmla="*/ 18 w 19"/>
                    <a:gd name="T19" fmla="*/ 8 h 24"/>
                    <a:gd name="T20" fmla="*/ 18 w 19"/>
                    <a:gd name="T21" fmla="*/ 8 h 24"/>
                    <a:gd name="T22" fmla="*/ 18 w 19"/>
                    <a:gd name="T23" fmla="*/ 8 h 24"/>
                    <a:gd name="T24" fmla="*/ 18 w 19"/>
                    <a:gd name="T25" fmla="*/ 8 h 24"/>
                    <a:gd name="T26" fmla="*/ 19 w 19"/>
                    <a:gd name="T27" fmla="*/ 5 h 24"/>
                    <a:gd name="T28" fmla="*/ 18 w 19"/>
                    <a:gd name="T29" fmla="*/ 5 h 24"/>
                    <a:gd name="T30" fmla="*/ 19 w 19"/>
                    <a:gd name="T31" fmla="*/ 4 h 24"/>
                    <a:gd name="T32" fmla="*/ 14 w 19"/>
                    <a:gd name="T33" fmla="*/ 0 h 24"/>
                    <a:gd name="T34" fmla="*/ 9 w 19"/>
                    <a:gd name="T35" fmla="*/ 4 h 24"/>
                    <a:gd name="T36" fmla="*/ 9 w 19"/>
                    <a:gd name="T37" fmla="*/ 4 h 24"/>
                    <a:gd name="T38" fmla="*/ 9 w 19"/>
                    <a:gd name="T39" fmla="*/ 6 h 24"/>
                    <a:gd name="T40" fmla="*/ 9 w 19"/>
                    <a:gd name="T41" fmla="*/ 6 h 24"/>
                    <a:gd name="T42" fmla="*/ 8 w 19"/>
                    <a:gd name="T43" fmla="*/ 9 h 24"/>
                    <a:gd name="T44" fmla="*/ 7 w 19"/>
                    <a:gd name="T45" fmla="*/ 11 h 24"/>
                    <a:gd name="T46" fmla="*/ 4 w 19"/>
                    <a:gd name="T47" fmla="*/ 10 h 24"/>
                    <a:gd name="T48" fmla="*/ 0 w 19"/>
                    <a:gd name="T49" fmla="*/ 15 h 24"/>
                    <a:gd name="T50" fmla="*/ 0 w 19"/>
                    <a:gd name="T51" fmla="*/ 17 h 24"/>
                    <a:gd name="T52" fmla="*/ 0 w 19"/>
                    <a:gd name="T53" fmla="*/ 17 h 24"/>
                    <a:gd name="T54" fmla="*/ 2 w 19"/>
                    <a:gd name="T55" fmla="*/ 2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" h="24">
                      <a:moveTo>
                        <a:pt x="2" y="22"/>
                      </a:move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3" y="23"/>
                        <a:pt x="5" y="24"/>
                        <a:pt x="7" y="24"/>
                      </a:cubicBezTo>
                      <a:cubicBezTo>
                        <a:pt x="8" y="24"/>
                        <a:pt x="10" y="24"/>
                        <a:pt x="10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3"/>
                        <a:pt x="17" y="12"/>
                        <a:pt x="17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9" y="5"/>
                        <a:pt x="19" y="4"/>
                      </a:cubicBezTo>
                      <a:cubicBezTo>
                        <a:pt x="19" y="2"/>
                        <a:pt x="16" y="0"/>
                        <a:pt x="14" y="0"/>
                      </a:cubicBezTo>
                      <a:cubicBezTo>
                        <a:pt x="11" y="0"/>
                        <a:pt x="10" y="1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6" y="10"/>
                        <a:pt x="5" y="10"/>
                        <a:pt x="4" y="10"/>
                      </a:cubicBezTo>
                      <a:cubicBezTo>
                        <a:pt x="2" y="10"/>
                        <a:pt x="0" y="12"/>
                        <a:pt x="0" y="15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lnTo>
                        <a:pt x="2" y="22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1" name="Freeform 29"/>
                <p:cNvSpPr/>
                <p:nvPr/>
              </p:nvSpPr>
              <p:spPr bwMode="auto">
                <a:xfrm rot="19870194">
                  <a:off x="2485355" y="2622025"/>
                  <a:ext cx="30319" cy="16697"/>
                </a:xfrm>
                <a:custGeom>
                  <a:avLst/>
                  <a:gdLst>
                    <a:gd name="T0" fmla="*/ 7 w 26"/>
                    <a:gd name="T1" fmla="*/ 14 h 14"/>
                    <a:gd name="T2" fmla="*/ 7 w 26"/>
                    <a:gd name="T3" fmla="*/ 14 h 14"/>
                    <a:gd name="T4" fmla="*/ 21 w 26"/>
                    <a:gd name="T5" fmla="*/ 10 h 14"/>
                    <a:gd name="T6" fmla="*/ 21 w 26"/>
                    <a:gd name="T7" fmla="*/ 10 h 14"/>
                    <a:gd name="T8" fmla="*/ 22 w 26"/>
                    <a:gd name="T9" fmla="*/ 10 h 14"/>
                    <a:gd name="T10" fmla="*/ 26 w 26"/>
                    <a:gd name="T11" fmla="*/ 5 h 14"/>
                    <a:gd name="T12" fmla="*/ 22 w 26"/>
                    <a:gd name="T13" fmla="*/ 1 h 14"/>
                    <a:gd name="T14" fmla="*/ 22 w 26"/>
                    <a:gd name="T15" fmla="*/ 1 h 14"/>
                    <a:gd name="T16" fmla="*/ 2 w 26"/>
                    <a:gd name="T17" fmla="*/ 6 h 14"/>
                    <a:gd name="T18" fmla="*/ 2 w 26"/>
                    <a:gd name="T19" fmla="*/ 6 h 14"/>
                    <a:gd name="T20" fmla="*/ 0 w 26"/>
                    <a:gd name="T21" fmla="*/ 10 h 14"/>
                    <a:gd name="T22" fmla="*/ 5 w 26"/>
                    <a:gd name="T23" fmla="*/ 14 h 14"/>
                    <a:gd name="T24" fmla="*/ 7 w 26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14">
                      <a:moveTo>
                        <a:pt x="7" y="14"/>
                      </a:move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1"/>
                        <a:pt x="16" y="9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2" y="10"/>
                      </a:cubicBezTo>
                      <a:cubicBezTo>
                        <a:pt x="24" y="10"/>
                        <a:pt x="26" y="8"/>
                        <a:pt x="26" y="5"/>
                      </a:cubicBezTo>
                      <a:cubicBezTo>
                        <a:pt x="26" y="3"/>
                        <a:pt x="24" y="1"/>
                        <a:pt x="22" y="1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14" y="0"/>
                        <a:pt x="7" y="2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7"/>
                        <a:pt x="0" y="8"/>
                        <a:pt x="0" y="10"/>
                      </a:cubicBezTo>
                      <a:cubicBezTo>
                        <a:pt x="0" y="12"/>
                        <a:pt x="2" y="14"/>
                        <a:pt x="5" y="14"/>
                      </a:cubicBezTo>
                      <a:cubicBezTo>
                        <a:pt x="6" y="14"/>
                        <a:pt x="6" y="14"/>
                        <a:pt x="7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2" name="Freeform 30"/>
                <p:cNvSpPr/>
                <p:nvPr/>
              </p:nvSpPr>
              <p:spPr bwMode="auto">
                <a:xfrm rot="19870194">
                  <a:off x="2468238" y="2603875"/>
                  <a:ext cx="25925" cy="21092"/>
                </a:xfrm>
                <a:custGeom>
                  <a:avLst/>
                  <a:gdLst>
                    <a:gd name="T0" fmla="*/ 1 w 22"/>
                    <a:gd name="T1" fmla="*/ 10 h 18"/>
                    <a:gd name="T2" fmla="*/ 0 w 22"/>
                    <a:gd name="T3" fmla="*/ 13 h 18"/>
                    <a:gd name="T4" fmla="*/ 4 w 22"/>
                    <a:gd name="T5" fmla="*/ 18 h 18"/>
                    <a:gd name="T6" fmla="*/ 7 w 22"/>
                    <a:gd name="T7" fmla="*/ 17 h 18"/>
                    <a:gd name="T8" fmla="*/ 7 w 22"/>
                    <a:gd name="T9" fmla="*/ 17 h 18"/>
                    <a:gd name="T10" fmla="*/ 12 w 22"/>
                    <a:gd name="T11" fmla="*/ 14 h 18"/>
                    <a:gd name="T12" fmla="*/ 12 w 22"/>
                    <a:gd name="T13" fmla="*/ 14 h 18"/>
                    <a:gd name="T14" fmla="*/ 13 w 22"/>
                    <a:gd name="T15" fmla="*/ 14 h 18"/>
                    <a:gd name="T16" fmla="*/ 13 w 22"/>
                    <a:gd name="T17" fmla="*/ 14 h 18"/>
                    <a:gd name="T18" fmla="*/ 20 w 22"/>
                    <a:gd name="T19" fmla="*/ 9 h 18"/>
                    <a:gd name="T20" fmla="*/ 20 w 22"/>
                    <a:gd name="T21" fmla="*/ 9 h 18"/>
                    <a:gd name="T22" fmla="*/ 22 w 22"/>
                    <a:gd name="T23" fmla="*/ 5 h 18"/>
                    <a:gd name="T24" fmla="*/ 18 w 22"/>
                    <a:gd name="T25" fmla="*/ 0 h 18"/>
                    <a:gd name="T26" fmla="*/ 15 w 22"/>
                    <a:gd name="T27" fmla="*/ 1 h 18"/>
                    <a:gd name="T28" fmla="*/ 15 w 22"/>
                    <a:gd name="T29" fmla="*/ 1 h 18"/>
                    <a:gd name="T30" fmla="*/ 8 w 22"/>
                    <a:gd name="T31" fmla="*/ 6 h 18"/>
                    <a:gd name="T32" fmla="*/ 2 w 22"/>
                    <a:gd name="T33" fmla="*/ 9 h 18"/>
                    <a:gd name="T34" fmla="*/ 2 w 22"/>
                    <a:gd name="T35" fmla="*/ 9 h 18"/>
                    <a:gd name="T36" fmla="*/ 1 w 22"/>
                    <a:gd name="T37" fmla="*/ 10 h 18"/>
                    <a:gd name="T38" fmla="*/ 1 w 22"/>
                    <a:gd name="T39" fmla="*/ 10 h 18"/>
                    <a:gd name="T40" fmla="*/ 1 w 22"/>
                    <a:gd name="T41" fmla="*/ 10 h 18"/>
                    <a:gd name="T42" fmla="*/ 1 w 22"/>
                    <a:gd name="T43" fmla="*/ 10 h 18"/>
                    <a:gd name="T44" fmla="*/ 1 w 22"/>
                    <a:gd name="T45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2" h="18">
                      <a:moveTo>
                        <a:pt x="1" y="10"/>
                      </a:move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6" y="18"/>
                        <a:pt x="7" y="17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2" y="8"/>
                        <a:pt x="22" y="6"/>
                        <a:pt x="22" y="5"/>
                      </a:cubicBezTo>
                      <a:cubicBezTo>
                        <a:pt x="22" y="2"/>
                        <a:pt x="20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3" name="Freeform 32"/>
                <p:cNvSpPr/>
                <p:nvPr/>
              </p:nvSpPr>
              <p:spPr bwMode="auto">
                <a:xfrm rot="19870194">
                  <a:off x="2248666" y="2848257"/>
                  <a:ext cx="11864" cy="32077"/>
                </a:xfrm>
                <a:custGeom>
                  <a:avLst/>
                  <a:gdLst>
                    <a:gd name="T0" fmla="*/ 5 w 10"/>
                    <a:gd name="T1" fmla="*/ 27 h 27"/>
                    <a:gd name="T2" fmla="*/ 10 w 10"/>
                    <a:gd name="T3" fmla="*/ 23 h 27"/>
                    <a:gd name="T4" fmla="*/ 10 w 10"/>
                    <a:gd name="T5" fmla="*/ 22 h 27"/>
                    <a:gd name="T6" fmla="*/ 10 w 10"/>
                    <a:gd name="T7" fmla="*/ 22 h 27"/>
                    <a:gd name="T8" fmla="*/ 10 w 10"/>
                    <a:gd name="T9" fmla="*/ 22 h 27"/>
                    <a:gd name="T10" fmla="*/ 10 w 10"/>
                    <a:gd name="T11" fmla="*/ 22 h 27"/>
                    <a:gd name="T12" fmla="*/ 10 w 10"/>
                    <a:gd name="T13" fmla="*/ 22 h 27"/>
                    <a:gd name="T14" fmla="*/ 10 w 10"/>
                    <a:gd name="T15" fmla="*/ 22 h 27"/>
                    <a:gd name="T16" fmla="*/ 10 w 10"/>
                    <a:gd name="T17" fmla="*/ 22 h 27"/>
                    <a:gd name="T18" fmla="*/ 9 w 10"/>
                    <a:gd name="T19" fmla="*/ 15 h 27"/>
                    <a:gd name="T20" fmla="*/ 10 w 10"/>
                    <a:gd name="T21" fmla="*/ 5 h 27"/>
                    <a:gd name="T22" fmla="*/ 10 w 10"/>
                    <a:gd name="T23" fmla="*/ 5 h 27"/>
                    <a:gd name="T24" fmla="*/ 10 w 10"/>
                    <a:gd name="T25" fmla="*/ 4 h 27"/>
                    <a:gd name="T26" fmla="*/ 6 w 10"/>
                    <a:gd name="T27" fmla="*/ 0 h 27"/>
                    <a:gd name="T28" fmla="*/ 1 w 10"/>
                    <a:gd name="T29" fmla="*/ 4 h 27"/>
                    <a:gd name="T30" fmla="*/ 1 w 10"/>
                    <a:gd name="T31" fmla="*/ 4 h 27"/>
                    <a:gd name="T32" fmla="*/ 0 w 10"/>
                    <a:gd name="T33" fmla="*/ 14 h 27"/>
                    <a:gd name="T34" fmla="*/ 0 w 10"/>
                    <a:gd name="T35" fmla="*/ 14 h 27"/>
                    <a:gd name="T36" fmla="*/ 0 w 10"/>
                    <a:gd name="T37" fmla="*/ 15 h 27"/>
                    <a:gd name="T38" fmla="*/ 0 w 10"/>
                    <a:gd name="T39" fmla="*/ 15 h 27"/>
                    <a:gd name="T40" fmla="*/ 0 w 10"/>
                    <a:gd name="T41" fmla="*/ 15 h 27"/>
                    <a:gd name="T42" fmla="*/ 0 w 10"/>
                    <a:gd name="T43" fmla="*/ 23 h 27"/>
                    <a:gd name="T44" fmla="*/ 0 w 10"/>
                    <a:gd name="T45" fmla="*/ 23 h 27"/>
                    <a:gd name="T46" fmla="*/ 0 w 10"/>
                    <a:gd name="T47" fmla="*/ 23 h 27"/>
                    <a:gd name="T48" fmla="*/ 1 w 10"/>
                    <a:gd name="T49" fmla="*/ 23 h 27"/>
                    <a:gd name="T50" fmla="*/ 0 w 10"/>
                    <a:gd name="T51" fmla="*/ 23 h 27"/>
                    <a:gd name="T52" fmla="*/ 1 w 10"/>
                    <a:gd name="T53" fmla="*/ 23 h 27"/>
                    <a:gd name="T54" fmla="*/ 1 w 10"/>
                    <a:gd name="T55" fmla="*/ 23 h 27"/>
                    <a:gd name="T56" fmla="*/ 5 w 10"/>
                    <a:gd name="T57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0" h="27">
                      <a:moveTo>
                        <a:pt x="5" y="27"/>
                      </a:moveTo>
                      <a:cubicBezTo>
                        <a:pt x="8" y="27"/>
                        <a:pt x="10" y="25"/>
                        <a:pt x="10" y="23"/>
                      </a:cubicBezTo>
                      <a:cubicBezTo>
                        <a:pt x="10" y="23"/>
                        <a:pt x="10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4"/>
                      </a:cubicBezTo>
                      <a:cubicBezTo>
                        <a:pt x="10" y="2"/>
                        <a:pt x="8" y="0"/>
                        <a:pt x="6" y="0"/>
                      </a:cubicBezTo>
                      <a:cubicBezTo>
                        <a:pt x="3" y="0"/>
                        <a:pt x="1" y="2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1" y="23"/>
                        <a:pt x="1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6"/>
                        <a:pt x="3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4" name="Freeform 33"/>
                <p:cNvSpPr/>
                <p:nvPr/>
              </p:nvSpPr>
              <p:spPr bwMode="auto">
                <a:xfrm rot="19870194">
                  <a:off x="2334468" y="2739968"/>
                  <a:ext cx="24607" cy="26804"/>
                </a:xfrm>
                <a:custGeom>
                  <a:avLst/>
                  <a:gdLst>
                    <a:gd name="T0" fmla="*/ 11 w 21"/>
                    <a:gd name="T1" fmla="*/ 4 h 23"/>
                    <a:gd name="T2" fmla="*/ 8 w 21"/>
                    <a:gd name="T3" fmla="*/ 1 h 23"/>
                    <a:gd name="T4" fmla="*/ 8 w 21"/>
                    <a:gd name="T5" fmla="*/ 1 h 23"/>
                    <a:gd name="T6" fmla="*/ 5 w 21"/>
                    <a:gd name="T7" fmla="*/ 0 h 23"/>
                    <a:gd name="T8" fmla="*/ 0 w 21"/>
                    <a:gd name="T9" fmla="*/ 5 h 23"/>
                    <a:gd name="T10" fmla="*/ 1 w 21"/>
                    <a:gd name="T11" fmla="*/ 8 h 23"/>
                    <a:gd name="T12" fmla="*/ 1 w 21"/>
                    <a:gd name="T13" fmla="*/ 8 h 23"/>
                    <a:gd name="T14" fmla="*/ 4 w 21"/>
                    <a:gd name="T15" fmla="*/ 11 h 23"/>
                    <a:gd name="T16" fmla="*/ 4 w 21"/>
                    <a:gd name="T17" fmla="*/ 11 h 23"/>
                    <a:gd name="T18" fmla="*/ 5 w 21"/>
                    <a:gd name="T19" fmla="*/ 11 h 23"/>
                    <a:gd name="T20" fmla="*/ 5 w 21"/>
                    <a:gd name="T21" fmla="*/ 11 h 23"/>
                    <a:gd name="T22" fmla="*/ 10 w 21"/>
                    <a:gd name="T23" fmla="*/ 16 h 23"/>
                    <a:gd name="T24" fmla="*/ 9 w 21"/>
                    <a:gd name="T25" fmla="*/ 18 h 23"/>
                    <a:gd name="T26" fmla="*/ 14 w 21"/>
                    <a:gd name="T27" fmla="*/ 23 h 23"/>
                    <a:gd name="T28" fmla="*/ 17 w 21"/>
                    <a:gd name="T29" fmla="*/ 21 h 23"/>
                    <a:gd name="T30" fmla="*/ 17 w 21"/>
                    <a:gd name="T31" fmla="*/ 21 h 23"/>
                    <a:gd name="T32" fmla="*/ 20 w 21"/>
                    <a:gd name="T33" fmla="*/ 18 h 23"/>
                    <a:gd name="T34" fmla="*/ 20 w 21"/>
                    <a:gd name="T35" fmla="*/ 18 h 23"/>
                    <a:gd name="T36" fmla="*/ 21 w 21"/>
                    <a:gd name="T37" fmla="*/ 15 h 23"/>
                    <a:gd name="T38" fmla="*/ 19 w 21"/>
                    <a:gd name="T39" fmla="*/ 12 h 23"/>
                    <a:gd name="T40" fmla="*/ 19 w 21"/>
                    <a:gd name="T41" fmla="*/ 12 h 23"/>
                    <a:gd name="T42" fmla="*/ 11 w 21"/>
                    <a:gd name="T43" fmla="*/ 4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" h="23">
                      <a:moveTo>
                        <a:pt x="11" y="4"/>
                      </a:move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9" y="17"/>
                        <a:pt x="9" y="18"/>
                        <a:pt x="9" y="18"/>
                      </a:cubicBezTo>
                      <a:cubicBezTo>
                        <a:pt x="9" y="21"/>
                        <a:pt x="11" y="23"/>
                        <a:pt x="14" y="23"/>
                      </a:cubicBezTo>
                      <a:cubicBezTo>
                        <a:pt x="15" y="23"/>
                        <a:pt x="16" y="22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7"/>
                        <a:pt x="21" y="16"/>
                        <a:pt x="21" y="15"/>
                      </a:cubicBezTo>
                      <a:cubicBezTo>
                        <a:pt x="21" y="14"/>
                        <a:pt x="20" y="13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lnTo>
                        <a:pt x="11" y="4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5" name="Freeform 34"/>
                <p:cNvSpPr/>
                <p:nvPr/>
              </p:nvSpPr>
              <p:spPr bwMode="auto">
                <a:xfrm rot="19870194">
                  <a:off x="2243644" y="2812390"/>
                  <a:ext cx="31637" cy="16697"/>
                </a:xfrm>
                <a:custGeom>
                  <a:avLst/>
                  <a:gdLst>
                    <a:gd name="T0" fmla="*/ 5 w 27"/>
                    <a:gd name="T1" fmla="*/ 14 h 14"/>
                    <a:gd name="T2" fmla="*/ 7 w 27"/>
                    <a:gd name="T3" fmla="*/ 13 h 14"/>
                    <a:gd name="T4" fmla="*/ 7 w 27"/>
                    <a:gd name="T5" fmla="*/ 14 h 14"/>
                    <a:gd name="T6" fmla="*/ 22 w 27"/>
                    <a:gd name="T7" fmla="*/ 10 h 14"/>
                    <a:gd name="T8" fmla="*/ 22 w 27"/>
                    <a:gd name="T9" fmla="*/ 10 h 14"/>
                    <a:gd name="T10" fmla="*/ 22 w 27"/>
                    <a:gd name="T11" fmla="*/ 10 h 14"/>
                    <a:gd name="T12" fmla="*/ 27 w 27"/>
                    <a:gd name="T13" fmla="*/ 5 h 14"/>
                    <a:gd name="T14" fmla="*/ 23 w 27"/>
                    <a:gd name="T15" fmla="*/ 0 h 14"/>
                    <a:gd name="T16" fmla="*/ 23 w 27"/>
                    <a:gd name="T17" fmla="*/ 0 h 14"/>
                    <a:gd name="T18" fmla="*/ 22 w 27"/>
                    <a:gd name="T19" fmla="*/ 0 h 14"/>
                    <a:gd name="T20" fmla="*/ 22 w 27"/>
                    <a:gd name="T21" fmla="*/ 0 h 14"/>
                    <a:gd name="T22" fmla="*/ 22 w 27"/>
                    <a:gd name="T23" fmla="*/ 0 h 14"/>
                    <a:gd name="T24" fmla="*/ 2 w 27"/>
                    <a:gd name="T25" fmla="*/ 6 h 14"/>
                    <a:gd name="T26" fmla="*/ 2 w 27"/>
                    <a:gd name="T27" fmla="*/ 6 h 14"/>
                    <a:gd name="T28" fmla="*/ 0 w 27"/>
                    <a:gd name="T29" fmla="*/ 10 h 14"/>
                    <a:gd name="T30" fmla="*/ 5 w 27"/>
                    <a:gd name="T3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14">
                      <a:moveTo>
                        <a:pt x="5" y="14"/>
                      </a:move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1"/>
                        <a:pt x="16" y="9"/>
                        <a:pt x="22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5" y="10"/>
                        <a:pt x="27" y="8"/>
                        <a:pt x="27" y="5"/>
                      </a:cubicBezTo>
                      <a:cubicBezTo>
                        <a:pt x="27" y="3"/>
                        <a:pt x="25" y="1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4" y="0"/>
                        <a:pt x="8" y="2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7"/>
                        <a:pt x="0" y="8"/>
                        <a:pt x="0" y="10"/>
                      </a:cubicBezTo>
                      <a:cubicBezTo>
                        <a:pt x="0" y="12"/>
                        <a:pt x="2" y="14"/>
                        <a:pt x="5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6" name="Freeform 35"/>
                <p:cNvSpPr/>
                <p:nvPr/>
              </p:nvSpPr>
              <p:spPr bwMode="auto">
                <a:xfrm rot="19870194">
                  <a:off x="2276118" y="2886260"/>
                  <a:ext cx="18895" cy="30319"/>
                </a:xfrm>
                <a:custGeom>
                  <a:avLst/>
                  <a:gdLst>
                    <a:gd name="T0" fmla="*/ 15 w 16"/>
                    <a:gd name="T1" fmla="*/ 19 h 26"/>
                    <a:gd name="T2" fmla="*/ 9 w 16"/>
                    <a:gd name="T3" fmla="*/ 3 h 26"/>
                    <a:gd name="T4" fmla="*/ 9 w 16"/>
                    <a:gd name="T5" fmla="*/ 3 h 26"/>
                    <a:gd name="T6" fmla="*/ 4 w 16"/>
                    <a:gd name="T7" fmla="*/ 0 h 26"/>
                    <a:gd name="T8" fmla="*/ 0 w 16"/>
                    <a:gd name="T9" fmla="*/ 4 h 26"/>
                    <a:gd name="T10" fmla="*/ 0 w 16"/>
                    <a:gd name="T11" fmla="*/ 5 h 26"/>
                    <a:gd name="T12" fmla="*/ 0 w 16"/>
                    <a:gd name="T13" fmla="*/ 5 h 26"/>
                    <a:gd name="T14" fmla="*/ 7 w 16"/>
                    <a:gd name="T15" fmla="*/ 24 h 26"/>
                    <a:gd name="T16" fmla="*/ 7 w 16"/>
                    <a:gd name="T17" fmla="*/ 24 h 26"/>
                    <a:gd name="T18" fmla="*/ 11 w 16"/>
                    <a:gd name="T19" fmla="*/ 26 h 26"/>
                    <a:gd name="T20" fmla="*/ 16 w 16"/>
                    <a:gd name="T21" fmla="*/ 21 h 26"/>
                    <a:gd name="T22" fmla="*/ 15 w 16"/>
                    <a:gd name="T23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" h="26">
                      <a:moveTo>
                        <a:pt x="15" y="19"/>
                      </a:moveTo>
                      <a:cubicBezTo>
                        <a:pt x="13" y="15"/>
                        <a:pt x="11" y="10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13"/>
                        <a:pt x="4" y="19"/>
                        <a:pt x="7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8" y="25"/>
                        <a:pt x="9" y="26"/>
                        <a:pt x="11" y="26"/>
                      </a:cubicBezTo>
                      <a:cubicBezTo>
                        <a:pt x="14" y="26"/>
                        <a:pt x="16" y="24"/>
                        <a:pt x="16" y="21"/>
                      </a:cubicBezTo>
                      <a:cubicBezTo>
                        <a:pt x="16" y="20"/>
                        <a:pt x="15" y="19"/>
                        <a:pt x="15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7" name="Freeform 36"/>
                <p:cNvSpPr/>
                <p:nvPr/>
              </p:nvSpPr>
              <p:spPr bwMode="auto">
                <a:xfrm rot="19870194">
                  <a:off x="2313550" y="2902267"/>
                  <a:ext cx="32956" cy="14061"/>
                </a:xfrm>
                <a:custGeom>
                  <a:avLst/>
                  <a:gdLst>
                    <a:gd name="T0" fmla="*/ 23 w 28"/>
                    <a:gd name="T1" fmla="*/ 3 h 12"/>
                    <a:gd name="T2" fmla="*/ 23 w 28"/>
                    <a:gd name="T3" fmla="*/ 3 h 12"/>
                    <a:gd name="T4" fmla="*/ 6 w 28"/>
                    <a:gd name="T5" fmla="*/ 0 h 12"/>
                    <a:gd name="T6" fmla="*/ 6 w 28"/>
                    <a:gd name="T7" fmla="*/ 0 h 12"/>
                    <a:gd name="T8" fmla="*/ 5 w 28"/>
                    <a:gd name="T9" fmla="*/ 0 h 12"/>
                    <a:gd name="T10" fmla="*/ 0 w 28"/>
                    <a:gd name="T11" fmla="*/ 4 h 12"/>
                    <a:gd name="T12" fmla="*/ 3 w 28"/>
                    <a:gd name="T13" fmla="*/ 9 h 12"/>
                    <a:gd name="T14" fmla="*/ 3 w 28"/>
                    <a:gd name="T15" fmla="*/ 9 h 12"/>
                    <a:gd name="T16" fmla="*/ 23 w 28"/>
                    <a:gd name="T17" fmla="*/ 12 h 12"/>
                    <a:gd name="T18" fmla="*/ 23 w 28"/>
                    <a:gd name="T19" fmla="*/ 12 h 12"/>
                    <a:gd name="T20" fmla="*/ 23 w 28"/>
                    <a:gd name="T21" fmla="*/ 12 h 12"/>
                    <a:gd name="T22" fmla="*/ 28 w 28"/>
                    <a:gd name="T23" fmla="*/ 7 h 12"/>
                    <a:gd name="T24" fmla="*/ 23 w 28"/>
                    <a:gd name="T25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2">
                      <a:moveTo>
                        <a:pt x="23" y="3"/>
                      </a:move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18" y="3"/>
                        <a:pt x="12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1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7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6" y="12"/>
                        <a:pt x="28" y="10"/>
                        <a:pt x="28" y="7"/>
                      </a:cubicBezTo>
                      <a:cubicBezTo>
                        <a:pt x="28" y="5"/>
                        <a:pt x="26" y="3"/>
                        <a:pt x="23" y="3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8" name="Freeform 37"/>
                <p:cNvSpPr/>
                <p:nvPr/>
              </p:nvSpPr>
              <p:spPr bwMode="auto">
                <a:xfrm rot="19870194">
                  <a:off x="2298145" y="2714249"/>
                  <a:ext cx="14940" cy="30758"/>
                </a:xfrm>
                <a:custGeom>
                  <a:avLst/>
                  <a:gdLst>
                    <a:gd name="T0" fmla="*/ 3 w 13"/>
                    <a:gd name="T1" fmla="*/ 20 h 26"/>
                    <a:gd name="T2" fmla="*/ 3 w 13"/>
                    <a:gd name="T3" fmla="*/ 20 h 26"/>
                    <a:gd name="T4" fmla="*/ 3 w 13"/>
                    <a:gd name="T5" fmla="*/ 20 h 26"/>
                    <a:gd name="T6" fmla="*/ 3 w 13"/>
                    <a:gd name="T7" fmla="*/ 20 h 26"/>
                    <a:gd name="T8" fmla="*/ 4 w 13"/>
                    <a:gd name="T9" fmla="*/ 23 h 26"/>
                    <a:gd name="T10" fmla="*/ 4 w 13"/>
                    <a:gd name="T11" fmla="*/ 23 h 26"/>
                    <a:gd name="T12" fmla="*/ 9 w 13"/>
                    <a:gd name="T13" fmla="*/ 26 h 26"/>
                    <a:gd name="T14" fmla="*/ 13 w 13"/>
                    <a:gd name="T15" fmla="*/ 21 h 26"/>
                    <a:gd name="T16" fmla="*/ 13 w 13"/>
                    <a:gd name="T17" fmla="*/ 19 h 26"/>
                    <a:gd name="T18" fmla="*/ 13 w 13"/>
                    <a:gd name="T19" fmla="*/ 19 h 26"/>
                    <a:gd name="T20" fmla="*/ 12 w 13"/>
                    <a:gd name="T21" fmla="*/ 17 h 26"/>
                    <a:gd name="T22" fmla="*/ 12 w 13"/>
                    <a:gd name="T23" fmla="*/ 17 h 26"/>
                    <a:gd name="T24" fmla="*/ 10 w 13"/>
                    <a:gd name="T25" fmla="*/ 4 h 26"/>
                    <a:gd name="T26" fmla="*/ 9 w 13"/>
                    <a:gd name="T27" fmla="*/ 4 h 26"/>
                    <a:gd name="T28" fmla="*/ 5 w 13"/>
                    <a:gd name="T29" fmla="*/ 0 h 26"/>
                    <a:gd name="T30" fmla="*/ 0 w 13"/>
                    <a:gd name="T31" fmla="*/ 4 h 26"/>
                    <a:gd name="T32" fmla="*/ 0 w 13"/>
                    <a:gd name="T33" fmla="*/ 4 h 26"/>
                    <a:gd name="T34" fmla="*/ 0 w 13"/>
                    <a:gd name="T35" fmla="*/ 4 h 26"/>
                    <a:gd name="T36" fmla="*/ 3 w 13"/>
                    <a:gd name="T37" fmla="*/ 2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" h="26">
                      <a:moveTo>
                        <a:pt x="3" y="20"/>
                      </a:move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5" y="24"/>
                        <a:pt x="7" y="26"/>
                        <a:pt x="9" y="26"/>
                      </a:cubicBezTo>
                      <a:cubicBezTo>
                        <a:pt x="11" y="26"/>
                        <a:pt x="13" y="24"/>
                        <a:pt x="13" y="21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1" y="14"/>
                        <a:pt x="10" y="10"/>
                        <a:pt x="10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2"/>
                        <a:pt x="2" y="18"/>
                        <a:pt x="3" y="2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49" name="Freeform 38"/>
                <p:cNvSpPr/>
                <p:nvPr/>
              </p:nvSpPr>
              <p:spPr bwMode="auto">
                <a:xfrm rot="19870194">
                  <a:off x="2289163" y="2798949"/>
                  <a:ext cx="30319" cy="19773"/>
                </a:xfrm>
                <a:custGeom>
                  <a:avLst/>
                  <a:gdLst>
                    <a:gd name="T0" fmla="*/ 2 w 26"/>
                    <a:gd name="T1" fmla="*/ 9 h 17"/>
                    <a:gd name="T2" fmla="*/ 2 w 26"/>
                    <a:gd name="T3" fmla="*/ 9 h 17"/>
                    <a:gd name="T4" fmla="*/ 19 w 26"/>
                    <a:gd name="T5" fmla="*/ 17 h 17"/>
                    <a:gd name="T6" fmla="*/ 19 w 26"/>
                    <a:gd name="T7" fmla="*/ 17 h 17"/>
                    <a:gd name="T8" fmla="*/ 19 w 26"/>
                    <a:gd name="T9" fmla="*/ 17 h 17"/>
                    <a:gd name="T10" fmla="*/ 19 w 26"/>
                    <a:gd name="T11" fmla="*/ 17 h 17"/>
                    <a:gd name="T12" fmla="*/ 21 w 26"/>
                    <a:gd name="T13" fmla="*/ 17 h 17"/>
                    <a:gd name="T14" fmla="*/ 26 w 26"/>
                    <a:gd name="T15" fmla="*/ 13 h 17"/>
                    <a:gd name="T16" fmla="*/ 23 w 26"/>
                    <a:gd name="T17" fmla="*/ 8 h 17"/>
                    <a:gd name="T18" fmla="*/ 23 w 26"/>
                    <a:gd name="T19" fmla="*/ 8 h 17"/>
                    <a:gd name="T20" fmla="*/ 7 w 26"/>
                    <a:gd name="T21" fmla="*/ 1 h 17"/>
                    <a:gd name="T22" fmla="*/ 6 w 26"/>
                    <a:gd name="T23" fmla="*/ 1 h 17"/>
                    <a:gd name="T24" fmla="*/ 4 w 26"/>
                    <a:gd name="T25" fmla="*/ 0 h 17"/>
                    <a:gd name="T26" fmla="*/ 0 w 26"/>
                    <a:gd name="T27" fmla="*/ 5 h 17"/>
                    <a:gd name="T28" fmla="*/ 2 w 26"/>
                    <a:gd name="T29" fmla="*/ 9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" h="17">
                      <a:moveTo>
                        <a:pt x="2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7" y="12"/>
                        <a:pt x="13" y="15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20" y="17"/>
                        <a:pt x="21" y="17"/>
                        <a:pt x="21" y="17"/>
                      </a:cubicBezTo>
                      <a:cubicBezTo>
                        <a:pt x="24" y="17"/>
                        <a:pt x="26" y="15"/>
                        <a:pt x="26" y="13"/>
                      </a:cubicBezTo>
                      <a:cubicBezTo>
                        <a:pt x="26" y="11"/>
                        <a:pt x="25" y="9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17" y="6"/>
                        <a:pt x="11" y="3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0" name="Freeform 39"/>
                <p:cNvSpPr/>
                <p:nvPr/>
              </p:nvSpPr>
              <p:spPr bwMode="auto">
                <a:xfrm rot="19870194">
                  <a:off x="2288550" y="2679394"/>
                  <a:ext cx="31637" cy="17576"/>
                </a:xfrm>
                <a:custGeom>
                  <a:avLst/>
                  <a:gdLst>
                    <a:gd name="T0" fmla="*/ 5 w 27"/>
                    <a:gd name="T1" fmla="*/ 15 h 15"/>
                    <a:gd name="T2" fmla="*/ 8 w 27"/>
                    <a:gd name="T3" fmla="*/ 14 h 15"/>
                    <a:gd name="T4" fmla="*/ 8 w 27"/>
                    <a:gd name="T5" fmla="*/ 14 h 15"/>
                    <a:gd name="T6" fmla="*/ 18 w 27"/>
                    <a:gd name="T7" fmla="*/ 9 h 15"/>
                    <a:gd name="T8" fmla="*/ 22 w 27"/>
                    <a:gd name="T9" fmla="*/ 9 h 15"/>
                    <a:gd name="T10" fmla="*/ 22 w 27"/>
                    <a:gd name="T11" fmla="*/ 9 h 15"/>
                    <a:gd name="T12" fmla="*/ 27 w 27"/>
                    <a:gd name="T13" fmla="*/ 4 h 15"/>
                    <a:gd name="T14" fmla="*/ 22 w 27"/>
                    <a:gd name="T15" fmla="*/ 0 h 15"/>
                    <a:gd name="T16" fmla="*/ 22 w 27"/>
                    <a:gd name="T17" fmla="*/ 0 h 15"/>
                    <a:gd name="T18" fmla="*/ 22 w 27"/>
                    <a:gd name="T19" fmla="*/ 0 h 15"/>
                    <a:gd name="T20" fmla="*/ 18 w 27"/>
                    <a:gd name="T21" fmla="*/ 0 h 15"/>
                    <a:gd name="T22" fmla="*/ 18 w 27"/>
                    <a:gd name="T23" fmla="*/ 0 h 15"/>
                    <a:gd name="T24" fmla="*/ 17 w 27"/>
                    <a:gd name="T25" fmla="*/ 0 h 15"/>
                    <a:gd name="T26" fmla="*/ 17 w 27"/>
                    <a:gd name="T27" fmla="*/ 0 h 15"/>
                    <a:gd name="T28" fmla="*/ 2 w 27"/>
                    <a:gd name="T29" fmla="*/ 7 h 15"/>
                    <a:gd name="T30" fmla="*/ 2 w 27"/>
                    <a:gd name="T31" fmla="*/ 7 h 15"/>
                    <a:gd name="T32" fmla="*/ 0 w 27"/>
                    <a:gd name="T33" fmla="*/ 10 h 15"/>
                    <a:gd name="T34" fmla="*/ 5 w 27"/>
                    <a:gd name="T3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7" h="15">
                      <a:moveTo>
                        <a:pt x="5" y="15"/>
                      </a:moveTo>
                      <a:cubicBezTo>
                        <a:pt x="6" y="15"/>
                        <a:pt x="7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1" y="11"/>
                        <a:pt x="14" y="10"/>
                        <a:pt x="18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5" y="9"/>
                        <a:pt x="27" y="7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1" y="0"/>
                        <a:pt x="6" y="3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0" y="9"/>
                        <a:pt x="0" y="10"/>
                      </a:cubicBezTo>
                      <a:cubicBezTo>
                        <a:pt x="0" y="13"/>
                        <a:pt x="2" y="15"/>
                        <a:pt x="5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1" name="Freeform 40"/>
                <p:cNvSpPr/>
                <p:nvPr/>
              </p:nvSpPr>
              <p:spPr bwMode="auto">
                <a:xfrm rot="19870194">
                  <a:off x="2693946" y="2652064"/>
                  <a:ext cx="27243" cy="24607"/>
                </a:xfrm>
                <a:custGeom>
                  <a:avLst/>
                  <a:gdLst>
                    <a:gd name="T0" fmla="*/ 14 w 23"/>
                    <a:gd name="T1" fmla="*/ 20 h 21"/>
                    <a:gd name="T2" fmla="*/ 14 w 23"/>
                    <a:gd name="T3" fmla="*/ 20 h 21"/>
                    <a:gd name="T4" fmla="*/ 18 w 23"/>
                    <a:gd name="T5" fmla="*/ 21 h 21"/>
                    <a:gd name="T6" fmla="*/ 23 w 23"/>
                    <a:gd name="T7" fmla="*/ 17 h 21"/>
                    <a:gd name="T8" fmla="*/ 21 w 23"/>
                    <a:gd name="T9" fmla="*/ 13 h 21"/>
                    <a:gd name="T10" fmla="*/ 21 w 23"/>
                    <a:gd name="T11" fmla="*/ 13 h 21"/>
                    <a:gd name="T12" fmla="*/ 21 w 23"/>
                    <a:gd name="T13" fmla="*/ 13 h 21"/>
                    <a:gd name="T14" fmla="*/ 21 w 23"/>
                    <a:gd name="T15" fmla="*/ 13 h 21"/>
                    <a:gd name="T16" fmla="*/ 8 w 23"/>
                    <a:gd name="T17" fmla="*/ 1 h 21"/>
                    <a:gd name="T18" fmla="*/ 8 w 23"/>
                    <a:gd name="T19" fmla="*/ 1 h 21"/>
                    <a:gd name="T20" fmla="*/ 5 w 23"/>
                    <a:gd name="T21" fmla="*/ 0 h 21"/>
                    <a:gd name="T22" fmla="*/ 0 w 23"/>
                    <a:gd name="T23" fmla="*/ 5 h 21"/>
                    <a:gd name="T24" fmla="*/ 2 w 23"/>
                    <a:gd name="T25" fmla="*/ 8 h 21"/>
                    <a:gd name="T26" fmla="*/ 2 w 23"/>
                    <a:gd name="T27" fmla="*/ 9 h 21"/>
                    <a:gd name="T28" fmla="*/ 14 w 23"/>
                    <a:gd name="T29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3" h="21"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5" y="21"/>
                        <a:pt x="17" y="21"/>
                        <a:pt x="18" y="21"/>
                      </a:cubicBezTo>
                      <a:cubicBezTo>
                        <a:pt x="20" y="21"/>
                        <a:pt x="23" y="19"/>
                        <a:pt x="23" y="17"/>
                      </a:cubicBezTo>
                      <a:cubicBezTo>
                        <a:pt x="23" y="15"/>
                        <a:pt x="22" y="14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16" y="8"/>
                        <a:pt x="12" y="4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6" y="11"/>
                        <a:pt x="10" y="15"/>
                        <a:pt x="14" y="2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2" name="Freeform 41"/>
                <p:cNvSpPr/>
                <p:nvPr/>
              </p:nvSpPr>
              <p:spPr bwMode="auto">
                <a:xfrm rot="19870194">
                  <a:off x="2604698" y="2864205"/>
                  <a:ext cx="15379" cy="28122"/>
                </a:xfrm>
                <a:custGeom>
                  <a:avLst/>
                  <a:gdLst>
                    <a:gd name="T0" fmla="*/ 4 w 13"/>
                    <a:gd name="T1" fmla="*/ 20 h 24"/>
                    <a:gd name="T2" fmla="*/ 4 w 13"/>
                    <a:gd name="T3" fmla="*/ 20 h 24"/>
                    <a:gd name="T4" fmla="*/ 8 w 13"/>
                    <a:gd name="T5" fmla="*/ 24 h 24"/>
                    <a:gd name="T6" fmla="*/ 13 w 13"/>
                    <a:gd name="T7" fmla="*/ 20 h 24"/>
                    <a:gd name="T8" fmla="*/ 13 w 13"/>
                    <a:gd name="T9" fmla="*/ 19 h 24"/>
                    <a:gd name="T10" fmla="*/ 13 w 13"/>
                    <a:gd name="T11" fmla="*/ 19 h 24"/>
                    <a:gd name="T12" fmla="*/ 13 w 13"/>
                    <a:gd name="T13" fmla="*/ 12 h 24"/>
                    <a:gd name="T14" fmla="*/ 13 w 13"/>
                    <a:gd name="T15" fmla="*/ 8 h 24"/>
                    <a:gd name="T16" fmla="*/ 13 w 13"/>
                    <a:gd name="T17" fmla="*/ 8 h 24"/>
                    <a:gd name="T18" fmla="*/ 13 w 13"/>
                    <a:gd name="T19" fmla="*/ 8 h 24"/>
                    <a:gd name="T20" fmla="*/ 13 w 13"/>
                    <a:gd name="T21" fmla="*/ 5 h 24"/>
                    <a:gd name="T22" fmla="*/ 13 w 13"/>
                    <a:gd name="T23" fmla="*/ 5 h 24"/>
                    <a:gd name="T24" fmla="*/ 13 w 13"/>
                    <a:gd name="T25" fmla="*/ 5 h 24"/>
                    <a:gd name="T26" fmla="*/ 8 w 13"/>
                    <a:gd name="T27" fmla="*/ 0 h 24"/>
                    <a:gd name="T28" fmla="*/ 6 w 13"/>
                    <a:gd name="T29" fmla="*/ 1 h 24"/>
                    <a:gd name="T30" fmla="*/ 6 w 13"/>
                    <a:gd name="T31" fmla="*/ 1 h 24"/>
                    <a:gd name="T32" fmla="*/ 2 w 13"/>
                    <a:gd name="T33" fmla="*/ 3 h 24"/>
                    <a:gd name="T34" fmla="*/ 2 w 13"/>
                    <a:gd name="T35" fmla="*/ 3 h 24"/>
                    <a:gd name="T36" fmla="*/ 0 w 13"/>
                    <a:gd name="T37" fmla="*/ 7 h 24"/>
                    <a:gd name="T38" fmla="*/ 3 w 13"/>
                    <a:gd name="T39" fmla="*/ 12 h 24"/>
                    <a:gd name="T40" fmla="*/ 3 w 13"/>
                    <a:gd name="T41" fmla="*/ 12 h 24"/>
                    <a:gd name="T42" fmla="*/ 3 w 13"/>
                    <a:gd name="T43" fmla="*/ 12 h 24"/>
                    <a:gd name="T44" fmla="*/ 3 w 13"/>
                    <a:gd name="T45" fmla="*/ 12 h 24"/>
                    <a:gd name="T46" fmla="*/ 3 w 13"/>
                    <a:gd name="T47" fmla="*/ 13 h 24"/>
                    <a:gd name="T48" fmla="*/ 3 w 13"/>
                    <a:gd name="T49" fmla="*/ 13 h 24"/>
                    <a:gd name="T50" fmla="*/ 4 w 13"/>
                    <a:gd name="T51" fmla="*/ 2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" h="24">
                      <a:moveTo>
                        <a:pt x="4" y="20"/>
                      </a:move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3"/>
                        <a:pt x="6" y="24"/>
                        <a:pt x="8" y="24"/>
                      </a:cubicBezTo>
                      <a:cubicBezTo>
                        <a:pt x="11" y="24"/>
                        <a:pt x="13" y="22"/>
                        <a:pt x="13" y="20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2"/>
                        <a:pt x="11" y="0"/>
                        <a:pt x="8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4"/>
                        <a:pt x="0" y="5"/>
                        <a:pt x="0" y="7"/>
                      </a:cubicBezTo>
                      <a:cubicBezTo>
                        <a:pt x="0" y="9"/>
                        <a:pt x="1" y="11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3"/>
                        <a:pt x="3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lnTo>
                        <a:pt x="4" y="20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3" name="Freeform 42"/>
                <p:cNvSpPr/>
                <p:nvPr/>
              </p:nvSpPr>
              <p:spPr bwMode="auto">
                <a:xfrm rot="19870194">
                  <a:off x="2719007" y="2759426"/>
                  <a:ext cx="26804" cy="26804"/>
                </a:xfrm>
                <a:custGeom>
                  <a:avLst/>
                  <a:gdLst>
                    <a:gd name="T0" fmla="*/ 23 w 23"/>
                    <a:gd name="T1" fmla="*/ 5 h 23"/>
                    <a:gd name="T2" fmla="*/ 18 w 23"/>
                    <a:gd name="T3" fmla="*/ 0 h 23"/>
                    <a:gd name="T4" fmla="*/ 15 w 23"/>
                    <a:gd name="T5" fmla="*/ 2 h 23"/>
                    <a:gd name="T6" fmla="*/ 15 w 23"/>
                    <a:gd name="T7" fmla="*/ 1 h 23"/>
                    <a:gd name="T8" fmla="*/ 5 w 23"/>
                    <a:gd name="T9" fmla="*/ 10 h 23"/>
                    <a:gd name="T10" fmla="*/ 6 w 23"/>
                    <a:gd name="T11" fmla="*/ 10 h 23"/>
                    <a:gd name="T12" fmla="*/ 5 w 23"/>
                    <a:gd name="T13" fmla="*/ 10 h 23"/>
                    <a:gd name="T14" fmla="*/ 5 w 23"/>
                    <a:gd name="T15" fmla="*/ 10 h 23"/>
                    <a:gd name="T16" fmla="*/ 5 w 23"/>
                    <a:gd name="T17" fmla="*/ 10 h 23"/>
                    <a:gd name="T18" fmla="*/ 5 w 23"/>
                    <a:gd name="T19" fmla="*/ 10 h 23"/>
                    <a:gd name="T20" fmla="*/ 1 w 23"/>
                    <a:gd name="T21" fmla="*/ 15 h 23"/>
                    <a:gd name="T22" fmla="*/ 1 w 23"/>
                    <a:gd name="T23" fmla="*/ 15 h 23"/>
                    <a:gd name="T24" fmla="*/ 0 w 23"/>
                    <a:gd name="T25" fmla="*/ 18 h 23"/>
                    <a:gd name="T26" fmla="*/ 4 w 23"/>
                    <a:gd name="T27" fmla="*/ 23 h 23"/>
                    <a:gd name="T28" fmla="*/ 8 w 23"/>
                    <a:gd name="T29" fmla="*/ 21 h 23"/>
                    <a:gd name="T30" fmla="*/ 8 w 23"/>
                    <a:gd name="T31" fmla="*/ 21 h 23"/>
                    <a:gd name="T32" fmla="*/ 12 w 23"/>
                    <a:gd name="T33" fmla="*/ 17 h 23"/>
                    <a:gd name="T34" fmla="*/ 21 w 23"/>
                    <a:gd name="T35" fmla="*/ 8 h 23"/>
                    <a:gd name="T36" fmla="*/ 21 w 23"/>
                    <a:gd name="T37" fmla="*/ 8 h 23"/>
                    <a:gd name="T38" fmla="*/ 23 w 23"/>
                    <a:gd name="T39" fmla="*/ 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3" h="23">
                      <a:moveTo>
                        <a:pt x="23" y="5"/>
                      </a:move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1"/>
                        <a:pt x="15" y="2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0" y="16"/>
                        <a:pt x="0" y="17"/>
                        <a:pt x="0" y="18"/>
                      </a:cubicBezTo>
                      <a:cubicBezTo>
                        <a:pt x="0" y="21"/>
                        <a:pt x="2" y="23"/>
                        <a:pt x="4" y="23"/>
                      </a:cubicBezTo>
                      <a:cubicBezTo>
                        <a:pt x="6" y="23"/>
                        <a:pt x="7" y="22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8"/>
                        <a:pt x="23" y="6"/>
                        <a:pt x="23" y="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4" name="Freeform 43"/>
                <p:cNvSpPr/>
                <p:nvPr/>
              </p:nvSpPr>
              <p:spPr bwMode="auto">
                <a:xfrm rot="19870194">
                  <a:off x="2655310" y="2651935"/>
                  <a:ext cx="22410" cy="22410"/>
                </a:xfrm>
                <a:custGeom>
                  <a:avLst/>
                  <a:gdLst>
                    <a:gd name="T0" fmla="*/ 4 w 19"/>
                    <a:gd name="T1" fmla="*/ 19 h 19"/>
                    <a:gd name="T2" fmla="*/ 4 w 19"/>
                    <a:gd name="T3" fmla="*/ 19 h 19"/>
                    <a:gd name="T4" fmla="*/ 10 w 19"/>
                    <a:gd name="T5" fmla="*/ 19 h 19"/>
                    <a:gd name="T6" fmla="*/ 10 w 19"/>
                    <a:gd name="T7" fmla="*/ 19 h 19"/>
                    <a:gd name="T8" fmla="*/ 10 w 19"/>
                    <a:gd name="T9" fmla="*/ 19 h 19"/>
                    <a:gd name="T10" fmla="*/ 15 w 19"/>
                    <a:gd name="T11" fmla="*/ 14 h 19"/>
                    <a:gd name="T12" fmla="*/ 14 w 19"/>
                    <a:gd name="T13" fmla="*/ 12 h 19"/>
                    <a:gd name="T14" fmla="*/ 18 w 19"/>
                    <a:gd name="T15" fmla="*/ 8 h 19"/>
                    <a:gd name="T16" fmla="*/ 18 w 19"/>
                    <a:gd name="T17" fmla="*/ 8 h 19"/>
                    <a:gd name="T18" fmla="*/ 19 w 19"/>
                    <a:gd name="T19" fmla="*/ 5 h 19"/>
                    <a:gd name="T20" fmla="*/ 15 w 19"/>
                    <a:gd name="T21" fmla="*/ 0 h 19"/>
                    <a:gd name="T22" fmla="*/ 11 w 19"/>
                    <a:gd name="T23" fmla="*/ 1 h 19"/>
                    <a:gd name="T24" fmla="*/ 11 w 19"/>
                    <a:gd name="T25" fmla="*/ 1 h 19"/>
                    <a:gd name="T26" fmla="*/ 2 w 19"/>
                    <a:gd name="T27" fmla="*/ 10 h 19"/>
                    <a:gd name="T28" fmla="*/ 2 w 19"/>
                    <a:gd name="T29" fmla="*/ 10 h 19"/>
                    <a:gd name="T30" fmla="*/ 2 w 19"/>
                    <a:gd name="T31" fmla="*/ 11 h 19"/>
                    <a:gd name="T32" fmla="*/ 1 w 19"/>
                    <a:gd name="T33" fmla="*/ 11 h 19"/>
                    <a:gd name="T34" fmla="*/ 0 w 19"/>
                    <a:gd name="T35" fmla="*/ 14 h 19"/>
                    <a:gd name="T36" fmla="*/ 4 w 19"/>
                    <a:gd name="T37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" h="19">
                      <a:moveTo>
                        <a:pt x="4" y="19"/>
                      </a:move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5" y="17"/>
                        <a:pt x="15" y="14"/>
                      </a:cubicBezTo>
                      <a:cubicBezTo>
                        <a:pt x="15" y="13"/>
                        <a:pt x="15" y="12"/>
                        <a:pt x="14" y="12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5" y="0"/>
                      </a:cubicBezTo>
                      <a:cubicBezTo>
                        <a:pt x="13" y="0"/>
                        <a:pt x="12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12"/>
                        <a:pt x="0" y="13"/>
                        <a:pt x="0" y="14"/>
                      </a:cubicBezTo>
                      <a:cubicBezTo>
                        <a:pt x="0" y="17"/>
                        <a:pt x="2" y="19"/>
                        <a:pt x="4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5" name="Freeform 44"/>
                <p:cNvSpPr/>
                <p:nvPr/>
              </p:nvSpPr>
              <p:spPr bwMode="auto">
                <a:xfrm rot="19870194">
                  <a:off x="2669618" y="2514723"/>
                  <a:ext cx="17576" cy="32956"/>
                </a:xfrm>
                <a:custGeom>
                  <a:avLst/>
                  <a:gdLst>
                    <a:gd name="T0" fmla="*/ 0 w 15"/>
                    <a:gd name="T1" fmla="*/ 7 h 28"/>
                    <a:gd name="T2" fmla="*/ 6 w 15"/>
                    <a:gd name="T3" fmla="*/ 23 h 28"/>
                    <a:gd name="T4" fmla="*/ 6 w 15"/>
                    <a:gd name="T5" fmla="*/ 23 h 28"/>
                    <a:gd name="T6" fmla="*/ 6 w 15"/>
                    <a:gd name="T7" fmla="*/ 23 h 28"/>
                    <a:gd name="T8" fmla="*/ 6 w 15"/>
                    <a:gd name="T9" fmla="*/ 23 h 28"/>
                    <a:gd name="T10" fmla="*/ 6 w 15"/>
                    <a:gd name="T11" fmla="*/ 24 h 28"/>
                    <a:gd name="T12" fmla="*/ 6 w 15"/>
                    <a:gd name="T13" fmla="*/ 24 h 28"/>
                    <a:gd name="T14" fmla="*/ 11 w 15"/>
                    <a:gd name="T15" fmla="*/ 28 h 28"/>
                    <a:gd name="T16" fmla="*/ 15 w 15"/>
                    <a:gd name="T17" fmla="*/ 23 h 28"/>
                    <a:gd name="T18" fmla="*/ 15 w 15"/>
                    <a:gd name="T19" fmla="*/ 23 h 28"/>
                    <a:gd name="T20" fmla="*/ 15 w 15"/>
                    <a:gd name="T21" fmla="*/ 23 h 28"/>
                    <a:gd name="T22" fmla="*/ 15 w 15"/>
                    <a:gd name="T23" fmla="*/ 22 h 28"/>
                    <a:gd name="T24" fmla="*/ 15 w 15"/>
                    <a:gd name="T25" fmla="*/ 22 h 28"/>
                    <a:gd name="T26" fmla="*/ 15 w 15"/>
                    <a:gd name="T27" fmla="*/ 22 h 28"/>
                    <a:gd name="T28" fmla="*/ 15 w 15"/>
                    <a:gd name="T29" fmla="*/ 22 h 28"/>
                    <a:gd name="T30" fmla="*/ 15 w 15"/>
                    <a:gd name="T31" fmla="*/ 22 h 28"/>
                    <a:gd name="T32" fmla="*/ 15 w 15"/>
                    <a:gd name="T33" fmla="*/ 22 h 28"/>
                    <a:gd name="T34" fmla="*/ 15 w 15"/>
                    <a:gd name="T35" fmla="*/ 21 h 28"/>
                    <a:gd name="T36" fmla="*/ 15 w 15"/>
                    <a:gd name="T37" fmla="*/ 21 h 28"/>
                    <a:gd name="T38" fmla="*/ 15 w 15"/>
                    <a:gd name="T39" fmla="*/ 21 h 28"/>
                    <a:gd name="T40" fmla="*/ 15 w 15"/>
                    <a:gd name="T41" fmla="*/ 21 h 28"/>
                    <a:gd name="T42" fmla="*/ 9 w 15"/>
                    <a:gd name="T43" fmla="*/ 3 h 28"/>
                    <a:gd name="T44" fmla="*/ 9 w 15"/>
                    <a:gd name="T45" fmla="*/ 3 h 28"/>
                    <a:gd name="T46" fmla="*/ 9 w 15"/>
                    <a:gd name="T47" fmla="*/ 3 h 28"/>
                    <a:gd name="T48" fmla="*/ 8 w 15"/>
                    <a:gd name="T49" fmla="*/ 3 h 28"/>
                    <a:gd name="T50" fmla="*/ 4 w 15"/>
                    <a:gd name="T51" fmla="*/ 0 h 28"/>
                    <a:gd name="T52" fmla="*/ 0 w 15"/>
                    <a:gd name="T53" fmla="*/ 5 h 28"/>
                    <a:gd name="T54" fmla="*/ 0 w 15"/>
                    <a:gd name="T55" fmla="*/ 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" h="28">
                      <a:moveTo>
                        <a:pt x="0" y="7"/>
                      </a:moveTo>
                      <a:cubicBezTo>
                        <a:pt x="3" y="13"/>
                        <a:pt x="5" y="18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6"/>
                        <a:pt x="8" y="28"/>
                        <a:pt x="11" y="28"/>
                      </a:cubicBezTo>
                      <a:cubicBezTo>
                        <a:pt x="13" y="28"/>
                        <a:pt x="15" y="26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4" y="15"/>
                        <a:pt x="12" y="9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6"/>
                        <a:pt x="0" y="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6" name="Freeform 45"/>
                <p:cNvSpPr/>
                <p:nvPr/>
              </p:nvSpPr>
              <p:spPr bwMode="auto">
                <a:xfrm rot="19870194">
                  <a:off x="2622437" y="2493942"/>
                  <a:ext cx="25486" cy="26804"/>
                </a:xfrm>
                <a:custGeom>
                  <a:avLst/>
                  <a:gdLst>
                    <a:gd name="T0" fmla="*/ 2 w 22"/>
                    <a:gd name="T1" fmla="*/ 9 h 23"/>
                    <a:gd name="T2" fmla="*/ 2 w 22"/>
                    <a:gd name="T3" fmla="*/ 9 h 23"/>
                    <a:gd name="T4" fmla="*/ 14 w 22"/>
                    <a:gd name="T5" fmla="*/ 21 h 23"/>
                    <a:gd name="T6" fmla="*/ 14 w 22"/>
                    <a:gd name="T7" fmla="*/ 21 h 23"/>
                    <a:gd name="T8" fmla="*/ 17 w 22"/>
                    <a:gd name="T9" fmla="*/ 23 h 23"/>
                    <a:gd name="T10" fmla="*/ 22 w 22"/>
                    <a:gd name="T11" fmla="*/ 18 h 23"/>
                    <a:gd name="T12" fmla="*/ 21 w 22"/>
                    <a:gd name="T13" fmla="*/ 15 h 23"/>
                    <a:gd name="T14" fmla="*/ 21 w 22"/>
                    <a:gd name="T15" fmla="*/ 15 h 23"/>
                    <a:gd name="T16" fmla="*/ 7 w 22"/>
                    <a:gd name="T17" fmla="*/ 1 h 23"/>
                    <a:gd name="T18" fmla="*/ 7 w 22"/>
                    <a:gd name="T19" fmla="*/ 1 h 23"/>
                    <a:gd name="T20" fmla="*/ 5 w 22"/>
                    <a:gd name="T21" fmla="*/ 0 h 23"/>
                    <a:gd name="T22" fmla="*/ 0 w 22"/>
                    <a:gd name="T23" fmla="*/ 5 h 23"/>
                    <a:gd name="T24" fmla="*/ 2 w 22"/>
                    <a:gd name="T2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23">
                      <a:moveTo>
                        <a:pt x="2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6" y="12"/>
                        <a:pt x="10" y="16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5" y="22"/>
                        <a:pt x="16" y="23"/>
                        <a:pt x="17" y="23"/>
                      </a:cubicBezTo>
                      <a:cubicBezTo>
                        <a:pt x="20" y="23"/>
                        <a:pt x="22" y="21"/>
                        <a:pt x="22" y="18"/>
                      </a:cubicBezTo>
                      <a:cubicBezTo>
                        <a:pt x="22" y="17"/>
                        <a:pt x="22" y="16"/>
                        <a:pt x="21" y="15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17" y="9"/>
                        <a:pt x="12" y="5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7" name="Freeform 46"/>
                <p:cNvSpPr/>
                <p:nvPr/>
              </p:nvSpPr>
              <p:spPr bwMode="auto">
                <a:xfrm rot="19870194">
                  <a:off x="2666699" y="2603916"/>
                  <a:ext cx="29440" cy="26804"/>
                </a:xfrm>
                <a:custGeom>
                  <a:avLst/>
                  <a:gdLst>
                    <a:gd name="T0" fmla="*/ 0 w 25"/>
                    <a:gd name="T1" fmla="*/ 19 h 23"/>
                    <a:gd name="T2" fmla="*/ 5 w 25"/>
                    <a:gd name="T3" fmla="*/ 23 h 23"/>
                    <a:gd name="T4" fmla="*/ 8 w 25"/>
                    <a:gd name="T5" fmla="*/ 22 h 23"/>
                    <a:gd name="T6" fmla="*/ 8 w 25"/>
                    <a:gd name="T7" fmla="*/ 22 h 23"/>
                    <a:gd name="T8" fmla="*/ 15 w 25"/>
                    <a:gd name="T9" fmla="*/ 16 h 23"/>
                    <a:gd name="T10" fmla="*/ 22 w 25"/>
                    <a:gd name="T11" fmla="*/ 9 h 23"/>
                    <a:gd name="T12" fmla="*/ 23 w 25"/>
                    <a:gd name="T13" fmla="*/ 9 h 23"/>
                    <a:gd name="T14" fmla="*/ 23 w 25"/>
                    <a:gd name="T15" fmla="*/ 9 h 23"/>
                    <a:gd name="T16" fmla="*/ 25 w 25"/>
                    <a:gd name="T17" fmla="*/ 5 h 23"/>
                    <a:gd name="T18" fmla="*/ 20 w 25"/>
                    <a:gd name="T19" fmla="*/ 0 h 23"/>
                    <a:gd name="T20" fmla="*/ 17 w 25"/>
                    <a:gd name="T21" fmla="*/ 1 h 23"/>
                    <a:gd name="T22" fmla="*/ 17 w 25"/>
                    <a:gd name="T23" fmla="*/ 1 h 23"/>
                    <a:gd name="T24" fmla="*/ 17 w 25"/>
                    <a:gd name="T25" fmla="*/ 2 h 23"/>
                    <a:gd name="T26" fmla="*/ 17 w 25"/>
                    <a:gd name="T27" fmla="*/ 2 h 23"/>
                    <a:gd name="T28" fmla="*/ 16 w 25"/>
                    <a:gd name="T29" fmla="*/ 2 h 23"/>
                    <a:gd name="T30" fmla="*/ 16 w 25"/>
                    <a:gd name="T31" fmla="*/ 2 h 23"/>
                    <a:gd name="T32" fmla="*/ 9 w 25"/>
                    <a:gd name="T33" fmla="*/ 9 h 23"/>
                    <a:gd name="T34" fmla="*/ 9 w 25"/>
                    <a:gd name="T35" fmla="*/ 9 h 23"/>
                    <a:gd name="T36" fmla="*/ 9 w 25"/>
                    <a:gd name="T37" fmla="*/ 9 h 23"/>
                    <a:gd name="T38" fmla="*/ 9 w 25"/>
                    <a:gd name="T39" fmla="*/ 9 h 23"/>
                    <a:gd name="T40" fmla="*/ 2 w 25"/>
                    <a:gd name="T41" fmla="*/ 15 h 23"/>
                    <a:gd name="T42" fmla="*/ 2 w 25"/>
                    <a:gd name="T43" fmla="*/ 15 h 23"/>
                    <a:gd name="T44" fmla="*/ 0 w 25"/>
                    <a:gd name="T45" fmla="*/ 1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5" h="23">
                      <a:moveTo>
                        <a:pt x="0" y="19"/>
                      </a:moveTo>
                      <a:cubicBezTo>
                        <a:pt x="0" y="21"/>
                        <a:pt x="2" y="23"/>
                        <a:pt x="5" y="23"/>
                      </a:cubicBezTo>
                      <a:cubicBezTo>
                        <a:pt x="6" y="23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0" y="17"/>
                        <a:pt x="0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8" name="Freeform 47"/>
                <p:cNvSpPr/>
                <p:nvPr/>
              </p:nvSpPr>
              <p:spPr bwMode="auto">
                <a:xfrm rot="19870194">
                  <a:off x="2575871" y="2505305"/>
                  <a:ext cx="30319" cy="14061"/>
                </a:xfrm>
                <a:custGeom>
                  <a:avLst/>
                  <a:gdLst>
                    <a:gd name="T0" fmla="*/ 4 w 26"/>
                    <a:gd name="T1" fmla="*/ 12 h 12"/>
                    <a:gd name="T2" fmla="*/ 7 w 26"/>
                    <a:gd name="T3" fmla="*/ 11 h 12"/>
                    <a:gd name="T4" fmla="*/ 7 w 26"/>
                    <a:gd name="T5" fmla="*/ 11 h 12"/>
                    <a:gd name="T6" fmla="*/ 9 w 26"/>
                    <a:gd name="T7" fmla="*/ 10 h 12"/>
                    <a:gd name="T8" fmla="*/ 12 w 26"/>
                    <a:gd name="T9" fmla="*/ 9 h 12"/>
                    <a:gd name="T10" fmla="*/ 22 w 26"/>
                    <a:gd name="T11" fmla="*/ 9 h 12"/>
                    <a:gd name="T12" fmla="*/ 22 w 26"/>
                    <a:gd name="T13" fmla="*/ 9 h 12"/>
                    <a:gd name="T14" fmla="*/ 26 w 26"/>
                    <a:gd name="T15" fmla="*/ 4 h 12"/>
                    <a:gd name="T16" fmla="*/ 22 w 26"/>
                    <a:gd name="T17" fmla="*/ 0 h 12"/>
                    <a:gd name="T18" fmla="*/ 22 w 26"/>
                    <a:gd name="T19" fmla="*/ 0 h 12"/>
                    <a:gd name="T20" fmla="*/ 22 w 26"/>
                    <a:gd name="T21" fmla="*/ 0 h 12"/>
                    <a:gd name="T22" fmla="*/ 12 w 26"/>
                    <a:gd name="T23" fmla="*/ 0 h 12"/>
                    <a:gd name="T24" fmla="*/ 12 w 26"/>
                    <a:gd name="T25" fmla="*/ 0 h 12"/>
                    <a:gd name="T26" fmla="*/ 11 w 26"/>
                    <a:gd name="T27" fmla="*/ 0 h 12"/>
                    <a:gd name="T28" fmla="*/ 11 w 26"/>
                    <a:gd name="T29" fmla="*/ 0 h 12"/>
                    <a:gd name="T30" fmla="*/ 7 w 26"/>
                    <a:gd name="T31" fmla="*/ 1 h 12"/>
                    <a:gd name="T32" fmla="*/ 7 w 26"/>
                    <a:gd name="T33" fmla="*/ 1 h 12"/>
                    <a:gd name="T34" fmla="*/ 5 w 26"/>
                    <a:gd name="T35" fmla="*/ 1 h 12"/>
                    <a:gd name="T36" fmla="*/ 5 w 26"/>
                    <a:gd name="T37" fmla="*/ 1 h 12"/>
                    <a:gd name="T38" fmla="*/ 2 w 26"/>
                    <a:gd name="T39" fmla="*/ 4 h 12"/>
                    <a:gd name="T40" fmla="*/ 2 w 26"/>
                    <a:gd name="T41" fmla="*/ 4 h 12"/>
                    <a:gd name="T42" fmla="*/ 0 w 26"/>
                    <a:gd name="T43" fmla="*/ 7 h 12"/>
                    <a:gd name="T44" fmla="*/ 4 w 26"/>
                    <a:gd name="T4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6" h="12">
                      <a:moveTo>
                        <a:pt x="4" y="12"/>
                      </a:moveTo>
                      <a:cubicBezTo>
                        <a:pt x="6" y="12"/>
                        <a:pt x="6" y="12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4" y="9"/>
                        <a:pt x="26" y="7"/>
                        <a:pt x="26" y="4"/>
                      </a:cubicBezTo>
                      <a:cubicBezTo>
                        <a:pt x="26" y="2"/>
                        <a:pt x="24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5"/>
                        <a:pt x="0" y="6"/>
                        <a:pt x="0" y="7"/>
                      </a:cubicBezTo>
                      <a:cubicBezTo>
                        <a:pt x="0" y="10"/>
                        <a:pt x="2" y="12"/>
                        <a:pt x="4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59" name="Freeform 48"/>
                <p:cNvSpPr/>
                <p:nvPr/>
              </p:nvSpPr>
              <p:spPr bwMode="auto">
                <a:xfrm rot="19870194">
                  <a:off x="2479632" y="2554560"/>
                  <a:ext cx="14061" cy="32956"/>
                </a:xfrm>
                <a:custGeom>
                  <a:avLst/>
                  <a:gdLst>
                    <a:gd name="T0" fmla="*/ 3 w 12"/>
                    <a:gd name="T1" fmla="*/ 4 h 28"/>
                    <a:gd name="T2" fmla="*/ 3 w 12"/>
                    <a:gd name="T3" fmla="*/ 4 h 28"/>
                    <a:gd name="T4" fmla="*/ 3 w 12"/>
                    <a:gd name="T5" fmla="*/ 4 h 28"/>
                    <a:gd name="T6" fmla="*/ 3 w 12"/>
                    <a:gd name="T7" fmla="*/ 9 h 28"/>
                    <a:gd name="T8" fmla="*/ 1 w 12"/>
                    <a:gd name="T9" fmla="*/ 21 h 28"/>
                    <a:gd name="T10" fmla="*/ 1 w 12"/>
                    <a:gd name="T11" fmla="*/ 21 h 28"/>
                    <a:gd name="T12" fmla="*/ 0 w 12"/>
                    <a:gd name="T13" fmla="*/ 23 h 28"/>
                    <a:gd name="T14" fmla="*/ 5 w 12"/>
                    <a:gd name="T15" fmla="*/ 28 h 28"/>
                    <a:gd name="T16" fmla="*/ 9 w 12"/>
                    <a:gd name="T17" fmla="*/ 25 h 28"/>
                    <a:gd name="T18" fmla="*/ 9 w 12"/>
                    <a:gd name="T19" fmla="*/ 25 h 28"/>
                    <a:gd name="T20" fmla="*/ 12 w 12"/>
                    <a:gd name="T21" fmla="*/ 9 h 28"/>
                    <a:gd name="T22" fmla="*/ 12 w 12"/>
                    <a:gd name="T23" fmla="*/ 8 h 28"/>
                    <a:gd name="T24" fmla="*/ 12 w 12"/>
                    <a:gd name="T25" fmla="*/ 8 h 28"/>
                    <a:gd name="T26" fmla="*/ 12 w 12"/>
                    <a:gd name="T27" fmla="*/ 4 h 28"/>
                    <a:gd name="T28" fmla="*/ 12 w 12"/>
                    <a:gd name="T29" fmla="*/ 4 h 28"/>
                    <a:gd name="T30" fmla="*/ 7 w 12"/>
                    <a:gd name="T31" fmla="*/ 0 h 28"/>
                    <a:gd name="T32" fmla="*/ 3 w 12"/>
                    <a:gd name="T3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" h="28">
                      <a:moveTo>
                        <a:pt x="3" y="4"/>
                      </a:move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3"/>
                        <a:pt x="2" y="17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ubicBezTo>
                        <a:pt x="7" y="28"/>
                        <a:pt x="9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1" y="20"/>
                        <a:pt x="12" y="14"/>
                        <a:pt x="12" y="9"/>
                      </a:cubicBezTo>
                      <a:cubicBezTo>
                        <a:pt x="12" y="9"/>
                        <a:pt x="12" y="9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2"/>
                        <a:pt x="10" y="0"/>
                        <a:pt x="7" y="0"/>
                      </a:cubicBezTo>
                      <a:cubicBezTo>
                        <a:pt x="5" y="0"/>
                        <a:pt x="3" y="2"/>
                        <a:pt x="3" y="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0" name="Freeform 49"/>
                <p:cNvSpPr/>
                <p:nvPr/>
              </p:nvSpPr>
              <p:spPr bwMode="auto">
                <a:xfrm rot="19870194">
                  <a:off x="2636927" y="2886645"/>
                  <a:ext cx="32516" cy="17576"/>
                </a:xfrm>
                <a:custGeom>
                  <a:avLst/>
                  <a:gdLst>
                    <a:gd name="T0" fmla="*/ 23 w 28"/>
                    <a:gd name="T1" fmla="*/ 15 h 15"/>
                    <a:gd name="T2" fmla="*/ 23 w 28"/>
                    <a:gd name="T3" fmla="*/ 15 h 15"/>
                    <a:gd name="T4" fmla="*/ 23 w 28"/>
                    <a:gd name="T5" fmla="*/ 15 h 15"/>
                    <a:gd name="T6" fmla="*/ 28 w 28"/>
                    <a:gd name="T7" fmla="*/ 10 h 15"/>
                    <a:gd name="T8" fmla="*/ 23 w 28"/>
                    <a:gd name="T9" fmla="*/ 5 h 15"/>
                    <a:gd name="T10" fmla="*/ 23 w 28"/>
                    <a:gd name="T11" fmla="*/ 5 h 15"/>
                    <a:gd name="T12" fmla="*/ 11 w 28"/>
                    <a:gd name="T13" fmla="*/ 3 h 15"/>
                    <a:gd name="T14" fmla="*/ 7 w 28"/>
                    <a:gd name="T15" fmla="*/ 1 h 15"/>
                    <a:gd name="T16" fmla="*/ 7 w 28"/>
                    <a:gd name="T17" fmla="*/ 1 h 15"/>
                    <a:gd name="T18" fmla="*/ 5 w 28"/>
                    <a:gd name="T19" fmla="*/ 0 h 15"/>
                    <a:gd name="T20" fmla="*/ 0 w 28"/>
                    <a:gd name="T21" fmla="*/ 5 h 15"/>
                    <a:gd name="T22" fmla="*/ 3 w 28"/>
                    <a:gd name="T23" fmla="*/ 9 h 15"/>
                    <a:gd name="T24" fmla="*/ 3 w 28"/>
                    <a:gd name="T25" fmla="*/ 9 h 15"/>
                    <a:gd name="T26" fmla="*/ 7 w 28"/>
                    <a:gd name="T27" fmla="*/ 12 h 15"/>
                    <a:gd name="T28" fmla="*/ 7 w 28"/>
                    <a:gd name="T29" fmla="*/ 12 h 15"/>
                    <a:gd name="T30" fmla="*/ 8 w 28"/>
                    <a:gd name="T31" fmla="*/ 12 h 15"/>
                    <a:gd name="T32" fmla="*/ 8 w 28"/>
                    <a:gd name="T33" fmla="*/ 12 h 15"/>
                    <a:gd name="T34" fmla="*/ 23 w 28"/>
                    <a:gd name="T3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5">
                      <a:moveTo>
                        <a:pt x="23" y="15"/>
                      </a:move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6" y="15"/>
                        <a:pt x="28" y="12"/>
                        <a:pt x="28" y="10"/>
                      </a:cubicBezTo>
                      <a:cubicBezTo>
                        <a:pt x="28" y="7"/>
                        <a:pt x="26" y="5"/>
                        <a:pt x="23" y="5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19" y="5"/>
                        <a:pt x="15" y="4"/>
                        <a:pt x="11" y="3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3" y="13"/>
                        <a:pt x="18" y="14"/>
                        <a:pt x="23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1" name="Freeform 50"/>
                <p:cNvSpPr/>
                <p:nvPr/>
              </p:nvSpPr>
              <p:spPr bwMode="auto">
                <a:xfrm rot="19870194">
                  <a:off x="2531846" y="2611246"/>
                  <a:ext cx="23289" cy="28562"/>
                </a:xfrm>
                <a:custGeom>
                  <a:avLst/>
                  <a:gdLst>
                    <a:gd name="T0" fmla="*/ 2 w 20"/>
                    <a:gd name="T1" fmla="*/ 8 h 24"/>
                    <a:gd name="T2" fmla="*/ 2 w 20"/>
                    <a:gd name="T3" fmla="*/ 8 h 24"/>
                    <a:gd name="T4" fmla="*/ 10 w 20"/>
                    <a:gd name="T5" fmla="*/ 21 h 24"/>
                    <a:gd name="T6" fmla="*/ 10 w 20"/>
                    <a:gd name="T7" fmla="*/ 21 h 24"/>
                    <a:gd name="T8" fmla="*/ 15 w 20"/>
                    <a:gd name="T9" fmla="*/ 24 h 24"/>
                    <a:gd name="T10" fmla="*/ 20 w 20"/>
                    <a:gd name="T11" fmla="*/ 19 h 24"/>
                    <a:gd name="T12" fmla="*/ 19 w 20"/>
                    <a:gd name="T13" fmla="*/ 17 h 24"/>
                    <a:gd name="T14" fmla="*/ 19 w 20"/>
                    <a:gd name="T15" fmla="*/ 17 h 24"/>
                    <a:gd name="T16" fmla="*/ 19 w 20"/>
                    <a:gd name="T17" fmla="*/ 17 h 24"/>
                    <a:gd name="T18" fmla="*/ 19 w 20"/>
                    <a:gd name="T19" fmla="*/ 17 h 24"/>
                    <a:gd name="T20" fmla="*/ 8 w 20"/>
                    <a:gd name="T21" fmla="*/ 1 h 24"/>
                    <a:gd name="T22" fmla="*/ 8 w 20"/>
                    <a:gd name="T23" fmla="*/ 1 h 24"/>
                    <a:gd name="T24" fmla="*/ 8 w 20"/>
                    <a:gd name="T25" fmla="*/ 1 h 24"/>
                    <a:gd name="T26" fmla="*/ 8 w 20"/>
                    <a:gd name="T27" fmla="*/ 1 h 24"/>
                    <a:gd name="T28" fmla="*/ 5 w 20"/>
                    <a:gd name="T29" fmla="*/ 0 h 24"/>
                    <a:gd name="T30" fmla="*/ 0 w 20"/>
                    <a:gd name="T31" fmla="*/ 5 h 24"/>
                    <a:gd name="T32" fmla="*/ 2 w 20"/>
                    <a:gd name="T33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24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5" y="11"/>
                        <a:pt x="8" y="15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1" y="23"/>
                        <a:pt x="13" y="24"/>
                        <a:pt x="15" y="24"/>
                      </a:cubicBezTo>
                      <a:cubicBezTo>
                        <a:pt x="17" y="24"/>
                        <a:pt x="20" y="22"/>
                        <a:pt x="20" y="19"/>
                      </a:cubicBezTo>
                      <a:cubicBezTo>
                        <a:pt x="20" y="18"/>
                        <a:pt x="19" y="18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6" y="10"/>
                        <a:pt x="12" y="5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7"/>
                        <a:pt x="2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2" name="Freeform 51"/>
                <p:cNvSpPr/>
                <p:nvPr/>
              </p:nvSpPr>
              <p:spPr bwMode="auto">
                <a:xfrm rot="19870194">
                  <a:off x="2725034" y="2834431"/>
                  <a:ext cx="28122" cy="25925"/>
                </a:xfrm>
                <a:custGeom>
                  <a:avLst/>
                  <a:gdLst>
                    <a:gd name="T0" fmla="*/ 17 w 24"/>
                    <a:gd name="T1" fmla="*/ 1 h 22"/>
                    <a:gd name="T2" fmla="*/ 17 w 24"/>
                    <a:gd name="T3" fmla="*/ 1 h 22"/>
                    <a:gd name="T4" fmla="*/ 1 w 24"/>
                    <a:gd name="T5" fmla="*/ 14 h 22"/>
                    <a:gd name="T6" fmla="*/ 1 w 24"/>
                    <a:gd name="T7" fmla="*/ 14 h 22"/>
                    <a:gd name="T8" fmla="*/ 0 w 24"/>
                    <a:gd name="T9" fmla="*/ 17 h 22"/>
                    <a:gd name="T10" fmla="*/ 4 w 24"/>
                    <a:gd name="T11" fmla="*/ 22 h 22"/>
                    <a:gd name="T12" fmla="*/ 8 w 24"/>
                    <a:gd name="T13" fmla="*/ 21 h 22"/>
                    <a:gd name="T14" fmla="*/ 8 w 24"/>
                    <a:gd name="T15" fmla="*/ 21 h 22"/>
                    <a:gd name="T16" fmla="*/ 21 w 24"/>
                    <a:gd name="T17" fmla="*/ 9 h 22"/>
                    <a:gd name="T18" fmla="*/ 21 w 24"/>
                    <a:gd name="T19" fmla="*/ 9 h 22"/>
                    <a:gd name="T20" fmla="*/ 24 w 24"/>
                    <a:gd name="T21" fmla="*/ 5 h 22"/>
                    <a:gd name="T22" fmla="*/ 19 w 24"/>
                    <a:gd name="T23" fmla="*/ 0 h 22"/>
                    <a:gd name="T24" fmla="*/ 17 w 24"/>
                    <a:gd name="T25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2">
                      <a:moveTo>
                        <a:pt x="17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5"/>
                        <a:pt x="6" y="9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4" y="22"/>
                      </a:cubicBezTo>
                      <a:cubicBezTo>
                        <a:pt x="6" y="22"/>
                        <a:pt x="7" y="21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6"/>
                        <a:pt x="17" y="12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3" y="8"/>
                        <a:pt x="24" y="7"/>
                        <a:pt x="24" y="5"/>
                      </a:cubicBezTo>
                      <a:cubicBezTo>
                        <a:pt x="24" y="3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7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3" name="Freeform 52"/>
                <p:cNvSpPr/>
                <p:nvPr/>
              </p:nvSpPr>
              <p:spPr bwMode="auto">
                <a:xfrm rot="19870194">
                  <a:off x="2567980" y="2640967"/>
                  <a:ext cx="18455" cy="23289"/>
                </a:xfrm>
                <a:custGeom>
                  <a:avLst/>
                  <a:gdLst>
                    <a:gd name="T0" fmla="*/ 0 w 16"/>
                    <a:gd name="T1" fmla="*/ 5 h 20"/>
                    <a:gd name="T2" fmla="*/ 0 w 16"/>
                    <a:gd name="T3" fmla="*/ 5 h 20"/>
                    <a:gd name="T4" fmla="*/ 0 w 16"/>
                    <a:gd name="T5" fmla="*/ 6 h 20"/>
                    <a:gd name="T6" fmla="*/ 0 w 16"/>
                    <a:gd name="T7" fmla="*/ 6 h 20"/>
                    <a:gd name="T8" fmla="*/ 0 w 16"/>
                    <a:gd name="T9" fmla="*/ 6 h 20"/>
                    <a:gd name="T10" fmla="*/ 0 w 16"/>
                    <a:gd name="T11" fmla="*/ 6 h 20"/>
                    <a:gd name="T12" fmla="*/ 1 w 16"/>
                    <a:gd name="T13" fmla="*/ 12 h 20"/>
                    <a:gd name="T14" fmla="*/ 0 w 16"/>
                    <a:gd name="T15" fmla="*/ 14 h 20"/>
                    <a:gd name="T16" fmla="*/ 1 w 16"/>
                    <a:gd name="T17" fmla="*/ 15 h 20"/>
                    <a:gd name="T18" fmla="*/ 0 w 16"/>
                    <a:gd name="T19" fmla="*/ 15 h 20"/>
                    <a:gd name="T20" fmla="*/ 5 w 16"/>
                    <a:gd name="T21" fmla="*/ 20 h 20"/>
                    <a:gd name="T22" fmla="*/ 9 w 16"/>
                    <a:gd name="T23" fmla="*/ 18 h 20"/>
                    <a:gd name="T24" fmla="*/ 9 w 16"/>
                    <a:gd name="T25" fmla="*/ 18 h 20"/>
                    <a:gd name="T26" fmla="*/ 15 w 16"/>
                    <a:gd name="T27" fmla="*/ 11 h 20"/>
                    <a:gd name="T28" fmla="*/ 15 w 16"/>
                    <a:gd name="T29" fmla="*/ 11 h 20"/>
                    <a:gd name="T30" fmla="*/ 16 w 16"/>
                    <a:gd name="T31" fmla="*/ 8 h 20"/>
                    <a:gd name="T32" fmla="*/ 11 w 16"/>
                    <a:gd name="T33" fmla="*/ 3 h 20"/>
                    <a:gd name="T34" fmla="*/ 9 w 16"/>
                    <a:gd name="T35" fmla="*/ 4 h 20"/>
                    <a:gd name="T36" fmla="*/ 5 w 16"/>
                    <a:gd name="T37" fmla="*/ 0 h 20"/>
                    <a:gd name="T38" fmla="*/ 0 w 16"/>
                    <a:gd name="T39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20">
                      <a:moveTo>
                        <a:pt x="0" y="5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0" y="15"/>
                        <a:pt x="0" y="15"/>
                      </a:cubicBezTo>
                      <a:cubicBezTo>
                        <a:pt x="0" y="17"/>
                        <a:pt x="3" y="20"/>
                        <a:pt x="5" y="20"/>
                      </a:cubicBezTo>
                      <a:cubicBezTo>
                        <a:pt x="7" y="20"/>
                        <a:pt x="8" y="19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6" y="10"/>
                        <a:pt x="16" y="9"/>
                        <a:pt x="16" y="8"/>
                      </a:cubicBezTo>
                      <a:cubicBezTo>
                        <a:pt x="16" y="5"/>
                        <a:pt x="14" y="3"/>
                        <a:pt x="11" y="3"/>
                      </a:cubicBezTo>
                      <a:cubicBezTo>
                        <a:pt x="11" y="3"/>
                        <a:pt x="10" y="3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4" name="Freeform 53"/>
                <p:cNvSpPr/>
                <p:nvPr/>
              </p:nvSpPr>
              <p:spPr bwMode="auto">
                <a:xfrm rot="19870194">
                  <a:off x="2575804" y="2539303"/>
                  <a:ext cx="14061" cy="33834"/>
                </a:xfrm>
                <a:custGeom>
                  <a:avLst/>
                  <a:gdLst>
                    <a:gd name="T0" fmla="*/ 5 w 12"/>
                    <a:gd name="T1" fmla="*/ 29 h 29"/>
                    <a:gd name="T2" fmla="*/ 9 w 12"/>
                    <a:gd name="T3" fmla="*/ 25 h 29"/>
                    <a:gd name="T4" fmla="*/ 9 w 12"/>
                    <a:gd name="T5" fmla="*/ 25 h 29"/>
                    <a:gd name="T6" fmla="*/ 10 w 12"/>
                    <a:gd name="T7" fmla="*/ 19 h 29"/>
                    <a:gd name="T8" fmla="*/ 10 w 12"/>
                    <a:gd name="T9" fmla="*/ 19 h 29"/>
                    <a:gd name="T10" fmla="*/ 10 w 12"/>
                    <a:gd name="T11" fmla="*/ 19 h 29"/>
                    <a:gd name="T12" fmla="*/ 10 w 12"/>
                    <a:gd name="T13" fmla="*/ 19 h 29"/>
                    <a:gd name="T14" fmla="*/ 12 w 12"/>
                    <a:gd name="T15" fmla="*/ 6 h 29"/>
                    <a:gd name="T16" fmla="*/ 12 w 12"/>
                    <a:gd name="T17" fmla="*/ 6 h 29"/>
                    <a:gd name="T18" fmla="*/ 12 w 12"/>
                    <a:gd name="T19" fmla="*/ 5 h 29"/>
                    <a:gd name="T20" fmla="*/ 7 w 12"/>
                    <a:gd name="T21" fmla="*/ 0 h 29"/>
                    <a:gd name="T22" fmla="*/ 3 w 12"/>
                    <a:gd name="T23" fmla="*/ 4 h 29"/>
                    <a:gd name="T24" fmla="*/ 3 w 12"/>
                    <a:gd name="T25" fmla="*/ 4 h 29"/>
                    <a:gd name="T26" fmla="*/ 0 w 12"/>
                    <a:gd name="T27" fmla="*/ 19 h 29"/>
                    <a:gd name="T28" fmla="*/ 0 w 12"/>
                    <a:gd name="T29" fmla="*/ 19 h 29"/>
                    <a:gd name="T30" fmla="*/ 0 w 12"/>
                    <a:gd name="T31" fmla="*/ 24 h 29"/>
                    <a:gd name="T32" fmla="*/ 0 w 12"/>
                    <a:gd name="T33" fmla="*/ 24 h 29"/>
                    <a:gd name="T34" fmla="*/ 0 w 12"/>
                    <a:gd name="T35" fmla="*/ 24 h 29"/>
                    <a:gd name="T36" fmla="*/ 5 w 12"/>
                    <a:gd name="T3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29">
                      <a:moveTo>
                        <a:pt x="5" y="29"/>
                      </a:moveTo>
                      <a:cubicBezTo>
                        <a:pt x="7" y="29"/>
                        <a:pt x="9" y="27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4"/>
                        <a:pt x="11" y="9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5"/>
                      </a:cubicBezTo>
                      <a:cubicBezTo>
                        <a:pt x="12" y="2"/>
                        <a:pt x="10" y="0"/>
                        <a:pt x="7" y="0"/>
                      </a:cubicBezTo>
                      <a:cubicBezTo>
                        <a:pt x="5" y="0"/>
                        <a:pt x="3" y="2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8"/>
                        <a:pt x="1" y="13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7"/>
                        <a:pt x="2" y="29"/>
                        <a:pt x="5" y="2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5" name="Freeform 54"/>
                <p:cNvSpPr/>
                <p:nvPr/>
              </p:nvSpPr>
              <p:spPr bwMode="auto">
                <a:xfrm rot="19870194">
                  <a:off x="2677341" y="2856803"/>
                  <a:ext cx="31637" cy="20213"/>
                </a:xfrm>
                <a:custGeom>
                  <a:avLst/>
                  <a:gdLst>
                    <a:gd name="T0" fmla="*/ 5 w 27"/>
                    <a:gd name="T1" fmla="*/ 17 h 17"/>
                    <a:gd name="T2" fmla="*/ 6 w 27"/>
                    <a:gd name="T3" fmla="*/ 17 h 17"/>
                    <a:gd name="T4" fmla="*/ 6 w 27"/>
                    <a:gd name="T5" fmla="*/ 17 h 17"/>
                    <a:gd name="T6" fmla="*/ 25 w 27"/>
                    <a:gd name="T7" fmla="*/ 8 h 17"/>
                    <a:gd name="T8" fmla="*/ 24 w 27"/>
                    <a:gd name="T9" fmla="*/ 8 h 17"/>
                    <a:gd name="T10" fmla="*/ 27 w 27"/>
                    <a:gd name="T11" fmla="*/ 4 h 17"/>
                    <a:gd name="T12" fmla="*/ 22 w 27"/>
                    <a:gd name="T13" fmla="*/ 0 h 17"/>
                    <a:gd name="T14" fmla="*/ 20 w 27"/>
                    <a:gd name="T15" fmla="*/ 0 h 17"/>
                    <a:gd name="T16" fmla="*/ 20 w 27"/>
                    <a:gd name="T17" fmla="*/ 0 h 17"/>
                    <a:gd name="T18" fmla="*/ 3 w 27"/>
                    <a:gd name="T19" fmla="*/ 8 h 17"/>
                    <a:gd name="T20" fmla="*/ 3 w 27"/>
                    <a:gd name="T21" fmla="*/ 8 h 17"/>
                    <a:gd name="T22" fmla="*/ 0 w 27"/>
                    <a:gd name="T23" fmla="*/ 12 h 17"/>
                    <a:gd name="T24" fmla="*/ 5 w 27"/>
                    <a:gd name="T2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7">
                      <a:moveTo>
                        <a:pt x="5" y="17"/>
                      </a:moveTo>
                      <a:cubicBezTo>
                        <a:pt x="5" y="17"/>
                        <a:pt x="6" y="17"/>
                        <a:pt x="6" y="17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12" y="15"/>
                        <a:pt x="18" y="12"/>
                        <a:pt x="25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6" y="8"/>
                        <a:pt x="27" y="6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1" y="0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4" y="4"/>
                        <a:pt x="9" y="6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1" y="8"/>
                        <a:pt x="0" y="10"/>
                        <a:pt x="0" y="12"/>
                      </a:cubicBezTo>
                      <a:cubicBezTo>
                        <a:pt x="0" y="15"/>
                        <a:pt x="2" y="17"/>
                        <a:pt x="5" y="1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6" name="Freeform 55"/>
                <p:cNvSpPr/>
                <p:nvPr/>
              </p:nvSpPr>
              <p:spPr bwMode="auto">
                <a:xfrm rot="19870194">
                  <a:off x="2573504" y="2593626"/>
                  <a:ext cx="24607" cy="30758"/>
                </a:xfrm>
                <a:custGeom>
                  <a:avLst/>
                  <a:gdLst>
                    <a:gd name="T0" fmla="*/ 9 w 21"/>
                    <a:gd name="T1" fmla="*/ 24 h 26"/>
                    <a:gd name="T2" fmla="*/ 9 w 21"/>
                    <a:gd name="T3" fmla="*/ 23 h 26"/>
                    <a:gd name="T4" fmla="*/ 9 w 21"/>
                    <a:gd name="T5" fmla="*/ 23 h 26"/>
                    <a:gd name="T6" fmla="*/ 9 w 21"/>
                    <a:gd name="T7" fmla="*/ 23 h 26"/>
                    <a:gd name="T8" fmla="*/ 9 w 21"/>
                    <a:gd name="T9" fmla="*/ 23 h 26"/>
                    <a:gd name="T10" fmla="*/ 21 w 21"/>
                    <a:gd name="T11" fmla="*/ 8 h 26"/>
                    <a:gd name="T12" fmla="*/ 21 w 21"/>
                    <a:gd name="T13" fmla="*/ 8 h 26"/>
                    <a:gd name="T14" fmla="*/ 21 w 21"/>
                    <a:gd name="T15" fmla="*/ 5 h 26"/>
                    <a:gd name="T16" fmla="*/ 17 w 21"/>
                    <a:gd name="T17" fmla="*/ 0 h 26"/>
                    <a:gd name="T18" fmla="*/ 13 w 21"/>
                    <a:gd name="T19" fmla="*/ 2 h 26"/>
                    <a:gd name="T20" fmla="*/ 13 w 21"/>
                    <a:gd name="T21" fmla="*/ 2 h 26"/>
                    <a:gd name="T22" fmla="*/ 2 w 21"/>
                    <a:gd name="T23" fmla="*/ 17 h 26"/>
                    <a:gd name="T24" fmla="*/ 2 w 21"/>
                    <a:gd name="T25" fmla="*/ 17 h 26"/>
                    <a:gd name="T26" fmla="*/ 1 w 21"/>
                    <a:gd name="T27" fmla="*/ 18 h 26"/>
                    <a:gd name="T28" fmla="*/ 1 w 21"/>
                    <a:gd name="T29" fmla="*/ 18 h 26"/>
                    <a:gd name="T30" fmla="*/ 0 w 21"/>
                    <a:gd name="T31" fmla="*/ 21 h 26"/>
                    <a:gd name="T32" fmla="*/ 5 w 21"/>
                    <a:gd name="T33" fmla="*/ 26 h 26"/>
                    <a:gd name="T34" fmla="*/ 9 w 21"/>
                    <a:gd name="T35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6">
                      <a:moveTo>
                        <a:pt x="9" y="24"/>
                      </a:move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4" y="17"/>
                        <a:pt x="18" y="12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7" y="0"/>
                      </a:cubicBezTo>
                      <a:cubicBezTo>
                        <a:pt x="15" y="0"/>
                        <a:pt x="14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0" y="7"/>
                        <a:pt x="6" y="12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7" name="Freeform 56"/>
                <p:cNvSpPr/>
                <p:nvPr/>
              </p:nvSpPr>
              <p:spPr bwMode="auto">
                <a:xfrm rot="19870194">
                  <a:off x="2706121" y="2881848"/>
                  <a:ext cx="29440" cy="22410"/>
                </a:xfrm>
                <a:custGeom>
                  <a:avLst/>
                  <a:gdLst>
                    <a:gd name="T0" fmla="*/ 20 w 25"/>
                    <a:gd name="T1" fmla="*/ 0 h 19"/>
                    <a:gd name="T2" fmla="*/ 18 w 25"/>
                    <a:gd name="T3" fmla="*/ 1 h 19"/>
                    <a:gd name="T4" fmla="*/ 18 w 25"/>
                    <a:gd name="T5" fmla="*/ 0 h 19"/>
                    <a:gd name="T6" fmla="*/ 3 w 25"/>
                    <a:gd name="T7" fmla="*/ 10 h 19"/>
                    <a:gd name="T8" fmla="*/ 3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8 h 19"/>
                    <a:gd name="T20" fmla="*/ 23 w 25"/>
                    <a:gd name="T21" fmla="*/ 8 h 19"/>
                    <a:gd name="T22" fmla="*/ 25 w 25"/>
                    <a:gd name="T23" fmla="*/ 4 h 19"/>
                    <a:gd name="T24" fmla="*/ 20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0" y="0"/>
                      </a:move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2" y="5"/>
                        <a:pt x="7" y="8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3" y="19"/>
                        <a:pt x="5" y="19"/>
                      </a:cubicBezTo>
                      <a:cubicBezTo>
                        <a:pt x="6" y="19"/>
                        <a:pt x="7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2" y="16"/>
                        <a:pt x="17" y="13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4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8" name="Freeform 57"/>
                <p:cNvSpPr/>
                <p:nvPr/>
              </p:nvSpPr>
              <p:spPr bwMode="auto">
                <a:xfrm rot="19870194">
                  <a:off x="2785575" y="2951821"/>
                  <a:ext cx="27243" cy="25925"/>
                </a:xfrm>
                <a:custGeom>
                  <a:avLst/>
                  <a:gdLst>
                    <a:gd name="T0" fmla="*/ 18 w 23"/>
                    <a:gd name="T1" fmla="*/ 0 h 22"/>
                    <a:gd name="T2" fmla="*/ 14 w 23"/>
                    <a:gd name="T3" fmla="*/ 2 h 22"/>
                    <a:gd name="T4" fmla="*/ 14 w 23"/>
                    <a:gd name="T5" fmla="*/ 2 h 22"/>
                    <a:gd name="T6" fmla="*/ 14 w 23"/>
                    <a:gd name="T7" fmla="*/ 3 h 22"/>
                    <a:gd name="T8" fmla="*/ 14 w 23"/>
                    <a:gd name="T9" fmla="*/ 3 h 22"/>
                    <a:gd name="T10" fmla="*/ 13 w 23"/>
                    <a:gd name="T11" fmla="*/ 4 h 22"/>
                    <a:gd name="T12" fmla="*/ 13 w 23"/>
                    <a:gd name="T13" fmla="*/ 4 h 22"/>
                    <a:gd name="T14" fmla="*/ 2 w 23"/>
                    <a:gd name="T15" fmla="*/ 13 h 22"/>
                    <a:gd name="T16" fmla="*/ 2 w 23"/>
                    <a:gd name="T17" fmla="*/ 13 h 22"/>
                    <a:gd name="T18" fmla="*/ 0 w 23"/>
                    <a:gd name="T19" fmla="*/ 17 h 22"/>
                    <a:gd name="T20" fmla="*/ 5 w 23"/>
                    <a:gd name="T21" fmla="*/ 22 h 22"/>
                    <a:gd name="T22" fmla="*/ 8 w 23"/>
                    <a:gd name="T23" fmla="*/ 20 h 22"/>
                    <a:gd name="T24" fmla="*/ 8 w 23"/>
                    <a:gd name="T25" fmla="*/ 20 h 22"/>
                    <a:gd name="T26" fmla="*/ 19 w 23"/>
                    <a:gd name="T27" fmla="*/ 11 h 22"/>
                    <a:gd name="T28" fmla="*/ 19 w 23"/>
                    <a:gd name="T29" fmla="*/ 11 h 22"/>
                    <a:gd name="T30" fmla="*/ 20 w 23"/>
                    <a:gd name="T31" fmla="*/ 10 h 22"/>
                    <a:gd name="T32" fmla="*/ 20 w 23"/>
                    <a:gd name="T33" fmla="*/ 10 h 22"/>
                    <a:gd name="T34" fmla="*/ 21 w 23"/>
                    <a:gd name="T35" fmla="*/ 9 h 22"/>
                    <a:gd name="T36" fmla="*/ 21 w 23"/>
                    <a:gd name="T37" fmla="*/ 9 h 22"/>
                    <a:gd name="T38" fmla="*/ 21 w 23"/>
                    <a:gd name="T39" fmla="*/ 9 h 22"/>
                    <a:gd name="T40" fmla="*/ 21 w 23"/>
                    <a:gd name="T41" fmla="*/ 9 h 22"/>
                    <a:gd name="T42" fmla="*/ 22 w 23"/>
                    <a:gd name="T43" fmla="*/ 8 h 22"/>
                    <a:gd name="T44" fmla="*/ 22 w 23"/>
                    <a:gd name="T45" fmla="*/ 8 h 22"/>
                    <a:gd name="T46" fmla="*/ 22 w 23"/>
                    <a:gd name="T47" fmla="*/ 8 h 22"/>
                    <a:gd name="T48" fmla="*/ 22 w 23"/>
                    <a:gd name="T49" fmla="*/ 8 h 22"/>
                    <a:gd name="T50" fmla="*/ 22 w 23"/>
                    <a:gd name="T51" fmla="*/ 7 h 22"/>
                    <a:gd name="T52" fmla="*/ 22 w 23"/>
                    <a:gd name="T53" fmla="*/ 7 h 22"/>
                    <a:gd name="T54" fmla="*/ 23 w 23"/>
                    <a:gd name="T55" fmla="*/ 4 h 22"/>
                    <a:gd name="T56" fmla="*/ 18 w 23"/>
                    <a:gd name="T5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3" h="22">
                      <a:moveTo>
                        <a:pt x="18" y="0"/>
                      </a:moveTo>
                      <a:cubicBezTo>
                        <a:pt x="17" y="0"/>
                        <a:pt x="15" y="1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2"/>
                        <a:pt x="5" y="22"/>
                      </a:cubicBezTo>
                      <a:cubicBezTo>
                        <a:pt x="6" y="22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20" y="11"/>
                        <a:pt x="20" y="10"/>
                        <a:pt x="20" y="10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3" y="2"/>
                        <a:pt x="21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69" name="Freeform 58"/>
                <p:cNvSpPr/>
                <p:nvPr/>
              </p:nvSpPr>
              <p:spPr bwMode="auto">
                <a:xfrm rot="19870194">
                  <a:off x="2701735" y="2808392"/>
                  <a:ext cx="29001" cy="25925"/>
                </a:xfrm>
                <a:custGeom>
                  <a:avLst/>
                  <a:gdLst>
                    <a:gd name="T0" fmla="*/ 8 w 25"/>
                    <a:gd name="T1" fmla="*/ 21 h 22"/>
                    <a:gd name="T2" fmla="*/ 8 w 25"/>
                    <a:gd name="T3" fmla="*/ 21 h 22"/>
                    <a:gd name="T4" fmla="*/ 23 w 25"/>
                    <a:gd name="T5" fmla="*/ 8 h 22"/>
                    <a:gd name="T6" fmla="*/ 23 w 25"/>
                    <a:gd name="T7" fmla="*/ 8 h 22"/>
                    <a:gd name="T8" fmla="*/ 25 w 25"/>
                    <a:gd name="T9" fmla="*/ 5 h 22"/>
                    <a:gd name="T10" fmla="*/ 20 w 25"/>
                    <a:gd name="T11" fmla="*/ 0 h 22"/>
                    <a:gd name="T12" fmla="*/ 17 w 25"/>
                    <a:gd name="T13" fmla="*/ 1 h 22"/>
                    <a:gd name="T14" fmla="*/ 17 w 25"/>
                    <a:gd name="T15" fmla="*/ 1 h 22"/>
                    <a:gd name="T16" fmla="*/ 2 w 25"/>
                    <a:gd name="T17" fmla="*/ 14 h 22"/>
                    <a:gd name="T18" fmla="*/ 2 w 25"/>
                    <a:gd name="T19" fmla="*/ 14 h 22"/>
                    <a:gd name="T20" fmla="*/ 0 w 25"/>
                    <a:gd name="T21" fmla="*/ 18 h 22"/>
                    <a:gd name="T22" fmla="*/ 5 w 25"/>
                    <a:gd name="T23" fmla="*/ 22 h 22"/>
                    <a:gd name="T24" fmla="*/ 8 w 25"/>
                    <a:gd name="T25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2">
                      <a:moveTo>
                        <a:pt x="8" y="21"/>
                      </a:move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8" y="13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5"/>
                      </a:cubicBezTo>
                      <a:cubicBezTo>
                        <a:pt x="25" y="2"/>
                        <a:pt x="22" y="0"/>
                        <a:pt x="20" y="0"/>
                      </a:cubicBezTo>
                      <a:cubicBezTo>
                        <a:pt x="19" y="0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6"/>
                        <a:pt x="7" y="10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8"/>
                      </a:cubicBezTo>
                      <a:cubicBezTo>
                        <a:pt x="0" y="20"/>
                        <a:pt x="3" y="22"/>
                        <a:pt x="5" y="22"/>
                      </a:cubicBezTo>
                      <a:cubicBezTo>
                        <a:pt x="6" y="22"/>
                        <a:pt x="7" y="22"/>
                        <a:pt x="8" y="2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0" name="Freeform 59"/>
                <p:cNvSpPr/>
                <p:nvPr/>
              </p:nvSpPr>
              <p:spPr bwMode="auto">
                <a:xfrm rot="19870194">
                  <a:off x="2702897" y="3000733"/>
                  <a:ext cx="31637" cy="20213"/>
                </a:xfrm>
                <a:custGeom>
                  <a:avLst/>
                  <a:gdLst>
                    <a:gd name="T0" fmla="*/ 24 w 27"/>
                    <a:gd name="T1" fmla="*/ 8 h 17"/>
                    <a:gd name="T2" fmla="*/ 24 w 27"/>
                    <a:gd name="T3" fmla="*/ 8 h 17"/>
                    <a:gd name="T4" fmla="*/ 8 w 27"/>
                    <a:gd name="T5" fmla="*/ 1 h 17"/>
                    <a:gd name="T6" fmla="*/ 8 w 27"/>
                    <a:gd name="T7" fmla="*/ 1 h 17"/>
                    <a:gd name="T8" fmla="*/ 8 w 27"/>
                    <a:gd name="T9" fmla="*/ 1 h 17"/>
                    <a:gd name="T10" fmla="*/ 8 w 27"/>
                    <a:gd name="T11" fmla="*/ 1 h 17"/>
                    <a:gd name="T12" fmla="*/ 7 w 27"/>
                    <a:gd name="T13" fmla="*/ 1 h 17"/>
                    <a:gd name="T14" fmla="*/ 7 w 27"/>
                    <a:gd name="T15" fmla="*/ 1 h 17"/>
                    <a:gd name="T16" fmla="*/ 5 w 27"/>
                    <a:gd name="T17" fmla="*/ 0 h 17"/>
                    <a:gd name="T18" fmla="*/ 0 w 27"/>
                    <a:gd name="T19" fmla="*/ 5 h 17"/>
                    <a:gd name="T20" fmla="*/ 3 w 27"/>
                    <a:gd name="T21" fmla="*/ 9 h 17"/>
                    <a:gd name="T22" fmla="*/ 3 w 27"/>
                    <a:gd name="T23" fmla="*/ 9 h 17"/>
                    <a:gd name="T24" fmla="*/ 4 w 27"/>
                    <a:gd name="T25" fmla="*/ 9 h 17"/>
                    <a:gd name="T26" fmla="*/ 4 w 27"/>
                    <a:gd name="T27" fmla="*/ 9 h 17"/>
                    <a:gd name="T28" fmla="*/ 4 w 27"/>
                    <a:gd name="T29" fmla="*/ 9 h 17"/>
                    <a:gd name="T30" fmla="*/ 4 w 27"/>
                    <a:gd name="T31" fmla="*/ 9 h 17"/>
                    <a:gd name="T32" fmla="*/ 20 w 27"/>
                    <a:gd name="T33" fmla="*/ 16 h 17"/>
                    <a:gd name="T34" fmla="*/ 21 w 27"/>
                    <a:gd name="T35" fmla="*/ 16 h 17"/>
                    <a:gd name="T36" fmla="*/ 21 w 27"/>
                    <a:gd name="T37" fmla="*/ 17 h 17"/>
                    <a:gd name="T38" fmla="*/ 21 w 27"/>
                    <a:gd name="T39" fmla="*/ 17 h 17"/>
                    <a:gd name="T40" fmla="*/ 22 w 27"/>
                    <a:gd name="T41" fmla="*/ 17 h 17"/>
                    <a:gd name="T42" fmla="*/ 27 w 27"/>
                    <a:gd name="T43" fmla="*/ 12 h 17"/>
                    <a:gd name="T44" fmla="*/ 24 w 27"/>
                    <a:gd name="T4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7" h="17">
                      <a:moveTo>
                        <a:pt x="24" y="8"/>
                      </a:move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19" y="6"/>
                        <a:pt x="13" y="4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0" y="12"/>
                        <a:pt x="15" y="15"/>
                        <a:pt x="20" y="16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2" y="17"/>
                        <a:pt x="22" y="17"/>
                      </a:cubicBezTo>
                      <a:cubicBezTo>
                        <a:pt x="25" y="17"/>
                        <a:pt x="27" y="15"/>
                        <a:pt x="27" y="12"/>
                      </a:cubicBezTo>
                      <a:cubicBezTo>
                        <a:pt x="27" y="10"/>
                        <a:pt x="26" y="8"/>
                        <a:pt x="24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1" name="Freeform 60"/>
                <p:cNvSpPr/>
                <p:nvPr/>
              </p:nvSpPr>
              <p:spPr bwMode="auto">
                <a:xfrm rot="19870194">
                  <a:off x="2749725" y="2991652"/>
                  <a:ext cx="32956" cy="13182"/>
                </a:xfrm>
                <a:custGeom>
                  <a:avLst/>
                  <a:gdLst>
                    <a:gd name="T0" fmla="*/ 23 w 28"/>
                    <a:gd name="T1" fmla="*/ 1 h 11"/>
                    <a:gd name="T2" fmla="*/ 23 w 28"/>
                    <a:gd name="T3" fmla="*/ 1 h 11"/>
                    <a:gd name="T4" fmla="*/ 23 w 28"/>
                    <a:gd name="T5" fmla="*/ 1 h 11"/>
                    <a:gd name="T6" fmla="*/ 5 w 28"/>
                    <a:gd name="T7" fmla="*/ 0 h 11"/>
                    <a:gd name="T8" fmla="*/ 5 w 28"/>
                    <a:gd name="T9" fmla="*/ 0 h 11"/>
                    <a:gd name="T10" fmla="*/ 5 w 28"/>
                    <a:gd name="T11" fmla="*/ 0 h 11"/>
                    <a:gd name="T12" fmla="*/ 0 w 28"/>
                    <a:gd name="T13" fmla="*/ 5 h 11"/>
                    <a:gd name="T14" fmla="*/ 4 w 28"/>
                    <a:gd name="T15" fmla="*/ 10 h 11"/>
                    <a:gd name="T16" fmla="*/ 4 w 28"/>
                    <a:gd name="T17" fmla="*/ 10 h 11"/>
                    <a:gd name="T18" fmla="*/ 24 w 28"/>
                    <a:gd name="T19" fmla="*/ 11 h 11"/>
                    <a:gd name="T20" fmla="*/ 24 w 28"/>
                    <a:gd name="T21" fmla="*/ 10 h 11"/>
                    <a:gd name="T22" fmla="*/ 28 w 28"/>
                    <a:gd name="T23" fmla="*/ 6 h 11"/>
                    <a:gd name="T24" fmla="*/ 23 w 28"/>
                    <a:gd name="T2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1">
                      <a:moveTo>
                        <a:pt x="23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8" y="2"/>
                        <a:pt x="12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1" y="11"/>
                        <a:pt x="17" y="11"/>
                        <a:pt x="24" y="11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6" y="10"/>
                        <a:pt x="28" y="8"/>
                        <a:pt x="28" y="6"/>
                      </a:cubicBezTo>
                      <a:cubicBezTo>
                        <a:pt x="28" y="3"/>
                        <a:pt x="26" y="1"/>
                        <a:pt x="23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2" name="Freeform 61"/>
                <p:cNvSpPr/>
                <p:nvPr/>
              </p:nvSpPr>
              <p:spPr bwMode="auto">
                <a:xfrm rot="19870194">
                  <a:off x="2623378" y="2760722"/>
                  <a:ext cx="33834" cy="30319"/>
                </a:xfrm>
                <a:custGeom>
                  <a:avLst/>
                  <a:gdLst>
                    <a:gd name="T0" fmla="*/ 6 w 29"/>
                    <a:gd name="T1" fmla="*/ 26 h 26"/>
                    <a:gd name="T2" fmla="*/ 9 w 29"/>
                    <a:gd name="T3" fmla="*/ 25 h 26"/>
                    <a:gd name="T4" fmla="*/ 9 w 29"/>
                    <a:gd name="T5" fmla="*/ 25 h 26"/>
                    <a:gd name="T6" fmla="*/ 21 w 29"/>
                    <a:gd name="T7" fmla="*/ 14 h 26"/>
                    <a:gd name="T8" fmla="*/ 21 w 29"/>
                    <a:gd name="T9" fmla="*/ 14 h 26"/>
                    <a:gd name="T10" fmla="*/ 22 w 29"/>
                    <a:gd name="T11" fmla="*/ 13 h 26"/>
                    <a:gd name="T12" fmla="*/ 27 w 29"/>
                    <a:gd name="T13" fmla="*/ 8 h 26"/>
                    <a:gd name="T14" fmla="*/ 27 w 29"/>
                    <a:gd name="T15" fmla="*/ 8 h 26"/>
                    <a:gd name="T16" fmla="*/ 29 w 29"/>
                    <a:gd name="T17" fmla="*/ 5 h 26"/>
                    <a:gd name="T18" fmla="*/ 25 w 29"/>
                    <a:gd name="T19" fmla="*/ 0 h 26"/>
                    <a:gd name="T20" fmla="*/ 25 w 29"/>
                    <a:gd name="T21" fmla="*/ 0 h 26"/>
                    <a:gd name="T22" fmla="*/ 23 w 29"/>
                    <a:gd name="T23" fmla="*/ 0 h 26"/>
                    <a:gd name="T24" fmla="*/ 23 w 29"/>
                    <a:gd name="T25" fmla="*/ 0 h 26"/>
                    <a:gd name="T26" fmla="*/ 23 w 29"/>
                    <a:gd name="T27" fmla="*/ 0 h 26"/>
                    <a:gd name="T28" fmla="*/ 18 w 29"/>
                    <a:gd name="T29" fmla="*/ 4 h 26"/>
                    <a:gd name="T30" fmla="*/ 15 w 29"/>
                    <a:gd name="T31" fmla="*/ 7 h 26"/>
                    <a:gd name="T32" fmla="*/ 15 w 29"/>
                    <a:gd name="T33" fmla="*/ 7 h 26"/>
                    <a:gd name="T34" fmla="*/ 14 w 29"/>
                    <a:gd name="T35" fmla="*/ 7 h 26"/>
                    <a:gd name="T36" fmla="*/ 7 w 29"/>
                    <a:gd name="T37" fmla="*/ 14 h 26"/>
                    <a:gd name="T38" fmla="*/ 6 w 29"/>
                    <a:gd name="T39" fmla="*/ 13 h 26"/>
                    <a:gd name="T40" fmla="*/ 2 w 29"/>
                    <a:gd name="T41" fmla="*/ 15 h 26"/>
                    <a:gd name="T42" fmla="*/ 2 w 29"/>
                    <a:gd name="T43" fmla="*/ 15 h 26"/>
                    <a:gd name="T44" fmla="*/ 1 w 29"/>
                    <a:gd name="T45" fmla="*/ 16 h 26"/>
                    <a:gd name="T46" fmla="*/ 1 w 29"/>
                    <a:gd name="T47" fmla="*/ 16 h 26"/>
                    <a:gd name="T48" fmla="*/ 0 w 29"/>
                    <a:gd name="T49" fmla="*/ 19 h 26"/>
                    <a:gd name="T50" fmla="*/ 1 w 29"/>
                    <a:gd name="T51" fmla="*/ 22 h 26"/>
                    <a:gd name="T52" fmla="*/ 1 w 29"/>
                    <a:gd name="T53" fmla="*/ 22 h 26"/>
                    <a:gd name="T54" fmla="*/ 2 w 29"/>
                    <a:gd name="T55" fmla="*/ 24 h 26"/>
                    <a:gd name="T56" fmla="*/ 2 w 29"/>
                    <a:gd name="T57" fmla="*/ 24 h 26"/>
                    <a:gd name="T58" fmla="*/ 6 w 29"/>
                    <a:gd name="T5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9" h="26">
                      <a:moveTo>
                        <a:pt x="6" y="26"/>
                      </a:moveTo>
                      <a:cubicBezTo>
                        <a:pt x="7" y="26"/>
                        <a:pt x="8" y="25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5" y="20"/>
                        <a:pt x="19" y="16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7" y="8"/>
                        <a:pt x="27" y="8"/>
                        <a:pt x="27" y="8"/>
                      </a:cubicBezTo>
                      <a:cubicBezTo>
                        <a:pt x="27" y="8"/>
                        <a:pt x="27" y="8"/>
                        <a:pt x="27" y="8"/>
                      </a:cubicBezTo>
                      <a:cubicBezTo>
                        <a:pt x="28" y="7"/>
                        <a:pt x="29" y="6"/>
                        <a:pt x="29" y="5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0" y="0"/>
                        <a:pt x="18" y="2"/>
                        <a:pt x="18" y="4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4" y="7"/>
                        <a:pt x="14" y="7"/>
                      </a:cubicBezTo>
                      <a:cubicBezTo>
                        <a:pt x="12" y="9"/>
                        <a:pt x="10" y="11"/>
                        <a:pt x="7" y="14"/>
                      </a:cubicBezTo>
                      <a:cubicBezTo>
                        <a:pt x="7" y="14"/>
                        <a:pt x="6" y="13"/>
                        <a:pt x="6" y="13"/>
                      </a:cubicBezTo>
                      <a:cubicBezTo>
                        <a:pt x="5" y="13"/>
                        <a:pt x="3" y="14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0" y="21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3" y="25"/>
                        <a:pt x="4" y="26"/>
                        <a:pt x="6" y="26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3" name="Freeform 62"/>
                <p:cNvSpPr/>
                <p:nvPr/>
              </p:nvSpPr>
              <p:spPr bwMode="auto">
                <a:xfrm rot="19870194">
                  <a:off x="2666409" y="2908070"/>
                  <a:ext cx="32956" cy="19773"/>
                </a:xfrm>
                <a:custGeom>
                  <a:avLst/>
                  <a:gdLst>
                    <a:gd name="T0" fmla="*/ 24 w 28"/>
                    <a:gd name="T1" fmla="*/ 8 h 17"/>
                    <a:gd name="T2" fmla="*/ 24 w 28"/>
                    <a:gd name="T3" fmla="*/ 8 h 17"/>
                    <a:gd name="T4" fmla="*/ 7 w 28"/>
                    <a:gd name="T5" fmla="*/ 0 h 17"/>
                    <a:gd name="T6" fmla="*/ 7 w 28"/>
                    <a:gd name="T7" fmla="*/ 0 h 17"/>
                    <a:gd name="T8" fmla="*/ 5 w 28"/>
                    <a:gd name="T9" fmla="*/ 0 h 17"/>
                    <a:gd name="T10" fmla="*/ 0 w 28"/>
                    <a:gd name="T11" fmla="*/ 4 h 17"/>
                    <a:gd name="T12" fmla="*/ 2 w 28"/>
                    <a:gd name="T13" fmla="*/ 8 h 17"/>
                    <a:gd name="T14" fmla="*/ 2 w 28"/>
                    <a:gd name="T15" fmla="*/ 8 h 17"/>
                    <a:gd name="T16" fmla="*/ 22 w 28"/>
                    <a:gd name="T17" fmla="*/ 17 h 17"/>
                    <a:gd name="T18" fmla="*/ 22 w 28"/>
                    <a:gd name="T19" fmla="*/ 17 h 17"/>
                    <a:gd name="T20" fmla="*/ 23 w 28"/>
                    <a:gd name="T21" fmla="*/ 17 h 17"/>
                    <a:gd name="T22" fmla="*/ 28 w 28"/>
                    <a:gd name="T23" fmla="*/ 13 h 17"/>
                    <a:gd name="T24" fmla="*/ 24 w 28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7">
                      <a:moveTo>
                        <a:pt x="24" y="8"/>
                      </a:move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1" y="7"/>
                        <a:pt x="15" y="5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1" y="13"/>
                        <a:pt x="17" y="16"/>
                        <a:pt x="22" y="17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7"/>
                        <a:pt x="22" y="17"/>
                        <a:pt x="23" y="17"/>
                      </a:cubicBezTo>
                      <a:cubicBezTo>
                        <a:pt x="26" y="17"/>
                        <a:pt x="28" y="15"/>
                        <a:pt x="28" y="13"/>
                      </a:cubicBezTo>
                      <a:cubicBezTo>
                        <a:pt x="28" y="11"/>
                        <a:pt x="26" y="9"/>
                        <a:pt x="24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4" name="Freeform 63"/>
                <p:cNvSpPr/>
                <p:nvPr/>
              </p:nvSpPr>
              <p:spPr bwMode="auto">
                <a:xfrm rot="19870194">
                  <a:off x="2786502" y="2897186"/>
                  <a:ext cx="19773" cy="32956"/>
                </a:xfrm>
                <a:custGeom>
                  <a:avLst/>
                  <a:gdLst>
                    <a:gd name="T0" fmla="*/ 13 w 17"/>
                    <a:gd name="T1" fmla="*/ 0 h 28"/>
                    <a:gd name="T2" fmla="*/ 8 w 17"/>
                    <a:gd name="T3" fmla="*/ 3 h 28"/>
                    <a:gd name="T4" fmla="*/ 8 w 17"/>
                    <a:gd name="T5" fmla="*/ 3 h 28"/>
                    <a:gd name="T6" fmla="*/ 6 w 17"/>
                    <a:gd name="T7" fmla="*/ 7 h 28"/>
                    <a:gd name="T8" fmla="*/ 6 w 17"/>
                    <a:gd name="T9" fmla="*/ 7 h 28"/>
                    <a:gd name="T10" fmla="*/ 6 w 17"/>
                    <a:gd name="T11" fmla="*/ 8 h 28"/>
                    <a:gd name="T12" fmla="*/ 6 w 17"/>
                    <a:gd name="T13" fmla="*/ 8 h 28"/>
                    <a:gd name="T14" fmla="*/ 3 w 17"/>
                    <a:gd name="T15" fmla="*/ 17 h 28"/>
                    <a:gd name="T16" fmla="*/ 3 w 17"/>
                    <a:gd name="T17" fmla="*/ 17 h 28"/>
                    <a:gd name="T18" fmla="*/ 1 w 17"/>
                    <a:gd name="T19" fmla="*/ 22 h 28"/>
                    <a:gd name="T20" fmla="*/ 1 w 17"/>
                    <a:gd name="T21" fmla="*/ 22 h 28"/>
                    <a:gd name="T22" fmla="*/ 0 w 17"/>
                    <a:gd name="T23" fmla="*/ 24 h 28"/>
                    <a:gd name="T24" fmla="*/ 5 w 17"/>
                    <a:gd name="T25" fmla="*/ 28 h 28"/>
                    <a:gd name="T26" fmla="*/ 10 w 17"/>
                    <a:gd name="T27" fmla="*/ 25 h 28"/>
                    <a:gd name="T28" fmla="*/ 10 w 17"/>
                    <a:gd name="T29" fmla="*/ 25 h 28"/>
                    <a:gd name="T30" fmla="*/ 11 w 17"/>
                    <a:gd name="T31" fmla="*/ 21 h 28"/>
                    <a:gd name="T32" fmla="*/ 11 w 17"/>
                    <a:gd name="T33" fmla="*/ 21 h 28"/>
                    <a:gd name="T34" fmla="*/ 11 w 17"/>
                    <a:gd name="T35" fmla="*/ 21 h 28"/>
                    <a:gd name="T36" fmla="*/ 11 w 17"/>
                    <a:gd name="T37" fmla="*/ 21 h 28"/>
                    <a:gd name="T38" fmla="*/ 11 w 17"/>
                    <a:gd name="T39" fmla="*/ 21 h 28"/>
                    <a:gd name="T40" fmla="*/ 11 w 17"/>
                    <a:gd name="T41" fmla="*/ 21 h 28"/>
                    <a:gd name="T42" fmla="*/ 15 w 17"/>
                    <a:gd name="T43" fmla="*/ 11 h 28"/>
                    <a:gd name="T44" fmla="*/ 17 w 17"/>
                    <a:gd name="T45" fmla="*/ 7 h 28"/>
                    <a:gd name="T46" fmla="*/ 17 w 17"/>
                    <a:gd name="T47" fmla="*/ 7 h 28"/>
                    <a:gd name="T48" fmla="*/ 17 w 17"/>
                    <a:gd name="T49" fmla="*/ 5 h 28"/>
                    <a:gd name="T50" fmla="*/ 13 w 17"/>
                    <a:gd name="T5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" h="28">
                      <a:moveTo>
                        <a:pt x="13" y="0"/>
                      </a:moveTo>
                      <a:cubicBezTo>
                        <a:pt x="11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3"/>
                        <a:pt x="0" y="23"/>
                        <a:pt x="0" y="24"/>
                      </a:cubicBezTo>
                      <a:cubicBezTo>
                        <a:pt x="0" y="26"/>
                        <a:pt x="3" y="28"/>
                        <a:pt x="5" y="28"/>
                      </a:cubicBezTo>
                      <a:cubicBezTo>
                        <a:pt x="7" y="28"/>
                        <a:pt x="9" y="27"/>
                        <a:pt x="10" y="25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6"/>
                        <a:pt x="17" y="6"/>
                        <a:pt x="17" y="5"/>
                      </a:cubicBezTo>
                      <a:cubicBezTo>
                        <a:pt x="17" y="2"/>
                        <a:pt x="15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5" name="Freeform 64"/>
                <p:cNvSpPr/>
                <p:nvPr/>
              </p:nvSpPr>
              <p:spPr bwMode="auto">
                <a:xfrm rot="19870194">
                  <a:off x="2743016" y="2669936"/>
                  <a:ext cx="17576" cy="32956"/>
                </a:xfrm>
                <a:custGeom>
                  <a:avLst/>
                  <a:gdLst>
                    <a:gd name="T0" fmla="*/ 9 w 15"/>
                    <a:gd name="T1" fmla="*/ 2 h 28"/>
                    <a:gd name="T2" fmla="*/ 9 w 15"/>
                    <a:gd name="T3" fmla="*/ 2 h 28"/>
                    <a:gd name="T4" fmla="*/ 5 w 15"/>
                    <a:gd name="T5" fmla="*/ 0 h 28"/>
                    <a:gd name="T6" fmla="*/ 0 w 15"/>
                    <a:gd name="T7" fmla="*/ 4 h 28"/>
                    <a:gd name="T8" fmla="*/ 1 w 15"/>
                    <a:gd name="T9" fmla="*/ 7 h 28"/>
                    <a:gd name="T10" fmla="*/ 1 w 15"/>
                    <a:gd name="T11" fmla="*/ 7 h 28"/>
                    <a:gd name="T12" fmla="*/ 6 w 15"/>
                    <a:gd name="T13" fmla="*/ 23 h 28"/>
                    <a:gd name="T14" fmla="*/ 6 w 15"/>
                    <a:gd name="T15" fmla="*/ 23 h 28"/>
                    <a:gd name="T16" fmla="*/ 10 w 15"/>
                    <a:gd name="T17" fmla="*/ 28 h 28"/>
                    <a:gd name="T18" fmla="*/ 15 w 15"/>
                    <a:gd name="T19" fmla="*/ 23 h 28"/>
                    <a:gd name="T20" fmla="*/ 15 w 15"/>
                    <a:gd name="T21" fmla="*/ 23 h 28"/>
                    <a:gd name="T22" fmla="*/ 15 w 15"/>
                    <a:gd name="T23" fmla="*/ 23 h 28"/>
                    <a:gd name="T24" fmla="*/ 9 w 15"/>
                    <a:gd name="T25" fmla="*/ 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" h="28">
                      <a:moveTo>
                        <a:pt x="9" y="2"/>
                      </a:move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4" y="13"/>
                        <a:pt x="6" y="19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6"/>
                        <a:pt x="8" y="28"/>
                        <a:pt x="10" y="28"/>
                      </a:cubicBezTo>
                      <a:cubicBezTo>
                        <a:pt x="13" y="28"/>
                        <a:pt x="15" y="26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17"/>
                        <a:pt x="13" y="10"/>
                        <a:pt x="9" y="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6" name="Freeform 65"/>
                <p:cNvSpPr/>
                <p:nvPr/>
              </p:nvSpPr>
              <p:spPr bwMode="auto">
                <a:xfrm rot="19870194">
                  <a:off x="2686803" y="2556004"/>
                  <a:ext cx="22410" cy="31637"/>
                </a:xfrm>
                <a:custGeom>
                  <a:avLst/>
                  <a:gdLst>
                    <a:gd name="T0" fmla="*/ 14 w 19"/>
                    <a:gd name="T1" fmla="*/ 0 h 27"/>
                    <a:gd name="T2" fmla="*/ 10 w 19"/>
                    <a:gd name="T3" fmla="*/ 3 h 27"/>
                    <a:gd name="T4" fmla="*/ 10 w 19"/>
                    <a:gd name="T5" fmla="*/ 3 h 27"/>
                    <a:gd name="T6" fmla="*/ 10 w 19"/>
                    <a:gd name="T7" fmla="*/ 3 h 27"/>
                    <a:gd name="T8" fmla="*/ 10 w 19"/>
                    <a:gd name="T9" fmla="*/ 3 h 27"/>
                    <a:gd name="T10" fmla="*/ 5 w 19"/>
                    <a:gd name="T11" fmla="*/ 14 h 27"/>
                    <a:gd name="T12" fmla="*/ 4 w 19"/>
                    <a:gd name="T13" fmla="*/ 16 h 27"/>
                    <a:gd name="T14" fmla="*/ 1 w 19"/>
                    <a:gd name="T15" fmla="*/ 19 h 27"/>
                    <a:gd name="T16" fmla="*/ 1 w 19"/>
                    <a:gd name="T17" fmla="*/ 19 h 27"/>
                    <a:gd name="T18" fmla="*/ 0 w 19"/>
                    <a:gd name="T19" fmla="*/ 22 h 27"/>
                    <a:gd name="T20" fmla="*/ 5 w 19"/>
                    <a:gd name="T21" fmla="*/ 27 h 27"/>
                    <a:gd name="T22" fmla="*/ 8 w 19"/>
                    <a:gd name="T23" fmla="*/ 25 h 27"/>
                    <a:gd name="T24" fmla="*/ 8 w 19"/>
                    <a:gd name="T25" fmla="*/ 25 h 27"/>
                    <a:gd name="T26" fmla="*/ 11 w 19"/>
                    <a:gd name="T27" fmla="*/ 22 h 27"/>
                    <a:gd name="T28" fmla="*/ 11 w 19"/>
                    <a:gd name="T29" fmla="*/ 22 h 27"/>
                    <a:gd name="T30" fmla="*/ 11 w 19"/>
                    <a:gd name="T31" fmla="*/ 22 h 27"/>
                    <a:gd name="T32" fmla="*/ 11 w 19"/>
                    <a:gd name="T33" fmla="*/ 22 h 27"/>
                    <a:gd name="T34" fmla="*/ 13 w 19"/>
                    <a:gd name="T35" fmla="*/ 19 h 27"/>
                    <a:gd name="T36" fmla="*/ 13 w 19"/>
                    <a:gd name="T37" fmla="*/ 19 h 27"/>
                    <a:gd name="T38" fmla="*/ 13 w 19"/>
                    <a:gd name="T39" fmla="*/ 18 h 27"/>
                    <a:gd name="T40" fmla="*/ 13 w 19"/>
                    <a:gd name="T41" fmla="*/ 18 h 27"/>
                    <a:gd name="T42" fmla="*/ 13 w 19"/>
                    <a:gd name="T43" fmla="*/ 18 h 27"/>
                    <a:gd name="T44" fmla="*/ 13 w 19"/>
                    <a:gd name="T45" fmla="*/ 18 h 27"/>
                    <a:gd name="T46" fmla="*/ 19 w 19"/>
                    <a:gd name="T47" fmla="*/ 7 h 27"/>
                    <a:gd name="T48" fmla="*/ 19 w 19"/>
                    <a:gd name="T49" fmla="*/ 7 h 27"/>
                    <a:gd name="T50" fmla="*/ 19 w 19"/>
                    <a:gd name="T51" fmla="*/ 5 h 27"/>
                    <a:gd name="T52" fmla="*/ 14 w 19"/>
                    <a:gd name="T5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9" h="27">
                      <a:moveTo>
                        <a:pt x="14" y="0"/>
                      </a:moveTo>
                      <a:cubicBezTo>
                        <a:pt x="12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0" y="24"/>
                        <a:pt x="2" y="27"/>
                        <a:pt x="5" y="27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19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6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7" name="Freeform 66"/>
                <p:cNvSpPr/>
                <p:nvPr/>
              </p:nvSpPr>
              <p:spPr bwMode="auto">
                <a:xfrm rot="19870194">
                  <a:off x="2743601" y="2722049"/>
                  <a:ext cx="28122" cy="21092"/>
                </a:xfrm>
                <a:custGeom>
                  <a:avLst/>
                  <a:gdLst>
                    <a:gd name="T0" fmla="*/ 20 w 24"/>
                    <a:gd name="T1" fmla="*/ 0 h 18"/>
                    <a:gd name="T2" fmla="*/ 16 w 24"/>
                    <a:gd name="T3" fmla="*/ 1 h 18"/>
                    <a:gd name="T4" fmla="*/ 16 w 24"/>
                    <a:gd name="T5" fmla="*/ 1 h 18"/>
                    <a:gd name="T6" fmla="*/ 3 w 24"/>
                    <a:gd name="T7" fmla="*/ 9 h 18"/>
                    <a:gd name="T8" fmla="*/ 3 w 24"/>
                    <a:gd name="T9" fmla="*/ 9 h 18"/>
                    <a:gd name="T10" fmla="*/ 0 w 24"/>
                    <a:gd name="T11" fmla="*/ 13 h 18"/>
                    <a:gd name="T12" fmla="*/ 4 w 24"/>
                    <a:gd name="T13" fmla="*/ 18 h 18"/>
                    <a:gd name="T14" fmla="*/ 6 w 24"/>
                    <a:gd name="T15" fmla="*/ 18 h 18"/>
                    <a:gd name="T16" fmla="*/ 6 w 24"/>
                    <a:gd name="T17" fmla="*/ 18 h 18"/>
                    <a:gd name="T18" fmla="*/ 6 w 24"/>
                    <a:gd name="T19" fmla="*/ 18 h 18"/>
                    <a:gd name="T20" fmla="*/ 6 w 24"/>
                    <a:gd name="T21" fmla="*/ 18 h 18"/>
                    <a:gd name="T22" fmla="*/ 23 w 24"/>
                    <a:gd name="T23" fmla="*/ 8 h 18"/>
                    <a:gd name="T24" fmla="*/ 23 w 24"/>
                    <a:gd name="T25" fmla="*/ 8 h 18"/>
                    <a:gd name="T26" fmla="*/ 24 w 24"/>
                    <a:gd name="T27" fmla="*/ 4 h 18"/>
                    <a:gd name="T28" fmla="*/ 20 w 24"/>
                    <a:gd name="T2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18">
                      <a:moveTo>
                        <a:pt x="20" y="0"/>
                      </a:moveTo>
                      <a:cubicBezTo>
                        <a:pt x="18" y="0"/>
                        <a:pt x="17" y="0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4"/>
                        <a:pt x="9" y="6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" y="10"/>
                        <a:pt x="0" y="11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5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13" y="15"/>
                        <a:pt x="19" y="12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4" y="6"/>
                        <a:pt x="24" y="4"/>
                      </a:cubicBezTo>
                      <a:cubicBezTo>
                        <a:pt x="24" y="2"/>
                        <a:pt x="22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8" name="Freeform 67"/>
                <p:cNvSpPr/>
                <p:nvPr/>
              </p:nvSpPr>
              <p:spPr bwMode="auto">
                <a:xfrm rot="19870194">
                  <a:off x="2785421" y="2848077"/>
                  <a:ext cx="21092" cy="30319"/>
                </a:xfrm>
                <a:custGeom>
                  <a:avLst/>
                  <a:gdLst>
                    <a:gd name="T0" fmla="*/ 13 w 18"/>
                    <a:gd name="T1" fmla="*/ 0 h 26"/>
                    <a:gd name="T2" fmla="*/ 9 w 18"/>
                    <a:gd name="T3" fmla="*/ 3 h 26"/>
                    <a:gd name="T4" fmla="*/ 9 w 18"/>
                    <a:gd name="T5" fmla="*/ 3 h 26"/>
                    <a:gd name="T6" fmla="*/ 2 w 18"/>
                    <a:gd name="T7" fmla="*/ 16 h 26"/>
                    <a:gd name="T8" fmla="*/ 2 w 18"/>
                    <a:gd name="T9" fmla="*/ 16 h 26"/>
                    <a:gd name="T10" fmla="*/ 2 w 18"/>
                    <a:gd name="T11" fmla="*/ 16 h 26"/>
                    <a:gd name="T12" fmla="*/ 2 w 18"/>
                    <a:gd name="T13" fmla="*/ 17 h 26"/>
                    <a:gd name="T14" fmla="*/ 2 w 18"/>
                    <a:gd name="T15" fmla="*/ 17 h 26"/>
                    <a:gd name="T16" fmla="*/ 2 w 18"/>
                    <a:gd name="T17" fmla="*/ 17 h 26"/>
                    <a:gd name="T18" fmla="*/ 2 w 18"/>
                    <a:gd name="T19" fmla="*/ 17 h 26"/>
                    <a:gd name="T20" fmla="*/ 0 w 18"/>
                    <a:gd name="T21" fmla="*/ 18 h 26"/>
                    <a:gd name="T22" fmla="*/ 1 w 18"/>
                    <a:gd name="T23" fmla="*/ 19 h 26"/>
                    <a:gd name="T24" fmla="*/ 0 w 18"/>
                    <a:gd name="T25" fmla="*/ 21 h 26"/>
                    <a:gd name="T26" fmla="*/ 4 w 18"/>
                    <a:gd name="T27" fmla="*/ 26 h 26"/>
                    <a:gd name="T28" fmla="*/ 8 w 18"/>
                    <a:gd name="T29" fmla="*/ 24 h 26"/>
                    <a:gd name="T30" fmla="*/ 8 w 18"/>
                    <a:gd name="T31" fmla="*/ 24 h 26"/>
                    <a:gd name="T32" fmla="*/ 10 w 18"/>
                    <a:gd name="T33" fmla="*/ 22 h 26"/>
                    <a:gd name="T34" fmla="*/ 10 w 18"/>
                    <a:gd name="T35" fmla="*/ 22 h 26"/>
                    <a:gd name="T36" fmla="*/ 10 w 18"/>
                    <a:gd name="T37" fmla="*/ 21 h 26"/>
                    <a:gd name="T38" fmla="*/ 10 w 18"/>
                    <a:gd name="T39" fmla="*/ 21 h 26"/>
                    <a:gd name="T40" fmla="*/ 10 w 18"/>
                    <a:gd name="T41" fmla="*/ 21 h 26"/>
                    <a:gd name="T42" fmla="*/ 10 w 18"/>
                    <a:gd name="T43" fmla="*/ 21 h 26"/>
                    <a:gd name="T44" fmla="*/ 10 w 18"/>
                    <a:gd name="T45" fmla="*/ 21 h 26"/>
                    <a:gd name="T46" fmla="*/ 10 w 18"/>
                    <a:gd name="T47" fmla="*/ 21 h 26"/>
                    <a:gd name="T48" fmla="*/ 10 w 18"/>
                    <a:gd name="T49" fmla="*/ 21 h 26"/>
                    <a:gd name="T50" fmla="*/ 10 w 18"/>
                    <a:gd name="T51" fmla="*/ 21 h 26"/>
                    <a:gd name="T52" fmla="*/ 18 w 18"/>
                    <a:gd name="T53" fmla="*/ 7 h 26"/>
                    <a:gd name="T54" fmla="*/ 18 w 18"/>
                    <a:gd name="T55" fmla="*/ 7 h 26"/>
                    <a:gd name="T56" fmla="*/ 18 w 18"/>
                    <a:gd name="T57" fmla="*/ 5 h 26"/>
                    <a:gd name="T58" fmla="*/ 13 w 18"/>
                    <a:gd name="T5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8" h="26">
                      <a:moveTo>
                        <a:pt x="13" y="0"/>
                      </a:moveTo>
                      <a:cubicBezTo>
                        <a:pt x="11" y="0"/>
                        <a:pt x="10" y="2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7" y="7"/>
                        <a:pt x="5" y="11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7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3" y="16"/>
                        <a:pt x="16" y="11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8" y="6"/>
                        <a:pt x="18" y="5"/>
                      </a:cubicBezTo>
                      <a:cubicBezTo>
                        <a:pt x="18" y="3"/>
                        <a:pt x="16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79" name="Freeform 68"/>
                <p:cNvSpPr/>
                <p:nvPr/>
              </p:nvSpPr>
              <p:spPr bwMode="auto">
                <a:xfrm rot="19870194">
                  <a:off x="2760984" y="2812377"/>
                  <a:ext cx="27243" cy="25925"/>
                </a:xfrm>
                <a:custGeom>
                  <a:avLst/>
                  <a:gdLst>
                    <a:gd name="T0" fmla="*/ 22 w 23"/>
                    <a:gd name="T1" fmla="*/ 16 h 22"/>
                    <a:gd name="T2" fmla="*/ 22 w 23"/>
                    <a:gd name="T3" fmla="*/ 16 h 22"/>
                    <a:gd name="T4" fmla="*/ 22 w 23"/>
                    <a:gd name="T5" fmla="*/ 16 h 22"/>
                    <a:gd name="T6" fmla="*/ 7 w 23"/>
                    <a:gd name="T7" fmla="*/ 0 h 22"/>
                    <a:gd name="T8" fmla="*/ 7 w 23"/>
                    <a:gd name="T9" fmla="*/ 0 h 22"/>
                    <a:gd name="T10" fmla="*/ 7 w 23"/>
                    <a:gd name="T11" fmla="*/ 0 h 22"/>
                    <a:gd name="T12" fmla="*/ 7 w 23"/>
                    <a:gd name="T13" fmla="*/ 0 h 22"/>
                    <a:gd name="T14" fmla="*/ 5 w 23"/>
                    <a:gd name="T15" fmla="*/ 0 h 22"/>
                    <a:gd name="T16" fmla="*/ 0 w 23"/>
                    <a:gd name="T17" fmla="*/ 5 h 22"/>
                    <a:gd name="T18" fmla="*/ 3 w 23"/>
                    <a:gd name="T19" fmla="*/ 9 h 22"/>
                    <a:gd name="T20" fmla="*/ 3 w 23"/>
                    <a:gd name="T21" fmla="*/ 9 h 22"/>
                    <a:gd name="T22" fmla="*/ 14 w 23"/>
                    <a:gd name="T23" fmla="*/ 19 h 22"/>
                    <a:gd name="T24" fmla="*/ 14 w 23"/>
                    <a:gd name="T25" fmla="*/ 19 h 22"/>
                    <a:gd name="T26" fmla="*/ 18 w 23"/>
                    <a:gd name="T27" fmla="*/ 22 h 22"/>
                    <a:gd name="T28" fmla="*/ 23 w 23"/>
                    <a:gd name="T29" fmla="*/ 18 h 22"/>
                    <a:gd name="T30" fmla="*/ 22 w 23"/>
                    <a:gd name="T31" fmla="*/ 16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3" h="22">
                      <a:moveTo>
                        <a:pt x="22" y="16"/>
                      </a:move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0" y="9"/>
                        <a:pt x="14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8" y="11"/>
                        <a:pt x="12" y="15"/>
                        <a:pt x="14" y="19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4" y="21"/>
                        <a:pt x="16" y="22"/>
                        <a:pt x="18" y="22"/>
                      </a:cubicBezTo>
                      <a:cubicBezTo>
                        <a:pt x="21" y="22"/>
                        <a:pt x="23" y="20"/>
                        <a:pt x="23" y="18"/>
                      </a:cubicBezTo>
                      <a:cubicBezTo>
                        <a:pt x="23" y="17"/>
                        <a:pt x="23" y="16"/>
                        <a:pt x="22" y="16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0" name="Freeform 69"/>
                <p:cNvSpPr/>
                <p:nvPr/>
              </p:nvSpPr>
              <p:spPr bwMode="auto">
                <a:xfrm rot="19870194">
                  <a:off x="2559382" y="2975966"/>
                  <a:ext cx="25925" cy="27243"/>
                </a:xfrm>
                <a:custGeom>
                  <a:avLst/>
                  <a:gdLst>
                    <a:gd name="T0" fmla="*/ 21 w 22"/>
                    <a:gd name="T1" fmla="*/ 15 h 23"/>
                    <a:gd name="T2" fmla="*/ 8 w 22"/>
                    <a:gd name="T3" fmla="*/ 1 h 23"/>
                    <a:gd name="T4" fmla="*/ 8 w 22"/>
                    <a:gd name="T5" fmla="*/ 1 h 23"/>
                    <a:gd name="T6" fmla="*/ 4 w 22"/>
                    <a:gd name="T7" fmla="*/ 0 h 23"/>
                    <a:gd name="T8" fmla="*/ 0 w 22"/>
                    <a:gd name="T9" fmla="*/ 4 h 23"/>
                    <a:gd name="T10" fmla="*/ 1 w 22"/>
                    <a:gd name="T11" fmla="*/ 7 h 23"/>
                    <a:gd name="T12" fmla="*/ 1 w 22"/>
                    <a:gd name="T13" fmla="*/ 7 h 23"/>
                    <a:gd name="T14" fmla="*/ 14 w 22"/>
                    <a:gd name="T15" fmla="*/ 22 h 23"/>
                    <a:gd name="T16" fmla="*/ 14 w 22"/>
                    <a:gd name="T17" fmla="*/ 22 h 23"/>
                    <a:gd name="T18" fmla="*/ 17 w 22"/>
                    <a:gd name="T19" fmla="*/ 23 h 23"/>
                    <a:gd name="T20" fmla="*/ 22 w 22"/>
                    <a:gd name="T21" fmla="*/ 18 h 23"/>
                    <a:gd name="T22" fmla="*/ 21 w 22"/>
                    <a:gd name="T23" fmla="*/ 1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" h="23">
                      <a:moveTo>
                        <a:pt x="21" y="15"/>
                      </a:moveTo>
                      <a:cubicBezTo>
                        <a:pt x="16" y="10"/>
                        <a:pt x="12" y="6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5" y="12"/>
                        <a:pt x="9" y="17"/>
                        <a:pt x="14" y="22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5" y="22"/>
                        <a:pt x="16" y="23"/>
                        <a:pt x="17" y="23"/>
                      </a:cubicBezTo>
                      <a:cubicBezTo>
                        <a:pt x="20" y="23"/>
                        <a:pt x="22" y="21"/>
                        <a:pt x="22" y="18"/>
                      </a:cubicBezTo>
                      <a:cubicBezTo>
                        <a:pt x="22" y="17"/>
                        <a:pt x="22" y="16"/>
                        <a:pt x="21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1" name="Freeform 70"/>
                <p:cNvSpPr/>
                <p:nvPr/>
              </p:nvSpPr>
              <p:spPr bwMode="auto">
                <a:xfrm rot="19870194">
                  <a:off x="2457895" y="2877945"/>
                  <a:ext cx="17576" cy="31637"/>
                </a:xfrm>
                <a:custGeom>
                  <a:avLst/>
                  <a:gdLst>
                    <a:gd name="T0" fmla="*/ 5 w 15"/>
                    <a:gd name="T1" fmla="*/ 27 h 27"/>
                    <a:gd name="T2" fmla="*/ 10 w 15"/>
                    <a:gd name="T3" fmla="*/ 23 h 27"/>
                    <a:gd name="T4" fmla="*/ 10 w 15"/>
                    <a:gd name="T5" fmla="*/ 23 h 27"/>
                    <a:gd name="T6" fmla="*/ 15 w 15"/>
                    <a:gd name="T7" fmla="*/ 6 h 27"/>
                    <a:gd name="T8" fmla="*/ 15 w 15"/>
                    <a:gd name="T9" fmla="*/ 4 h 27"/>
                    <a:gd name="T10" fmla="*/ 11 w 15"/>
                    <a:gd name="T11" fmla="*/ 0 h 27"/>
                    <a:gd name="T12" fmla="*/ 6 w 15"/>
                    <a:gd name="T13" fmla="*/ 3 h 27"/>
                    <a:gd name="T14" fmla="*/ 0 w 15"/>
                    <a:gd name="T15" fmla="*/ 21 h 27"/>
                    <a:gd name="T16" fmla="*/ 1 w 15"/>
                    <a:gd name="T17" fmla="*/ 21 h 27"/>
                    <a:gd name="T18" fmla="*/ 0 w 15"/>
                    <a:gd name="T19" fmla="*/ 22 h 27"/>
                    <a:gd name="T20" fmla="*/ 5 w 15"/>
                    <a:gd name="T21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27">
                      <a:moveTo>
                        <a:pt x="5" y="27"/>
                      </a:moveTo>
                      <a:cubicBezTo>
                        <a:pt x="7" y="27"/>
                        <a:pt x="9" y="25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1" y="18"/>
                        <a:pt x="13" y="12"/>
                        <a:pt x="15" y="6"/>
                      </a:cubicBezTo>
                      <a:cubicBezTo>
                        <a:pt x="15" y="6"/>
                        <a:pt x="15" y="5"/>
                        <a:pt x="15" y="4"/>
                      </a:cubicBezTo>
                      <a:cubicBezTo>
                        <a:pt x="15" y="2"/>
                        <a:pt x="13" y="0"/>
                        <a:pt x="11" y="0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9"/>
                        <a:pt x="2" y="15"/>
                        <a:pt x="0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2" name="Freeform 71"/>
                <p:cNvSpPr/>
                <p:nvPr/>
              </p:nvSpPr>
              <p:spPr bwMode="auto">
                <a:xfrm rot="19870194">
                  <a:off x="2479520" y="2921412"/>
                  <a:ext cx="15379" cy="32956"/>
                </a:xfrm>
                <a:custGeom>
                  <a:avLst/>
                  <a:gdLst>
                    <a:gd name="T0" fmla="*/ 13 w 13"/>
                    <a:gd name="T1" fmla="*/ 22 h 28"/>
                    <a:gd name="T2" fmla="*/ 13 w 13"/>
                    <a:gd name="T3" fmla="*/ 22 h 28"/>
                    <a:gd name="T4" fmla="*/ 12 w 13"/>
                    <a:gd name="T5" fmla="*/ 17 h 28"/>
                    <a:gd name="T6" fmla="*/ 10 w 13"/>
                    <a:gd name="T7" fmla="*/ 4 h 28"/>
                    <a:gd name="T8" fmla="*/ 10 w 13"/>
                    <a:gd name="T9" fmla="*/ 4 h 28"/>
                    <a:gd name="T10" fmla="*/ 5 w 13"/>
                    <a:gd name="T11" fmla="*/ 0 h 28"/>
                    <a:gd name="T12" fmla="*/ 0 w 13"/>
                    <a:gd name="T13" fmla="*/ 5 h 28"/>
                    <a:gd name="T14" fmla="*/ 1 w 13"/>
                    <a:gd name="T15" fmla="*/ 5 h 28"/>
                    <a:gd name="T16" fmla="*/ 0 w 13"/>
                    <a:gd name="T17" fmla="*/ 5 h 28"/>
                    <a:gd name="T18" fmla="*/ 2 w 13"/>
                    <a:gd name="T19" fmla="*/ 19 h 28"/>
                    <a:gd name="T20" fmla="*/ 2 w 13"/>
                    <a:gd name="T21" fmla="*/ 19 h 28"/>
                    <a:gd name="T22" fmla="*/ 3 w 13"/>
                    <a:gd name="T23" fmla="*/ 19 h 28"/>
                    <a:gd name="T24" fmla="*/ 2 w 13"/>
                    <a:gd name="T25" fmla="*/ 19 h 28"/>
                    <a:gd name="T26" fmla="*/ 4 w 13"/>
                    <a:gd name="T27" fmla="*/ 24 h 28"/>
                    <a:gd name="T28" fmla="*/ 4 w 13"/>
                    <a:gd name="T29" fmla="*/ 24 h 28"/>
                    <a:gd name="T30" fmla="*/ 8 w 13"/>
                    <a:gd name="T31" fmla="*/ 28 h 28"/>
                    <a:gd name="T32" fmla="*/ 13 w 13"/>
                    <a:gd name="T33" fmla="*/ 23 h 28"/>
                    <a:gd name="T34" fmla="*/ 13 w 13"/>
                    <a:gd name="T35" fmla="*/ 2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" h="28">
                      <a:moveTo>
                        <a:pt x="13" y="22"/>
                      </a:move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6"/>
                        <a:pt x="6" y="28"/>
                        <a:pt x="8" y="28"/>
                      </a:cubicBezTo>
                      <a:cubicBezTo>
                        <a:pt x="11" y="28"/>
                        <a:pt x="13" y="26"/>
                        <a:pt x="13" y="23"/>
                      </a:cubicBezTo>
                      <a:cubicBezTo>
                        <a:pt x="13" y="23"/>
                        <a:pt x="13" y="22"/>
                        <a:pt x="13" y="2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3" name="Freeform 72"/>
                <p:cNvSpPr/>
                <p:nvPr/>
              </p:nvSpPr>
              <p:spPr bwMode="auto">
                <a:xfrm rot="19870194">
                  <a:off x="2514727" y="2953731"/>
                  <a:ext cx="21970" cy="30758"/>
                </a:xfrm>
                <a:custGeom>
                  <a:avLst/>
                  <a:gdLst>
                    <a:gd name="T0" fmla="*/ 18 w 19"/>
                    <a:gd name="T1" fmla="*/ 19 h 26"/>
                    <a:gd name="T2" fmla="*/ 9 w 19"/>
                    <a:gd name="T3" fmla="*/ 3 h 26"/>
                    <a:gd name="T4" fmla="*/ 9 w 19"/>
                    <a:gd name="T5" fmla="*/ 3 h 26"/>
                    <a:gd name="T6" fmla="*/ 5 w 19"/>
                    <a:gd name="T7" fmla="*/ 0 h 26"/>
                    <a:gd name="T8" fmla="*/ 0 w 19"/>
                    <a:gd name="T9" fmla="*/ 5 h 26"/>
                    <a:gd name="T10" fmla="*/ 0 w 19"/>
                    <a:gd name="T11" fmla="*/ 7 h 26"/>
                    <a:gd name="T12" fmla="*/ 0 w 19"/>
                    <a:gd name="T13" fmla="*/ 7 h 26"/>
                    <a:gd name="T14" fmla="*/ 11 w 19"/>
                    <a:gd name="T15" fmla="*/ 24 h 26"/>
                    <a:gd name="T16" fmla="*/ 11 w 19"/>
                    <a:gd name="T17" fmla="*/ 24 h 26"/>
                    <a:gd name="T18" fmla="*/ 15 w 19"/>
                    <a:gd name="T19" fmla="*/ 26 h 26"/>
                    <a:gd name="T20" fmla="*/ 19 w 19"/>
                    <a:gd name="T21" fmla="*/ 21 h 26"/>
                    <a:gd name="T22" fmla="*/ 18 w 19"/>
                    <a:gd name="T23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26">
                      <a:moveTo>
                        <a:pt x="18" y="19"/>
                      </a:moveTo>
                      <a:cubicBezTo>
                        <a:pt x="15" y="13"/>
                        <a:pt x="11" y="8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13"/>
                        <a:pt x="7" y="18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2" y="25"/>
                        <a:pt x="13" y="26"/>
                        <a:pt x="15" y="26"/>
                      </a:cubicBezTo>
                      <a:cubicBezTo>
                        <a:pt x="17" y="26"/>
                        <a:pt x="19" y="24"/>
                        <a:pt x="19" y="21"/>
                      </a:cubicBezTo>
                      <a:cubicBezTo>
                        <a:pt x="19" y="20"/>
                        <a:pt x="19" y="19"/>
                        <a:pt x="18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4" name="Freeform 73"/>
                <p:cNvSpPr/>
                <p:nvPr/>
              </p:nvSpPr>
              <p:spPr bwMode="auto">
                <a:xfrm rot="19870194">
                  <a:off x="2447946" y="2843029"/>
                  <a:ext cx="24607" cy="19773"/>
                </a:xfrm>
                <a:custGeom>
                  <a:avLst/>
                  <a:gdLst>
                    <a:gd name="T0" fmla="*/ 17 w 21"/>
                    <a:gd name="T1" fmla="*/ 1 h 17"/>
                    <a:gd name="T2" fmla="*/ 17 w 21"/>
                    <a:gd name="T3" fmla="*/ 1 h 17"/>
                    <a:gd name="T4" fmla="*/ 15 w 21"/>
                    <a:gd name="T5" fmla="*/ 1 h 17"/>
                    <a:gd name="T6" fmla="*/ 15 w 21"/>
                    <a:gd name="T7" fmla="*/ 1 h 17"/>
                    <a:gd name="T8" fmla="*/ 15 w 21"/>
                    <a:gd name="T9" fmla="*/ 1 h 17"/>
                    <a:gd name="T10" fmla="*/ 6 w 21"/>
                    <a:gd name="T11" fmla="*/ 0 h 17"/>
                    <a:gd name="T12" fmla="*/ 6 w 21"/>
                    <a:gd name="T13" fmla="*/ 0 h 17"/>
                    <a:gd name="T14" fmla="*/ 5 w 21"/>
                    <a:gd name="T15" fmla="*/ 0 h 17"/>
                    <a:gd name="T16" fmla="*/ 0 w 21"/>
                    <a:gd name="T17" fmla="*/ 5 h 17"/>
                    <a:gd name="T18" fmla="*/ 5 w 21"/>
                    <a:gd name="T19" fmla="*/ 9 h 17"/>
                    <a:gd name="T20" fmla="*/ 4 w 21"/>
                    <a:gd name="T21" fmla="*/ 9 h 17"/>
                    <a:gd name="T22" fmla="*/ 9 w 21"/>
                    <a:gd name="T23" fmla="*/ 10 h 17"/>
                    <a:gd name="T24" fmla="*/ 8 w 21"/>
                    <a:gd name="T25" fmla="*/ 12 h 17"/>
                    <a:gd name="T26" fmla="*/ 13 w 21"/>
                    <a:gd name="T27" fmla="*/ 17 h 17"/>
                    <a:gd name="T28" fmla="*/ 17 w 21"/>
                    <a:gd name="T29" fmla="*/ 15 h 17"/>
                    <a:gd name="T30" fmla="*/ 17 w 21"/>
                    <a:gd name="T31" fmla="*/ 15 h 17"/>
                    <a:gd name="T32" fmla="*/ 21 w 21"/>
                    <a:gd name="T33" fmla="*/ 9 h 17"/>
                    <a:gd name="T34" fmla="*/ 21 w 21"/>
                    <a:gd name="T35" fmla="*/ 9 h 17"/>
                    <a:gd name="T36" fmla="*/ 21 w 21"/>
                    <a:gd name="T37" fmla="*/ 6 h 17"/>
                    <a:gd name="T38" fmla="*/ 17 w 21"/>
                    <a:gd name="T39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17">
                      <a:moveTo>
                        <a:pt x="17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8" y="11"/>
                        <a:pt x="8" y="11"/>
                        <a:pt x="8" y="12"/>
                      </a:cubicBezTo>
                      <a:cubicBezTo>
                        <a:pt x="8" y="15"/>
                        <a:pt x="10" y="17"/>
                        <a:pt x="13" y="17"/>
                      </a:cubicBezTo>
                      <a:cubicBezTo>
                        <a:pt x="14" y="17"/>
                        <a:pt x="16" y="16"/>
                        <a:pt x="17" y="15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1" y="7"/>
                        <a:pt x="21" y="6"/>
                      </a:cubicBezTo>
                      <a:cubicBezTo>
                        <a:pt x="21" y="4"/>
                        <a:pt x="19" y="2"/>
                        <a:pt x="17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5" name="Freeform 74"/>
                <p:cNvSpPr/>
                <p:nvPr/>
              </p:nvSpPr>
              <p:spPr bwMode="auto">
                <a:xfrm rot="19870194">
                  <a:off x="2331835" y="2781759"/>
                  <a:ext cx="27243" cy="25925"/>
                </a:xfrm>
                <a:custGeom>
                  <a:avLst/>
                  <a:gdLst>
                    <a:gd name="T0" fmla="*/ 21 w 23"/>
                    <a:gd name="T1" fmla="*/ 8 h 22"/>
                    <a:gd name="T2" fmla="*/ 21 w 23"/>
                    <a:gd name="T3" fmla="*/ 8 h 22"/>
                    <a:gd name="T4" fmla="*/ 23 w 23"/>
                    <a:gd name="T5" fmla="*/ 5 h 22"/>
                    <a:gd name="T6" fmla="*/ 18 w 23"/>
                    <a:gd name="T7" fmla="*/ 0 h 22"/>
                    <a:gd name="T8" fmla="*/ 14 w 23"/>
                    <a:gd name="T9" fmla="*/ 2 h 22"/>
                    <a:gd name="T10" fmla="*/ 14 w 23"/>
                    <a:gd name="T11" fmla="*/ 2 h 22"/>
                    <a:gd name="T12" fmla="*/ 6 w 23"/>
                    <a:gd name="T13" fmla="*/ 12 h 22"/>
                    <a:gd name="T14" fmla="*/ 6 w 23"/>
                    <a:gd name="T15" fmla="*/ 12 h 22"/>
                    <a:gd name="T16" fmla="*/ 6 w 23"/>
                    <a:gd name="T17" fmla="*/ 12 h 22"/>
                    <a:gd name="T18" fmla="*/ 4 w 23"/>
                    <a:gd name="T19" fmla="*/ 12 h 22"/>
                    <a:gd name="T20" fmla="*/ 0 w 23"/>
                    <a:gd name="T21" fmla="*/ 16 h 22"/>
                    <a:gd name="T22" fmla="*/ 3 w 23"/>
                    <a:gd name="T23" fmla="*/ 21 h 22"/>
                    <a:gd name="T24" fmla="*/ 3 w 23"/>
                    <a:gd name="T25" fmla="*/ 21 h 22"/>
                    <a:gd name="T26" fmla="*/ 6 w 23"/>
                    <a:gd name="T27" fmla="*/ 22 h 22"/>
                    <a:gd name="T28" fmla="*/ 6 w 23"/>
                    <a:gd name="T29" fmla="*/ 22 h 22"/>
                    <a:gd name="T30" fmla="*/ 8 w 23"/>
                    <a:gd name="T31" fmla="*/ 22 h 22"/>
                    <a:gd name="T32" fmla="*/ 11 w 23"/>
                    <a:gd name="T33" fmla="*/ 20 h 22"/>
                    <a:gd name="T34" fmla="*/ 11 w 23"/>
                    <a:gd name="T35" fmla="*/ 20 h 22"/>
                    <a:gd name="T36" fmla="*/ 21 w 23"/>
                    <a:gd name="T37" fmla="*/ 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" h="22">
                      <a:moveTo>
                        <a:pt x="21" y="8"/>
                      </a:move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7"/>
                        <a:pt x="23" y="6"/>
                        <a:pt x="23" y="5"/>
                      </a:cubicBezTo>
                      <a:cubicBezTo>
                        <a:pt x="23" y="3"/>
                        <a:pt x="20" y="0"/>
                        <a:pt x="18" y="0"/>
                      </a:cubicBezTo>
                      <a:cubicBezTo>
                        <a:pt x="16" y="0"/>
                        <a:pt x="15" y="1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4" y="12"/>
                      </a:cubicBezTo>
                      <a:cubicBezTo>
                        <a:pt x="2" y="12"/>
                        <a:pt x="0" y="14"/>
                        <a:pt x="0" y="16"/>
                      </a:cubicBezTo>
                      <a:cubicBezTo>
                        <a:pt x="0" y="18"/>
                        <a:pt x="1" y="20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7" y="22"/>
                        <a:pt x="7" y="22"/>
                        <a:pt x="8" y="22"/>
                      </a:cubicBezTo>
                      <a:cubicBezTo>
                        <a:pt x="9" y="22"/>
                        <a:pt x="10" y="21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lnTo>
                        <a:pt x="21" y="8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6" name="Freeform 75"/>
                <p:cNvSpPr/>
                <p:nvPr/>
              </p:nvSpPr>
              <p:spPr bwMode="auto">
                <a:xfrm rot="19870194">
                  <a:off x="2333816" y="2667462"/>
                  <a:ext cx="29440" cy="22410"/>
                </a:xfrm>
                <a:custGeom>
                  <a:avLst/>
                  <a:gdLst>
                    <a:gd name="T0" fmla="*/ 16 w 25"/>
                    <a:gd name="T1" fmla="*/ 17 h 19"/>
                    <a:gd name="T2" fmla="*/ 16 w 25"/>
                    <a:gd name="T3" fmla="*/ 17 h 19"/>
                    <a:gd name="T4" fmla="*/ 16 w 25"/>
                    <a:gd name="T5" fmla="*/ 17 h 19"/>
                    <a:gd name="T6" fmla="*/ 16 w 25"/>
                    <a:gd name="T7" fmla="*/ 17 h 19"/>
                    <a:gd name="T8" fmla="*/ 18 w 25"/>
                    <a:gd name="T9" fmla="*/ 19 h 19"/>
                    <a:gd name="T10" fmla="*/ 18 w 25"/>
                    <a:gd name="T11" fmla="*/ 19 h 19"/>
                    <a:gd name="T12" fmla="*/ 20 w 25"/>
                    <a:gd name="T13" fmla="*/ 19 h 19"/>
                    <a:gd name="T14" fmla="*/ 25 w 25"/>
                    <a:gd name="T15" fmla="*/ 15 h 19"/>
                    <a:gd name="T16" fmla="*/ 23 w 25"/>
                    <a:gd name="T17" fmla="*/ 11 h 19"/>
                    <a:gd name="T18" fmla="*/ 23 w 25"/>
                    <a:gd name="T19" fmla="*/ 11 h 19"/>
                    <a:gd name="T20" fmla="*/ 21 w 25"/>
                    <a:gd name="T21" fmla="*/ 9 h 19"/>
                    <a:gd name="T22" fmla="*/ 7 w 25"/>
                    <a:gd name="T23" fmla="*/ 1 h 19"/>
                    <a:gd name="T24" fmla="*/ 7 w 25"/>
                    <a:gd name="T25" fmla="*/ 1 h 19"/>
                    <a:gd name="T26" fmla="*/ 5 w 25"/>
                    <a:gd name="T27" fmla="*/ 0 h 19"/>
                    <a:gd name="T28" fmla="*/ 0 w 25"/>
                    <a:gd name="T29" fmla="*/ 5 h 19"/>
                    <a:gd name="T30" fmla="*/ 2 w 25"/>
                    <a:gd name="T31" fmla="*/ 9 h 19"/>
                    <a:gd name="T32" fmla="*/ 2 w 25"/>
                    <a:gd name="T33" fmla="*/ 9 h 19"/>
                    <a:gd name="T34" fmla="*/ 16 w 25"/>
                    <a:gd name="T35" fmla="*/ 17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" h="19">
                      <a:moveTo>
                        <a:pt x="16" y="17"/>
                      </a:move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19"/>
                        <a:pt x="19" y="19"/>
                        <a:pt x="20" y="19"/>
                      </a:cubicBezTo>
                      <a:cubicBezTo>
                        <a:pt x="23" y="19"/>
                        <a:pt x="25" y="17"/>
                        <a:pt x="25" y="15"/>
                      </a:cubicBezTo>
                      <a:cubicBezTo>
                        <a:pt x="25" y="13"/>
                        <a:pt x="24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lnTo>
                        <a:pt x="16" y="17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7" name="Freeform 76"/>
                <p:cNvSpPr/>
                <p:nvPr/>
              </p:nvSpPr>
              <p:spPr bwMode="auto">
                <a:xfrm rot="19870194">
                  <a:off x="2400395" y="2860922"/>
                  <a:ext cx="32956" cy="13182"/>
                </a:xfrm>
                <a:custGeom>
                  <a:avLst/>
                  <a:gdLst>
                    <a:gd name="T0" fmla="*/ 24 w 28"/>
                    <a:gd name="T1" fmla="*/ 1 h 11"/>
                    <a:gd name="T2" fmla="*/ 24 w 28"/>
                    <a:gd name="T3" fmla="*/ 1 h 11"/>
                    <a:gd name="T4" fmla="*/ 6 w 28"/>
                    <a:gd name="T5" fmla="*/ 0 h 11"/>
                    <a:gd name="T6" fmla="*/ 6 w 28"/>
                    <a:gd name="T7" fmla="*/ 0 h 11"/>
                    <a:gd name="T8" fmla="*/ 6 w 28"/>
                    <a:gd name="T9" fmla="*/ 0 h 11"/>
                    <a:gd name="T10" fmla="*/ 6 w 28"/>
                    <a:gd name="T11" fmla="*/ 0 h 11"/>
                    <a:gd name="T12" fmla="*/ 5 w 28"/>
                    <a:gd name="T13" fmla="*/ 0 h 11"/>
                    <a:gd name="T14" fmla="*/ 5 w 28"/>
                    <a:gd name="T15" fmla="*/ 0 h 11"/>
                    <a:gd name="T16" fmla="*/ 5 w 28"/>
                    <a:gd name="T17" fmla="*/ 0 h 11"/>
                    <a:gd name="T18" fmla="*/ 0 w 28"/>
                    <a:gd name="T19" fmla="*/ 4 h 11"/>
                    <a:gd name="T20" fmla="*/ 5 w 28"/>
                    <a:gd name="T21" fmla="*/ 9 h 11"/>
                    <a:gd name="T22" fmla="*/ 5 w 28"/>
                    <a:gd name="T23" fmla="*/ 9 h 11"/>
                    <a:gd name="T24" fmla="*/ 5 w 28"/>
                    <a:gd name="T25" fmla="*/ 9 h 11"/>
                    <a:gd name="T26" fmla="*/ 23 w 28"/>
                    <a:gd name="T27" fmla="*/ 11 h 11"/>
                    <a:gd name="T28" fmla="*/ 23 w 28"/>
                    <a:gd name="T29" fmla="*/ 11 h 11"/>
                    <a:gd name="T30" fmla="*/ 24 w 28"/>
                    <a:gd name="T31" fmla="*/ 11 h 11"/>
                    <a:gd name="T32" fmla="*/ 28 w 28"/>
                    <a:gd name="T33" fmla="*/ 6 h 11"/>
                    <a:gd name="T34" fmla="*/ 24 w 28"/>
                    <a:gd name="T3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1">
                      <a:moveTo>
                        <a:pt x="24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18" y="1"/>
                        <a:pt x="12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11" y="9"/>
                        <a:pt x="17" y="10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4" y="11"/>
                      </a:cubicBezTo>
                      <a:cubicBezTo>
                        <a:pt x="26" y="11"/>
                        <a:pt x="28" y="9"/>
                        <a:pt x="28" y="6"/>
                      </a:cubicBezTo>
                      <a:cubicBezTo>
                        <a:pt x="28" y="4"/>
                        <a:pt x="26" y="2"/>
                        <a:pt x="24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8" name="Freeform 77"/>
                <p:cNvSpPr/>
                <p:nvPr/>
              </p:nvSpPr>
              <p:spPr bwMode="auto">
                <a:xfrm rot="19870194">
                  <a:off x="2564698" y="2885255"/>
                  <a:ext cx="31637" cy="35153"/>
                </a:xfrm>
                <a:custGeom>
                  <a:avLst/>
                  <a:gdLst>
                    <a:gd name="T0" fmla="*/ 27 w 27"/>
                    <a:gd name="T1" fmla="*/ 25 h 30"/>
                    <a:gd name="T2" fmla="*/ 25 w 27"/>
                    <a:gd name="T3" fmla="*/ 21 h 30"/>
                    <a:gd name="T4" fmla="*/ 25 w 27"/>
                    <a:gd name="T5" fmla="*/ 21 h 30"/>
                    <a:gd name="T6" fmla="*/ 20 w 27"/>
                    <a:gd name="T7" fmla="*/ 16 h 30"/>
                    <a:gd name="T8" fmla="*/ 22 w 27"/>
                    <a:gd name="T9" fmla="*/ 16 h 30"/>
                    <a:gd name="T10" fmla="*/ 22 w 27"/>
                    <a:gd name="T11" fmla="*/ 16 h 30"/>
                    <a:gd name="T12" fmla="*/ 22 w 27"/>
                    <a:gd name="T13" fmla="*/ 16 h 30"/>
                    <a:gd name="T14" fmla="*/ 27 w 27"/>
                    <a:gd name="T15" fmla="*/ 12 h 30"/>
                    <a:gd name="T16" fmla="*/ 22 w 27"/>
                    <a:gd name="T17" fmla="*/ 7 h 30"/>
                    <a:gd name="T18" fmla="*/ 22 w 27"/>
                    <a:gd name="T19" fmla="*/ 7 h 30"/>
                    <a:gd name="T20" fmla="*/ 8 w 27"/>
                    <a:gd name="T21" fmla="*/ 2 h 30"/>
                    <a:gd name="T22" fmla="*/ 7 w 27"/>
                    <a:gd name="T23" fmla="*/ 1 h 30"/>
                    <a:gd name="T24" fmla="*/ 7 w 27"/>
                    <a:gd name="T25" fmla="*/ 1 h 30"/>
                    <a:gd name="T26" fmla="*/ 4 w 27"/>
                    <a:gd name="T27" fmla="*/ 0 h 30"/>
                    <a:gd name="T28" fmla="*/ 0 w 27"/>
                    <a:gd name="T29" fmla="*/ 5 h 30"/>
                    <a:gd name="T30" fmla="*/ 1 w 27"/>
                    <a:gd name="T31" fmla="*/ 8 h 30"/>
                    <a:gd name="T32" fmla="*/ 1 w 27"/>
                    <a:gd name="T33" fmla="*/ 8 h 30"/>
                    <a:gd name="T34" fmla="*/ 2 w 27"/>
                    <a:gd name="T35" fmla="*/ 9 h 30"/>
                    <a:gd name="T36" fmla="*/ 2 w 27"/>
                    <a:gd name="T37" fmla="*/ 9 h 30"/>
                    <a:gd name="T38" fmla="*/ 2 w 27"/>
                    <a:gd name="T39" fmla="*/ 9 h 30"/>
                    <a:gd name="T40" fmla="*/ 2 w 27"/>
                    <a:gd name="T41" fmla="*/ 9 h 30"/>
                    <a:gd name="T42" fmla="*/ 5 w 27"/>
                    <a:gd name="T43" fmla="*/ 11 h 30"/>
                    <a:gd name="T44" fmla="*/ 4 w 27"/>
                    <a:gd name="T45" fmla="*/ 12 h 30"/>
                    <a:gd name="T46" fmla="*/ 6 w 27"/>
                    <a:gd name="T47" fmla="*/ 15 h 30"/>
                    <a:gd name="T48" fmla="*/ 6 w 27"/>
                    <a:gd name="T49" fmla="*/ 15 h 30"/>
                    <a:gd name="T50" fmla="*/ 19 w 27"/>
                    <a:gd name="T51" fmla="*/ 28 h 30"/>
                    <a:gd name="T52" fmla="*/ 19 w 27"/>
                    <a:gd name="T53" fmla="*/ 28 h 30"/>
                    <a:gd name="T54" fmla="*/ 22 w 27"/>
                    <a:gd name="T55" fmla="*/ 30 h 30"/>
                    <a:gd name="T56" fmla="*/ 27 w 27"/>
                    <a:gd name="T57" fmla="*/ 2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7" h="30">
                      <a:moveTo>
                        <a:pt x="27" y="25"/>
                      </a:moveTo>
                      <a:cubicBezTo>
                        <a:pt x="27" y="23"/>
                        <a:pt x="26" y="22"/>
                        <a:pt x="25" y="21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3" y="20"/>
                        <a:pt x="21" y="18"/>
                        <a:pt x="20" y="16"/>
                      </a:cubicBezTo>
                      <a:cubicBezTo>
                        <a:pt x="20" y="16"/>
                        <a:pt x="21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4" y="16"/>
                        <a:pt x="27" y="14"/>
                        <a:pt x="27" y="12"/>
                      </a:cubicBezTo>
                      <a:cubicBezTo>
                        <a:pt x="27" y="9"/>
                        <a:pt x="24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16" y="7"/>
                        <a:pt x="11" y="4"/>
                        <a:pt x="8" y="2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3" y="10"/>
                        <a:pt x="4" y="10"/>
                        <a:pt x="5" y="11"/>
                      </a:cubicBezTo>
                      <a:cubicBezTo>
                        <a:pt x="5" y="11"/>
                        <a:pt x="4" y="12"/>
                        <a:pt x="4" y="12"/>
                      </a:cubicBezTo>
                      <a:cubicBezTo>
                        <a:pt x="4" y="13"/>
                        <a:pt x="5" y="14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9" y="19"/>
                        <a:pt x="13" y="23"/>
                        <a:pt x="19" y="28"/>
                      </a:cubicBezTo>
                      <a:cubicBezTo>
                        <a:pt x="19" y="28"/>
                        <a:pt x="19" y="28"/>
                        <a:pt x="19" y="28"/>
                      </a:cubicBezTo>
                      <a:cubicBezTo>
                        <a:pt x="20" y="29"/>
                        <a:pt x="21" y="30"/>
                        <a:pt x="22" y="30"/>
                      </a:cubicBezTo>
                      <a:cubicBezTo>
                        <a:pt x="25" y="30"/>
                        <a:pt x="27" y="27"/>
                        <a:pt x="27" y="2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89" name="Freeform 78"/>
                <p:cNvSpPr/>
                <p:nvPr/>
              </p:nvSpPr>
              <p:spPr bwMode="auto">
                <a:xfrm rot="19870194">
                  <a:off x="2607141" y="2989468"/>
                  <a:ext cx="26804" cy="25925"/>
                </a:xfrm>
                <a:custGeom>
                  <a:avLst/>
                  <a:gdLst>
                    <a:gd name="T0" fmla="*/ 22 w 23"/>
                    <a:gd name="T1" fmla="*/ 14 h 22"/>
                    <a:gd name="T2" fmla="*/ 22 w 23"/>
                    <a:gd name="T3" fmla="*/ 14 h 22"/>
                    <a:gd name="T4" fmla="*/ 20 w 23"/>
                    <a:gd name="T5" fmla="*/ 13 h 22"/>
                    <a:gd name="T6" fmla="*/ 8 w 23"/>
                    <a:gd name="T7" fmla="*/ 1 h 22"/>
                    <a:gd name="T8" fmla="*/ 8 w 23"/>
                    <a:gd name="T9" fmla="*/ 1 h 22"/>
                    <a:gd name="T10" fmla="*/ 4 w 23"/>
                    <a:gd name="T11" fmla="*/ 0 h 22"/>
                    <a:gd name="T12" fmla="*/ 0 w 23"/>
                    <a:gd name="T13" fmla="*/ 5 h 22"/>
                    <a:gd name="T14" fmla="*/ 1 w 23"/>
                    <a:gd name="T15" fmla="*/ 8 h 22"/>
                    <a:gd name="T16" fmla="*/ 1 w 23"/>
                    <a:gd name="T17" fmla="*/ 8 h 22"/>
                    <a:gd name="T18" fmla="*/ 14 w 23"/>
                    <a:gd name="T19" fmla="*/ 20 h 22"/>
                    <a:gd name="T20" fmla="*/ 14 w 23"/>
                    <a:gd name="T21" fmla="*/ 20 h 22"/>
                    <a:gd name="T22" fmla="*/ 14 w 23"/>
                    <a:gd name="T23" fmla="*/ 20 h 22"/>
                    <a:gd name="T24" fmla="*/ 14 w 23"/>
                    <a:gd name="T25" fmla="*/ 20 h 22"/>
                    <a:gd name="T26" fmla="*/ 16 w 23"/>
                    <a:gd name="T27" fmla="*/ 21 h 22"/>
                    <a:gd name="T28" fmla="*/ 16 w 23"/>
                    <a:gd name="T29" fmla="*/ 21 h 22"/>
                    <a:gd name="T30" fmla="*/ 19 w 23"/>
                    <a:gd name="T31" fmla="*/ 22 h 22"/>
                    <a:gd name="T32" fmla="*/ 23 w 23"/>
                    <a:gd name="T33" fmla="*/ 18 h 22"/>
                    <a:gd name="T34" fmla="*/ 22 w 23"/>
                    <a:gd name="T35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" h="22">
                      <a:moveTo>
                        <a:pt x="22" y="14"/>
                      </a:move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7" y="22"/>
                        <a:pt x="18" y="22"/>
                        <a:pt x="19" y="22"/>
                      </a:cubicBezTo>
                      <a:cubicBezTo>
                        <a:pt x="21" y="22"/>
                        <a:pt x="23" y="20"/>
                        <a:pt x="23" y="18"/>
                      </a:cubicBezTo>
                      <a:cubicBezTo>
                        <a:pt x="23" y="16"/>
                        <a:pt x="23" y="15"/>
                        <a:pt x="22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0" name="Freeform 79"/>
                <p:cNvSpPr/>
                <p:nvPr/>
              </p:nvSpPr>
              <p:spPr bwMode="auto">
                <a:xfrm rot="19870194">
                  <a:off x="2617666" y="2902905"/>
                  <a:ext cx="28122" cy="23728"/>
                </a:xfrm>
                <a:custGeom>
                  <a:avLst/>
                  <a:gdLst>
                    <a:gd name="T0" fmla="*/ 22 w 24"/>
                    <a:gd name="T1" fmla="*/ 12 h 20"/>
                    <a:gd name="T2" fmla="*/ 22 w 24"/>
                    <a:gd name="T3" fmla="*/ 12 h 20"/>
                    <a:gd name="T4" fmla="*/ 7 w 24"/>
                    <a:gd name="T5" fmla="*/ 1 h 20"/>
                    <a:gd name="T6" fmla="*/ 7 w 24"/>
                    <a:gd name="T7" fmla="*/ 1 h 20"/>
                    <a:gd name="T8" fmla="*/ 5 w 24"/>
                    <a:gd name="T9" fmla="*/ 0 h 20"/>
                    <a:gd name="T10" fmla="*/ 0 w 24"/>
                    <a:gd name="T11" fmla="*/ 5 h 20"/>
                    <a:gd name="T12" fmla="*/ 2 w 24"/>
                    <a:gd name="T13" fmla="*/ 8 h 20"/>
                    <a:gd name="T14" fmla="*/ 2 w 24"/>
                    <a:gd name="T15" fmla="*/ 8 h 20"/>
                    <a:gd name="T16" fmla="*/ 16 w 24"/>
                    <a:gd name="T17" fmla="*/ 19 h 20"/>
                    <a:gd name="T18" fmla="*/ 16 w 24"/>
                    <a:gd name="T19" fmla="*/ 19 h 20"/>
                    <a:gd name="T20" fmla="*/ 19 w 24"/>
                    <a:gd name="T21" fmla="*/ 20 h 20"/>
                    <a:gd name="T22" fmla="*/ 24 w 24"/>
                    <a:gd name="T23" fmla="*/ 16 h 20"/>
                    <a:gd name="T24" fmla="*/ 22 w 24"/>
                    <a:gd name="T25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22" y="12"/>
                      </a:move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17" y="8"/>
                        <a:pt x="12" y="4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6" y="12"/>
                        <a:pt x="11" y="15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7" y="20"/>
                        <a:pt x="18" y="20"/>
                        <a:pt x="19" y="20"/>
                      </a:cubicBezTo>
                      <a:cubicBezTo>
                        <a:pt x="22" y="20"/>
                        <a:pt x="24" y="18"/>
                        <a:pt x="24" y="16"/>
                      </a:cubicBezTo>
                      <a:cubicBezTo>
                        <a:pt x="24" y="14"/>
                        <a:pt x="23" y="13"/>
                        <a:pt x="22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1" name="Freeform 80"/>
                <p:cNvSpPr/>
                <p:nvPr/>
              </p:nvSpPr>
              <p:spPr bwMode="auto">
                <a:xfrm rot="19870194">
                  <a:off x="2654530" y="2999086"/>
                  <a:ext cx="29440" cy="23289"/>
                </a:xfrm>
                <a:custGeom>
                  <a:avLst/>
                  <a:gdLst>
                    <a:gd name="T0" fmla="*/ 23 w 25"/>
                    <a:gd name="T1" fmla="*/ 12 h 20"/>
                    <a:gd name="T2" fmla="*/ 23 w 25"/>
                    <a:gd name="T3" fmla="*/ 12 h 20"/>
                    <a:gd name="T4" fmla="*/ 8 w 25"/>
                    <a:gd name="T5" fmla="*/ 1 h 20"/>
                    <a:gd name="T6" fmla="*/ 8 w 25"/>
                    <a:gd name="T7" fmla="*/ 1 h 20"/>
                    <a:gd name="T8" fmla="*/ 5 w 25"/>
                    <a:gd name="T9" fmla="*/ 0 h 20"/>
                    <a:gd name="T10" fmla="*/ 0 w 25"/>
                    <a:gd name="T11" fmla="*/ 5 h 20"/>
                    <a:gd name="T12" fmla="*/ 2 w 25"/>
                    <a:gd name="T13" fmla="*/ 9 h 20"/>
                    <a:gd name="T14" fmla="*/ 2 w 25"/>
                    <a:gd name="T15" fmla="*/ 9 h 20"/>
                    <a:gd name="T16" fmla="*/ 18 w 25"/>
                    <a:gd name="T17" fmla="*/ 20 h 20"/>
                    <a:gd name="T18" fmla="*/ 18 w 25"/>
                    <a:gd name="T19" fmla="*/ 19 h 20"/>
                    <a:gd name="T20" fmla="*/ 21 w 25"/>
                    <a:gd name="T21" fmla="*/ 20 h 20"/>
                    <a:gd name="T22" fmla="*/ 25 w 25"/>
                    <a:gd name="T23" fmla="*/ 16 h 20"/>
                    <a:gd name="T24" fmla="*/ 23 w 25"/>
                    <a:gd name="T25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0">
                      <a:moveTo>
                        <a:pt x="23" y="12"/>
                      </a:move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18" y="8"/>
                        <a:pt x="13" y="5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8" y="13"/>
                        <a:pt x="13" y="16"/>
                        <a:pt x="18" y="20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20"/>
                        <a:pt x="20" y="20"/>
                        <a:pt x="21" y="20"/>
                      </a:cubicBezTo>
                      <a:cubicBezTo>
                        <a:pt x="23" y="20"/>
                        <a:pt x="25" y="18"/>
                        <a:pt x="25" y="16"/>
                      </a:cubicBezTo>
                      <a:cubicBezTo>
                        <a:pt x="25" y="14"/>
                        <a:pt x="24" y="12"/>
                        <a:pt x="23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2" name="Freeform 83"/>
                <p:cNvSpPr/>
                <p:nvPr/>
              </p:nvSpPr>
              <p:spPr bwMode="auto">
                <a:xfrm rot="19870194">
                  <a:off x="2355586" y="2881574"/>
                  <a:ext cx="32956" cy="13182"/>
                </a:xfrm>
                <a:custGeom>
                  <a:avLst/>
                  <a:gdLst>
                    <a:gd name="T0" fmla="*/ 24 w 28"/>
                    <a:gd name="T1" fmla="*/ 1 h 11"/>
                    <a:gd name="T2" fmla="*/ 24 w 28"/>
                    <a:gd name="T3" fmla="*/ 1 h 11"/>
                    <a:gd name="T4" fmla="*/ 9 w 28"/>
                    <a:gd name="T5" fmla="*/ 0 h 11"/>
                    <a:gd name="T6" fmla="*/ 5 w 28"/>
                    <a:gd name="T7" fmla="*/ 0 h 11"/>
                    <a:gd name="T8" fmla="*/ 5 w 28"/>
                    <a:gd name="T9" fmla="*/ 0 h 11"/>
                    <a:gd name="T10" fmla="*/ 5 w 28"/>
                    <a:gd name="T11" fmla="*/ 0 h 11"/>
                    <a:gd name="T12" fmla="*/ 0 w 28"/>
                    <a:gd name="T13" fmla="*/ 5 h 11"/>
                    <a:gd name="T14" fmla="*/ 4 w 28"/>
                    <a:gd name="T15" fmla="*/ 9 h 11"/>
                    <a:gd name="T16" fmla="*/ 4 w 28"/>
                    <a:gd name="T17" fmla="*/ 10 h 11"/>
                    <a:gd name="T18" fmla="*/ 8 w 28"/>
                    <a:gd name="T19" fmla="*/ 10 h 11"/>
                    <a:gd name="T20" fmla="*/ 8 w 28"/>
                    <a:gd name="T21" fmla="*/ 10 h 11"/>
                    <a:gd name="T22" fmla="*/ 8 w 28"/>
                    <a:gd name="T23" fmla="*/ 10 h 11"/>
                    <a:gd name="T24" fmla="*/ 8 w 28"/>
                    <a:gd name="T25" fmla="*/ 10 h 11"/>
                    <a:gd name="T26" fmla="*/ 23 w 28"/>
                    <a:gd name="T27" fmla="*/ 11 h 11"/>
                    <a:gd name="T28" fmla="*/ 23 w 28"/>
                    <a:gd name="T29" fmla="*/ 11 h 11"/>
                    <a:gd name="T30" fmla="*/ 23 w 28"/>
                    <a:gd name="T31" fmla="*/ 11 h 11"/>
                    <a:gd name="T32" fmla="*/ 28 w 28"/>
                    <a:gd name="T33" fmla="*/ 6 h 11"/>
                    <a:gd name="T34" fmla="*/ 24 w 28"/>
                    <a:gd name="T3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1">
                      <a:moveTo>
                        <a:pt x="24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6" y="11"/>
                        <a:pt x="28" y="9"/>
                        <a:pt x="28" y="6"/>
                      </a:cubicBezTo>
                      <a:cubicBezTo>
                        <a:pt x="28" y="3"/>
                        <a:pt x="26" y="1"/>
                        <a:pt x="24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3" name="Freeform 84"/>
                <p:cNvSpPr/>
                <p:nvPr/>
              </p:nvSpPr>
              <p:spPr bwMode="auto">
                <a:xfrm rot="19870194">
                  <a:off x="2218386" y="2576962"/>
                  <a:ext cx="304948" cy="278145"/>
                </a:xfrm>
                <a:custGeom>
                  <a:avLst/>
                  <a:gdLst>
                    <a:gd name="T0" fmla="*/ 152 w 260"/>
                    <a:gd name="T1" fmla="*/ 218 h 237"/>
                    <a:gd name="T2" fmla="*/ 119 w 260"/>
                    <a:gd name="T3" fmla="*/ 208 h 237"/>
                    <a:gd name="T4" fmla="*/ 138 w 260"/>
                    <a:gd name="T5" fmla="*/ 184 h 237"/>
                    <a:gd name="T6" fmla="*/ 162 w 260"/>
                    <a:gd name="T7" fmla="*/ 156 h 237"/>
                    <a:gd name="T8" fmla="*/ 164 w 260"/>
                    <a:gd name="T9" fmla="*/ 154 h 237"/>
                    <a:gd name="T10" fmla="*/ 181 w 260"/>
                    <a:gd name="T11" fmla="*/ 162 h 237"/>
                    <a:gd name="T12" fmla="*/ 198 w 260"/>
                    <a:gd name="T13" fmla="*/ 169 h 237"/>
                    <a:gd name="T14" fmla="*/ 216 w 260"/>
                    <a:gd name="T15" fmla="*/ 166 h 237"/>
                    <a:gd name="T16" fmla="*/ 216 w 260"/>
                    <a:gd name="T17" fmla="*/ 148 h 237"/>
                    <a:gd name="T18" fmla="*/ 206 w 260"/>
                    <a:gd name="T19" fmla="*/ 136 h 237"/>
                    <a:gd name="T20" fmla="*/ 196 w 260"/>
                    <a:gd name="T21" fmla="*/ 133 h 237"/>
                    <a:gd name="T22" fmla="*/ 191 w 260"/>
                    <a:gd name="T23" fmla="*/ 132 h 237"/>
                    <a:gd name="T24" fmla="*/ 189 w 260"/>
                    <a:gd name="T25" fmla="*/ 131 h 237"/>
                    <a:gd name="T26" fmla="*/ 185 w 260"/>
                    <a:gd name="T27" fmla="*/ 130 h 237"/>
                    <a:gd name="T28" fmla="*/ 207 w 260"/>
                    <a:gd name="T29" fmla="*/ 106 h 237"/>
                    <a:gd name="T30" fmla="*/ 228 w 260"/>
                    <a:gd name="T31" fmla="*/ 84 h 237"/>
                    <a:gd name="T32" fmla="*/ 236 w 260"/>
                    <a:gd name="T33" fmla="*/ 77 h 237"/>
                    <a:gd name="T34" fmla="*/ 243 w 260"/>
                    <a:gd name="T35" fmla="*/ 73 h 237"/>
                    <a:gd name="T36" fmla="*/ 255 w 260"/>
                    <a:gd name="T37" fmla="*/ 63 h 237"/>
                    <a:gd name="T38" fmla="*/ 256 w 260"/>
                    <a:gd name="T39" fmla="*/ 62 h 237"/>
                    <a:gd name="T40" fmla="*/ 257 w 260"/>
                    <a:gd name="T41" fmla="*/ 42 h 237"/>
                    <a:gd name="T42" fmla="*/ 247 w 260"/>
                    <a:gd name="T43" fmla="*/ 22 h 237"/>
                    <a:gd name="T44" fmla="*/ 232 w 260"/>
                    <a:gd name="T45" fmla="*/ 5 h 237"/>
                    <a:gd name="T46" fmla="*/ 218 w 260"/>
                    <a:gd name="T47" fmla="*/ 1 h 237"/>
                    <a:gd name="T48" fmla="*/ 218 w 260"/>
                    <a:gd name="T49" fmla="*/ 2 h 237"/>
                    <a:gd name="T50" fmla="*/ 213 w 260"/>
                    <a:gd name="T51" fmla="*/ 5 h 237"/>
                    <a:gd name="T52" fmla="*/ 211 w 260"/>
                    <a:gd name="T53" fmla="*/ 13 h 237"/>
                    <a:gd name="T54" fmla="*/ 201 w 260"/>
                    <a:gd name="T55" fmla="*/ 46 h 237"/>
                    <a:gd name="T56" fmla="*/ 181 w 260"/>
                    <a:gd name="T57" fmla="*/ 73 h 237"/>
                    <a:gd name="T58" fmla="*/ 167 w 260"/>
                    <a:gd name="T59" fmla="*/ 90 h 237"/>
                    <a:gd name="T60" fmla="*/ 147 w 260"/>
                    <a:gd name="T61" fmla="*/ 113 h 237"/>
                    <a:gd name="T62" fmla="*/ 124 w 260"/>
                    <a:gd name="T63" fmla="*/ 101 h 237"/>
                    <a:gd name="T64" fmla="*/ 109 w 260"/>
                    <a:gd name="T65" fmla="*/ 91 h 237"/>
                    <a:gd name="T66" fmla="*/ 106 w 260"/>
                    <a:gd name="T67" fmla="*/ 90 h 237"/>
                    <a:gd name="T68" fmla="*/ 94 w 260"/>
                    <a:gd name="T69" fmla="*/ 88 h 237"/>
                    <a:gd name="T70" fmla="*/ 95 w 260"/>
                    <a:gd name="T71" fmla="*/ 101 h 237"/>
                    <a:gd name="T72" fmla="*/ 107 w 260"/>
                    <a:gd name="T73" fmla="*/ 119 h 237"/>
                    <a:gd name="T74" fmla="*/ 129 w 260"/>
                    <a:gd name="T75" fmla="*/ 137 h 237"/>
                    <a:gd name="T76" fmla="*/ 107 w 260"/>
                    <a:gd name="T77" fmla="*/ 164 h 237"/>
                    <a:gd name="T78" fmla="*/ 81 w 260"/>
                    <a:gd name="T79" fmla="*/ 195 h 237"/>
                    <a:gd name="T80" fmla="*/ 46 w 260"/>
                    <a:gd name="T81" fmla="*/ 183 h 237"/>
                    <a:gd name="T82" fmla="*/ 17 w 260"/>
                    <a:gd name="T83" fmla="*/ 170 h 237"/>
                    <a:gd name="T84" fmla="*/ 4 w 260"/>
                    <a:gd name="T85" fmla="*/ 170 h 237"/>
                    <a:gd name="T86" fmla="*/ 4 w 260"/>
                    <a:gd name="T87" fmla="*/ 170 h 237"/>
                    <a:gd name="T88" fmla="*/ 1 w 260"/>
                    <a:gd name="T89" fmla="*/ 188 h 237"/>
                    <a:gd name="T90" fmla="*/ 11 w 260"/>
                    <a:gd name="T91" fmla="*/ 223 h 237"/>
                    <a:gd name="T92" fmla="*/ 35 w 260"/>
                    <a:gd name="T93" fmla="*/ 228 h 237"/>
                    <a:gd name="T94" fmla="*/ 48 w 260"/>
                    <a:gd name="T95" fmla="*/ 228 h 237"/>
                    <a:gd name="T96" fmla="*/ 94 w 260"/>
                    <a:gd name="T97" fmla="*/ 230 h 237"/>
                    <a:gd name="T98" fmla="*/ 147 w 260"/>
                    <a:gd name="T99" fmla="*/ 236 h 237"/>
                    <a:gd name="T100" fmla="*/ 164 w 260"/>
                    <a:gd name="T101" fmla="*/ 229 h 237"/>
                    <a:gd name="T102" fmla="*/ 152 w 260"/>
                    <a:gd name="T103" fmla="*/ 218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0" h="237">
                      <a:moveTo>
                        <a:pt x="152" y="218"/>
                      </a:moveTo>
                      <a:cubicBezTo>
                        <a:pt x="152" y="218"/>
                        <a:pt x="127" y="210"/>
                        <a:pt x="119" y="208"/>
                      </a:cubicBezTo>
                      <a:cubicBezTo>
                        <a:pt x="124" y="202"/>
                        <a:pt x="138" y="184"/>
                        <a:pt x="138" y="184"/>
                      </a:cubicBezTo>
                      <a:cubicBezTo>
                        <a:pt x="162" y="156"/>
                        <a:pt x="162" y="156"/>
                        <a:pt x="162" y="156"/>
                      </a:cubicBezTo>
                      <a:cubicBezTo>
                        <a:pt x="162" y="156"/>
                        <a:pt x="163" y="155"/>
                        <a:pt x="164" y="154"/>
                      </a:cubicBezTo>
                      <a:cubicBezTo>
                        <a:pt x="167" y="156"/>
                        <a:pt x="181" y="162"/>
                        <a:pt x="181" y="162"/>
                      </a:cubicBezTo>
                      <a:cubicBezTo>
                        <a:pt x="181" y="162"/>
                        <a:pt x="198" y="169"/>
                        <a:pt x="198" y="169"/>
                      </a:cubicBezTo>
                      <a:cubicBezTo>
                        <a:pt x="206" y="171"/>
                        <a:pt x="212" y="170"/>
                        <a:pt x="216" y="166"/>
                      </a:cubicBezTo>
                      <a:cubicBezTo>
                        <a:pt x="219" y="163"/>
                        <a:pt x="222" y="157"/>
                        <a:pt x="216" y="148"/>
                      </a:cubicBezTo>
                      <a:cubicBezTo>
                        <a:pt x="212" y="142"/>
                        <a:pt x="209" y="138"/>
                        <a:pt x="206" y="136"/>
                      </a:cubicBezTo>
                      <a:cubicBezTo>
                        <a:pt x="204" y="134"/>
                        <a:pt x="200" y="133"/>
                        <a:pt x="196" y="133"/>
                      </a:cubicBezTo>
                      <a:cubicBezTo>
                        <a:pt x="196" y="133"/>
                        <a:pt x="191" y="132"/>
                        <a:pt x="191" y="132"/>
                      </a:cubicBezTo>
                      <a:cubicBezTo>
                        <a:pt x="189" y="131"/>
                        <a:pt x="189" y="131"/>
                        <a:pt x="189" y="131"/>
                      </a:cubicBezTo>
                      <a:cubicBezTo>
                        <a:pt x="189" y="131"/>
                        <a:pt x="188" y="131"/>
                        <a:pt x="185" y="130"/>
                      </a:cubicBezTo>
                      <a:cubicBezTo>
                        <a:pt x="191" y="124"/>
                        <a:pt x="207" y="106"/>
                        <a:pt x="207" y="106"/>
                      </a:cubicBezTo>
                      <a:cubicBezTo>
                        <a:pt x="228" y="84"/>
                        <a:pt x="228" y="84"/>
                        <a:pt x="228" y="84"/>
                      </a:cubicBezTo>
                      <a:cubicBezTo>
                        <a:pt x="228" y="84"/>
                        <a:pt x="236" y="77"/>
                        <a:pt x="236" y="77"/>
                      </a:cubicBezTo>
                      <a:cubicBezTo>
                        <a:pt x="236" y="77"/>
                        <a:pt x="243" y="73"/>
                        <a:pt x="243" y="73"/>
                      </a:cubicBezTo>
                      <a:cubicBezTo>
                        <a:pt x="249" y="69"/>
                        <a:pt x="253" y="66"/>
                        <a:pt x="255" y="63"/>
                      </a:cubicBezTo>
                      <a:cubicBezTo>
                        <a:pt x="256" y="63"/>
                        <a:pt x="256" y="62"/>
                        <a:pt x="256" y="62"/>
                      </a:cubicBezTo>
                      <a:cubicBezTo>
                        <a:pt x="259" y="57"/>
                        <a:pt x="260" y="51"/>
                        <a:pt x="257" y="42"/>
                      </a:cubicBezTo>
                      <a:cubicBezTo>
                        <a:pt x="256" y="37"/>
                        <a:pt x="252" y="30"/>
                        <a:pt x="247" y="22"/>
                      </a:cubicBezTo>
                      <a:cubicBezTo>
                        <a:pt x="241" y="14"/>
                        <a:pt x="236" y="8"/>
                        <a:pt x="232" y="5"/>
                      </a:cubicBezTo>
                      <a:cubicBezTo>
                        <a:pt x="227" y="1"/>
                        <a:pt x="222" y="0"/>
                        <a:pt x="218" y="1"/>
                      </a:cubicBezTo>
                      <a:cubicBezTo>
                        <a:pt x="218" y="1"/>
                        <a:pt x="218" y="1"/>
                        <a:pt x="218" y="2"/>
                      </a:cubicBezTo>
                      <a:cubicBezTo>
                        <a:pt x="216" y="2"/>
                        <a:pt x="215" y="3"/>
                        <a:pt x="213" y="5"/>
                      </a:cubicBezTo>
                      <a:cubicBezTo>
                        <a:pt x="212" y="6"/>
                        <a:pt x="211" y="9"/>
                        <a:pt x="211" y="13"/>
                      </a:cubicBezTo>
                      <a:cubicBezTo>
                        <a:pt x="210" y="25"/>
                        <a:pt x="207" y="36"/>
                        <a:pt x="201" y="46"/>
                      </a:cubicBezTo>
                      <a:cubicBezTo>
                        <a:pt x="198" y="51"/>
                        <a:pt x="192" y="60"/>
                        <a:pt x="181" y="73"/>
                      </a:cubicBezTo>
                      <a:cubicBezTo>
                        <a:pt x="177" y="78"/>
                        <a:pt x="172" y="84"/>
                        <a:pt x="167" y="90"/>
                      </a:cubicBezTo>
                      <a:cubicBezTo>
                        <a:pt x="167" y="90"/>
                        <a:pt x="150" y="110"/>
                        <a:pt x="147" y="113"/>
                      </a:cubicBezTo>
                      <a:cubicBezTo>
                        <a:pt x="139" y="110"/>
                        <a:pt x="131" y="106"/>
                        <a:pt x="124" y="101"/>
                      </a:cubicBezTo>
                      <a:cubicBezTo>
                        <a:pt x="124" y="101"/>
                        <a:pt x="109" y="91"/>
                        <a:pt x="109" y="91"/>
                      </a:cubicBezTo>
                      <a:cubicBezTo>
                        <a:pt x="106" y="90"/>
                        <a:pt x="106" y="90"/>
                        <a:pt x="106" y="90"/>
                      </a:cubicBezTo>
                      <a:cubicBezTo>
                        <a:pt x="99" y="85"/>
                        <a:pt x="96" y="86"/>
                        <a:pt x="94" y="88"/>
                      </a:cubicBezTo>
                      <a:cubicBezTo>
                        <a:pt x="92" y="91"/>
                        <a:pt x="92" y="95"/>
                        <a:pt x="95" y="101"/>
                      </a:cubicBezTo>
                      <a:cubicBezTo>
                        <a:pt x="97" y="108"/>
                        <a:pt x="101" y="114"/>
                        <a:pt x="107" y="119"/>
                      </a:cubicBezTo>
                      <a:cubicBezTo>
                        <a:pt x="111" y="124"/>
                        <a:pt x="119" y="130"/>
                        <a:pt x="129" y="137"/>
                      </a:cubicBezTo>
                      <a:cubicBezTo>
                        <a:pt x="125" y="142"/>
                        <a:pt x="107" y="164"/>
                        <a:pt x="107" y="164"/>
                      </a:cubicBezTo>
                      <a:cubicBezTo>
                        <a:pt x="107" y="164"/>
                        <a:pt x="87" y="188"/>
                        <a:pt x="81" y="195"/>
                      </a:cubicBezTo>
                      <a:cubicBezTo>
                        <a:pt x="68" y="191"/>
                        <a:pt x="56" y="187"/>
                        <a:pt x="46" y="183"/>
                      </a:cubicBezTo>
                      <a:cubicBezTo>
                        <a:pt x="35" y="179"/>
                        <a:pt x="26" y="175"/>
                        <a:pt x="17" y="170"/>
                      </a:cubicBezTo>
                      <a:cubicBezTo>
                        <a:pt x="10" y="166"/>
                        <a:pt x="6" y="168"/>
                        <a:pt x="4" y="170"/>
                      </a:cubicBezTo>
                      <a:cubicBezTo>
                        <a:pt x="4" y="170"/>
                        <a:pt x="4" y="170"/>
                        <a:pt x="4" y="170"/>
                      </a:cubicBezTo>
                      <a:cubicBezTo>
                        <a:pt x="1" y="174"/>
                        <a:pt x="0" y="180"/>
                        <a:pt x="1" y="188"/>
                      </a:cubicBezTo>
                      <a:cubicBezTo>
                        <a:pt x="3" y="207"/>
                        <a:pt x="7" y="219"/>
                        <a:pt x="11" y="223"/>
                      </a:cubicBezTo>
                      <a:cubicBezTo>
                        <a:pt x="15" y="227"/>
                        <a:pt x="23" y="229"/>
                        <a:pt x="35" y="228"/>
                      </a:cubicBezTo>
                      <a:cubicBezTo>
                        <a:pt x="48" y="228"/>
                        <a:pt x="48" y="228"/>
                        <a:pt x="48" y="228"/>
                      </a:cubicBezTo>
                      <a:cubicBezTo>
                        <a:pt x="48" y="228"/>
                        <a:pt x="94" y="230"/>
                        <a:pt x="94" y="230"/>
                      </a:cubicBezTo>
                      <a:cubicBezTo>
                        <a:pt x="112" y="232"/>
                        <a:pt x="129" y="234"/>
                        <a:pt x="147" y="236"/>
                      </a:cubicBezTo>
                      <a:cubicBezTo>
                        <a:pt x="157" y="237"/>
                        <a:pt x="163" y="235"/>
                        <a:pt x="164" y="229"/>
                      </a:cubicBezTo>
                      <a:cubicBezTo>
                        <a:pt x="165" y="224"/>
                        <a:pt x="161" y="220"/>
                        <a:pt x="152" y="218"/>
                      </a:cubicBezTo>
                      <a:close/>
                    </a:path>
                  </a:pathLst>
                </a:custGeom>
                <a:solidFill>
                  <a:srgbClr val="6A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4" name="Freeform 85"/>
                <p:cNvSpPr/>
                <p:nvPr/>
              </p:nvSpPr>
              <p:spPr bwMode="auto">
                <a:xfrm rot="19870194">
                  <a:off x="2447634" y="2555156"/>
                  <a:ext cx="330873" cy="471923"/>
                </a:xfrm>
                <a:custGeom>
                  <a:avLst/>
                  <a:gdLst>
                    <a:gd name="T0" fmla="*/ 229 w 282"/>
                    <a:gd name="T1" fmla="*/ 326 h 402"/>
                    <a:gd name="T2" fmla="*/ 234 w 282"/>
                    <a:gd name="T3" fmla="*/ 304 h 402"/>
                    <a:gd name="T4" fmla="*/ 156 w 282"/>
                    <a:gd name="T5" fmla="*/ 349 h 402"/>
                    <a:gd name="T6" fmla="*/ 38 w 282"/>
                    <a:gd name="T7" fmla="*/ 261 h 402"/>
                    <a:gd name="T8" fmla="*/ 86 w 282"/>
                    <a:gd name="T9" fmla="*/ 160 h 402"/>
                    <a:gd name="T10" fmla="*/ 121 w 282"/>
                    <a:gd name="T11" fmla="*/ 163 h 402"/>
                    <a:gd name="T12" fmla="*/ 108 w 282"/>
                    <a:gd name="T13" fmla="*/ 186 h 402"/>
                    <a:gd name="T14" fmla="*/ 83 w 282"/>
                    <a:gd name="T15" fmla="*/ 215 h 402"/>
                    <a:gd name="T16" fmla="*/ 74 w 282"/>
                    <a:gd name="T17" fmla="*/ 247 h 402"/>
                    <a:gd name="T18" fmla="*/ 105 w 282"/>
                    <a:gd name="T19" fmla="*/ 236 h 402"/>
                    <a:gd name="T20" fmla="*/ 165 w 282"/>
                    <a:gd name="T21" fmla="*/ 172 h 402"/>
                    <a:gd name="T22" fmla="*/ 215 w 282"/>
                    <a:gd name="T23" fmla="*/ 180 h 402"/>
                    <a:gd name="T24" fmla="*/ 205 w 282"/>
                    <a:gd name="T25" fmla="*/ 193 h 402"/>
                    <a:gd name="T26" fmla="*/ 184 w 282"/>
                    <a:gd name="T27" fmla="*/ 212 h 402"/>
                    <a:gd name="T28" fmla="*/ 164 w 282"/>
                    <a:gd name="T29" fmla="*/ 229 h 402"/>
                    <a:gd name="T30" fmla="*/ 145 w 282"/>
                    <a:gd name="T31" fmla="*/ 225 h 402"/>
                    <a:gd name="T32" fmla="*/ 130 w 282"/>
                    <a:gd name="T33" fmla="*/ 224 h 402"/>
                    <a:gd name="T34" fmla="*/ 125 w 282"/>
                    <a:gd name="T35" fmla="*/ 263 h 402"/>
                    <a:gd name="T36" fmla="*/ 129 w 282"/>
                    <a:gd name="T37" fmla="*/ 277 h 402"/>
                    <a:gd name="T38" fmla="*/ 222 w 282"/>
                    <a:gd name="T39" fmla="*/ 225 h 402"/>
                    <a:gd name="T40" fmla="*/ 241 w 282"/>
                    <a:gd name="T41" fmla="*/ 209 h 402"/>
                    <a:gd name="T42" fmla="*/ 269 w 282"/>
                    <a:gd name="T43" fmla="*/ 197 h 402"/>
                    <a:gd name="T44" fmla="*/ 262 w 282"/>
                    <a:gd name="T45" fmla="*/ 171 h 402"/>
                    <a:gd name="T46" fmla="*/ 225 w 282"/>
                    <a:gd name="T47" fmla="*/ 151 h 402"/>
                    <a:gd name="T48" fmla="*/ 185 w 282"/>
                    <a:gd name="T49" fmla="*/ 149 h 402"/>
                    <a:gd name="T50" fmla="*/ 250 w 282"/>
                    <a:gd name="T51" fmla="*/ 86 h 402"/>
                    <a:gd name="T52" fmla="*/ 263 w 282"/>
                    <a:gd name="T53" fmla="*/ 75 h 402"/>
                    <a:gd name="T54" fmla="*/ 278 w 282"/>
                    <a:gd name="T55" fmla="*/ 66 h 402"/>
                    <a:gd name="T56" fmla="*/ 281 w 282"/>
                    <a:gd name="T57" fmla="*/ 46 h 402"/>
                    <a:gd name="T58" fmla="*/ 252 w 282"/>
                    <a:gd name="T59" fmla="*/ 5 h 402"/>
                    <a:gd name="T60" fmla="*/ 236 w 282"/>
                    <a:gd name="T61" fmla="*/ 5 h 402"/>
                    <a:gd name="T62" fmla="*/ 232 w 282"/>
                    <a:gd name="T63" fmla="*/ 26 h 402"/>
                    <a:gd name="T64" fmla="*/ 201 w 282"/>
                    <a:gd name="T65" fmla="*/ 78 h 402"/>
                    <a:gd name="T66" fmla="*/ 145 w 282"/>
                    <a:gd name="T67" fmla="*/ 142 h 402"/>
                    <a:gd name="T68" fmla="*/ 121 w 282"/>
                    <a:gd name="T69" fmla="*/ 139 h 402"/>
                    <a:gd name="T70" fmla="*/ 121 w 282"/>
                    <a:gd name="T71" fmla="*/ 120 h 402"/>
                    <a:gd name="T72" fmla="*/ 147 w 282"/>
                    <a:gd name="T73" fmla="*/ 95 h 402"/>
                    <a:gd name="T74" fmla="*/ 145 w 282"/>
                    <a:gd name="T75" fmla="*/ 64 h 402"/>
                    <a:gd name="T76" fmla="*/ 135 w 282"/>
                    <a:gd name="T77" fmla="*/ 54 h 402"/>
                    <a:gd name="T78" fmla="*/ 122 w 282"/>
                    <a:gd name="T79" fmla="*/ 63 h 402"/>
                    <a:gd name="T80" fmla="*/ 102 w 282"/>
                    <a:gd name="T81" fmla="*/ 97 h 402"/>
                    <a:gd name="T82" fmla="*/ 52 w 282"/>
                    <a:gd name="T83" fmla="*/ 127 h 402"/>
                    <a:gd name="T84" fmla="*/ 23 w 282"/>
                    <a:gd name="T85" fmla="*/ 122 h 402"/>
                    <a:gd name="T86" fmla="*/ 25 w 282"/>
                    <a:gd name="T87" fmla="*/ 137 h 402"/>
                    <a:gd name="T88" fmla="*/ 53 w 282"/>
                    <a:gd name="T89" fmla="*/ 155 h 402"/>
                    <a:gd name="T90" fmla="*/ 5 w 282"/>
                    <a:gd name="T91" fmla="*/ 259 h 402"/>
                    <a:gd name="T92" fmla="*/ 130 w 282"/>
                    <a:gd name="T93" fmla="*/ 388 h 402"/>
                    <a:gd name="T94" fmla="*/ 199 w 282"/>
                    <a:gd name="T95" fmla="*/ 391 h 402"/>
                    <a:gd name="T96" fmla="*/ 212 w 282"/>
                    <a:gd name="T97" fmla="*/ 356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82" h="402">
                      <a:moveTo>
                        <a:pt x="212" y="356"/>
                      </a:moveTo>
                      <a:cubicBezTo>
                        <a:pt x="216" y="346"/>
                        <a:pt x="222" y="336"/>
                        <a:pt x="229" y="326"/>
                      </a:cubicBezTo>
                      <a:cubicBezTo>
                        <a:pt x="237" y="312"/>
                        <a:pt x="237" y="309"/>
                        <a:pt x="237" y="307"/>
                      </a:cubicBezTo>
                      <a:cubicBezTo>
                        <a:pt x="236" y="306"/>
                        <a:pt x="235" y="304"/>
                        <a:pt x="234" y="304"/>
                      </a:cubicBezTo>
                      <a:cubicBezTo>
                        <a:pt x="231" y="303"/>
                        <a:pt x="228" y="305"/>
                        <a:pt x="216" y="316"/>
                      </a:cubicBezTo>
                      <a:cubicBezTo>
                        <a:pt x="193" y="338"/>
                        <a:pt x="173" y="349"/>
                        <a:pt x="156" y="349"/>
                      </a:cubicBezTo>
                      <a:cubicBezTo>
                        <a:pt x="143" y="348"/>
                        <a:pt x="124" y="340"/>
                        <a:pt x="101" y="322"/>
                      </a:cubicBezTo>
                      <a:cubicBezTo>
                        <a:pt x="67" y="297"/>
                        <a:pt x="46" y="277"/>
                        <a:pt x="38" y="261"/>
                      </a:cubicBezTo>
                      <a:cubicBezTo>
                        <a:pt x="30" y="243"/>
                        <a:pt x="34" y="223"/>
                        <a:pt x="52" y="201"/>
                      </a:cubicBezTo>
                      <a:cubicBezTo>
                        <a:pt x="52" y="201"/>
                        <a:pt x="84" y="162"/>
                        <a:pt x="86" y="160"/>
                      </a:cubicBezTo>
                      <a:cubicBezTo>
                        <a:pt x="89" y="160"/>
                        <a:pt x="103" y="161"/>
                        <a:pt x="103" y="161"/>
                      </a:cubicBezTo>
                      <a:cubicBezTo>
                        <a:pt x="103" y="161"/>
                        <a:pt x="121" y="163"/>
                        <a:pt x="121" y="163"/>
                      </a:cubicBezTo>
                      <a:cubicBezTo>
                        <a:pt x="121" y="163"/>
                        <a:pt x="124" y="163"/>
                        <a:pt x="127" y="164"/>
                      </a:cubicBezTo>
                      <a:cubicBezTo>
                        <a:pt x="121" y="170"/>
                        <a:pt x="108" y="186"/>
                        <a:pt x="108" y="186"/>
                      </a:cubicBezTo>
                      <a:cubicBezTo>
                        <a:pt x="108" y="185"/>
                        <a:pt x="86" y="211"/>
                        <a:pt x="86" y="211"/>
                      </a:cubicBezTo>
                      <a:cubicBezTo>
                        <a:pt x="83" y="215"/>
                        <a:pt x="83" y="215"/>
                        <a:pt x="83" y="215"/>
                      </a:cubicBezTo>
                      <a:cubicBezTo>
                        <a:pt x="76" y="222"/>
                        <a:pt x="72" y="228"/>
                        <a:pt x="71" y="234"/>
                      </a:cubicBezTo>
                      <a:cubicBezTo>
                        <a:pt x="70" y="240"/>
                        <a:pt x="71" y="244"/>
                        <a:pt x="74" y="247"/>
                      </a:cubicBezTo>
                      <a:cubicBezTo>
                        <a:pt x="77" y="249"/>
                        <a:pt x="82" y="249"/>
                        <a:pt x="88" y="247"/>
                      </a:cubicBezTo>
                      <a:cubicBezTo>
                        <a:pt x="94" y="245"/>
                        <a:pt x="100" y="241"/>
                        <a:pt x="105" y="236"/>
                      </a:cubicBezTo>
                      <a:cubicBezTo>
                        <a:pt x="128" y="211"/>
                        <a:pt x="128" y="211"/>
                        <a:pt x="128" y="211"/>
                      </a:cubicBezTo>
                      <a:cubicBezTo>
                        <a:pt x="128" y="211"/>
                        <a:pt x="163" y="174"/>
                        <a:pt x="165" y="172"/>
                      </a:cubicBezTo>
                      <a:cubicBezTo>
                        <a:pt x="169" y="172"/>
                        <a:pt x="209" y="178"/>
                        <a:pt x="209" y="178"/>
                      </a:cubicBezTo>
                      <a:cubicBezTo>
                        <a:pt x="213" y="179"/>
                        <a:pt x="215" y="179"/>
                        <a:pt x="215" y="180"/>
                      </a:cubicBezTo>
                      <a:cubicBezTo>
                        <a:pt x="215" y="180"/>
                        <a:pt x="215" y="182"/>
                        <a:pt x="211" y="186"/>
                      </a:cubicBezTo>
                      <a:cubicBezTo>
                        <a:pt x="210" y="188"/>
                        <a:pt x="208" y="190"/>
                        <a:pt x="205" y="193"/>
                      </a:cubicBezTo>
                      <a:cubicBezTo>
                        <a:pt x="200" y="197"/>
                        <a:pt x="200" y="197"/>
                        <a:pt x="200" y="197"/>
                      </a:cubicBezTo>
                      <a:cubicBezTo>
                        <a:pt x="200" y="197"/>
                        <a:pt x="184" y="212"/>
                        <a:pt x="184" y="212"/>
                      </a:cubicBezTo>
                      <a:cubicBezTo>
                        <a:pt x="184" y="212"/>
                        <a:pt x="167" y="227"/>
                        <a:pt x="167" y="227"/>
                      </a:cubicBezTo>
                      <a:cubicBezTo>
                        <a:pt x="164" y="229"/>
                        <a:pt x="164" y="229"/>
                        <a:pt x="164" y="229"/>
                      </a:cubicBezTo>
                      <a:cubicBezTo>
                        <a:pt x="154" y="235"/>
                        <a:pt x="152" y="236"/>
                        <a:pt x="152" y="236"/>
                      </a:cubicBezTo>
                      <a:cubicBezTo>
                        <a:pt x="151" y="236"/>
                        <a:pt x="149" y="235"/>
                        <a:pt x="145" y="225"/>
                      </a:cubicBezTo>
                      <a:cubicBezTo>
                        <a:pt x="143" y="219"/>
                        <a:pt x="141" y="214"/>
                        <a:pt x="137" y="214"/>
                      </a:cubicBezTo>
                      <a:cubicBezTo>
                        <a:pt x="132" y="215"/>
                        <a:pt x="131" y="221"/>
                        <a:pt x="130" y="224"/>
                      </a:cubicBezTo>
                      <a:cubicBezTo>
                        <a:pt x="128" y="242"/>
                        <a:pt x="128" y="242"/>
                        <a:pt x="128" y="242"/>
                      </a:cubicBezTo>
                      <a:cubicBezTo>
                        <a:pt x="125" y="263"/>
                        <a:pt x="125" y="263"/>
                        <a:pt x="125" y="263"/>
                      </a:cubicBezTo>
                      <a:cubicBezTo>
                        <a:pt x="125" y="271"/>
                        <a:pt x="125" y="275"/>
                        <a:pt x="128" y="277"/>
                      </a:cubicBezTo>
                      <a:cubicBezTo>
                        <a:pt x="128" y="277"/>
                        <a:pt x="129" y="277"/>
                        <a:pt x="129" y="277"/>
                      </a:cubicBezTo>
                      <a:cubicBezTo>
                        <a:pt x="142" y="282"/>
                        <a:pt x="158" y="277"/>
                        <a:pt x="177" y="265"/>
                      </a:cubicBezTo>
                      <a:cubicBezTo>
                        <a:pt x="187" y="258"/>
                        <a:pt x="202" y="245"/>
                        <a:pt x="222" y="225"/>
                      </a:cubicBezTo>
                      <a:cubicBezTo>
                        <a:pt x="234" y="214"/>
                        <a:pt x="234" y="214"/>
                        <a:pt x="234" y="214"/>
                      </a:cubicBezTo>
                      <a:cubicBezTo>
                        <a:pt x="235" y="212"/>
                        <a:pt x="238" y="211"/>
                        <a:pt x="241" y="209"/>
                      </a:cubicBezTo>
                      <a:cubicBezTo>
                        <a:pt x="241" y="209"/>
                        <a:pt x="251" y="206"/>
                        <a:pt x="251" y="206"/>
                      </a:cubicBezTo>
                      <a:cubicBezTo>
                        <a:pt x="260" y="203"/>
                        <a:pt x="266" y="201"/>
                        <a:pt x="269" y="197"/>
                      </a:cubicBezTo>
                      <a:cubicBezTo>
                        <a:pt x="269" y="197"/>
                        <a:pt x="269" y="197"/>
                        <a:pt x="270" y="196"/>
                      </a:cubicBezTo>
                      <a:cubicBezTo>
                        <a:pt x="276" y="187"/>
                        <a:pt x="265" y="175"/>
                        <a:pt x="262" y="171"/>
                      </a:cubicBezTo>
                      <a:cubicBezTo>
                        <a:pt x="253" y="161"/>
                        <a:pt x="247" y="155"/>
                        <a:pt x="243" y="153"/>
                      </a:cubicBezTo>
                      <a:cubicBezTo>
                        <a:pt x="239" y="151"/>
                        <a:pt x="233" y="151"/>
                        <a:pt x="225" y="151"/>
                      </a:cubicBezTo>
                      <a:cubicBezTo>
                        <a:pt x="225" y="151"/>
                        <a:pt x="207" y="151"/>
                        <a:pt x="207" y="151"/>
                      </a:cubicBezTo>
                      <a:cubicBezTo>
                        <a:pt x="201" y="151"/>
                        <a:pt x="193" y="150"/>
                        <a:pt x="185" y="149"/>
                      </a:cubicBezTo>
                      <a:cubicBezTo>
                        <a:pt x="194" y="139"/>
                        <a:pt x="205" y="129"/>
                        <a:pt x="216" y="118"/>
                      </a:cubicBezTo>
                      <a:cubicBezTo>
                        <a:pt x="216" y="118"/>
                        <a:pt x="250" y="86"/>
                        <a:pt x="250" y="86"/>
                      </a:cubicBezTo>
                      <a:cubicBezTo>
                        <a:pt x="259" y="79"/>
                        <a:pt x="259" y="79"/>
                        <a:pt x="259" y="79"/>
                      </a:cubicBezTo>
                      <a:cubicBezTo>
                        <a:pt x="259" y="79"/>
                        <a:pt x="263" y="75"/>
                        <a:pt x="263" y="75"/>
                      </a:cubicBezTo>
                      <a:cubicBezTo>
                        <a:pt x="264" y="75"/>
                        <a:pt x="268" y="73"/>
                        <a:pt x="268" y="73"/>
                      </a:cubicBezTo>
                      <a:cubicBezTo>
                        <a:pt x="273" y="70"/>
                        <a:pt x="276" y="68"/>
                        <a:pt x="278" y="66"/>
                      </a:cubicBezTo>
                      <a:cubicBezTo>
                        <a:pt x="278" y="66"/>
                        <a:pt x="278" y="65"/>
                        <a:pt x="279" y="65"/>
                      </a:cubicBezTo>
                      <a:cubicBezTo>
                        <a:pt x="282" y="61"/>
                        <a:pt x="282" y="54"/>
                        <a:pt x="281" y="46"/>
                      </a:cubicBezTo>
                      <a:cubicBezTo>
                        <a:pt x="280" y="39"/>
                        <a:pt x="276" y="31"/>
                        <a:pt x="270" y="22"/>
                      </a:cubicBezTo>
                      <a:cubicBezTo>
                        <a:pt x="264" y="13"/>
                        <a:pt x="258" y="8"/>
                        <a:pt x="252" y="5"/>
                      </a:cubicBezTo>
                      <a:cubicBezTo>
                        <a:pt x="248" y="2"/>
                        <a:pt x="245" y="0"/>
                        <a:pt x="241" y="1"/>
                      </a:cubicBezTo>
                      <a:cubicBezTo>
                        <a:pt x="236" y="5"/>
                        <a:pt x="236" y="5"/>
                        <a:pt x="236" y="5"/>
                      </a:cubicBezTo>
                      <a:cubicBezTo>
                        <a:pt x="235" y="6"/>
                        <a:pt x="234" y="10"/>
                        <a:pt x="233" y="20"/>
                      </a:cubicBezTo>
                      <a:cubicBezTo>
                        <a:pt x="232" y="26"/>
                        <a:pt x="232" y="26"/>
                        <a:pt x="232" y="26"/>
                      </a:cubicBezTo>
                      <a:cubicBezTo>
                        <a:pt x="231" y="36"/>
                        <a:pt x="222" y="51"/>
                        <a:pt x="205" y="73"/>
                      </a:cubicBezTo>
                      <a:cubicBezTo>
                        <a:pt x="204" y="75"/>
                        <a:pt x="203" y="76"/>
                        <a:pt x="201" y="78"/>
                      </a:cubicBezTo>
                      <a:cubicBezTo>
                        <a:pt x="191" y="91"/>
                        <a:pt x="174" y="110"/>
                        <a:pt x="152" y="135"/>
                      </a:cubicBezTo>
                      <a:cubicBezTo>
                        <a:pt x="152" y="135"/>
                        <a:pt x="147" y="140"/>
                        <a:pt x="145" y="142"/>
                      </a:cubicBezTo>
                      <a:cubicBezTo>
                        <a:pt x="142" y="142"/>
                        <a:pt x="134" y="141"/>
                        <a:pt x="134" y="141"/>
                      </a:cubicBezTo>
                      <a:cubicBezTo>
                        <a:pt x="135" y="141"/>
                        <a:pt x="121" y="139"/>
                        <a:pt x="121" y="139"/>
                      </a:cubicBezTo>
                      <a:cubicBezTo>
                        <a:pt x="121" y="139"/>
                        <a:pt x="112" y="138"/>
                        <a:pt x="106" y="137"/>
                      </a:cubicBezTo>
                      <a:cubicBezTo>
                        <a:pt x="111" y="131"/>
                        <a:pt x="121" y="120"/>
                        <a:pt x="121" y="120"/>
                      </a:cubicBezTo>
                      <a:cubicBezTo>
                        <a:pt x="121" y="120"/>
                        <a:pt x="135" y="106"/>
                        <a:pt x="135" y="106"/>
                      </a:cubicBezTo>
                      <a:cubicBezTo>
                        <a:pt x="141" y="101"/>
                        <a:pt x="145" y="97"/>
                        <a:pt x="147" y="95"/>
                      </a:cubicBezTo>
                      <a:cubicBezTo>
                        <a:pt x="149" y="91"/>
                        <a:pt x="150" y="87"/>
                        <a:pt x="149" y="81"/>
                      </a:cubicBezTo>
                      <a:cubicBezTo>
                        <a:pt x="148" y="74"/>
                        <a:pt x="147" y="69"/>
                        <a:pt x="145" y="64"/>
                      </a:cubicBezTo>
                      <a:cubicBezTo>
                        <a:pt x="142" y="58"/>
                        <a:pt x="139" y="54"/>
                        <a:pt x="134" y="53"/>
                      </a:cubicBezTo>
                      <a:cubicBezTo>
                        <a:pt x="135" y="53"/>
                        <a:pt x="135" y="54"/>
                        <a:pt x="135" y="54"/>
                      </a:cubicBezTo>
                      <a:cubicBezTo>
                        <a:pt x="129" y="50"/>
                        <a:pt x="126" y="52"/>
                        <a:pt x="124" y="54"/>
                      </a:cubicBezTo>
                      <a:cubicBezTo>
                        <a:pt x="124" y="55"/>
                        <a:pt x="123" y="57"/>
                        <a:pt x="122" y="63"/>
                      </a:cubicBezTo>
                      <a:cubicBezTo>
                        <a:pt x="122" y="63"/>
                        <a:pt x="121" y="69"/>
                        <a:pt x="121" y="70"/>
                      </a:cubicBezTo>
                      <a:cubicBezTo>
                        <a:pt x="120" y="73"/>
                        <a:pt x="115" y="80"/>
                        <a:pt x="102" y="97"/>
                      </a:cubicBezTo>
                      <a:cubicBezTo>
                        <a:pt x="102" y="97"/>
                        <a:pt x="75" y="128"/>
                        <a:pt x="73" y="130"/>
                      </a:cubicBezTo>
                      <a:cubicBezTo>
                        <a:pt x="69" y="130"/>
                        <a:pt x="52" y="127"/>
                        <a:pt x="52" y="127"/>
                      </a:cubicBezTo>
                      <a:cubicBezTo>
                        <a:pt x="52" y="127"/>
                        <a:pt x="37" y="123"/>
                        <a:pt x="37" y="123"/>
                      </a:cubicBezTo>
                      <a:cubicBezTo>
                        <a:pt x="30" y="120"/>
                        <a:pt x="26" y="120"/>
                        <a:pt x="23" y="122"/>
                      </a:cubicBezTo>
                      <a:cubicBezTo>
                        <a:pt x="23" y="122"/>
                        <a:pt x="23" y="122"/>
                        <a:pt x="23" y="122"/>
                      </a:cubicBezTo>
                      <a:cubicBezTo>
                        <a:pt x="19" y="127"/>
                        <a:pt x="24" y="134"/>
                        <a:pt x="25" y="137"/>
                      </a:cubicBezTo>
                      <a:cubicBezTo>
                        <a:pt x="31" y="144"/>
                        <a:pt x="36" y="149"/>
                        <a:pt x="41" y="151"/>
                      </a:cubicBezTo>
                      <a:cubicBezTo>
                        <a:pt x="44" y="153"/>
                        <a:pt x="48" y="154"/>
                        <a:pt x="53" y="155"/>
                      </a:cubicBezTo>
                      <a:cubicBezTo>
                        <a:pt x="48" y="162"/>
                        <a:pt x="30" y="185"/>
                        <a:pt x="30" y="185"/>
                      </a:cubicBezTo>
                      <a:cubicBezTo>
                        <a:pt x="8" y="211"/>
                        <a:pt x="0" y="236"/>
                        <a:pt x="5" y="259"/>
                      </a:cubicBezTo>
                      <a:cubicBezTo>
                        <a:pt x="12" y="285"/>
                        <a:pt x="35" y="316"/>
                        <a:pt x="77" y="353"/>
                      </a:cubicBezTo>
                      <a:cubicBezTo>
                        <a:pt x="95" y="368"/>
                        <a:pt x="112" y="380"/>
                        <a:pt x="130" y="388"/>
                      </a:cubicBezTo>
                      <a:cubicBezTo>
                        <a:pt x="152" y="399"/>
                        <a:pt x="170" y="402"/>
                        <a:pt x="186" y="399"/>
                      </a:cubicBezTo>
                      <a:cubicBezTo>
                        <a:pt x="192" y="397"/>
                        <a:pt x="196" y="395"/>
                        <a:pt x="199" y="391"/>
                      </a:cubicBezTo>
                      <a:cubicBezTo>
                        <a:pt x="201" y="388"/>
                        <a:pt x="203" y="384"/>
                        <a:pt x="205" y="377"/>
                      </a:cubicBezTo>
                      <a:cubicBezTo>
                        <a:pt x="205" y="377"/>
                        <a:pt x="212" y="356"/>
                        <a:pt x="212" y="356"/>
                      </a:cubicBezTo>
                      <a:close/>
                    </a:path>
                  </a:pathLst>
                </a:custGeom>
                <a:solidFill>
                  <a:srgbClr val="6A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95" name="Freeform 114"/>
                <p:cNvSpPr/>
                <p:nvPr/>
              </p:nvSpPr>
              <p:spPr bwMode="auto">
                <a:xfrm rot="19870194">
                  <a:off x="1897905" y="2877354"/>
                  <a:ext cx="18895" cy="31637"/>
                </a:xfrm>
                <a:custGeom>
                  <a:avLst/>
                  <a:gdLst>
                    <a:gd name="T0" fmla="*/ 11 w 16"/>
                    <a:gd name="T1" fmla="*/ 0 h 27"/>
                    <a:gd name="T2" fmla="*/ 6 w 16"/>
                    <a:gd name="T3" fmla="*/ 4 h 27"/>
                    <a:gd name="T4" fmla="*/ 6 w 16"/>
                    <a:gd name="T5" fmla="*/ 4 h 27"/>
                    <a:gd name="T6" fmla="*/ 0 w 16"/>
                    <a:gd name="T7" fmla="*/ 21 h 27"/>
                    <a:gd name="T8" fmla="*/ 0 w 16"/>
                    <a:gd name="T9" fmla="*/ 21 h 27"/>
                    <a:gd name="T10" fmla="*/ 0 w 16"/>
                    <a:gd name="T11" fmla="*/ 23 h 27"/>
                    <a:gd name="T12" fmla="*/ 5 w 16"/>
                    <a:gd name="T13" fmla="*/ 27 h 27"/>
                    <a:gd name="T14" fmla="*/ 9 w 16"/>
                    <a:gd name="T15" fmla="*/ 25 h 27"/>
                    <a:gd name="T16" fmla="*/ 9 w 16"/>
                    <a:gd name="T17" fmla="*/ 25 h 27"/>
                    <a:gd name="T18" fmla="*/ 9 w 16"/>
                    <a:gd name="T19" fmla="*/ 24 h 27"/>
                    <a:gd name="T20" fmla="*/ 9 w 16"/>
                    <a:gd name="T21" fmla="*/ 24 h 27"/>
                    <a:gd name="T22" fmla="*/ 16 w 16"/>
                    <a:gd name="T23" fmla="*/ 6 h 27"/>
                    <a:gd name="T24" fmla="*/ 15 w 16"/>
                    <a:gd name="T25" fmla="*/ 6 h 27"/>
                    <a:gd name="T26" fmla="*/ 16 w 16"/>
                    <a:gd name="T27" fmla="*/ 5 h 27"/>
                    <a:gd name="T28" fmla="*/ 11 w 16"/>
                    <a:gd name="T2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" h="27">
                      <a:moveTo>
                        <a:pt x="11" y="0"/>
                      </a:moveTo>
                      <a:cubicBezTo>
                        <a:pt x="9" y="0"/>
                        <a:pt x="7" y="2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10"/>
                        <a:pt x="3" y="15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2"/>
                        <a:pt x="0" y="23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9" y="25"/>
                        <a:pt x="9" y="25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9"/>
                        <a:pt x="14" y="12"/>
                        <a:pt x="16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C2B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75" name="组合 1074"/>
            <p:cNvGrpSpPr/>
            <p:nvPr/>
          </p:nvGrpSpPr>
          <p:grpSpPr>
            <a:xfrm>
              <a:off x="4473604" y="5161762"/>
              <a:ext cx="478067" cy="384904"/>
              <a:chOff x="1791266" y="1545449"/>
              <a:chExt cx="882907" cy="593777"/>
            </a:xfrm>
          </p:grpSpPr>
          <p:sp>
            <p:nvSpPr>
              <p:cNvPr id="2562" name="Freeform 19"/>
              <p:cNvSpPr/>
              <p:nvPr/>
            </p:nvSpPr>
            <p:spPr bwMode="auto">
              <a:xfrm rot="19870194">
                <a:off x="2668343" y="2015212"/>
                <a:ext cx="0" cy="1318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3" name="Freeform 26"/>
              <p:cNvSpPr/>
              <p:nvPr/>
            </p:nvSpPr>
            <p:spPr bwMode="auto">
              <a:xfrm rot="19870194">
                <a:off x="2648687" y="2109786"/>
                <a:ext cx="25486" cy="29440"/>
              </a:xfrm>
              <a:custGeom>
                <a:avLst/>
                <a:gdLst>
                  <a:gd name="T0" fmla="*/ 1 w 22"/>
                  <a:gd name="T1" fmla="*/ 22 h 25"/>
                  <a:gd name="T2" fmla="*/ 1 w 22"/>
                  <a:gd name="T3" fmla="*/ 22 h 25"/>
                  <a:gd name="T4" fmla="*/ 3 w 22"/>
                  <a:gd name="T5" fmla="*/ 23 h 25"/>
                  <a:gd name="T6" fmla="*/ 3 w 22"/>
                  <a:gd name="T7" fmla="*/ 23 h 25"/>
                  <a:gd name="T8" fmla="*/ 6 w 22"/>
                  <a:gd name="T9" fmla="*/ 25 h 25"/>
                  <a:gd name="T10" fmla="*/ 11 w 22"/>
                  <a:gd name="T11" fmla="*/ 20 h 25"/>
                  <a:gd name="T12" fmla="*/ 11 w 22"/>
                  <a:gd name="T13" fmla="*/ 18 h 25"/>
                  <a:gd name="T14" fmla="*/ 20 w 22"/>
                  <a:gd name="T15" fmla="*/ 9 h 25"/>
                  <a:gd name="T16" fmla="*/ 20 w 22"/>
                  <a:gd name="T17" fmla="*/ 9 h 25"/>
                  <a:gd name="T18" fmla="*/ 20 w 22"/>
                  <a:gd name="T19" fmla="*/ 8 h 25"/>
                  <a:gd name="T20" fmla="*/ 20 w 22"/>
                  <a:gd name="T21" fmla="*/ 8 h 25"/>
                  <a:gd name="T22" fmla="*/ 22 w 22"/>
                  <a:gd name="T23" fmla="*/ 5 h 25"/>
                  <a:gd name="T24" fmla="*/ 17 w 22"/>
                  <a:gd name="T25" fmla="*/ 0 h 25"/>
                  <a:gd name="T26" fmla="*/ 13 w 22"/>
                  <a:gd name="T27" fmla="*/ 2 h 25"/>
                  <a:gd name="T28" fmla="*/ 13 w 22"/>
                  <a:gd name="T29" fmla="*/ 2 h 25"/>
                  <a:gd name="T30" fmla="*/ 3 w 22"/>
                  <a:gd name="T31" fmla="*/ 12 h 25"/>
                  <a:gd name="T32" fmla="*/ 3 w 22"/>
                  <a:gd name="T33" fmla="*/ 12 h 25"/>
                  <a:gd name="T34" fmla="*/ 3 w 22"/>
                  <a:gd name="T35" fmla="*/ 12 h 25"/>
                  <a:gd name="T36" fmla="*/ 3 w 22"/>
                  <a:gd name="T37" fmla="*/ 12 h 25"/>
                  <a:gd name="T38" fmla="*/ 3 w 22"/>
                  <a:gd name="T39" fmla="*/ 13 h 25"/>
                  <a:gd name="T40" fmla="*/ 3 w 22"/>
                  <a:gd name="T41" fmla="*/ 13 h 25"/>
                  <a:gd name="T42" fmla="*/ 1 w 22"/>
                  <a:gd name="T43" fmla="*/ 15 h 25"/>
                  <a:gd name="T44" fmla="*/ 1 w 22"/>
                  <a:gd name="T45" fmla="*/ 15 h 25"/>
                  <a:gd name="T46" fmla="*/ 0 w 22"/>
                  <a:gd name="T47" fmla="*/ 18 h 25"/>
                  <a:gd name="T48" fmla="*/ 1 w 22"/>
                  <a:gd name="T49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" h="25"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4"/>
                      <a:pt x="5" y="25"/>
                      <a:pt x="6" y="25"/>
                    </a:cubicBezTo>
                    <a:cubicBezTo>
                      <a:pt x="9" y="25"/>
                      <a:pt x="11" y="22"/>
                      <a:pt x="11" y="20"/>
                    </a:cubicBezTo>
                    <a:cubicBezTo>
                      <a:pt x="11" y="19"/>
                      <a:pt x="11" y="19"/>
                      <a:pt x="11" y="18"/>
                    </a:cubicBezTo>
                    <a:cubicBezTo>
                      <a:pt x="12" y="17"/>
                      <a:pt x="16" y="13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8"/>
                      <a:pt x="22" y="6"/>
                      <a:pt x="22" y="5"/>
                    </a:cubicBezTo>
                    <a:cubicBezTo>
                      <a:pt x="22" y="3"/>
                      <a:pt x="19" y="0"/>
                      <a:pt x="17" y="0"/>
                    </a:cubicBezTo>
                    <a:cubicBezTo>
                      <a:pt x="15" y="0"/>
                      <a:pt x="14" y="1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9" y="7"/>
                      <a:pt x="4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0" y="20"/>
                      <a:pt x="0" y="21"/>
                      <a:pt x="1" y="22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4" name="Freeform 27"/>
              <p:cNvSpPr/>
              <p:nvPr/>
            </p:nvSpPr>
            <p:spPr bwMode="auto">
              <a:xfrm rot="19870194">
                <a:off x="2554553" y="1996306"/>
                <a:ext cx="25925" cy="27243"/>
              </a:xfrm>
              <a:custGeom>
                <a:avLst/>
                <a:gdLst>
                  <a:gd name="T0" fmla="*/ 4 w 22"/>
                  <a:gd name="T1" fmla="*/ 23 h 23"/>
                  <a:gd name="T2" fmla="*/ 8 w 22"/>
                  <a:gd name="T3" fmla="*/ 21 h 23"/>
                  <a:gd name="T4" fmla="*/ 8 w 22"/>
                  <a:gd name="T5" fmla="*/ 21 h 23"/>
                  <a:gd name="T6" fmla="*/ 11 w 22"/>
                  <a:gd name="T7" fmla="*/ 16 h 23"/>
                  <a:gd name="T8" fmla="*/ 20 w 22"/>
                  <a:gd name="T9" fmla="*/ 9 h 23"/>
                  <a:gd name="T10" fmla="*/ 20 w 22"/>
                  <a:gd name="T11" fmla="*/ 9 h 23"/>
                  <a:gd name="T12" fmla="*/ 22 w 22"/>
                  <a:gd name="T13" fmla="*/ 5 h 23"/>
                  <a:gd name="T14" fmla="*/ 17 w 22"/>
                  <a:gd name="T15" fmla="*/ 0 h 23"/>
                  <a:gd name="T16" fmla="*/ 14 w 22"/>
                  <a:gd name="T17" fmla="*/ 2 h 23"/>
                  <a:gd name="T18" fmla="*/ 14 w 22"/>
                  <a:gd name="T19" fmla="*/ 1 h 23"/>
                  <a:gd name="T20" fmla="*/ 5 w 22"/>
                  <a:gd name="T21" fmla="*/ 9 h 23"/>
                  <a:gd name="T22" fmla="*/ 5 w 22"/>
                  <a:gd name="T23" fmla="*/ 9 h 23"/>
                  <a:gd name="T24" fmla="*/ 4 w 22"/>
                  <a:gd name="T25" fmla="*/ 10 h 23"/>
                  <a:gd name="T26" fmla="*/ 4 w 22"/>
                  <a:gd name="T27" fmla="*/ 10 h 23"/>
                  <a:gd name="T28" fmla="*/ 0 w 22"/>
                  <a:gd name="T29" fmla="*/ 16 h 23"/>
                  <a:gd name="T30" fmla="*/ 0 w 22"/>
                  <a:gd name="T31" fmla="*/ 16 h 23"/>
                  <a:gd name="T32" fmla="*/ 0 w 22"/>
                  <a:gd name="T33" fmla="*/ 18 h 23"/>
                  <a:gd name="T34" fmla="*/ 4 w 22"/>
                  <a:gd name="T3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4" y="23"/>
                    </a:moveTo>
                    <a:cubicBezTo>
                      <a:pt x="6" y="23"/>
                      <a:pt x="7" y="22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1" y="8"/>
                      <a:pt x="22" y="7"/>
                      <a:pt x="22" y="5"/>
                    </a:cubicBezTo>
                    <a:cubicBezTo>
                      <a:pt x="22" y="3"/>
                      <a:pt x="20" y="0"/>
                      <a:pt x="17" y="0"/>
                    </a:cubicBezTo>
                    <a:cubicBezTo>
                      <a:pt x="16" y="0"/>
                      <a:pt x="15" y="1"/>
                      <a:pt x="14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7"/>
                      <a:pt x="0" y="18"/>
                    </a:cubicBezTo>
                    <a:cubicBezTo>
                      <a:pt x="0" y="21"/>
                      <a:pt x="2" y="23"/>
                      <a:pt x="4" y="23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5" name="Freeform 28"/>
              <p:cNvSpPr/>
              <p:nvPr/>
            </p:nvSpPr>
            <p:spPr bwMode="auto">
              <a:xfrm rot="19870194">
                <a:off x="2636186" y="1984810"/>
                <a:ext cx="21970" cy="30758"/>
              </a:xfrm>
              <a:custGeom>
                <a:avLst/>
                <a:gdLst>
                  <a:gd name="T0" fmla="*/ 1 w 19"/>
                  <a:gd name="T1" fmla="*/ 7 h 26"/>
                  <a:gd name="T2" fmla="*/ 3 w 19"/>
                  <a:gd name="T3" fmla="*/ 10 h 26"/>
                  <a:gd name="T4" fmla="*/ 10 w 19"/>
                  <a:gd name="T5" fmla="*/ 23 h 26"/>
                  <a:gd name="T6" fmla="*/ 10 w 19"/>
                  <a:gd name="T7" fmla="*/ 23 h 26"/>
                  <a:gd name="T8" fmla="*/ 14 w 19"/>
                  <a:gd name="T9" fmla="*/ 26 h 26"/>
                  <a:gd name="T10" fmla="*/ 19 w 19"/>
                  <a:gd name="T11" fmla="*/ 21 h 26"/>
                  <a:gd name="T12" fmla="*/ 19 w 19"/>
                  <a:gd name="T13" fmla="*/ 19 h 26"/>
                  <a:gd name="T14" fmla="*/ 19 w 19"/>
                  <a:gd name="T15" fmla="*/ 19 h 26"/>
                  <a:gd name="T16" fmla="*/ 11 w 19"/>
                  <a:gd name="T17" fmla="*/ 5 h 26"/>
                  <a:gd name="T18" fmla="*/ 10 w 19"/>
                  <a:gd name="T19" fmla="*/ 5 h 26"/>
                  <a:gd name="T20" fmla="*/ 10 w 19"/>
                  <a:gd name="T21" fmla="*/ 5 h 26"/>
                  <a:gd name="T22" fmla="*/ 10 w 19"/>
                  <a:gd name="T23" fmla="*/ 5 h 26"/>
                  <a:gd name="T24" fmla="*/ 8 w 19"/>
                  <a:gd name="T25" fmla="*/ 2 h 26"/>
                  <a:gd name="T26" fmla="*/ 8 w 19"/>
                  <a:gd name="T27" fmla="*/ 2 h 26"/>
                  <a:gd name="T28" fmla="*/ 5 w 19"/>
                  <a:gd name="T29" fmla="*/ 0 h 26"/>
                  <a:gd name="T30" fmla="*/ 0 w 19"/>
                  <a:gd name="T31" fmla="*/ 5 h 26"/>
                  <a:gd name="T32" fmla="*/ 1 w 19"/>
                  <a:gd name="T33" fmla="*/ 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26">
                    <a:moveTo>
                      <a:pt x="1" y="7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6" y="15"/>
                      <a:pt x="8" y="19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1" y="25"/>
                      <a:pt x="13" y="26"/>
                      <a:pt x="14" y="26"/>
                    </a:cubicBezTo>
                    <a:cubicBezTo>
                      <a:pt x="17" y="26"/>
                      <a:pt x="19" y="24"/>
                      <a:pt x="19" y="21"/>
                    </a:cubicBezTo>
                    <a:cubicBezTo>
                      <a:pt x="19" y="20"/>
                      <a:pt x="19" y="20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5"/>
                      <a:pt x="14" y="10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6" name="Freeform 31"/>
              <p:cNvSpPr/>
              <p:nvPr/>
            </p:nvSpPr>
            <p:spPr bwMode="auto">
              <a:xfrm rot="19870194">
                <a:off x="2587034" y="1975458"/>
                <a:ext cx="29440" cy="20213"/>
              </a:xfrm>
              <a:custGeom>
                <a:avLst/>
                <a:gdLst>
                  <a:gd name="T0" fmla="*/ 3 w 25"/>
                  <a:gd name="T1" fmla="*/ 8 h 17"/>
                  <a:gd name="T2" fmla="*/ 3 w 25"/>
                  <a:gd name="T3" fmla="*/ 8 h 17"/>
                  <a:gd name="T4" fmla="*/ 15 w 25"/>
                  <a:gd name="T5" fmla="*/ 14 h 17"/>
                  <a:gd name="T6" fmla="*/ 18 w 25"/>
                  <a:gd name="T7" fmla="*/ 16 h 17"/>
                  <a:gd name="T8" fmla="*/ 18 w 25"/>
                  <a:gd name="T9" fmla="*/ 16 h 17"/>
                  <a:gd name="T10" fmla="*/ 21 w 25"/>
                  <a:gd name="T11" fmla="*/ 17 h 17"/>
                  <a:gd name="T12" fmla="*/ 25 w 25"/>
                  <a:gd name="T13" fmla="*/ 13 h 17"/>
                  <a:gd name="T14" fmla="*/ 23 w 25"/>
                  <a:gd name="T15" fmla="*/ 9 h 17"/>
                  <a:gd name="T16" fmla="*/ 23 w 25"/>
                  <a:gd name="T17" fmla="*/ 9 h 17"/>
                  <a:gd name="T18" fmla="*/ 21 w 25"/>
                  <a:gd name="T19" fmla="*/ 7 h 17"/>
                  <a:gd name="T20" fmla="*/ 21 w 25"/>
                  <a:gd name="T21" fmla="*/ 7 h 17"/>
                  <a:gd name="T22" fmla="*/ 20 w 25"/>
                  <a:gd name="T23" fmla="*/ 6 h 17"/>
                  <a:gd name="T24" fmla="*/ 20 w 25"/>
                  <a:gd name="T25" fmla="*/ 6 h 17"/>
                  <a:gd name="T26" fmla="*/ 7 w 25"/>
                  <a:gd name="T27" fmla="*/ 0 h 17"/>
                  <a:gd name="T28" fmla="*/ 7 w 25"/>
                  <a:gd name="T29" fmla="*/ 0 h 17"/>
                  <a:gd name="T30" fmla="*/ 5 w 25"/>
                  <a:gd name="T31" fmla="*/ 0 h 17"/>
                  <a:gd name="T32" fmla="*/ 0 w 25"/>
                  <a:gd name="T33" fmla="*/ 4 h 17"/>
                  <a:gd name="T34" fmla="*/ 3 w 25"/>
                  <a:gd name="T3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17">
                    <a:moveTo>
                      <a:pt x="3" y="8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7"/>
                      <a:pt x="19" y="17"/>
                      <a:pt x="21" y="17"/>
                    </a:cubicBezTo>
                    <a:cubicBezTo>
                      <a:pt x="23" y="17"/>
                      <a:pt x="25" y="15"/>
                      <a:pt x="25" y="13"/>
                    </a:cubicBezTo>
                    <a:cubicBezTo>
                      <a:pt x="25" y="11"/>
                      <a:pt x="25" y="10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7" name="Freeform 81"/>
              <p:cNvSpPr/>
              <p:nvPr/>
            </p:nvSpPr>
            <p:spPr bwMode="auto">
              <a:xfrm rot="19870194">
                <a:off x="2564625" y="2042301"/>
                <a:ext cx="20213" cy="31637"/>
              </a:xfrm>
              <a:custGeom>
                <a:avLst/>
                <a:gdLst>
                  <a:gd name="T0" fmla="*/ 8 w 17"/>
                  <a:gd name="T1" fmla="*/ 24 h 27"/>
                  <a:gd name="T2" fmla="*/ 8 w 17"/>
                  <a:gd name="T3" fmla="*/ 24 h 27"/>
                  <a:gd name="T4" fmla="*/ 10 w 17"/>
                  <a:gd name="T5" fmla="*/ 22 h 27"/>
                  <a:gd name="T6" fmla="*/ 10 w 17"/>
                  <a:gd name="T7" fmla="*/ 22 h 27"/>
                  <a:gd name="T8" fmla="*/ 10 w 17"/>
                  <a:gd name="T9" fmla="*/ 21 h 27"/>
                  <a:gd name="T10" fmla="*/ 10 w 17"/>
                  <a:gd name="T11" fmla="*/ 22 h 27"/>
                  <a:gd name="T12" fmla="*/ 16 w 17"/>
                  <a:gd name="T13" fmla="*/ 5 h 27"/>
                  <a:gd name="T14" fmla="*/ 16 w 17"/>
                  <a:gd name="T15" fmla="*/ 5 h 27"/>
                  <a:gd name="T16" fmla="*/ 17 w 17"/>
                  <a:gd name="T17" fmla="*/ 4 h 27"/>
                  <a:gd name="T18" fmla="*/ 12 w 17"/>
                  <a:gd name="T19" fmla="*/ 0 h 27"/>
                  <a:gd name="T20" fmla="*/ 7 w 17"/>
                  <a:gd name="T21" fmla="*/ 3 h 27"/>
                  <a:gd name="T22" fmla="*/ 7 w 17"/>
                  <a:gd name="T23" fmla="*/ 3 h 27"/>
                  <a:gd name="T24" fmla="*/ 2 w 17"/>
                  <a:gd name="T25" fmla="*/ 17 h 27"/>
                  <a:gd name="T26" fmla="*/ 0 w 17"/>
                  <a:gd name="T27" fmla="*/ 19 h 27"/>
                  <a:gd name="T28" fmla="*/ 1 w 17"/>
                  <a:gd name="T29" fmla="*/ 19 h 27"/>
                  <a:gd name="T30" fmla="*/ 0 w 17"/>
                  <a:gd name="T31" fmla="*/ 22 h 27"/>
                  <a:gd name="T32" fmla="*/ 4 w 17"/>
                  <a:gd name="T33" fmla="*/ 27 h 27"/>
                  <a:gd name="T34" fmla="*/ 8 w 17"/>
                  <a:gd name="T35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" h="27">
                    <a:moveTo>
                      <a:pt x="8" y="24"/>
                    </a:moveTo>
                    <a:cubicBezTo>
                      <a:pt x="8" y="24"/>
                      <a:pt x="8" y="24"/>
                      <a:pt x="8" y="24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3" y="16"/>
                      <a:pt x="15" y="11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7" y="5"/>
                      <a:pt x="17" y="4"/>
                    </a:cubicBezTo>
                    <a:cubicBezTo>
                      <a:pt x="17" y="2"/>
                      <a:pt x="14" y="0"/>
                      <a:pt x="12" y="0"/>
                    </a:cubicBezTo>
                    <a:cubicBezTo>
                      <a:pt x="9" y="0"/>
                      <a:pt x="8" y="1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8"/>
                      <a:pt x="5" y="13"/>
                      <a:pt x="2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6" y="27"/>
                      <a:pt x="8" y="26"/>
                      <a:pt x="8" y="24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8" name="Freeform 82"/>
              <p:cNvSpPr/>
              <p:nvPr/>
            </p:nvSpPr>
            <p:spPr bwMode="auto">
              <a:xfrm rot="19870194">
                <a:off x="2556059" y="2095885"/>
                <a:ext cx="25925" cy="28562"/>
              </a:xfrm>
              <a:custGeom>
                <a:avLst/>
                <a:gdLst>
                  <a:gd name="T0" fmla="*/ 8 w 22"/>
                  <a:gd name="T1" fmla="*/ 22 h 24"/>
                  <a:gd name="T2" fmla="*/ 8 w 22"/>
                  <a:gd name="T3" fmla="*/ 22 h 24"/>
                  <a:gd name="T4" fmla="*/ 19 w 22"/>
                  <a:gd name="T5" fmla="*/ 9 h 24"/>
                  <a:gd name="T6" fmla="*/ 19 w 22"/>
                  <a:gd name="T7" fmla="*/ 9 h 24"/>
                  <a:gd name="T8" fmla="*/ 19 w 22"/>
                  <a:gd name="T9" fmla="*/ 9 h 24"/>
                  <a:gd name="T10" fmla="*/ 19 w 22"/>
                  <a:gd name="T11" fmla="*/ 9 h 24"/>
                  <a:gd name="T12" fmla="*/ 21 w 22"/>
                  <a:gd name="T13" fmla="*/ 7 h 24"/>
                  <a:gd name="T14" fmla="*/ 21 w 22"/>
                  <a:gd name="T15" fmla="*/ 7 h 24"/>
                  <a:gd name="T16" fmla="*/ 22 w 22"/>
                  <a:gd name="T17" fmla="*/ 4 h 24"/>
                  <a:gd name="T18" fmla="*/ 17 w 22"/>
                  <a:gd name="T19" fmla="*/ 0 h 24"/>
                  <a:gd name="T20" fmla="*/ 13 w 22"/>
                  <a:gd name="T21" fmla="*/ 1 h 24"/>
                  <a:gd name="T22" fmla="*/ 13 w 22"/>
                  <a:gd name="T23" fmla="*/ 1 h 24"/>
                  <a:gd name="T24" fmla="*/ 12 w 22"/>
                  <a:gd name="T25" fmla="*/ 3 h 24"/>
                  <a:gd name="T26" fmla="*/ 12 w 22"/>
                  <a:gd name="T27" fmla="*/ 3 h 24"/>
                  <a:gd name="T28" fmla="*/ 1 w 22"/>
                  <a:gd name="T29" fmla="*/ 16 h 24"/>
                  <a:gd name="T30" fmla="*/ 1 w 22"/>
                  <a:gd name="T31" fmla="*/ 16 h 24"/>
                  <a:gd name="T32" fmla="*/ 0 w 22"/>
                  <a:gd name="T33" fmla="*/ 19 h 24"/>
                  <a:gd name="T34" fmla="*/ 5 w 22"/>
                  <a:gd name="T35" fmla="*/ 24 h 24"/>
                  <a:gd name="T36" fmla="*/ 8 w 22"/>
                  <a:gd name="T37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" h="24">
                    <a:moveTo>
                      <a:pt x="8" y="22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2" y="6"/>
                      <a:pt x="22" y="4"/>
                    </a:cubicBezTo>
                    <a:cubicBezTo>
                      <a:pt x="22" y="2"/>
                      <a:pt x="20" y="0"/>
                      <a:pt x="17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0" y="22"/>
                      <a:pt x="2" y="24"/>
                      <a:pt x="5" y="24"/>
                    </a:cubicBezTo>
                    <a:cubicBezTo>
                      <a:pt x="6" y="24"/>
                      <a:pt x="7" y="23"/>
                      <a:pt x="8" y="22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9" name="Freeform 90"/>
              <p:cNvSpPr/>
              <p:nvPr/>
            </p:nvSpPr>
            <p:spPr bwMode="auto">
              <a:xfrm rot="19870194">
                <a:off x="1791266" y="2098955"/>
                <a:ext cx="31637" cy="14061"/>
              </a:xfrm>
              <a:custGeom>
                <a:avLst/>
                <a:gdLst>
                  <a:gd name="T0" fmla="*/ 4 w 27"/>
                  <a:gd name="T1" fmla="*/ 9 h 12"/>
                  <a:gd name="T2" fmla="*/ 4 w 27"/>
                  <a:gd name="T3" fmla="*/ 9 h 12"/>
                  <a:gd name="T4" fmla="*/ 21 w 27"/>
                  <a:gd name="T5" fmla="*/ 12 h 12"/>
                  <a:gd name="T6" fmla="*/ 21 w 27"/>
                  <a:gd name="T7" fmla="*/ 12 h 12"/>
                  <a:gd name="T8" fmla="*/ 22 w 27"/>
                  <a:gd name="T9" fmla="*/ 12 h 12"/>
                  <a:gd name="T10" fmla="*/ 27 w 27"/>
                  <a:gd name="T11" fmla="*/ 7 h 12"/>
                  <a:gd name="T12" fmla="*/ 23 w 27"/>
                  <a:gd name="T13" fmla="*/ 3 h 12"/>
                  <a:gd name="T14" fmla="*/ 23 w 27"/>
                  <a:gd name="T15" fmla="*/ 3 h 12"/>
                  <a:gd name="T16" fmla="*/ 5 w 27"/>
                  <a:gd name="T17" fmla="*/ 0 h 12"/>
                  <a:gd name="T18" fmla="*/ 5 w 27"/>
                  <a:gd name="T19" fmla="*/ 0 h 12"/>
                  <a:gd name="T20" fmla="*/ 5 w 27"/>
                  <a:gd name="T21" fmla="*/ 0 h 12"/>
                  <a:gd name="T22" fmla="*/ 0 w 27"/>
                  <a:gd name="T23" fmla="*/ 4 h 12"/>
                  <a:gd name="T24" fmla="*/ 4 w 27"/>
                  <a:gd name="T2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2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8" y="9"/>
                      <a:pt x="13" y="10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5" y="12"/>
                      <a:pt x="27" y="10"/>
                      <a:pt x="27" y="7"/>
                    </a:cubicBezTo>
                    <a:cubicBezTo>
                      <a:pt x="27" y="5"/>
                      <a:pt x="25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5" y="1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0" name="Freeform 99"/>
              <p:cNvSpPr/>
              <p:nvPr/>
            </p:nvSpPr>
            <p:spPr bwMode="auto">
              <a:xfrm rot="19870194">
                <a:off x="1892587" y="2090747"/>
                <a:ext cx="14940" cy="32956"/>
              </a:xfrm>
              <a:custGeom>
                <a:avLst/>
                <a:gdLst>
                  <a:gd name="T0" fmla="*/ 0 w 13"/>
                  <a:gd name="T1" fmla="*/ 6 h 28"/>
                  <a:gd name="T2" fmla="*/ 3 w 13"/>
                  <a:gd name="T3" fmla="*/ 23 h 28"/>
                  <a:gd name="T4" fmla="*/ 3 w 13"/>
                  <a:gd name="T5" fmla="*/ 23 h 28"/>
                  <a:gd name="T6" fmla="*/ 3 w 13"/>
                  <a:gd name="T7" fmla="*/ 23 h 28"/>
                  <a:gd name="T8" fmla="*/ 7 w 13"/>
                  <a:gd name="T9" fmla="*/ 28 h 28"/>
                  <a:gd name="T10" fmla="*/ 12 w 13"/>
                  <a:gd name="T11" fmla="*/ 23 h 28"/>
                  <a:gd name="T12" fmla="*/ 12 w 13"/>
                  <a:gd name="T13" fmla="*/ 23 h 28"/>
                  <a:gd name="T14" fmla="*/ 9 w 13"/>
                  <a:gd name="T15" fmla="*/ 3 h 28"/>
                  <a:gd name="T16" fmla="*/ 9 w 13"/>
                  <a:gd name="T17" fmla="*/ 2 h 28"/>
                  <a:gd name="T18" fmla="*/ 9 w 13"/>
                  <a:gd name="T19" fmla="*/ 2 h 28"/>
                  <a:gd name="T20" fmla="*/ 9 w 13"/>
                  <a:gd name="T21" fmla="*/ 2 h 28"/>
                  <a:gd name="T22" fmla="*/ 5 w 13"/>
                  <a:gd name="T23" fmla="*/ 0 h 28"/>
                  <a:gd name="T24" fmla="*/ 0 w 13"/>
                  <a:gd name="T25" fmla="*/ 4 h 28"/>
                  <a:gd name="T26" fmla="*/ 0 w 13"/>
                  <a:gd name="T2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8">
                    <a:moveTo>
                      <a:pt x="0" y="6"/>
                    </a:moveTo>
                    <a:cubicBezTo>
                      <a:pt x="3" y="11"/>
                      <a:pt x="3" y="17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3" y="17"/>
                      <a:pt x="12" y="9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1" name="Freeform 102"/>
              <p:cNvSpPr/>
              <p:nvPr/>
            </p:nvSpPr>
            <p:spPr bwMode="auto">
              <a:xfrm rot="19870194">
                <a:off x="1838016" y="2083855"/>
                <a:ext cx="32516" cy="18895"/>
              </a:xfrm>
              <a:custGeom>
                <a:avLst/>
                <a:gdLst>
                  <a:gd name="T0" fmla="*/ 4 w 28"/>
                  <a:gd name="T1" fmla="*/ 9 h 16"/>
                  <a:gd name="T2" fmla="*/ 4 w 28"/>
                  <a:gd name="T3" fmla="*/ 9 h 16"/>
                  <a:gd name="T4" fmla="*/ 21 w 28"/>
                  <a:gd name="T5" fmla="*/ 16 h 16"/>
                  <a:gd name="T6" fmla="*/ 21 w 28"/>
                  <a:gd name="T7" fmla="*/ 15 h 16"/>
                  <a:gd name="T8" fmla="*/ 23 w 28"/>
                  <a:gd name="T9" fmla="*/ 16 h 16"/>
                  <a:gd name="T10" fmla="*/ 28 w 28"/>
                  <a:gd name="T11" fmla="*/ 11 h 16"/>
                  <a:gd name="T12" fmla="*/ 25 w 28"/>
                  <a:gd name="T13" fmla="*/ 7 h 16"/>
                  <a:gd name="T14" fmla="*/ 25 w 28"/>
                  <a:gd name="T15" fmla="*/ 7 h 16"/>
                  <a:gd name="T16" fmla="*/ 25 w 28"/>
                  <a:gd name="T17" fmla="*/ 7 h 16"/>
                  <a:gd name="T18" fmla="*/ 25 w 28"/>
                  <a:gd name="T19" fmla="*/ 7 h 16"/>
                  <a:gd name="T20" fmla="*/ 6 w 28"/>
                  <a:gd name="T21" fmla="*/ 0 h 16"/>
                  <a:gd name="T22" fmla="*/ 6 w 28"/>
                  <a:gd name="T23" fmla="*/ 0 h 16"/>
                  <a:gd name="T24" fmla="*/ 5 w 28"/>
                  <a:gd name="T25" fmla="*/ 0 h 16"/>
                  <a:gd name="T26" fmla="*/ 0 w 28"/>
                  <a:gd name="T27" fmla="*/ 5 h 16"/>
                  <a:gd name="T28" fmla="*/ 4 w 28"/>
                  <a:gd name="T2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6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11" y="11"/>
                      <a:pt x="17" y="13"/>
                      <a:pt x="21" y="16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6"/>
                      <a:pt x="23" y="16"/>
                      <a:pt x="23" y="16"/>
                    </a:cubicBezTo>
                    <a:cubicBezTo>
                      <a:pt x="26" y="16"/>
                      <a:pt x="28" y="14"/>
                      <a:pt x="28" y="11"/>
                    </a:cubicBezTo>
                    <a:cubicBezTo>
                      <a:pt x="28" y="9"/>
                      <a:pt x="27" y="8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0" y="4"/>
                      <a:pt x="14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2" name="Freeform 139"/>
              <p:cNvSpPr/>
              <p:nvPr/>
            </p:nvSpPr>
            <p:spPr bwMode="auto">
              <a:xfrm rot="19870194">
                <a:off x="1992198" y="1568663"/>
                <a:ext cx="471923" cy="495651"/>
              </a:xfrm>
              <a:custGeom>
                <a:avLst/>
                <a:gdLst>
                  <a:gd name="T0" fmla="*/ 393 w 402"/>
                  <a:gd name="T1" fmla="*/ 220 h 422"/>
                  <a:gd name="T2" fmla="*/ 367 w 402"/>
                  <a:gd name="T3" fmla="*/ 191 h 422"/>
                  <a:gd name="T4" fmla="*/ 321 w 402"/>
                  <a:gd name="T5" fmla="*/ 199 h 422"/>
                  <a:gd name="T6" fmla="*/ 317 w 402"/>
                  <a:gd name="T7" fmla="*/ 213 h 422"/>
                  <a:gd name="T8" fmla="*/ 318 w 402"/>
                  <a:gd name="T9" fmla="*/ 222 h 422"/>
                  <a:gd name="T10" fmla="*/ 319 w 402"/>
                  <a:gd name="T11" fmla="*/ 227 h 422"/>
                  <a:gd name="T12" fmla="*/ 317 w 402"/>
                  <a:gd name="T13" fmla="*/ 232 h 422"/>
                  <a:gd name="T14" fmla="*/ 281 w 402"/>
                  <a:gd name="T15" fmla="*/ 288 h 422"/>
                  <a:gd name="T16" fmla="*/ 220 w 402"/>
                  <a:gd name="T17" fmla="*/ 259 h 422"/>
                  <a:gd name="T18" fmla="*/ 301 w 402"/>
                  <a:gd name="T19" fmla="*/ 132 h 422"/>
                  <a:gd name="T20" fmla="*/ 323 w 402"/>
                  <a:gd name="T21" fmla="*/ 107 h 422"/>
                  <a:gd name="T22" fmla="*/ 341 w 402"/>
                  <a:gd name="T23" fmla="*/ 84 h 422"/>
                  <a:gd name="T24" fmla="*/ 333 w 402"/>
                  <a:gd name="T25" fmla="*/ 46 h 422"/>
                  <a:gd name="T26" fmla="*/ 327 w 402"/>
                  <a:gd name="T27" fmla="*/ 39 h 422"/>
                  <a:gd name="T28" fmla="*/ 306 w 402"/>
                  <a:gd name="T29" fmla="*/ 16 h 422"/>
                  <a:gd name="T30" fmla="*/ 305 w 402"/>
                  <a:gd name="T31" fmla="*/ 15 h 422"/>
                  <a:gd name="T32" fmla="*/ 262 w 402"/>
                  <a:gd name="T33" fmla="*/ 10 h 422"/>
                  <a:gd name="T34" fmla="*/ 251 w 402"/>
                  <a:gd name="T35" fmla="*/ 21 h 422"/>
                  <a:gd name="T36" fmla="*/ 248 w 402"/>
                  <a:gd name="T37" fmla="*/ 37 h 422"/>
                  <a:gd name="T38" fmla="*/ 249 w 402"/>
                  <a:gd name="T39" fmla="*/ 46 h 422"/>
                  <a:gd name="T40" fmla="*/ 250 w 402"/>
                  <a:gd name="T41" fmla="*/ 51 h 422"/>
                  <a:gd name="T42" fmla="*/ 250 w 402"/>
                  <a:gd name="T43" fmla="*/ 52 h 422"/>
                  <a:gd name="T44" fmla="*/ 207 w 402"/>
                  <a:gd name="T45" fmla="*/ 138 h 422"/>
                  <a:gd name="T46" fmla="*/ 151 w 402"/>
                  <a:gd name="T47" fmla="*/ 229 h 422"/>
                  <a:gd name="T48" fmla="*/ 115 w 402"/>
                  <a:gd name="T49" fmla="*/ 214 h 422"/>
                  <a:gd name="T50" fmla="*/ 134 w 402"/>
                  <a:gd name="T51" fmla="*/ 170 h 422"/>
                  <a:gd name="T52" fmla="*/ 140 w 402"/>
                  <a:gd name="T53" fmla="*/ 160 h 422"/>
                  <a:gd name="T54" fmla="*/ 149 w 402"/>
                  <a:gd name="T55" fmla="*/ 135 h 422"/>
                  <a:gd name="T56" fmla="*/ 130 w 402"/>
                  <a:gd name="T57" fmla="*/ 99 h 422"/>
                  <a:gd name="T58" fmla="*/ 78 w 402"/>
                  <a:gd name="T59" fmla="*/ 80 h 422"/>
                  <a:gd name="T60" fmla="*/ 63 w 402"/>
                  <a:gd name="T61" fmla="*/ 104 h 422"/>
                  <a:gd name="T62" fmla="*/ 63 w 402"/>
                  <a:gd name="T63" fmla="*/ 107 h 422"/>
                  <a:gd name="T64" fmla="*/ 65 w 402"/>
                  <a:gd name="T65" fmla="*/ 117 h 422"/>
                  <a:gd name="T66" fmla="*/ 67 w 402"/>
                  <a:gd name="T67" fmla="*/ 126 h 422"/>
                  <a:gd name="T68" fmla="*/ 48 w 402"/>
                  <a:gd name="T69" fmla="*/ 173 h 422"/>
                  <a:gd name="T70" fmla="*/ 37 w 402"/>
                  <a:gd name="T71" fmla="*/ 189 h 422"/>
                  <a:gd name="T72" fmla="*/ 36 w 402"/>
                  <a:gd name="T73" fmla="*/ 188 h 422"/>
                  <a:gd name="T74" fmla="*/ 9 w 402"/>
                  <a:gd name="T75" fmla="*/ 196 h 422"/>
                  <a:gd name="T76" fmla="*/ 0 w 402"/>
                  <a:gd name="T77" fmla="*/ 229 h 422"/>
                  <a:gd name="T78" fmla="*/ 0 w 402"/>
                  <a:gd name="T79" fmla="*/ 230 h 422"/>
                  <a:gd name="T80" fmla="*/ 38 w 402"/>
                  <a:gd name="T81" fmla="*/ 275 h 422"/>
                  <a:gd name="T82" fmla="*/ 140 w 402"/>
                  <a:gd name="T83" fmla="*/ 299 h 422"/>
                  <a:gd name="T84" fmla="*/ 229 w 402"/>
                  <a:gd name="T85" fmla="*/ 356 h 422"/>
                  <a:gd name="T86" fmla="*/ 232 w 402"/>
                  <a:gd name="T87" fmla="*/ 405 h 422"/>
                  <a:gd name="T88" fmla="*/ 282 w 402"/>
                  <a:gd name="T89" fmla="*/ 406 h 422"/>
                  <a:gd name="T90" fmla="*/ 314 w 402"/>
                  <a:gd name="T91" fmla="*/ 372 h 422"/>
                  <a:gd name="T92" fmla="*/ 347 w 402"/>
                  <a:gd name="T93" fmla="*/ 327 h 422"/>
                  <a:gd name="T94" fmla="*/ 377 w 402"/>
                  <a:gd name="T95" fmla="*/ 287 h 422"/>
                  <a:gd name="T96" fmla="*/ 384 w 402"/>
                  <a:gd name="T97" fmla="*/ 281 h 422"/>
                  <a:gd name="T98" fmla="*/ 401 w 402"/>
                  <a:gd name="T99" fmla="*/ 258 h 422"/>
                  <a:gd name="T100" fmla="*/ 393 w 402"/>
                  <a:gd name="T101" fmla="*/ 22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2" h="422">
                    <a:moveTo>
                      <a:pt x="393" y="221"/>
                    </a:moveTo>
                    <a:cubicBezTo>
                      <a:pt x="393" y="220"/>
                      <a:pt x="393" y="220"/>
                      <a:pt x="393" y="220"/>
                    </a:cubicBezTo>
                    <a:cubicBezTo>
                      <a:pt x="386" y="207"/>
                      <a:pt x="378" y="197"/>
                      <a:pt x="368" y="191"/>
                    </a:cubicBezTo>
                    <a:cubicBezTo>
                      <a:pt x="367" y="191"/>
                      <a:pt x="367" y="191"/>
                      <a:pt x="367" y="191"/>
                    </a:cubicBezTo>
                    <a:cubicBezTo>
                      <a:pt x="346" y="178"/>
                      <a:pt x="332" y="187"/>
                      <a:pt x="326" y="192"/>
                    </a:cubicBezTo>
                    <a:cubicBezTo>
                      <a:pt x="321" y="199"/>
                      <a:pt x="321" y="199"/>
                      <a:pt x="321" y="199"/>
                    </a:cubicBezTo>
                    <a:cubicBezTo>
                      <a:pt x="318" y="203"/>
                      <a:pt x="317" y="207"/>
                      <a:pt x="317" y="212"/>
                    </a:cubicBezTo>
                    <a:cubicBezTo>
                      <a:pt x="317" y="213"/>
                      <a:pt x="317" y="213"/>
                      <a:pt x="317" y="213"/>
                    </a:cubicBezTo>
                    <a:cubicBezTo>
                      <a:pt x="317" y="213"/>
                      <a:pt x="317" y="213"/>
                      <a:pt x="317" y="213"/>
                    </a:cubicBezTo>
                    <a:cubicBezTo>
                      <a:pt x="318" y="222"/>
                      <a:pt x="318" y="222"/>
                      <a:pt x="318" y="222"/>
                    </a:cubicBezTo>
                    <a:cubicBezTo>
                      <a:pt x="318" y="224"/>
                      <a:pt x="318" y="224"/>
                      <a:pt x="318" y="224"/>
                    </a:cubicBezTo>
                    <a:cubicBezTo>
                      <a:pt x="319" y="227"/>
                      <a:pt x="319" y="227"/>
                      <a:pt x="319" y="227"/>
                    </a:cubicBezTo>
                    <a:cubicBezTo>
                      <a:pt x="319" y="228"/>
                      <a:pt x="319" y="228"/>
                      <a:pt x="319" y="228"/>
                    </a:cubicBezTo>
                    <a:cubicBezTo>
                      <a:pt x="319" y="229"/>
                      <a:pt x="318" y="231"/>
                      <a:pt x="317" y="232"/>
                    </a:cubicBezTo>
                    <a:cubicBezTo>
                      <a:pt x="316" y="233"/>
                      <a:pt x="294" y="269"/>
                      <a:pt x="294" y="269"/>
                    </a:cubicBezTo>
                    <a:cubicBezTo>
                      <a:pt x="293" y="269"/>
                      <a:pt x="287" y="279"/>
                      <a:pt x="281" y="288"/>
                    </a:cubicBezTo>
                    <a:cubicBezTo>
                      <a:pt x="275" y="285"/>
                      <a:pt x="248" y="272"/>
                      <a:pt x="248" y="272"/>
                    </a:cubicBezTo>
                    <a:cubicBezTo>
                      <a:pt x="248" y="272"/>
                      <a:pt x="233" y="265"/>
                      <a:pt x="220" y="259"/>
                    </a:cubicBezTo>
                    <a:cubicBezTo>
                      <a:pt x="238" y="231"/>
                      <a:pt x="301" y="133"/>
                      <a:pt x="301" y="133"/>
                    </a:cubicBezTo>
                    <a:cubicBezTo>
                      <a:pt x="301" y="132"/>
                      <a:pt x="301" y="132"/>
                      <a:pt x="301" y="132"/>
                    </a:cubicBezTo>
                    <a:cubicBezTo>
                      <a:pt x="304" y="127"/>
                      <a:pt x="307" y="122"/>
                      <a:pt x="311" y="118"/>
                    </a:cubicBezTo>
                    <a:cubicBezTo>
                      <a:pt x="312" y="118"/>
                      <a:pt x="322" y="108"/>
                      <a:pt x="323" y="107"/>
                    </a:cubicBezTo>
                    <a:cubicBezTo>
                      <a:pt x="330" y="102"/>
                      <a:pt x="334" y="97"/>
                      <a:pt x="337" y="92"/>
                    </a:cubicBezTo>
                    <a:cubicBezTo>
                      <a:pt x="337" y="92"/>
                      <a:pt x="340" y="85"/>
                      <a:pt x="341" y="84"/>
                    </a:cubicBezTo>
                    <a:cubicBezTo>
                      <a:pt x="342" y="81"/>
                      <a:pt x="342" y="78"/>
                      <a:pt x="342" y="74"/>
                    </a:cubicBezTo>
                    <a:cubicBezTo>
                      <a:pt x="342" y="66"/>
                      <a:pt x="339" y="57"/>
                      <a:pt x="333" y="46"/>
                    </a:cubicBezTo>
                    <a:cubicBezTo>
                      <a:pt x="332" y="46"/>
                      <a:pt x="332" y="46"/>
                      <a:pt x="332" y="46"/>
                    </a:cubicBezTo>
                    <a:cubicBezTo>
                      <a:pt x="327" y="39"/>
                      <a:pt x="327" y="39"/>
                      <a:pt x="327" y="39"/>
                    </a:cubicBezTo>
                    <a:cubicBezTo>
                      <a:pt x="327" y="38"/>
                      <a:pt x="327" y="38"/>
                      <a:pt x="327" y="38"/>
                    </a:cubicBezTo>
                    <a:cubicBezTo>
                      <a:pt x="317" y="27"/>
                      <a:pt x="310" y="20"/>
                      <a:pt x="306" y="16"/>
                    </a:cubicBezTo>
                    <a:cubicBezTo>
                      <a:pt x="305" y="15"/>
                      <a:pt x="305" y="15"/>
                      <a:pt x="305" y="15"/>
                    </a:cubicBezTo>
                    <a:cubicBezTo>
                      <a:pt x="305" y="15"/>
                      <a:pt x="305" y="15"/>
                      <a:pt x="305" y="15"/>
                    </a:cubicBezTo>
                    <a:cubicBezTo>
                      <a:pt x="286" y="0"/>
                      <a:pt x="270" y="5"/>
                      <a:pt x="263" y="9"/>
                    </a:cubicBezTo>
                    <a:cubicBezTo>
                      <a:pt x="262" y="10"/>
                      <a:pt x="262" y="10"/>
                      <a:pt x="262" y="10"/>
                    </a:cubicBezTo>
                    <a:cubicBezTo>
                      <a:pt x="261" y="10"/>
                      <a:pt x="261" y="10"/>
                      <a:pt x="261" y="10"/>
                    </a:cubicBezTo>
                    <a:cubicBezTo>
                      <a:pt x="257" y="14"/>
                      <a:pt x="254" y="17"/>
                      <a:pt x="251" y="21"/>
                    </a:cubicBezTo>
                    <a:cubicBezTo>
                      <a:pt x="248" y="29"/>
                      <a:pt x="248" y="29"/>
                      <a:pt x="248" y="29"/>
                    </a:cubicBezTo>
                    <a:cubicBezTo>
                      <a:pt x="248" y="37"/>
                      <a:pt x="248" y="37"/>
                      <a:pt x="248" y="37"/>
                    </a:cubicBezTo>
                    <a:cubicBezTo>
                      <a:pt x="249" y="44"/>
                      <a:pt x="249" y="44"/>
                      <a:pt x="249" y="44"/>
                    </a:cubicBezTo>
                    <a:cubicBezTo>
                      <a:pt x="249" y="46"/>
                      <a:pt x="249" y="46"/>
                      <a:pt x="249" y="46"/>
                    </a:cubicBezTo>
                    <a:cubicBezTo>
                      <a:pt x="249" y="48"/>
                      <a:pt x="250" y="49"/>
                      <a:pt x="250" y="50"/>
                    </a:cubicBezTo>
                    <a:cubicBezTo>
                      <a:pt x="250" y="51"/>
                      <a:pt x="250" y="51"/>
                      <a:pt x="250" y="51"/>
                    </a:cubicBezTo>
                    <a:cubicBezTo>
                      <a:pt x="250" y="52"/>
                      <a:pt x="250" y="52"/>
                      <a:pt x="250" y="52"/>
                    </a:cubicBezTo>
                    <a:cubicBezTo>
                      <a:pt x="250" y="52"/>
                      <a:pt x="250" y="52"/>
                      <a:pt x="250" y="52"/>
                    </a:cubicBezTo>
                    <a:cubicBezTo>
                      <a:pt x="249" y="56"/>
                      <a:pt x="248" y="62"/>
                      <a:pt x="243" y="73"/>
                    </a:cubicBezTo>
                    <a:cubicBezTo>
                      <a:pt x="234" y="91"/>
                      <a:pt x="222" y="113"/>
                      <a:pt x="207" y="138"/>
                    </a:cubicBezTo>
                    <a:cubicBezTo>
                      <a:pt x="165" y="205"/>
                      <a:pt x="165" y="205"/>
                      <a:pt x="165" y="205"/>
                    </a:cubicBezTo>
                    <a:cubicBezTo>
                      <a:pt x="165" y="205"/>
                      <a:pt x="158" y="218"/>
                      <a:pt x="151" y="229"/>
                    </a:cubicBezTo>
                    <a:cubicBezTo>
                      <a:pt x="149" y="228"/>
                      <a:pt x="146" y="227"/>
                      <a:pt x="146" y="227"/>
                    </a:cubicBezTo>
                    <a:cubicBezTo>
                      <a:pt x="115" y="214"/>
                      <a:pt x="115" y="214"/>
                      <a:pt x="115" y="214"/>
                    </a:cubicBezTo>
                    <a:cubicBezTo>
                      <a:pt x="113" y="213"/>
                      <a:pt x="111" y="213"/>
                      <a:pt x="109" y="212"/>
                    </a:cubicBezTo>
                    <a:cubicBezTo>
                      <a:pt x="120" y="194"/>
                      <a:pt x="134" y="170"/>
                      <a:pt x="134" y="170"/>
                    </a:cubicBezTo>
                    <a:cubicBezTo>
                      <a:pt x="134" y="170"/>
                      <a:pt x="136" y="166"/>
                      <a:pt x="137" y="164"/>
                    </a:cubicBezTo>
                    <a:cubicBezTo>
                      <a:pt x="138" y="163"/>
                      <a:pt x="140" y="160"/>
                      <a:pt x="140" y="160"/>
                    </a:cubicBezTo>
                    <a:cubicBezTo>
                      <a:pt x="142" y="157"/>
                      <a:pt x="142" y="157"/>
                      <a:pt x="142" y="157"/>
                    </a:cubicBezTo>
                    <a:cubicBezTo>
                      <a:pt x="146" y="149"/>
                      <a:pt x="149" y="142"/>
                      <a:pt x="149" y="135"/>
                    </a:cubicBezTo>
                    <a:cubicBezTo>
                      <a:pt x="149" y="135"/>
                      <a:pt x="149" y="134"/>
                      <a:pt x="148" y="134"/>
                    </a:cubicBezTo>
                    <a:cubicBezTo>
                      <a:pt x="148" y="123"/>
                      <a:pt x="142" y="112"/>
                      <a:pt x="130" y="99"/>
                    </a:cubicBezTo>
                    <a:cubicBezTo>
                      <a:pt x="119" y="86"/>
                      <a:pt x="113" y="81"/>
                      <a:pt x="109" y="79"/>
                    </a:cubicBezTo>
                    <a:cubicBezTo>
                      <a:pt x="99" y="73"/>
                      <a:pt x="88" y="74"/>
                      <a:pt x="78" y="80"/>
                    </a:cubicBezTo>
                    <a:cubicBezTo>
                      <a:pt x="73" y="82"/>
                      <a:pt x="69" y="85"/>
                      <a:pt x="67" y="90"/>
                    </a:cubicBezTo>
                    <a:cubicBezTo>
                      <a:pt x="64" y="94"/>
                      <a:pt x="63" y="99"/>
                      <a:pt x="63" y="104"/>
                    </a:cubicBezTo>
                    <a:cubicBezTo>
                      <a:pt x="63" y="105"/>
                      <a:pt x="63" y="105"/>
                      <a:pt x="63" y="106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108"/>
                      <a:pt x="63" y="108"/>
                      <a:pt x="63" y="108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7"/>
                      <a:pt x="66" y="124"/>
                      <a:pt x="67" y="125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1" y="146"/>
                      <a:pt x="54" y="161"/>
                      <a:pt x="48" y="173"/>
                    </a:cubicBezTo>
                    <a:cubicBezTo>
                      <a:pt x="45" y="178"/>
                      <a:pt x="45" y="178"/>
                      <a:pt x="45" y="178"/>
                    </a:cubicBezTo>
                    <a:cubicBezTo>
                      <a:pt x="41" y="184"/>
                      <a:pt x="39" y="187"/>
                      <a:pt x="37" y="189"/>
                    </a:cubicBezTo>
                    <a:cubicBezTo>
                      <a:pt x="36" y="189"/>
                      <a:pt x="36" y="189"/>
                      <a:pt x="36" y="189"/>
                    </a:cubicBezTo>
                    <a:cubicBezTo>
                      <a:pt x="36" y="188"/>
                      <a:pt x="36" y="188"/>
                      <a:pt x="36" y="188"/>
                    </a:cubicBezTo>
                    <a:cubicBezTo>
                      <a:pt x="17" y="186"/>
                      <a:pt x="9" y="195"/>
                      <a:pt x="6" y="201"/>
                    </a:cubicBezTo>
                    <a:cubicBezTo>
                      <a:pt x="9" y="196"/>
                      <a:pt x="9" y="196"/>
                      <a:pt x="9" y="196"/>
                    </a:cubicBezTo>
                    <a:cubicBezTo>
                      <a:pt x="5" y="202"/>
                      <a:pt x="5" y="202"/>
                      <a:pt x="5" y="202"/>
                    </a:cubicBezTo>
                    <a:cubicBezTo>
                      <a:pt x="1" y="208"/>
                      <a:pt x="0" y="216"/>
                      <a:pt x="0" y="229"/>
                    </a:cubicBezTo>
                    <a:cubicBezTo>
                      <a:pt x="0" y="229"/>
                      <a:pt x="0" y="229"/>
                      <a:pt x="0" y="229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1" y="247"/>
                      <a:pt x="4" y="257"/>
                      <a:pt x="10" y="264"/>
                    </a:cubicBezTo>
                    <a:cubicBezTo>
                      <a:pt x="18" y="274"/>
                      <a:pt x="29" y="275"/>
                      <a:pt x="38" y="275"/>
                    </a:cubicBezTo>
                    <a:cubicBezTo>
                      <a:pt x="48" y="276"/>
                      <a:pt x="48" y="276"/>
                      <a:pt x="48" y="276"/>
                    </a:cubicBezTo>
                    <a:cubicBezTo>
                      <a:pt x="71" y="279"/>
                      <a:pt x="102" y="286"/>
                      <a:pt x="140" y="299"/>
                    </a:cubicBezTo>
                    <a:cubicBezTo>
                      <a:pt x="162" y="307"/>
                      <a:pt x="195" y="320"/>
                      <a:pt x="239" y="338"/>
                    </a:cubicBezTo>
                    <a:cubicBezTo>
                      <a:pt x="234" y="344"/>
                      <a:pt x="230" y="350"/>
                      <a:pt x="229" y="356"/>
                    </a:cubicBezTo>
                    <a:cubicBezTo>
                      <a:pt x="226" y="363"/>
                      <a:pt x="224" y="372"/>
                      <a:pt x="224" y="381"/>
                    </a:cubicBezTo>
                    <a:cubicBezTo>
                      <a:pt x="224" y="389"/>
                      <a:pt x="226" y="398"/>
                      <a:pt x="232" y="405"/>
                    </a:cubicBezTo>
                    <a:cubicBezTo>
                      <a:pt x="241" y="416"/>
                      <a:pt x="259" y="422"/>
                      <a:pt x="281" y="406"/>
                    </a:cubicBezTo>
                    <a:cubicBezTo>
                      <a:pt x="282" y="406"/>
                      <a:pt x="282" y="406"/>
                      <a:pt x="282" y="406"/>
                    </a:cubicBezTo>
                    <a:cubicBezTo>
                      <a:pt x="282" y="406"/>
                      <a:pt x="282" y="406"/>
                      <a:pt x="282" y="406"/>
                    </a:cubicBezTo>
                    <a:cubicBezTo>
                      <a:pt x="291" y="398"/>
                      <a:pt x="302" y="387"/>
                      <a:pt x="314" y="372"/>
                    </a:cubicBezTo>
                    <a:cubicBezTo>
                      <a:pt x="314" y="371"/>
                      <a:pt x="314" y="371"/>
                      <a:pt x="314" y="371"/>
                    </a:cubicBezTo>
                    <a:cubicBezTo>
                      <a:pt x="347" y="327"/>
                      <a:pt x="347" y="327"/>
                      <a:pt x="347" y="327"/>
                    </a:cubicBezTo>
                    <a:cubicBezTo>
                      <a:pt x="377" y="288"/>
                      <a:pt x="377" y="288"/>
                      <a:pt x="377" y="288"/>
                    </a:cubicBezTo>
                    <a:cubicBezTo>
                      <a:pt x="377" y="287"/>
                      <a:pt x="377" y="287"/>
                      <a:pt x="377" y="287"/>
                    </a:cubicBezTo>
                    <a:cubicBezTo>
                      <a:pt x="378" y="286"/>
                      <a:pt x="378" y="286"/>
                      <a:pt x="378" y="286"/>
                    </a:cubicBezTo>
                    <a:cubicBezTo>
                      <a:pt x="384" y="281"/>
                      <a:pt x="384" y="281"/>
                      <a:pt x="384" y="281"/>
                    </a:cubicBezTo>
                    <a:cubicBezTo>
                      <a:pt x="383" y="282"/>
                      <a:pt x="383" y="282"/>
                      <a:pt x="383" y="282"/>
                    </a:cubicBezTo>
                    <a:cubicBezTo>
                      <a:pt x="393" y="275"/>
                      <a:pt x="399" y="267"/>
                      <a:pt x="401" y="258"/>
                    </a:cubicBezTo>
                    <a:cubicBezTo>
                      <a:pt x="401" y="255"/>
                      <a:pt x="402" y="253"/>
                      <a:pt x="402" y="250"/>
                    </a:cubicBezTo>
                    <a:cubicBezTo>
                      <a:pt x="402" y="242"/>
                      <a:pt x="399" y="232"/>
                      <a:pt x="393" y="221"/>
                    </a:cubicBezTo>
                    <a:close/>
                  </a:path>
                </a:pathLst>
              </a:custGeom>
              <a:solidFill>
                <a:srgbClr val="F5F2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2573" name="组合 2572"/>
              <p:cNvGrpSpPr/>
              <p:nvPr/>
            </p:nvGrpSpPr>
            <p:grpSpPr>
              <a:xfrm>
                <a:off x="2013329" y="1545449"/>
                <a:ext cx="459047" cy="461482"/>
                <a:chOff x="1818840" y="2080079"/>
                <a:chExt cx="459047" cy="461482"/>
              </a:xfrm>
            </p:grpSpPr>
            <p:sp>
              <p:nvSpPr>
                <p:cNvPr id="2575" name="Freeform 131"/>
                <p:cNvSpPr/>
                <p:nvPr/>
              </p:nvSpPr>
              <p:spPr bwMode="auto">
                <a:xfrm rot="19870194">
                  <a:off x="1863186" y="2266792"/>
                  <a:ext cx="879" cy="1318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76" name="Freeform 132"/>
                <p:cNvSpPr/>
                <p:nvPr/>
              </p:nvSpPr>
              <p:spPr bwMode="auto">
                <a:xfrm rot="19870194">
                  <a:off x="1830765" y="2285479"/>
                  <a:ext cx="3515" cy="2197"/>
                </a:xfrm>
                <a:custGeom>
                  <a:avLst/>
                  <a:gdLst>
                    <a:gd name="T0" fmla="*/ 0 w 3"/>
                    <a:gd name="T1" fmla="*/ 2 h 2"/>
                    <a:gd name="T2" fmla="*/ 2 w 3"/>
                    <a:gd name="T3" fmla="*/ 1 h 2"/>
                    <a:gd name="T4" fmla="*/ 3 w 3"/>
                    <a:gd name="T5" fmla="*/ 0 h 2"/>
                    <a:gd name="T6" fmla="*/ 0 w 3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3" y="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77" name="Freeform 133"/>
                <p:cNvSpPr/>
                <p:nvPr/>
              </p:nvSpPr>
              <p:spPr bwMode="auto">
                <a:xfrm rot="19870194">
                  <a:off x="1867612" y="2513518"/>
                  <a:ext cx="1318" cy="1318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78" name="Freeform 134"/>
                <p:cNvSpPr/>
                <p:nvPr/>
              </p:nvSpPr>
              <p:spPr bwMode="auto">
                <a:xfrm rot="19870194">
                  <a:off x="2265549" y="2285310"/>
                  <a:ext cx="0" cy="1318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79" name="Freeform 135"/>
                <p:cNvSpPr/>
                <p:nvPr/>
              </p:nvSpPr>
              <p:spPr bwMode="auto">
                <a:xfrm rot="19870194">
                  <a:off x="2105430" y="2140214"/>
                  <a:ext cx="0" cy="1318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0" name="Freeform 136"/>
                <p:cNvSpPr/>
                <p:nvPr/>
              </p:nvSpPr>
              <p:spPr bwMode="auto">
                <a:xfrm rot="19870194">
                  <a:off x="2151319" y="2260578"/>
                  <a:ext cx="879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1" name="Freeform 137"/>
                <p:cNvSpPr/>
                <p:nvPr/>
              </p:nvSpPr>
              <p:spPr bwMode="auto">
                <a:xfrm rot="19870194">
                  <a:off x="1897445" y="2275929"/>
                  <a:ext cx="879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2" name="Freeform 138"/>
                <p:cNvSpPr/>
                <p:nvPr/>
              </p:nvSpPr>
              <p:spPr bwMode="auto">
                <a:xfrm rot="19870194">
                  <a:off x="2150455" y="2261026"/>
                  <a:ext cx="1318" cy="1318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3" name="Freeform 140"/>
                <p:cNvSpPr/>
                <p:nvPr/>
              </p:nvSpPr>
              <p:spPr bwMode="auto">
                <a:xfrm rot="19870194">
                  <a:off x="1930126" y="2337421"/>
                  <a:ext cx="22410" cy="30319"/>
                </a:xfrm>
                <a:custGeom>
                  <a:avLst/>
                  <a:gdLst>
                    <a:gd name="T0" fmla="*/ 14 w 19"/>
                    <a:gd name="T1" fmla="*/ 0 h 26"/>
                    <a:gd name="T2" fmla="*/ 10 w 19"/>
                    <a:gd name="T3" fmla="*/ 2 h 26"/>
                    <a:gd name="T4" fmla="*/ 10 w 19"/>
                    <a:gd name="T5" fmla="*/ 2 h 26"/>
                    <a:gd name="T6" fmla="*/ 8 w 19"/>
                    <a:gd name="T7" fmla="*/ 7 h 26"/>
                    <a:gd name="T8" fmla="*/ 7 w 19"/>
                    <a:gd name="T9" fmla="*/ 7 h 26"/>
                    <a:gd name="T10" fmla="*/ 6 w 19"/>
                    <a:gd name="T11" fmla="*/ 10 h 26"/>
                    <a:gd name="T12" fmla="*/ 0 w 19"/>
                    <a:gd name="T13" fmla="*/ 19 h 26"/>
                    <a:gd name="T14" fmla="*/ 0 w 19"/>
                    <a:gd name="T15" fmla="*/ 19 h 26"/>
                    <a:gd name="T16" fmla="*/ 0 w 19"/>
                    <a:gd name="T17" fmla="*/ 22 h 26"/>
                    <a:gd name="T18" fmla="*/ 4 w 19"/>
                    <a:gd name="T19" fmla="*/ 26 h 26"/>
                    <a:gd name="T20" fmla="*/ 8 w 19"/>
                    <a:gd name="T21" fmla="*/ 24 h 26"/>
                    <a:gd name="T22" fmla="*/ 8 w 19"/>
                    <a:gd name="T23" fmla="*/ 24 h 26"/>
                    <a:gd name="T24" fmla="*/ 14 w 19"/>
                    <a:gd name="T25" fmla="*/ 15 h 26"/>
                    <a:gd name="T26" fmla="*/ 15 w 19"/>
                    <a:gd name="T27" fmla="*/ 12 h 26"/>
                    <a:gd name="T28" fmla="*/ 16 w 19"/>
                    <a:gd name="T29" fmla="*/ 11 h 26"/>
                    <a:gd name="T30" fmla="*/ 16 w 19"/>
                    <a:gd name="T31" fmla="*/ 11 h 26"/>
                    <a:gd name="T32" fmla="*/ 16 w 19"/>
                    <a:gd name="T33" fmla="*/ 11 h 26"/>
                    <a:gd name="T34" fmla="*/ 16 w 19"/>
                    <a:gd name="T35" fmla="*/ 11 h 26"/>
                    <a:gd name="T36" fmla="*/ 18 w 19"/>
                    <a:gd name="T37" fmla="*/ 7 h 26"/>
                    <a:gd name="T38" fmla="*/ 18 w 19"/>
                    <a:gd name="T39" fmla="*/ 7 h 26"/>
                    <a:gd name="T40" fmla="*/ 19 w 19"/>
                    <a:gd name="T41" fmla="*/ 5 h 26"/>
                    <a:gd name="T42" fmla="*/ 14 w 19"/>
                    <a:gd name="T4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9" h="26">
                      <a:moveTo>
                        <a:pt x="14" y="0"/>
                      </a:moveTo>
                      <a:cubicBezTo>
                        <a:pt x="12" y="0"/>
                        <a:pt x="11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7" y="7"/>
                        <a:pt x="7" y="7"/>
                      </a:cubicBezTo>
                      <a:cubicBezTo>
                        <a:pt x="7" y="8"/>
                        <a:pt x="6" y="9"/>
                        <a:pt x="6" y="10"/>
                      </a:cubicBezTo>
                      <a:cubicBezTo>
                        <a:pt x="4" y="12"/>
                        <a:pt x="3" y="15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8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1" y="20"/>
                        <a:pt x="12" y="17"/>
                        <a:pt x="14" y="15"/>
                      </a:cubicBezTo>
                      <a:cubicBezTo>
                        <a:pt x="14" y="14"/>
                        <a:pt x="15" y="13"/>
                        <a:pt x="15" y="12"/>
                      </a:cubicBezTo>
                      <a:cubicBezTo>
                        <a:pt x="16" y="12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6"/>
                        <a:pt x="19" y="5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4" name="Freeform 141"/>
                <p:cNvSpPr/>
                <p:nvPr/>
              </p:nvSpPr>
              <p:spPr bwMode="auto">
                <a:xfrm rot="19870194">
                  <a:off x="1885581" y="2261868"/>
                  <a:ext cx="24607" cy="28122"/>
                </a:xfrm>
                <a:custGeom>
                  <a:avLst/>
                  <a:gdLst>
                    <a:gd name="T0" fmla="*/ 1 w 21"/>
                    <a:gd name="T1" fmla="*/ 8 h 24"/>
                    <a:gd name="T2" fmla="*/ 7 w 21"/>
                    <a:gd name="T3" fmla="*/ 15 h 24"/>
                    <a:gd name="T4" fmla="*/ 7 w 21"/>
                    <a:gd name="T5" fmla="*/ 15 h 24"/>
                    <a:gd name="T6" fmla="*/ 13 w 21"/>
                    <a:gd name="T7" fmla="*/ 22 h 24"/>
                    <a:gd name="T8" fmla="*/ 13 w 21"/>
                    <a:gd name="T9" fmla="*/ 22 h 24"/>
                    <a:gd name="T10" fmla="*/ 17 w 21"/>
                    <a:gd name="T11" fmla="*/ 24 h 24"/>
                    <a:gd name="T12" fmla="*/ 21 w 21"/>
                    <a:gd name="T13" fmla="*/ 19 h 24"/>
                    <a:gd name="T14" fmla="*/ 20 w 21"/>
                    <a:gd name="T15" fmla="*/ 16 h 24"/>
                    <a:gd name="T16" fmla="*/ 20 w 21"/>
                    <a:gd name="T17" fmla="*/ 16 h 24"/>
                    <a:gd name="T18" fmla="*/ 14 w 21"/>
                    <a:gd name="T19" fmla="*/ 9 h 24"/>
                    <a:gd name="T20" fmla="*/ 14 w 21"/>
                    <a:gd name="T21" fmla="*/ 9 h 24"/>
                    <a:gd name="T22" fmla="*/ 14 w 21"/>
                    <a:gd name="T23" fmla="*/ 9 h 24"/>
                    <a:gd name="T24" fmla="*/ 14 w 21"/>
                    <a:gd name="T25" fmla="*/ 9 h 24"/>
                    <a:gd name="T26" fmla="*/ 8 w 21"/>
                    <a:gd name="T27" fmla="*/ 2 h 24"/>
                    <a:gd name="T28" fmla="*/ 8 w 21"/>
                    <a:gd name="T29" fmla="*/ 2 h 24"/>
                    <a:gd name="T30" fmla="*/ 5 w 21"/>
                    <a:gd name="T31" fmla="*/ 0 h 24"/>
                    <a:gd name="T32" fmla="*/ 0 w 21"/>
                    <a:gd name="T33" fmla="*/ 5 h 24"/>
                    <a:gd name="T34" fmla="*/ 1 w 21"/>
                    <a:gd name="T35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4">
                      <a:moveTo>
                        <a:pt x="1" y="8"/>
                      </a:move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4" y="23"/>
                        <a:pt x="15" y="24"/>
                        <a:pt x="17" y="24"/>
                      </a:cubicBezTo>
                      <a:cubicBezTo>
                        <a:pt x="19" y="24"/>
                        <a:pt x="21" y="22"/>
                        <a:pt x="21" y="19"/>
                      </a:cubicBezTo>
                      <a:cubicBezTo>
                        <a:pt x="21" y="18"/>
                        <a:pt x="21" y="17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5" name="Freeform 142"/>
                <p:cNvSpPr/>
                <p:nvPr/>
              </p:nvSpPr>
              <p:spPr bwMode="auto">
                <a:xfrm rot="19870194">
                  <a:off x="1987526" y="2234633"/>
                  <a:ext cx="22410" cy="30758"/>
                </a:xfrm>
                <a:custGeom>
                  <a:avLst/>
                  <a:gdLst>
                    <a:gd name="T0" fmla="*/ 5 w 19"/>
                    <a:gd name="T1" fmla="*/ 26 h 26"/>
                    <a:gd name="T2" fmla="*/ 9 w 19"/>
                    <a:gd name="T3" fmla="*/ 24 h 26"/>
                    <a:gd name="T4" fmla="*/ 9 w 19"/>
                    <a:gd name="T5" fmla="*/ 24 h 26"/>
                    <a:gd name="T6" fmla="*/ 18 w 19"/>
                    <a:gd name="T7" fmla="*/ 7 h 26"/>
                    <a:gd name="T8" fmla="*/ 18 w 19"/>
                    <a:gd name="T9" fmla="*/ 7 h 26"/>
                    <a:gd name="T10" fmla="*/ 19 w 19"/>
                    <a:gd name="T11" fmla="*/ 5 h 26"/>
                    <a:gd name="T12" fmla="*/ 14 w 19"/>
                    <a:gd name="T13" fmla="*/ 0 h 26"/>
                    <a:gd name="T14" fmla="*/ 10 w 19"/>
                    <a:gd name="T15" fmla="*/ 3 h 26"/>
                    <a:gd name="T16" fmla="*/ 10 w 19"/>
                    <a:gd name="T17" fmla="*/ 3 h 26"/>
                    <a:gd name="T18" fmla="*/ 1 w 19"/>
                    <a:gd name="T19" fmla="*/ 19 h 26"/>
                    <a:gd name="T20" fmla="*/ 1 w 19"/>
                    <a:gd name="T21" fmla="*/ 19 h 26"/>
                    <a:gd name="T22" fmla="*/ 0 w 19"/>
                    <a:gd name="T23" fmla="*/ 22 h 26"/>
                    <a:gd name="T24" fmla="*/ 5 w 19"/>
                    <a:gd name="T25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5" y="26"/>
                      </a:moveTo>
                      <a:cubicBezTo>
                        <a:pt x="6" y="26"/>
                        <a:pt x="8" y="25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5" y="13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2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7" y="8"/>
                        <a:pt x="4" y="14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5" y="26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6" name="Freeform 143"/>
                <p:cNvSpPr/>
                <p:nvPr/>
              </p:nvSpPr>
              <p:spPr bwMode="auto">
                <a:xfrm rot="19870194">
                  <a:off x="1930535" y="2288882"/>
                  <a:ext cx="12743" cy="32956"/>
                </a:xfrm>
                <a:custGeom>
                  <a:avLst/>
                  <a:gdLst>
                    <a:gd name="T0" fmla="*/ 5 w 11"/>
                    <a:gd name="T1" fmla="*/ 28 h 28"/>
                    <a:gd name="T2" fmla="*/ 9 w 11"/>
                    <a:gd name="T3" fmla="*/ 24 h 28"/>
                    <a:gd name="T4" fmla="*/ 9 w 11"/>
                    <a:gd name="T5" fmla="*/ 24 h 28"/>
                    <a:gd name="T6" fmla="*/ 11 w 11"/>
                    <a:gd name="T7" fmla="*/ 13 h 28"/>
                    <a:gd name="T8" fmla="*/ 11 w 11"/>
                    <a:gd name="T9" fmla="*/ 13 h 28"/>
                    <a:gd name="T10" fmla="*/ 11 w 11"/>
                    <a:gd name="T11" fmla="*/ 12 h 28"/>
                    <a:gd name="T12" fmla="*/ 11 w 11"/>
                    <a:gd name="T13" fmla="*/ 12 h 28"/>
                    <a:gd name="T14" fmla="*/ 11 w 11"/>
                    <a:gd name="T15" fmla="*/ 12 h 28"/>
                    <a:gd name="T16" fmla="*/ 11 w 11"/>
                    <a:gd name="T17" fmla="*/ 11 h 28"/>
                    <a:gd name="T18" fmla="*/ 11 w 11"/>
                    <a:gd name="T19" fmla="*/ 11 h 28"/>
                    <a:gd name="T20" fmla="*/ 11 w 11"/>
                    <a:gd name="T21" fmla="*/ 10 h 28"/>
                    <a:gd name="T22" fmla="*/ 11 w 11"/>
                    <a:gd name="T23" fmla="*/ 10 h 28"/>
                    <a:gd name="T24" fmla="*/ 10 w 11"/>
                    <a:gd name="T25" fmla="*/ 4 h 28"/>
                    <a:gd name="T26" fmla="*/ 10 w 11"/>
                    <a:gd name="T27" fmla="*/ 4 h 28"/>
                    <a:gd name="T28" fmla="*/ 6 w 11"/>
                    <a:gd name="T29" fmla="*/ 0 h 28"/>
                    <a:gd name="T30" fmla="*/ 1 w 11"/>
                    <a:gd name="T31" fmla="*/ 5 h 28"/>
                    <a:gd name="T32" fmla="*/ 1 w 11"/>
                    <a:gd name="T33" fmla="*/ 5 h 28"/>
                    <a:gd name="T34" fmla="*/ 1 w 11"/>
                    <a:gd name="T35" fmla="*/ 5 h 28"/>
                    <a:gd name="T36" fmla="*/ 2 w 11"/>
                    <a:gd name="T37" fmla="*/ 11 h 28"/>
                    <a:gd name="T38" fmla="*/ 2 w 11"/>
                    <a:gd name="T39" fmla="*/ 12 h 28"/>
                    <a:gd name="T40" fmla="*/ 0 w 11"/>
                    <a:gd name="T41" fmla="*/ 22 h 28"/>
                    <a:gd name="T42" fmla="*/ 0 w 11"/>
                    <a:gd name="T43" fmla="*/ 22 h 28"/>
                    <a:gd name="T44" fmla="*/ 0 w 11"/>
                    <a:gd name="T45" fmla="*/ 23 h 28"/>
                    <a:gd name="T46" fmla="*/ 5 w 11"/>
                    <a:gd name="T4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1" h="28">
                      <a:moveTo>
                        <a:pt x="5" y="28"/>
                      </a:moveTo>
                      <a:cubicBezTo>
                        <a:pt x="7" y="28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2"/>
                        <a:pt x="8" y="0"/>
                        <a:pt x="6" y="0"/>
                      </a:cubicBezTo>
                      <a:cubicBezTo>
                        <a:pt x="3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7" name="Freeform 144"/>
                <p:cNvSpPr/>
                <p:nvPr/>
              </p:nvSpPr>
              <p:spPr bwMode="auto">
                <a:xfrm rot="19870194">
                  <a:off x="1837296" y="2262537"/>
                  <a:ext cx="31637" cy="15379"/>
                </a:xfrm>
                <a:custGeom>
                  <a:avLst/>
                  <a:gdLst>
                    <a:gd name="T0" fmla="*/ 4 w 27"/>
                    <a:gd name="T1" fmla="*/ 10 h 13"/>
                    <a:gd name="T2" fmla="*/ 5 w 27"/>
                    <a:gd name="T3" fmla="*/ 10 h 13"/>
                    <a:gd name="T4" fmla="*/ 5 w 27"/>
                    <a:gd name="T5" fmla="*/ 10 h 13"/>
                    <a:gd name="T6" fmla="*/ 20 w 27"/>
                    <a:gd name="T7" fmla="*/ 13 h 13"/>
                    <a:gd name="T8" fmla="*/ 20 w 27"/>
                    <a:gd name="T9" fmla="*/ 13 h 13"/>
                    <a:gd name="T10" fmla="*/ 22 w 27"/>
                    <a:gd name="T11" fmla="*/ 13 h 13"/>
                    <a:gd name="T12" fmla="*/ 27 w 27"/>
                    <a:gd name="T13" fmla="*/ 9 h 13"/>
                    <a:gd name="T14" fmla="*/ 25 w 27"/>
                    <a:gd name="T15" fmla="*/ 5 h 13"/>
                    <a:gd name="T16" fmla="*/ 25 w 27"/>
                    <a:gd name="T17" fmla="*/ 4 h 13"/>
                    <a:gd name="T18" fmla="*/ 24 w 27"/>
                    <a:gd name="T19" fmla="*/ 4 h 13"/>
                    <a:gd name="T20" fmla="*/ 24 w 27"/>
                    <a:gd name="T21" fmla="*/ 4 h 13"/>
                    <a:gd name="T22" fmla="*/ 4 w 27"/>
                    <a:gd name="T23" fmla="*/ 0 h 13"/>
                    <a:gd name="T24" fmla="*/ 4 w 27"/>
                    <a:gd name="T25" fmla="*/ 0 h 13"/>
                    <a:gd name="T26" fmla="*/ 4 w 27"/>
                    <a:gd name="T27" fmla="*/ 0 h 13"/>
                    <a:gd name="T28" fmla="*/ 4 w 27"/>
                    <a:gd name="T29" fmla="*/ 1 h 13"/>
                    <a:gd name="T30" fmla="*/ 4 w 27"/>
                    <a:gd name="T31" fmla="*/ 1 h 13"/>
                    <a:gd name="T32" fmla="*/ 0 w 27"/>
                    <a:gd name="T33" fmla="*/ 5 h 13"/>
                    <a:gd name="T34" fmla="*/ 4 w 27"/>
                    <a:gd name="T35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7" h="13">
                      <a:moveTo>
                        <a:pt x="4" y="10"/>
                      </a:moveTo>
                      <a:cubicBezTo>
                        <a:pt x="4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0" y="9"/>
                        <a:pt x="15" y="10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1" y="13"/>
                        <a:pt x="21" y="13"/>
                        <a:pt x="22" y="13"/>
                      </a:cubicBezTo>
                      <a:cubicBezTo>
                        <a:pt x="25" y="13"/>
                        <a:pt x="27" y="11"/>
                        <a:pt x="27" y="9"/>
                      </a:cubicBezTo>
                      <a:cubicBezTo>
                        <a:pt x="27" y="7"/>
                        <a:pt x="26" y="5"/>
                        <a:pt x="25" y="5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8" y="1"/>
                        <a:pt x="11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1" y="1"/>
                        <a:pt x="0" y="3"/>
                        <a:pt x="0" y="5"/>
                      </a:cubicBezTo>
                      <a:cubicBezTo>
                        <a:pt x="0" y="8"/>
                        <a:pt x="2" y="10"/>
                        <a:pt x="4" y="1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8" name="Freeform 145"/>
                <p:cNvSpPr/>
                <p:nvPr/>
              </p:nvSpPr>
              <p:spPr bwMode="auto">
                <a:xfrm rot="19870194">
                  <a:off x="1819492" y="2292042"/>
                  <a:ext cx="18895" cy="31637"/>
                </a:xfrm>
                <a:custGeom>
                  <a:avLst/>
                  <a:gdLst>
                    <a:gd name="T0" fmla="*/ 5 w 16"/>
                    <a:gd name="T1" fmla="*/ 27 h 27"/>
                    <a:gd name="T2" fmla="*/ 9 w 16"/>
                    <a:gd name="T3" fmla="*/ 22 h 27"/>
                    <a:gd name="T4" fmla="*/ 10 w 16"/>
                    <a:gd name="T5" fmla="*/ 22 h 27"/>
                    <a:gd name="T6" fmla="*/ 13 w 16"/>
                    <a:gd name="T7" fmla="*/ 11 h 27"/>
                    <a:gd name="T8" fmla="*/ 15 w 16"/>
                    <a:gd name="T9" fmla="*/ 8 h 27"/>
                    <a:gd name="T10" fmla="*/ 15 w 16"/>
                    <a:gd name="T11" fmla="*/ 7 h 27"/>
                    <a:gd name="T12" fmla="*/ 16 w 16"/>
                    <a:gd name="T13" fmla="*/ 5 h 27"/>
                    <a:gd name="T14" fmla="*/ 11 w 16"/>
                    <a:gd name="T15" fmla="*/ 0 h 27"/>
                    <a:gd name="T16" fmla="*/ 8 w 16"/>
                    <a:gd name="T17" fmla="*/ 2 h 27"/>
                    <a:gd name="T18" fmla="*/ 8 w 16"/>
                    <a:gd name="T19" fmla="*/ 2 h 27"/>
                    <a:gd name="T20" fmla="*/ 5 w 16"/>
                    <a:gd name="T21" fmla="*/ 6 h 27"/>
                    <a:gd name="T22" fmla="*/ 5 w 16"/>
                    <a:gd name="T23" fmla="*/ 6 h 27"/>
                    <a:gd name="T24" fmla="*/ 5 w 16"/>
                    <a:gd name="T25" fmla="*/ 6 h 27"/>
                    <a:gd name="T26" fmla="*/ 4 w 16"/>
                    <a:gd name="T27" fmla="*/ 6 h 27"/>
                    <a:gd name="T28" fmla="*/ 4 w 16"/>
                    <a:gd name="T29" fmla="*/ 7 h 27"/>
                    <a:gd name="T30" fmla="*/ 4 w 16"/>
                    <a:gd name="T31" fmla="*/ 7 h 27"/>
                    <a:gd name="T32" fmla="*/ 0 w 16"/>
                    <a:gd name="T33" fmla="*/ 22 h 27"/>
                    <a:gd name="T34" fmla="*/ 0 w 16"/>
                    <a:gd name="T35" fmla="*/ 22 h 27"/>
                    <a:gd name="T36" fmla="*/ 0 w 16"/>
                    <a:gd name="T37" fmla="*/ 22 h 27"/>
                    <a:gd name="T38" fmla="*/ 5 w 16"/>
                    <a:gd name="T3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27">
                      <a:moveTo>
                        <a:pt x="5" y="27"/>
                      </a:moveTo>
                      <a:cubicBezTo>
                        <a:pt x="7" y="27"/>
                        <a:pt x="9" y="25"/>
                        <a:pt x="9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18"/>
                        <a:pt x="11" y="15"/>
                        <a:pt x="13" y="11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6" y="7"/>
                        <a:pt x="16" y="6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ubicBezTo>
                        <a:pt x="10" y="0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2" y="11"/>
                        <a:pt x="0" y="17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9" name="Freeform 146"/>
                <p:cNvSpPr/>
                <p:nvPr/>
              </p:nvSpPr>
              <p:spPr bwMode="auto">
                <a:xfrm rot="19870194">
                  <a:off x="1844192" y="2386026"/>
                  <a:ext cx="21092" cy="29440"/>
                </a:xfrm>
                <a:custGeom>
                  <a:avLst/>
                  <a:gdLst>
                    <a:gd name="T0" fmla="*/ 13 w 18"/>
                    <a:gd name="T1" fmla="*/ 0 h 25"/>
                    <a:gd name="T2" fmla="*/ 9 w 18"/>
                    <a:gd name="T3" fmla="*/ 2 h 25"/>
                    <a:gd name="T4" fmla="*/ 9 w 18"/>
                    <a:gd name="T5" fmla="*/ 2 h 25"/>
                    <a:gd name="T6" fmla="*/ 6 w 18"/>
                    <a:gd name="T7" fmla="*/ 9 h 25"/>
                    <a:gd name="T8" fmla="*/ 3 w 18"/>
                    <a:gd name="T9" fmla="*/ 13 h 25"/>
                    <a:gd name="T10" fmla="*/ 0 w 18"/>
                    <a:gd name="T11" fmla="*/ 18 h 25"/>
                    <a:gd name="T12" fmla="*/ 1 w 18"/>
                    <a:gd name="T13" fmla="*/ 18 h 25"/>
                    <a:gd name="T14" fmla="*/ 0 w 18"/>
                    <a:gd name="T15" fmla="*/ 20 h 25"/>
                    <a:gd name="T16" fmla="*/ 4 w 18"/>
                    <a:gd name="T17" fmla="*/ 25 h 25"/>
                    <a:gd name="T18" fmla="*/ 8 w 18"/>
                    <a:gd name="T19" fmla="*/ 23 h 25"/>
                    <a:gd name="T20" fmla="*/ 8 w 18"/>
                    <a:gd name="T21" fmla="*/ 23 h 25"/>
                    <a:gd name="T22" fmla="*/ 11 w 18"/>
                    <a:gd name="T23" fmla="*/ 18 h 25"/>
                    <a:gd name="T24" fmla="*/ 11 w 18"/>
                    <a:gd name="T25" fmla="*/ 18 h 25"/>
                    <a:gd name="T26" fmla="*/ 11 w 18"/>
                    <a:gd name="T27" fmla="*/ 18 h 25"/>
                    <a:gd name="T28" fmla="*/ 11 w 18"/>
                    <a:gd name="T29" fmla="*/ 18 h 25"/>
                    <a:gd name="T30" fmla="*/ 14 w 18"/>
                    <a:gd name="T31" fmla="*/ 14 h 25"/>
                    <a:gd name="T32" fmla="*/ 14 w 18"/>
                    <a:gd name="T33" fmla="*/ 14 h 25"/>
                    <a:gd name="T34" fmla="*/ 14 w 18"/>
                    <a:gd name="T35" fmla="*/ 13 h 25"/>
                    <a:gd name="T36" fmla="*/ 14 w 18"/>
                    <a:gd name="T37" fmla="*/ 13 h 25"/>
                    <a:gd name="T38" fmla="*/ 17 w 18"/>
                    <a:gd name="T39" fmla="*/ 7 h 25"/>
                    <a:gd name="T40" fmla="*/ 17 w 18"/>
                    <a:gd name="T41" fmla="*/ 7 h 25"/>
                    <a:gd name="T42" fmla="*/ 18 w 18"/>
                    <a:gd name="T43" fmla="*/ 5 h 25"/>
                    <a:gd name="T44" fmla="*/ 13 w 18"/>
                    <a:gd name="T4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8" h="25">
                      <a:moveTo>
                        <a:pt x="13" y="0"/>
                      </a:moveTo>
                      <a:cubicBezTo>
                        <a:pt x="11" y="0"/>
                        <a:pt x="10" y="1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4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8" y="6"/>
                        <a:pt x="18" y="5"/>
                        <a:pt x="18" y="5"/>
                      </a:cubicBezTo>
                      <a:cubicBezTo>
                        <a:pt x="18" y="2"/>
                        <a:pt x="16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0" name="Freeform 147"/>
                <p:cNvSpPr/>
                <p:nvPr/>
              </p:nvSpPr>
              <p:spPr bwMode="auto">
                <a:xfrm rot="19870194">
                  <a:off x="1889530" y="2501700"/>
                  <a:ext cx="32516" cy="12743"/>
                </a:xfrm>
                <a:custGeom>
                  <a:avLst/>
                  <a:gdLst>
                    <a:gd name="T0" fmla="*/ 23 w 28"/>
                    <a:gd name="T1" fmla="*/ 2 h 11"/>
                    <a:gd name="T2" fmla="*/ 23 w 28"/>
                    <a:gd name="T3" fmla="*/ 2 h 11"/>
                    <a:gd name="T4" fmla="*/ 22 w 28"/>
                    <a:gd name="T5" fmla="*/ 2 h 11"/>
                    <a:gd name="T6" fmla="*/ 22 w 28"/>
                    <a:gd name="T7" fmla="*/ 2 h 11"/>
                    <a:gd name="T8" fmla="*/ 21 w 28"/>
                    <a:gd name="T9" fmla="*/ 2 h 11"/>
                    <a:gd name="T10" fmla="*/ 21 w 28"/>
                    <a:gd name="T11" fmla="*/ 2 h 11"/>
                    <a:gd name="T12" fmla="*/ 11 w 28"/>
                    <a:gd name="T13" fmla="*/ 1 h 11"/>
                    <a:gd name="T14" fmla="*/ 11 w 28"/>
                    <a:gd name="T15" fmla="*/ 1 h 11"/>
                    <a:gd name="T16" fmla="*/ 11 w 28"/>
                    <a:gd name="T17" fmla="*/ 1 h 11"/>
                    <a:gd name="T18" fmla="*/ 11 w 28"/>
                    <a:gd name="T19" fmla="*/ 1 h 11"/>
                    <a:gd name="T20" fmla="*/ 5 w 28"/>
                    <a:gd name="T21" fmla="*/ 0 h 11"/>
                    <a:gd name="T22" fmla="*/ 5 w 28"/>
                    <a:gd name="T23" fmla="*/ 0 h 11"/>
                    <a:gd name="T24" fmla="*/ 4 w 28"/>
                    <a:gd name="T25" fmla="*/ 0 h 11"/>
                    <a:gd name="T26" fmla="*/ 0 w 28"/>
                    <a:gd name="T27" fmla="*/ 5 h 11"/>
                    <a:gd name="T28" fmla="*/ 4 w 28"/>
                    <a:gd name="T29" fmla="*/ 10 h 11"/>
                    <a:gd name="T30" fmla="*/ 4 w 28"/>
                    <a:gd name="T31" fmla="*/ 10 h 11"/>
                    <a:gd name="T32" fmla="*/ 10 w 28"/>
                    <a:gd name="T33" fmla="*/ 10 h 11"/>
                    <a:gd name="T34" fmla="*/ 10 w 28"/>
                    <a:gd name="T35" fmla="*/ 10 h 11"/>
                    <a:gd name="T36" fmla="*/ 21 w 28"/>
                    <a:gd name="T37" fmla="*/ 11 h 11"/>
                    <a:gd name="T38" fmla="*/ 21 w 28"/>
                    <a:gd name="T39" fmla="*/ 11 h 11"/>
                    <a:gd name="T40" fmla="*/ 22 w 28"/>
                    <a:gd name="T41" fmla="*/ 11 h 11"/>
                    <a:gd name="T42" fmla="*/ 22 w 28"/>
                    <a:gd name="T43" fmla="*/ 11 h 11"/>
                    <a:gd name="T44" fmla="*/ 23 w 28"/>
                    <a:gd name="T45" fmla="*/ 11 h 11"/>
                    <a:gd name="T46" fmla="*/ 28 w 28"/>
                    <a:gd name="T47" fmla="*/ 6 h 11"/>
                    <a:gd name="T48" fmla="*/ 23 w 28"/>
                    <a:gd name="T4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8" h="11">
                      <a:moveTo>
                        <a:pt x="23" y="2"/>
                      </a:move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5" y="11"/>
                        <a:pt x="28" y="9"/>
                        <a:pt x="28" y="6"/>
                      </a:cubicBezTo>
                      <a:cubicBezTo>
                        <a:pt x="28" y="4"/>
                        <a:pt x="26" y="2"/>
                        <a:pt x="23" y="2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1" name="Freeform 148"/>
                <p:cNvSpPr/>
                <p:nvPr/>
              </p:nvSpPr>
              <p:spPr bwMode="auto">
                <a:xfrm rot="19870194">
                  <a:off x="1849724" y="2492919"/>
                  <a:ext cx="21092" cy="30758"/>
                </a:xfrm>
                <a:custGeom>
                  <a:avLst/>
                  <a:gdLst>
                    <a:gd name="T0" fmla="*/ 17 w 18"/>
                    <a:gd name="T1" fmla="*/ 18 h 26"/>
                    <a:gd name="T2" fmla="*/ 16 w 18"/>
                    <a:gd name="T3" fmla="*/ 17 h 26"/>
                    <a:gd name="T4" fmla="*/ 16 w 18"/>
                    <a:gd name="T5" fmla="*/ 17 h 26"/>
                    <a:gd name="T6" fmla="*/ 16 w 18"/>
                    <a:gd name="T7" fmla="*/ 17 h 26"/>
                    <a:gd name="T8" fmla="*/ 16 w 18"/>
                    <a:gd name="T9" fmla="*/ 17 h 26"/>
                    <a:gd name="T10" fmla="*/ 9 w 18"/>
                    <a:gd name="T11" fmla="*/ 4 h 26"/>
                    <a:gd name="T12" fmla="*/ 9 w 18"/>
                    <a:gd name="T13" fmla="*/ 4 h 26"/>
                    <a:gd name="T14" fmla="*/ 5 w 18"/>
                    <a:gd name="T15" fmla="*/ 0 h 26"/>
                    <a:gd name="T16" fmla="*/ 0 w 18"/>
                    <a:gd name="T17" fmla="*/ 5 h 26"/>
                    <a:gd name="T18" fmla="*/ 0 w 18"/>
                    <a:gd name="T19" fmla="*/ 6 h 26"/>
                    <a:gd name="T20" fmla="*/ 0 w 18"/>
                    <a:gd name="T21" fmla="*/ 6 h 26"/>
                    <a:gd name="T22" fmla="*/ 9 w 18"/>
                    <a:gd name="T23" fmla="*/ 24 h 26"/>
                    <a:gd name="T24" fmla="*/ 9 w 18"/>
                    <a:gd name="T25" fmla="*/ 24 h 26"/>
                    <a:gd name="T26" fmla="*/ 9 w 18"/>
                    <a:gd name="T27" fmla="*/ 24 h 26"/>
                    <a:gd name="T28" fmla="*/ 9 w 18"/>
                    <a:gd name="T29" fmla="*/ 24 h 26"/>
                    <a:gd name="T30" fmla="*/ 13 w 18"/>
                    <a:gd name="T31" fmla="*/ 26 h 26"/>
                    <a:gd name="T32" fmla="*/ 18 w 18"/>
                    <a:gd name="T33" fmla="*/ 21 h 26"/>
                    <a:gd name="T34" fmla="*/ 16 w 18"/>
                    <a:gd name="T35" fmla="*/ 18 h 26"/>
                    <a:gd name="T36" fmla="*/ 17 w 18"/>
                    <a:gd name="T37" fmla="*/ 18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6">
                      <a:moveTo>
                        <a:pt x="17" y="18"/>
                      </a:move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3" y="14"/>
                        <a:pt x="11" y="10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2" y="13"/>
                        <a:pt x="5" y="19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25"/>
                        <a:pt x="12" y="26"/>
                        <a:pt x="13" y="26"/>
                      </a:cubicBezTo>
                      <a:cubicBezTo>
                        <a:pt x="16" y="26"/>
                        <a:pt x="18" y="24"/>
                        <a:pt x="18" y="21"/>
                      </a:cubicBezTo>
                      <a:cubicBezTo>
                        <a:pt x="18" y="20"/>
                        <a:pt x="17" y="19"/>
                        <a:pt x="16" y="18"/>
                      </a:cubicBezTo>
                      <a:lnTo>
                        <a:pt x="17" y="18"/>
                      </a:ln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2" name="Freeform 149"/>
                <p:cNvSpPr/>
                <p:nvPr/>
              </p:nvSpPr>
              <p:spPr bwMode="auto">
                <a:xfrm rot="19870194">
                  <a:off x="1824197" y="2452978"/>
                  <a:ext cx="14061" cy="34274"/>
                </a:xfrm>
                <a:custGeom>
                  <a:avLst/>
                  <a:gdLst>
                    <a:gd name="T0" fmla="*/ 9 w 12"/>
                    <a:gd name="T1" fmla="*/ 25 h 29"/>
                    <a:gd name="T2" fmla="*/ 9 w 12"/>
                    <a:gd name="T3" fmla="*/ 25 h 29"/>
                    <a:gd name="T4" fmla="*/ 12 w 12"/>
                    <a:gd name="T5" fmla="*/ 6 h 29"/>
                    <a:gd name="T6" fmla="*/ 12 w 12"/>
                    <a:gd name="T7" fmla="*/ 6 h 29"/>
                    <a:gd name="T8" fmla="*/ 12 w 12"/>
                    <a:gd name="T9" fmla="*/ 5 h 29"/>
                    <a:gd name="T10" fmla="*/ 8 w 12"/>
                    <a:gd name="T11" fmla="*/ 0 h 29"/>
                    <a:gd name="T12" fmla="*/ 3 w 12"/>
                    <a:gd name="T13" fmla="*/ 3 h 29"/>
                    <a:gd name="T14" fmla="*/ 3 w 12"/>
                    <a:gd name="T15" fmla="*/ 3 h 29"/>
                    <a:gd name="T16" fmla="*/ 0 w 12"/>
                    <a:gd name="T17" fmla="*/ 24 h 29"/>
                    <a:gd name="T18" fmla="*/ 0 w 12"/>
                    <a:gd name="T19" fmla="*/ 24 h 29"/>
                    <a:gd name="T20" fmla="*/ 0 w 12"/>
                    <a:gd name="T21" fmla="*/ 24 h 29"/>
                    <a:gd name="T22" fmla="*/ 5 w 12"/>
                    <a:gd name="T23" fmla="*/ 29 h 29"/>
                    <a:gd name="T24" fmla="*/ 9 w 12"/>
                    <a:gd name="T2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9">
                      <a:moveTo>
                        <a:pt x="9" y="25"/>
                      </a:move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16"/>
                        <a:pt x="11" y="11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5"/>
                      </a:cubicBezTo>
                      <a:cubicBezTo>
                        <a:pt x="12" y="2"/>
                        <a:pt x="10" y="0"/>
                        <a:pt x="8" y="0"/>
                      </a:cubicBezTo>
                      <a:cubicBezTo>
                        <a:pt x="6" y="0"/>
                        <a:pt x="4" y="1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1" y="9"/>
                        <a:pt x="0" y="16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7"/>
                        <a:pt x="2" y="29"/>
                        <a:pt x="5" y="29"/>
                      </a:cubicBezTo>
                      <a:cubicBezTo>
                        <a:pt x="7" y="29"/>
                        <a:pt x="9" y="27"/>
                        <a:pt x="9" y="25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3" name="Freeform 150"/>
                <p:cNvSpPr/>
                <p:nvPr/>
              </p:nvSpPr>
              <p:spPr bwMode="auto">
                <a:xfrm rot="19870194">
                  <a:off x="1818840" y="2426261"/>
                  <a:ext cx="30758" cy="20213"/>
                </a:xfrm>
                <a:custGeom>
                  <a:avLst/>
                  <a:gdLst>
                    <a:gd name="T0" fmla="*/ 26 w 26"/>
                    <a:gd name="T1" fmla="*/ 4 h 17"/>
                    <a:gd name="T2" fmla="*/ 21 w 26"/>
                    <a:gd name="T3" fmla="*/ 0 h 17"/>
                    <a:gd name="T4" fmla="*/ 20 w 26"/>
                    <a:gd name="T5" fmla="*/ 0 h 17"/>
                    <a:gd name="T6" fmla="*/ 20 w 26"/>
                    <a:gd name="T7" fmla="*/ 0 h 17"/>
                    <a:gd name="T8" fmla="*/ 2 w 26"/>
                    <a:gd name="T9" fmla="*/ 9 h 17"/>
                    <a:gd name="T10" fmla="*/ 2 w 26"/>
                    <a:gd name="T11" fmla="*/ 9 h 17"/>
                    <a:gd name="T12" fmla="*/ 2 w 26"/>
                    <a:gd name="T13" fmla="*/ 9 h 17"/>
                    <a:gd name="T14" fmla="*/ 2 w 26"/>
                    <a:gd name="T15" fmla="*/ 9 h 17"/>
                    <a:gd name="T16" fmla="*/ 0 w 26"/>
                    <a:gd name="T17" fmla="*/ 12 h 17"/>
                    <a:gd name="T18" fmla="*/ 5 w 26"/>
                    <a:gd name="T19" fmla="*/ 17 h 17"/>
                    <a:gd name="T20" fmla="*/ 9 w 26"/>
                    <a:gd name="T21" fmla="*/ 15 h 17"/>
                    <a:gd name="T22" fmla="*/ 9 w 26"/>
                    <a:gd name="T23" fmla="*/ 15 h 17"/>
                    <a:gd name="T24" fmla="*/ 21 w 26"/>
                    <a:gd name="T25" fmla="*/ 9 h 17"/>
                    <a:gd name="T26" fmla="*/ 21 w 26"/>
                    <a:gd name="T27" fmla="*/ 9 h 17"/>
                    <a:gd name="T28" fmla="*/ 26 w 26"/>
                    <a:gd name="T29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" h="17">
                      <a:moveTo>
                        <a:pt x="26" y="4"/>
                      </a:moveTo>
                      <a:cubicBezTo>
                        <a:pt x="26" y="2"/>
                        <a:pt x="23" y="0"/>
                        <a:pt x="21" y="0"/>
                      </a:cubicBezTo>
                      <a:cubicBezTo>
                        <a:pt x="21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2" y="1"/>
                        <a:pt x="6" y="5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10"/>
                        <a:pt x="0" y="11"/>
                        <a:pt x="0" y="12"/>
                      </a:cubicBezTo>
                      <a:cubicBezTo>
                        <a:pt x="0" y="15"/>
                        <a:pt x="2" y="17"/>
                        <a:pt x="5" y="17"/>
                      </a:cubicBezTo>
                      <a:cubicBezTo>
                        <a:pt x="6" y="17"/>
                        <a:pt x="8" y="16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11" y="13"/>
                        <a:pt x="15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4" y="9"/>
                        <a:pt x="26" y="7"/>
                        <a:pt x="26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4" name="Freeform 151"/>
                <p:cNvSpPr/>
                <p:nvPr/>
              </p:nvSpPr>
              <p:spPr bwMode="auto">
                <a:xfrm rot="19870194">
                  <a:off x="2060312" y="2092052"/>
                  <a:ext cx="24607" cy="29440"/>
                </a:xfrm>
                <a:custGeom>
                  <a:avLst/>
                  <a:gdLst>
                    <a:gd name="T0" fmla="*/ 2 w 21"/>
                    <a:gd name="T1" fmla="*/ 7 h 25"/>
                    <a:gd name="T2" fmla="*/ 3 w 21"/>
                    <a:gd name="T3" fmla="*/ 9 h 25"/>
                    <a:gd name="T4" fmla="*/ 3 w 21"/>
                    <a:gd name="T5" fmla="*/ 9 h 25"/>
                    <a:gd name="T6" fmla="*/ 3 w 21"/>
                    <a:gd name="T7" fmla="*/ 9 h 25"/>
                    <a:gd name="T8" fmla="*/ 3 w 21"/>
                    <a:gd name="T9" fmla="*/ 9 h 25"/>
                    <a:gd name="T10" fmla="*/ 3 w 21"/>
                    <a:gd name="T11" fmla="*/ 10 h 25"/>
                    <a:gd name="T12" fmla="*/ 8 w 21"/>
                    <a:gd name="T13" fmla="*/ 16 h 25"/>
                    <a:gd name="T14" fmla="*/ 9 w 21"/>
                    <a:gd name="T15" fmla="*/ 17 h 25"/>
                    <a:gd name="T16" fmla="*/ 9 w 21"/>
                    <a:gd name="T17" fmla="*/ 17 h 25"/>
                    <a:gd name="T18" fmla="*/ 12 w 21"/>
                    <a:gd name="T19" fmla="*/ 22 h 25"/>
                    <a:gd name="T20" fmla="*/ 12 w 21"/>
                    <a:gd name="T21" fmla="*/ 22 h 25"/>
                    <a:gd name="T22" fmla="*/ 16 w 21"/>
                    <a:gd name="T23" fmla="*/ 25 h 25"/>
                    <a:gd name="T24" fmla="*/ 21 w 21"/>
                    <a:gd name="T25" fmla="*/ 20 h 25"/>
                    <a:gd name="T26" fmla="*/ 20 w 21"/>
                    <a:gd name="T27" fmla="*/ 18 h 25"/>
                    <a:gd name="T28" fmla="*/ 20 w 21"/>
                    <a:gd name="T29" fmla="*/ 18 h 25"/>
                    <a:gd name="T30" fmla="*/ 17 w 21"/>
                    <a:gd name="T31" fmla="*/ 12 h 25"/>
                    <a:gd name="T32" fmla="*/ 17 w 21"/>
                    <a:gd name="T33" fmla="*/ 12 h 25"/>
                    <a:gd name="T34" fmla="*/ 17 w 21"/>
                    <a:gd name="T35" fmla="*/ 12 h 25"/>
                    <a:gd name="T36" fmla="*/ 17 w 21"/>
                    <a:gd name="T37" fmla="*/ 12 h 25"/>
                    <a:gd name="T38" fmla="*/ 16 w 21"/>
                    <a:gd name="T39" fmla="*/ 11 h 25"/>
                    <a:gd name="T40" fmla="*/ 16 w 21"/>
                    <a:gd name="T41" fmla="*/ 11 h 25"/>
                    <a:gd name="T42" fmla="*/ 16 w 21"/>
                    <a:gd name="T43" fmla="*/ 11 h 25"/>
                    <a:gd name="T44" fmla="*/ 16 w 21"/>
                    <a:gd name="T45" fmla="*/ 11 h 25"/>
                    <a:gd name="T46" fmla="*/ 11 w 21"/>
                    <a:gd name="T47" fmla="*/ 4 h 25"/>
                    <a:gd name="T48" fmla="*/ 11 w 21"/>
                    <a:gd name="T49" fmla="*/ 4 h 25"/>
                    <a:gd name="T50" fmla="*/ 10 w 21"/>
                    <a:gd name="T51" fmla="*/ 4 h 25"/>
                    <a:gd name="T52" fmla="*/ 11 w 21"/>
                    <a:gd name="T53" fmla="*/ 4 h 25"/>
                    <a:gd name="T54" fmla="*/ 10 w 21"/>
                    <a:gd name="T55" fmla="*/ 3 h 25"/>
                    <a:gd name="T56" fmla="*/ 10 w 21"/>
                    <a:gd name="T57" fmla="*/ 3 h 25"/>
                    <a:gd name="T58" fmla="*/ 9 w 21"/>
                    <a:gd name="T59" fmla="*/ 1 h 25"/>
                    <a:gd name="T60" fmla="*/ 9 w 21"/>
                    <a:gd name="T61" fmla="*/ 1 h 25"/>
                    <a:gd name="T62" fmla="*/ 5 w 21"/>
                    <a:gd name="T63" fmla="*/ 0 h 25"/>
                    <a:gd name="T64" fmla="*/ 0 w 21"/>
                    <a:gd name="T65" fmla="*/ 4 h 25"/>
                    <a:gd name="T66" fmla="*/ 2 w 21"/>
                    <a:gd name="T67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1" h="25">
                      <a:moveTo>
                        <a:pt x="2" y="7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3" y="24"/>
                        <a:pt x="14" y="25"/>
                        <a:pt x="16" y="25"/>
                      </a:cubicBezTo>
                      <a:cubicBezTo>
                        <a:pt x="19" y="25"/>
                        <a:pt x="21" y="23"/>
                        <a:pt x="21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0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0"/>
                        <a:pt x="7" y="0"/>
                        <a:pt x="5" y="0"/>
                      </a:cubicBezTo>
                      <a:cubicBezTo>
                        <a:pt x="3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2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5" name="Freeform 152"/>
                <p:cNvSpPr/>
                <p:nvPr/>
              </p:nvSpPr>
              <p:spPr bwMode="auto">
                <a:xfrm rot="19870194">
                  <a:off x="2079664" y="2222974"/>
                  <a:ext cx="21970" cy="28122"/>
                </a:xfrm>
                <a:custGeom>
                  <a:avLst/>
                  <a:gdLst>
                    <a:gd name="T0" fmla="*/ 4 w 19"/>
                    <a:gd name="T1" fmla="*/ 24 h 24"/>
                    <a:gd name="T2" fmla="*/ 8 w 19"/>
                    <a:gd name="T3" fmla="*/ 22 h 24"/>
                    <a:gd name="T4" fmla="*/ 8 w 19"/>
                    <a:gd name="T5" fmla="*/ 22 h 24"/>
                    <a:gd name="T6" fmla="*/ 18 w 19"/>
                    <a:gd name="T7" fmla="*/ 7 h 24"/>
                    <a:gd name="T8" fmla="*/ 18 w 19"/>
                    <a:gd name="T9" fmla="*/ 7 h 24"/>
                    <a:gd name="T10" fmla="*/ 19 w 19"/>
                    <a:gd name="T11" fmla="*/ 4 h 24"/>
                    <a:gd name="T12" fmla="*/ 14 w 19"/>
                    <a:gd name="T13" fmla="*/ 0 h 24"/>
                    <a:gd name="T14" fmla="*/ 10 w 19"/>
                    <a:gd name="T15" fmla="*/ 2 h 24"/>
                    <a:gd name="T16" fmla="*/ 10 w 19"/>
                    <a:gd name="T17" fmla="*/ 2 h 24"/>
                    <a:gd name="T18" fmla="*/ 0 w 19"/>
                    <a:gd name="T19" fmla="*/ 17 h 24"/>
                    <a:gd name="T20" fmla="*/ 0 w 19"/>
                    <a:gd name="T21" fmla="*/ 17 h 24"/>
                    <a:gd name="T22" fmla="*/ 0 w 19"/>
                    <a:gd name="T23" fmla="*/ 20 h 24"/>
                    <a:gd name="T24" fmla="*/ 4 w 19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4">
                      <a:moveTo>
                        <a:pt x="4" y="24"/>
                      </a:move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2" y="16"/>
                        <a:pt x="15" y="11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9" y="5"/>
                        <a:pt x="19" y="4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2" y="0"/>
                        <a:pt x="11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6"/>
                        <a:pt x="4" y="11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4"/>
                        <a:pt x="4" y="2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6" name="Freeform 153"/>
                <p:cNvSpPr/>
                <p:nvPr/>
              </p:nvSpPr>
              <p:spPr bwMode="auto">
                <a:xfrm rot="19870194">
                  <a:off x="2014566" y="2080079"/>
                  <a:ext cx="26804" cy="23289"/>
                </a:xfrm>
                <a:custGeom>
                  <a:avLst/>
                  <a:gdLst>
                    <a:gd name="T0" fmla="*/ 2 w 23"/>
                    <a:gd name="T1" fmla="*/ 8 h 20"/>
                    <a:gd name="T2" fmla="*/ 2 w 23"/>
                    <a:gd name="T3" fmla="*/ 8 h 20"/>
                    <a:gd name="T4" fmla="*/ 10 w 23"/>
                    <a:gd name="T5" fmla="*/ 14 h 20"/>
                    <a:gd name="T6" fmla="*/ 10 w 23"/>
                    <a:gd name="T7" fmla="*/ 14 h 20"/>
                    <a:gd name="T8" fmla="*/ 10 w 23"/>
                    <a:gd name="T9" fmla="*/ 14 h 20"/>
                    <a:gd name="T10" fmla="*/ 15 w 23"/>
                    <a:gd name="T11" fmla="*/ 18 h 20"/>
                    <a:gd name="T12" fmla="*/ 15 w 23"/>
                    <a:gd name="T13" fmla="*/ 18 h 20"/>
                    <a:gd name="T14" fmla="*/ 18 w 23"/>
                    <a:gd name="T15" fmla="*/ 20 h 20"/>
                    <a:gd name="T16" fmla="*/ 23 w 23"/>
                    <a:gd name="T17" fmla="*/ 15 h 20"/>
                    <a:gd name="T18" fmla="*/ 22 w 23"/>
                    <a:gd name="T19" fmla="*/ 12 h 20"/>
                    <a:gd name="T20" fmla="*/ 22 w 23"/>
                    <a:gd name="T21" fmla="*/ 12 h 20"/>
                    <a:gd name="T22" fmla="*/ 17 w 23"/>
                    <a:gd name="T23" fmla="*/ 7 h 20"/>
                    <a:gd name="T24" fmla="*/ 17 w 23"/>
                    <a:gd name="T25" fmla="*/ 7 h 20"/>
                    <a:gd name="T26" fmla="*/ 17 w 23"/>
                    <a:gd name="T27" fmla="*/ 7 h 20"/>
                    <a:gd name="T28" fmla="*/ 17 w 23"/>
                    <a:gd name="T29" fmla="*/ 7 h 20"/>
                    <a:gd name="T30" fmla="*/ 17 w 23"/>
                    <a:gd name="T31" fmla="*/ 7 h 20"/>
                    <a:gd name="T32" fmla="*/ 16 w 23"/>
                    <a:gd name="T33" fmla="*/ 7 h 20"/>
                    <a:gd name="T34" fmla="*/ 16 w 23"/>
                    <a:gd name="T35" fmla="*/ 7 h 20"/>
                    <a:gd name="T36" fmla="*/ 16 w 23"/>
                    <a:gd name="T37" fmla="*/ 7 h 20"/>
                    <a:gd name="T38" fmla="*/ 16 w 23"/>
                    <a:gd name="T39" fmla="*/ 7 h 20"/>
                    <a:gd name="T40" fmla="*/ 16 w 23"/>
                    <a:gd name="T41" fmla="*/ 6 h 20"/>
                    <a:gd name="T42" fmla="*/ 16 w 23"/>
                    <a:gd name="T43" fmla="*/ 6 h 20"/>
                    <a:gd name="T44" fmla="*/ 16 w 23"/>
                    <a:gd name="T45" fmla="*/ 6 h 20"/>
                    <a:gd name="T46" fmla="*/ 16 w 23"/>
                    <a:gd name="T47" fmla="*/ 6 h 20"/>
                    <a:gd name="T48" fmla="*/ 7 w 23"/>
                    <a:gd name="T49" fmla="*/ 0 h 20"/>
                    <a:gd name="T50" fmla="*/ 7 w 23"/>
                    <a:gd name="T51" fmla="*/ 0 h 20"/>
                    <a:gd name="T52" fmla="*/ 4 w 23"/>
                    <a:gd name="T53" fmla="*/ 0 h 20"/>
                    <a:gd name="T54" fmla="*/ 0 w 23"/>
                    <a:gd name="T55" fmla="*/ 4 h 20"/>
                    <a:gd name="T56" fmla="*/ 2 w 23"/>
                    <a:gd name="T57" fmla="*/ 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3" h="20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6" y="19"/>
                        <a:pt x="17" y="20"/>
                        <a:pt x="18" y="20"/>
                      </a:cubicBezTo>
                      <a:cubicBezTo>
                        <a:pt x="21" y="20"/>
                        <a:pt x="23" y="18"/>
                        <a:pt x="23" y="15"/>
                      </a:cubicBezTo>
                      <a:cubicBezTo>
                        <a:pt x="23" y="14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0" y="7"/>
                        <a:pt x="2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7" name="Freeform 154"/>
                <p:cNvSpPr/>
                <p:nvPr/>
              </p:nvSpPr>
              <p:spPr bwMode="auto">
                <a:xfrm rot="19870194">
                  <a:off x="2094395" y="2125864"/>
                  <a:ext cx="18895" cy="34274"/>
                </a:xfrm>
                <a:custGeom>
                  <a:avLst/>
                  <a:gdLst>
                    <a:gd name="T0" fmla="*/ 7 w 16"/>
                    <a:gd name="T1" fmla="*/ 4 h 29"/>
                    <a:gd name="T2" fmla="*/ 6 w 16"/>
                    <a:gd name="T3" fmla="*/ 4 h 29"/>
                    <a:gd name="T4" fmla="*/ 5 w 16"/>
                    <a:gd name="T5" fmla="*/ 13 h 29"/>
                    <a:gd name="T6" fmla="*/ 2 w 16"/>
                    <a:gd name="T7" fmla="*/ 19 h 29"/>
                    <a:gd name="T8" fmla="*/ 1 w 16"/>
                    <a:gd name="T9" fmla="*/ 21 h 29"/>
                    <a:gd name="T10" fmla="*/ 1 w 16"/>
                    <a:gd name="T11" fmla="*/ 21 h 29"/>
                    <a:gd name="T12" fmla="*/ 0 w 16"/>
                    <a:gd name="T13" fmla="*/ 24 h 29"/>
                    <a:gd name="T14" fmla="*/ 5 w 16"/>
                    <a:gd name="T15" fmla="*/ 29 h 29"/>
                    <a:gd name="T16" fmla="*/ 9 w 16"/>
                    <a:gd name="T17" fmla="*/ 26 h 29"/>
                    <a:gd name="T18" fmla="*/ 9 w 16"/>
                    <a:gd name="T19" fmla="*/ 26 h 29"/>
                    <a:gd name="T20" fmla="*/ 10 w 16"/>
                    <a:gd name="T21" fmla="*/ 24 h 29"/>
                    <a:gd name="T22" fmla="*/ 10 w 16"/>
                    <a:gd name="T23" fmla="*/ 24 h 29"/>
                    <a:gd name="T24" fmla="*/ 11 w 16"/>
                    <a:gd name="T25" fmla="*/ 24 h 29"/>
                    <a:gd name="T26" fmla="*/ 11 w 16"/>
                    <a:gd name="T27" fmla="*/ 24 h 29"/>
                    <a:gd name="T28" fmla="*/ 11 w 16"/>
                    <a:gd name="T29" fmla="*/ 24 h 29"/>
                    <a:gd name="T30" fmla="*/ 11 w 16"/>
                    <a:gd name="T31" fmla="*/ 23 h 29"/>
                    <a:gd name="T32" fmla="*/ 14 w 16"/>
                    <a:gd name="T33" fmla="*/ 16 h 29"/>
                    <a:gd name="T34" fmla="*/ 14 w 16"/>
                    <a:gd name="T35" fmla="*/ 16 h 29"/>
                    <a:gd name="T36" fmla="*/ 14 w 16"/>
                    <a:gd name="T37" fmla="*/ 15 h 29"/>
                    <a:gd name="T38" fmla="*/ 14 w 16"/>
                    <a:gd name="T39" fmla="*/ 15 h 29"/>
                    <a:gd name="T40" fmla="*/ 16 w 16"/>
                    <a:gd name="T41" fmla="*/ 6 h 29"/>
                    <a:gd name="T42" fmla="*/ 16 w 16"/>
                    <a:gd name="T43" fmla="*/ 6 h 29"/>
                    <a:gd name="T44" fmla="*/ 16 w 16"/>
                    <a:gd name="T45" fmla="*/ 5 h 29"/>
                    <a:gd name="T46" fmla="*/ 11 w 16"/>
                    <a:gd name="T47" fmla="*/ 0 h 29"/>
                    <a:gd name="T48" fmla="*/ 7 w 16"/>
                    <a:gd name="T49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" h="29">
                      <a:moveTo>
                        <a:pt x="7" y="4"/>
                      </a:move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2"/>
                        <a:pt x="0" y="23"/>
                        <a:pt x="0" y="24"/>
                      </a:cubicBezTo>
                      <a:cubicBezTo>
                        <a:pt x="0" y="26"/>
                        <a:pt x="2" y="29"/>
                        <a:pt x="5" y="29"/>
                      </a:cubicBezTo>
                      <a:cubicBezTo>
                        <a:pt x="7" y="29"/>
                        <a:pt x="8" y="28"/>
                        <a:pt x="9" y="26"/>
                      </a:cubicBezTo>
                      <a:cubicBezTo>
                        <a:pt x="9" y="26"/>
                        <a:pt x="9" y="26"/>
                        <a:pt x="9" y="26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6" y="3"/>
                        <a:pt x="14" y="0"/>
                        <a:pt x="11" y="0"/>
                      </a:cubicBezTo>
                      <a:cubicBezTo>
                        <a:pt x="9" y="0"/>
                        <a:pt x="7" y="2"/>
                        <a:pt x="7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8" name="Freeform 155"/>
                <p:cNvSpPr/>
                <p:nvPr/>
              </p:nvSpPr>
              <p:spPr bwMode="auto">
                <a:xfrm rot="19870194">
                  <a:off x="2165348" y="2229584"/>
                  <a:ext cx="31637" cy="17576"/>
                </a:xfrm>
                <a:custGeom>
                  <a:avLst/>
                  <a:gdLst>
                    <a:gd name="T0" fmla="*/ 0 w 27"/>
                    <a:gd name="T1" fmla="*/ 4 h 15"/>
                    <a:gd name="T2" fmla="*/ 5 w 27"/>
                    <a:gd name="T3" fmla="*/ 9 h 15"/>
                    <a:gd name="T4" fmla="*/ 5 w 27"/>
                    <a:gd name="T5" fmla="*/ 9 h 15"/>
                    <a:gd name="T6" fmla="*/ 20 w 27"/>
                    <a:gd name="T7" fmla="*/ 14 h 15"/>
                    <a:gd name="T8" fmla="*/ 20 w 27"/>
                    <a:gd name="T9" fmla="*/ 14 h 15"/>
                    <a:gd name="T10" fmla="*/ 22 w 27"/>
                    <a:gd name="T11" fmla="*/ 15 h 15"/>
                    <a:gd name="T12" fmla="*/ 27 w 27"/>
                    <a:gd name="T13" fmla="*/ 10 h 15"/>
                    <a:gd name="T14" fmla="*/ 24 w 27"/>
                    <a:gd name="T15" fmla="*/ 6 h 15"/>
                    <a:gd name="T16" fmla="*/ 24 w 27"/>
                    <a:gd name="T17" fmla="*/ 6 h 15"/>
                    <a:gd name="T18" fmla="*/ 6 w 27"/>
                    <a:gd name="T19" fmla="*/ 0 h 15"/>
                    <a:gd name="T20" fmla="*/ 6 w 27"/>
                    <a:gd name="T21" fmla="*/ 0 h 15"/>
                    <a:gd name="T22" fmla="*/ 5 w 27"/>
                    <a:gd name="T23" fmla="*/ 0 h 15"/>
                    <a:gd name="T24" fmla="*/ 0 w 27"/>
                    <a:gd name="T25" fmla="*/ 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5">
                      <a:moveTo>
                        <a:pt x="0" y="4"/>
                      </a:move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9" y="9"/>
                        <a:pt x="14" y="11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1" y="15"/>
                        <a:pt x="22" y="15"/>
                      </a:cubicBezTo>
                      <a:cubicBezTo>
                        <a:pt x="24" y="15"/>
                        <a:pt x="27" y="13"/>
                        <a:pt x="27" y="10"/>
                      </a:cubicBezTo>
                      <a:cubicBezTo>
                        <a:pt x="27" y="8"/>
                        <a:pt x="26" y="7"/>
                        <a:pt x="24" y="6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17" y="2"/>
                        <a:pt x="11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99" name="Freeform 156"/>
                <p:cNvSpPr/>
                <p:nvPr/>
              </p:nvSpPr>
              <p:spPr bwMode="auto">
                <a:xfrm rot="19870194">
                  <a:off x="2072069" y="2320649"/>
                  <a:ext cx="23289" cy="29001"/>
                </a:xfrm>
                <a:custGeom>
                  <a:avLst/>
                  <a:gdLst>
                    <a:gd name="T0" fmla="*/ 15 w 20"/>
                    <a:gd name="T1" fmla="*/ 0 h 25"/>
                    <a:gd name="T2" fmla="*/ 11 w 20"/>
                    <a:gd name="T3" fmla="*/ 2 h 25"/>
                    <a:gd name="T4" fmla="*/ 11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1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19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5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5" y="0"/>
                      </a:moveTo>
                      <a:cubicBezTo>
                        <a:pt x="13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8" y="8"/>
                        <a:pt x="4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6" y="25"/>
                        <a:pt x="8" y="25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2" y="18"/>
                        <a:pt x="15" y="13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6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0" name="Freeform 157"/>
                <p:cNvSpPr/>
                <p:nvPr/>
              </p:nvSpPr>
              <p:spPr bwMode="auto">
                <a:xfrm rot="19870194">
                  <a:off x="1987870" y="2183739"/>
                  <a:ext cx="21092" cy="32077"/>
                </a:xfrm>
                <a:custGeom>
                  <a:avLst/>
                  <a:gdLst>
                    <a:gd name="T0" fmla="*/ 5 w 18"/>
                    <a:gd name="T1" fmla="*/ 27 h 27"/>
                    <a:gd name="T2" fmla="*/ 9 w 18"/>
                    <a:gd name="T3" fmla="*/ 24 h 27"/>
                    <a:gd name="T4" fmla="*/ 9 w 18"/>
                    <a:gd name="T5" fmla="*/ 24 h 27"/>
                    <a:gd name="T6" fmla="*/ 18 w 18"/>
                    <a:gd name="T7" fmla="*/ 7 h 27"/>
                    <a:gd name="T8" fmla="*/ 18 w 18"/>
                    <a:gd name="T9" fmla="*/ 7 h 27"/>
                    <a:gd name="T10" fmla="*/ 18 w 18"/>
                    <a:gd name="T11" fmla="*/ 5 h 27"/>
                    <a:gd name="T12" fmla="*/ 14 w 18"/>
                    <a:gd name="T13" fmla="*/ 0 h 27"/>
                    <a:gd name="T14" fmla="*/ 9 w 18"/>
                    <a:gd name="T15" fmla="*/ 3 h 27"/>
                    <a:gd name="T16" fmla="*/ 9 w 18"/>
                    <a:gd name="T17" fmla="*/ 3 h 27"/>
                    <a:gd name="T18" fmla="*/ 1 w 18"/>
                    <a:gd name="T19" fmla="*/ 20 h 27"/>
                    <a:gd name="T20" fmla="*/ 1 w 18"/>
                    <a:gd name="T21" fmla="*/ 20 h 27"/>
                    <a:gd name="T22" fmla="*/ 0 w 18"/>
                    <a:gd name="T23" fmla="*/ 22 h 27"/>
                    <a:gd name="T24" fmla="*/ 5 w 18"/>
                    <a:gd name="T2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7">
                      <a:moveTo>
                        <a:pt x="5" y="27"/>
                      </a:moveTo>
                      <a:cubicBezTo>
                        <a:pt x="7" y="27"/>
                        <a:pt x="8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5" y="13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6"/>
                        <a:pt x="18" y="5"/>
                      </a:cubicBezTo>
                      <a:cubicBezTo>
                        <a:pt x="18" y="3"/>
                        <a:pt x="16" y="0"/>
                        <a:pt x="14" y="0"/>
                      </a:cubicBezTo>
                      <a:cubicBezTo>
                        <a:pt x="12" y="0"/>
                        <a:pt x="10" y="2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7" y="8"/>
                        <a:pt x="4" y="14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0" y="21"/>
                        <a:pt x="0" y="21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1" name="Freeform 158"/>
                <p:cNvSpPr/>
                <p:nvPr/>
              </p:nvSpPr>
              <p:spPr bwMode="auto">
                <a:xfrm rot="19870194">
                  <a:off x="1980238" y="2134003"/>
                  <a:ext cx="13182" cy="32956"/>
                </a:xfrm>
                <a:custGeom>
                  <a:avLst/>
                  <a:gdLst>
                    <a:gd name="T0" fmla="*/ 0 w 11"/>
                    <a:gd name="T1" fmla="*/ 10 h 28"/>
                    <a:gd name="T2" fmla="*/ 0 w 11"/>
                    <a:gd name="T3" fmla="*/ 10 h 28"/>
                    <a:gd name="T4" fmla="*/ 1 w 11"/>
                    <a:gd name="T5" fmla="*/ 17 h 28"/>
                    <a:gd name="T6" fmla="*/ 1 w 11"/>
                    <a:gd name="T7" fmla="*/ 17 h 28"/>
                    <a:gd name="T8" fmla="*/ 1 w 11"/>
                    <a:gd name="T9" fmla="*/ 18 h 28"/>
                    <a:gd name="T10" fmla="*/ 1 w 11"/>
                    <a:gd name="T11" fmla="*/ 18 h 28"/>
                    <a:gd name="T12" fmla="*/ 1 w 11"/>
                    <a:gd name="T13" fmla="*/ 19 h 28"/>
                    <a:gd name="T14" fmla="*/ 2 w 11"/>
                    <a:gd name="T15" fmla="*/ 22 h 28"/>
                    <a:gd name="T16" fmla="*/ 2 w 11"/>
                    <a:gd name="T17" fmla="*/ 23 h 28"/>
                    <a:gd name="T18" fmla="*/ 2 w 11"/>
                    <a:gd name="T19" fmla="*/ 23 h 28"/>
                    <a:gd name="T20" fmla="*/ 2 w 11"/>
                    <a:gd name="T21" fmla="*/ 23 h 28"/>
                    <a:gd name="T22" fmla="*/ 2 w 11"/>
                    <a:gd name="T23" fmla="*/ 23 h 28"/>
                    <a:gd name="T24" fmla="*/ 7 w 11"/>
                    <a:gd name="T25" fmla="*/ 28 h 28"/>
                    <a:gd name="T26" fmla="*/ 11 w 11"/>
                    <a:gd name="T27" fmla="*/ 23 h 28"/>
                    <a:gd name="T28" fmla="*/ 11 w 11"/>
                    <a:gd name="T29" fmla="*/ 23 h 28"/>
                    <a:gd name="T30" fmla="*/ 11 w 11"/>
                    <a:gd name="T31" fmla="*/ 22 h 28"/>
                    <a:gd name="T32" fmla="*/ 11 w 11"/>
                    <a:gd name="T33" fmla="*/ 22 h 28"/>
                    <a:gd name="T34" fmla="*/ 11 w 11"/>
                    <a:gd name="T35" fmla="*/ 22 h 28"/>
                    <a:gd name="T36" fmla="*/ 11 w 11"/>
                    <a:gd name="T37" fmla="*/ 21 h 28"/>
                    <a:gd name="T38" fmla="*/ 11 w 11"/>
                    <a:gd name="T39" fmla="*/ 21 h 28"/>
                    <a:gd name="T40" fmla="*/ 11 w 11"/>
                    <a:gd name="T41" fmla="*/ 17 h 28"/>
                    <a:gd name="T42" fmla="*/ 11 w 11"/>
                    <a:gd name="T43" fmla="*/ 17 h 28"/>
                    <a:gd name="T44" fmla="*/ 10 w 11"/>
                    <a:gd name="T45" fmla="*/ 17 h 28"/>
                    <a:gd name="T46" fmla="*/ 11 w 11"/>
                    <a:gd name="T47" fmla="*/ 17 h 28"/>
                    <a:gd name="T48" fmla="*/ 10 w 11"/>
                    <a:gd name="T49" fmla="*/ 15 h 28"/>
                    <a:gd name="T50" fmla="*/ 9 w 11"/>
                    <a:gd name="T51" fmla="*/ 9 h 28"/>
                    <a:gd name="T52" fmla="*/ 10 w 11"/>
                    <a:gd name="T53" fmla="*/ 5 h 28"/>
                    <a:gd name="T54" fmla="*/ 10 w 11"/>
                    <a:gd name="T55" fmla="*/ 5 h 28"/>
                    <a:gd name="T56" fmla="*/ 10 w 11"/>
                    <a:gd name="T57" fmla="*/ 5 h 28"/>
                    <a:gd name="T58" fmla="*/ 5 w 11"/>
                    <a:gd name="T59" fmla="*/ 0 h 28"/>
                    <a:gd name="T60" fmla="*/ 0 w 11"/>
                    <a:gd name="T61" fmla="*/ 4 h 28"/>
                    <a:gd name="T62" fmla="*/ 0 w 11"/>
                    <a:gd name="T63" fmla="*/ 4 h 28"/>
                    <a:gd name="T64" fmla="*/ 0 w 11"/>
                    <a:gd name="T65" fmla="*/ 9 h 28"/>
                    <a:gd name="T66" fmla="*/ 0 w 11"/>
                    <a:gd name="T67" fmla="*/ 9 h 28"/>
                    <a:gd name="T68" fmla="*/ 0 w 11"/>
                    <a:gd name="T69" fmla="*/ 9 h 28"/>
                    <a:gd name="T70" fmla="*/ 0 w 11"/>
                    <a:gd name="T71" fmla="*/ 1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" h="28">
                      <a:moveTo>
                        <a:pt x="0" y="1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5"/>
                        <a:pt x="4" y="28"/>
                        <a:pt x="7" y="28"/>
                      </a:cubicBezTo>
                      <a:cubicBezTo>
                        <a:pt x="9" y="28"/>
                        <a:pt x="11" y="26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10"/>
                        <a:pt x="0" y="10"/>
                        <a:pt x="0" y="1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2" name="Freeform 159"/>
                <p:cNvSpPr/>
                <p:nvPr/>
              </p:nvSpPr>
              <p:spPr bwMode="auto">
                <a:xfrm rot="19870194">
                  <a:off x="2075394" y="2270169"/>
                  <a:ext cx="23728" cy="30758"/>
                </a:xfrm>
                <a:custGeom>
                  <a:avLst/>
                  <a:gdLst>
                    <a:gd name="T0" fmla="*/ 15 w 20"/>
                    <a:gd name="T1" fmla="*/ 0 h 26"/>
                    <a:gd name="T2" fmla="*/ 11 w 20"/>
                    <a:gd name="T3" fmla="*/ 3 h 26"/>
                    <a:gd name="T4" fmla="*/ 11 w 20"/>
                    <a:gd name="T5" fmla="*/ 3 h 26"/>
                    <a:gd name="T6" fmla="*/ 1 w 20"/>
                    <a:gd name="T7" fmla="*/ 18 h 26"/>
                    <a:gd name="T8" fmla="*/ 1 w 20"/>
                    <a:gd name="T9" fmla="*/ 18 h 26"/>
                    <a:gd name="T10" fmla="*/ 0 w 20"/>
                    <a:gd name="T11" fmla="*/ 21 h 26"/>
                    <a:gd name="T12" fmla="*/ 5 w 20"/>
                    <a:gd name="T13" fmla="*/ 26 h 26"/>
                    <a:gd name="T14" fmla="*/ 9 w 20"/>
                    <a:gd name="T15" fmla="*/ 23 h 26"/>
                    <a:gd name="T16" fmla="*/ 9 w 20"/>
                    <a:gd name="T17" fmla="*/ 23 h 26"/>
                    <a:gd name="T18" fmla="*/ 19 w 20"/>
                    <a:gd name="T19" fmla="*/ 8 h 26"/>
                    <a:gd name="T20" fmla="*/ 19 w 20"/>
                    <a:gd name="T21" fmla="*/ 8 h 26"/>
                    <a:gd name="T22" fmla="*/ 20 w 20"/>
                    <a:gd name="T23" fmla="*/ 5 h 26"/>
                    <a:gd name="T24" fmla="*/ 15 w 20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6">
                      <a:moveTo>
                        <a:pt x="15" y="0"/>
                      </a:moveTo>
                      <a:cubicBezTo>
                        <a:pt x="13" y="0"/>
                        <a:pt x="12" y="1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8" y="8"/>
                        <a:pt x="4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3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2" y="18"/>
                        <a:pt x="16" y="13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7"/>
                        <a:pt x="20" y="6"/>
                        <a:pt x="20" y="5"/>
                      </a:cubicBezTo>
                      <a:cubicBezTo>
                        <a:pt x="20" y="2"/>
                        <a:pt x="17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3" name="Freeform 160"/>
                <p:cNvSpPr/>
                <p:nvPr/>
              </p:nvSpPr>
              <p:spPr bwMode="auto">
                <a:xfrm rot="19870194">
                  <a:off x="2071683" y="2370159"/>
                  <a:ext cx="18895" cy="28122"/>
                </a:xfrm>
                <a:custGeom>
                  <a:avLst/>
                  <a:gdLst>
                    <a:gd name="T0" fmla="*/ 8 w 16"/>
                    <a:gd name="T1" fmla="*/ 3 h 24"/>
                    <a:gd name="T2" fmla="*/ 8 w 16"/>
                    <a:gd name="T3" fmla="*/ 3 h 24"/>
                    <a:gd name="T4" fmla="*/ 1 w 16"/>
                    <a:gd name="T5" fmla="*/ 14 h 24"/>
                    <a:gd name="T6" fmla="*/ 1 w 16"/>
                    <a:gd name="T7" fmla="*/ 14 h 24"/>
                    <a:gd name="T8" fmla="*/ 0 w 16"/>
                    <a:gd name="T9" fmla="*/ 16 h 24"/>
                    <a:gd name="T10" fmla="*/ 3 w 16"/>
                    <a:gd name="T11" fmla="*/ 21 h 24"/>
                    <a:gd name="T12" fmla="*/ 3 w 16"/>
                    <a:gd name="T13" fmla="*/ 21 h 24"/>
                    <a:gd name="T14" fmla="*/ 3 w 16"/>
                    <a:gd name="T15" fmla="*/ 21 h 24"/>
                    <a:gd name="T16" fmla="*/ 3 w 16"/>
                    <a:gd name="T17" fmla="*/ 21 h 24"/>
                    <a:gd name="T18" fmla="*/ 8 w 16"/>
                    <a:gd name="T19" fmla="*/ 23 h 24"/>
                    <a:gd name="T20" fmla="*/ 8 w 16"/>
                    <a:gd name="T21" fmla="*/ 23 h 24"/>
                    <a:gd name="T22" fmla="*/ 10 w 16"/>
                    <a:gd name="T23" fmla="*/ 24 h 24"/>
                    <a:gd name="T24" fmla="*/ 15 w 16"/>
                    <a:gd name="T25" fmla="*/ 19 h 24"/>
                    <a:gd name="T26" fmla="*/ 12 w 16"/>
                    <a:gd name="T27" fmla="*/ 15 h 24"/>
                    <a:gd name="T28" fmla="*/ 12 w 16"/>
                    <a:gd name="T29" fmla="*/ 15 h 24"/>
                    <a:gd name="T30" fmla="*/ 12 w 16"/>
                    <a:gd name="T31" fmla="*/ 15 h 24"/>
                    <a:gd name="T32" fmla="*/ 12 w 16"/>
                    <a:gd name="T33" fmla="*/ 15 h 24"/>
                    <a:gd name="T34" fmla="*/ 11 w 16"/>
                    <a:gd name="T35" fmla="*/ 14 h 24"/>
                    <a:gd name="T36" fmla="*/ 16 w 16"/>
                    <a:gd name="T37" fmla="*/ 8 h 24"/>
                    <a:gd name="T38" fmla="*/ 16 w 16"/>
                    <a:gd name="T39" fmla="*/ 8 h 24"/>
                    <a:gd name="T40" fmla="*/ 16 w 16"/>
                    <a:gd name="T41" fmla="*/ 5 h 24"/>
                    <a:gd name="T42" fmla="*/ 12 w 16"/>
                    <a:gd name="T43" fmla="*/ 0 h 24"/>
                    <a:gd name="T44" fmla="*/ 8 w 16"/>
                    <a:gd name="T45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" h="24">
                      <a:moveTo>
                        <a:pt x="8" y="3"/>
                      </a:move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8"/>
                        <a:pt x="1" y="20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9" y="23"/>
                        <a:pt x="9" y="24"/>
                        <a:pt x="10" y="24"/>
                      </a:cubicBezTo>
                      <a:cubicBezTo>
                        <a:pt x="13" y="24"/>
                        <a:pt x="15" y="21"/>
                        <a:pt x="15" y="19"/>
                      </a:cubicBezTo>
                      <a:cubicBezTo>
                        <a:pt x="15" y="17"/>
                        <a:pt x="14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7"/>
                        <a:pt x="16" y="6"/>
                        <a:pt x="16" y="5"/>
                      </a:cubicBezTo>
                      <a:cubicBezTo>
                        <a:pt x="16" y="2"/>
                        <a:pt x="14" y="0"/>
                        <a:pt x="12" y="0"/>
                      </a:cubicBezTo>
                      <a:cubicBezTo>
                        <a:pt x="10" y="0"/>
                        <a:pt x="9" y="1"/>
                        <a:pt x="8" y="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4" name="Freeform 161"/>
                <p:cNvSpPr/>
                <p:nvPr/>
              </p:nvSpPr>
              <p:spPr bwMode="auto">
                <a:xfrm rot="19870194">
                  <a:off x="1972160" y="2095669"/>
                  <a:ext cx="29001" cy="21531"/>
                </a:xfrm>
                <a:custGeom>
                  <a:avLst/>
                  <a:gdLst>
                    <a:gd name="T0" fmla="*/ 4 w 25"/>
                    <a:gd name="T1" fmla="*/ 18 h 18"/>
                    <a:gd name="T2" fmla="*/ 7 w 25"/>
                    <a:gd name="T3" fmla="*/ 16 h 18"/>
                    <a:gd name="T4" fmla="*/ 7 w 25"/>
                    <a:gd name="T5" fmla="*/ 16 h 18"/>
                    <a:gd name="T6" fmla="*/ 10 w 25"/>
                    <a:gd name="T7" fmla="*/ 14 h 18"/>
                    <a:gd name="T8" fmla="*/ 11 w 25"/>
                    <a:gd name="T9" fmla="*/ 14 h 18"/>
                    <a:gd name="T10" fmla="*/ 11 w 25"/>
                    <a:gd name="T11" fmla="*/ 13 h 18"/>
                    <a:gd name="T12" fmla="*/ 11 w 25"/>
                    <a:gd name="T13" fmla="*/ 13 h 18"/>
                    <a:gd name="T14" fmla="*/ 11 w 25"/>
                    <a:gd name="T15" fmla="*/ 13 h 18"/>
                    <a:gd name="T16" fmla="*/ 11 w 25"/>
                    <a:gd name="T17" fmla="*/ 13 h 18"/>
                    <a:gd name="T18" fmla="*/ 21 w 25"/>
                    <a:gd name="T19" fmla="*/ 10 h 18"/>
                    <a:gd name="T20" fmla="*/ 21 w 25"/>
                    <a:gd name="T21" fmla="*/ 10 h 18"/>
                    <a:gd name="T22" fmla="*/ 25 w 25"/>
                    <a:gd name="T23" fmla="*/ 5 h 18"/>
                    <a:gd name="T24" fmla="*/ 20 w 25"/>
                    <a:gd name="T25" fmla="*/ 0 h 18"/>
                    <a:gd name="T26" fmla="*/ 20 w 25"/>
                    <a:gd name="T27" fmla="*/ 1 h 18"/>
                    <a:gd name="T28" fmla="*/ 20 w 25"/>
                    <a:gd name="T29" fmla="*/ 1 h 18"/>
                    <a:gd name="T30" fmla="*/ 7 w 25"/>
                    <a:gd name="T31" fmla="*/ 5 h 18"/>
                    <a:gd name="T32" fmla="*/ 7 w 25"/>
                    <a:gd name="T33" fmla="*/ 5 h 18"/>
                    <a:gd name="T34" fmla="*/ 6 w 25"/>
                    <a:gd name="T35" fmla="*/ 6 h 18"/>
                    <a:gd name="T36" fmla="*/ 6 w 25"/>
                    <a:gd name="T37" fmla="*/ 6 h 18"/>
                    <a:gd name="T38" fmla="*/ 5 w 25"/>
                    <a:gd name="T39" fmla="*/ 6 h 18"/>
                    <a:gd name="T40" fmla="*/ 5 w 25"/>
                    <a:gd name="T41" fmla="*/ 6 h 18"/>
                    <a:gd name="T42" fmla="*/ 4 w 25"/>
                    <a:gd name="T43" fmla="*/ 7 h 18"/>
                    <a:gd name="T44" fmla="*/ 4 w 25"/>
                    <a:gd name="T45" fmla="*/ 7 h 18"/>
                    <a:gd name="T46" fmla="*/ 4 w 25"/>
                    <a:gd name="T47" fmla="*/ 7 h 18"/>
                    <a:gd name="T48" fmla="*/ 4 w 25"/>
                    <a:gd name="T49" fmla="*/ 7 h 18"/>
                    <a:gd name="T50" fmla="*/ 1 w 25"/>
                    <a:gd name="T51" fmla="*/ 9 h 18"/>
                    <a:gd name="T52" fmla="*/ 1 w 25"/>
                    <a:gd name="T53" fmla="*/ 9 h 18"/>
                    <a:gd name="T54" fmla="*/ 0 w 25"/>
                    <a:gd name="T55" fmla="*/ 13 h 18"/>
                    <a:gd name="T56" fmla="*/ 4 w 25"/>
                    <a:gd name="T5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5" h="18">
                      <a:moveTo>
                        <a:pt x="4" y="18"/>
                      </a:moveTo>
                      <a:cubicBezTo>
                        <a:pt x="5" y="18"/>
                        <a:pt x="6" y="17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4" y="12"/>
                        <a:pt x="17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3" y="9"/>
                        <a:pt x="25" y="8"/>
                        <a:pt x="25" y="5"/>
                      </a:cubicBezTo>
                      <a:cubicBezTo>
                        <a:pt x="25" y="3"/>
                        <a:pt x="23" y="0"/>
                        <a:pt x="20" y="0"/>
                      </a:cubicBezTo>
                      <a:cubicBezTo>
                        <a:pt x="20" y="0"/>
                        <a:pt x="20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14" y="1"/>
                        <a:pt x="10" y="3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ubicBezTo>
                        <a:pt x="0" y="15"/>
                        <a:pt x="2" y="18"/>
                        <a:pt x="4" y="1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5" name="Freeform 162"/>
                <p:cNvSpPr/>
                <p:nvPr/>
              </p:nvSpPr>
              <p:spPr bwMode="auto">
                <a:xfrm rot="19870194">
                  <a:off x="2180391" y="2525303"/>
                  <a:ext cx="32956" cy="16258"/>
                </a:xfrm>
                <a:custGeom>
                  <a:avLst/>
                  <a:gdLst>
                    <a:gd name="T0" fmla="*/ 23 w 28"/>
                    <a:gd name="T1" fmla="*/ 4 h 14"/>
                    <a:gd name="T2" fmla="*/ 23 w 28"/>
                    <a:gd name="T3" fmla="*/ 4 h 14"/>
                    <a:gd name="T4" fmla="*/ 23 w 28"/>
                    <a:gd name="T5" fmla="*/ 4 h 14"/>
                    <a:gd name="T6" fmla="*/ 8 w 28"/>
                    <a:gd name="T7" fmla="*/ 0 h 14"/>
                    <a:gd name="T8" fmla="*/ 8 w 28"/>
                    <a:gd name="T9" fmla="*/ 0 h 14"/>
                    <a:gd name="T10" fmla="*/ 5 w 28"/>
                    <a:gd name="T11" fmla="*/ 0 h 14"/>
                    <a:gd name="T12" fmla="*/ 0 w 28"/>
                    <a:gd name="T13" fmla="*/ 4 h 14"/>
                    <a:gd name="T14" fmla="*/ 3 w 28"/>
                    <a:gd name="T15" fmla="*/ 8 h 14"/>
                    <a:gd name="T16" fmla="*/ 3 w 28"/>
                    <a:gd name="T17" fmla="*/ 8 h 14"/>
                    <a:gd name="T18" fmla="*/ 23 w 28"/>
                    <a:gd name="T19" fmla="*/ 14 h 14"/>
                    <a:gd name="T20" fmla="*/ 23 w 28"/>
                    <a:gd name="T21" fmla="*/ 14 h 14"/>
                    <a:gd name="T22" fmla="*/ 24 w 28"/>
                    <a:gd name="T23" fmla="*/ 14 h 14"/>
                    <a:gd name="T24" fmla="*/ 24 w 28"/>
                    <a:gd name="T25" fmla="*/ 14 h 14"/>
                    <a:gd name="T26" fmla="*/ 24 w 28"/>
                    <a:gd name="T27" fmla="*/ 14 h 14"/>
                    <a:gd name="T28" fmla="*/ 28 w 28"/>
                    <a:gd name="T29" fmla="*/ 9 h 14"/>
                    <a:gd name="T30" fmla="*/ 23 w 28"/>
                    <a:gd name="T31" fmla="*/ 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" h="14">
                      <a:moveTo>
                        <a:pt x="23" y="4"/>
                      </a:move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17" y="5"/>
                        <a:pt x="12" y="3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8" y="12"/>
                        <a:pt x="15" y="14"/>
                        <a:pt x="23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6"/>
                        <a:pt x="26" y="4"/>
                        <a:pt x="23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6" name="Freeform 163"/>
                <p:cNvSpPr/>
                <p:nvPr/>
              </p:nvSpPr>
              <p:spPr bwMode="auto">
                <a:xfrm rot="19870194">
                  <a:off x="2229179" y="2433465"/>
                  <a:ext cx="24607" cy="29440"/>
                </a:xfrm>
                <a:custGeom>
                  <a:avLst/>
                  <a:gdLst>
                    <a:gd name="T0" fmla="*/ 16 w 21"/>
                    <a:gd name="T1" fmla="*/ 0 h 25"/>
                    <a:gd name="T2" fmla="*/ 13 w 21"/>
                    <a:gd name="T3" fmla="*/ 2 h 25"/>
                    <a:gd name="T4" fmla="*/ 13 w 21"/>
                    <a:gd name="T5" fmla="*/ 2 h 25"/>
                    <a:gd name="T6" fmla="*/ 5 w 21"/>
                    <a:gd name="T7" fmla="*/ 12 h 25"/>
                    <a:gd name="T8" fmla="*/ 5 w 21"/>
                    <a:gd name="T9" fmla="*/ 13 h 25"/>
                    <a:gd name="T10" fmla="*/ 5 w 21"/>
                    <a:gd name="T11" fmla="*/ 13 h 25"/>
                    <a:gd name="T12" fmla="*/ 1 w 21"/>
                    <a:gd name="T13" fmla="*/ 17 h 25"/>
                    <a:gd name="T14" fmla="*/ 1 w 21"/>
                    <a:gd name="T15" fmla="*/ 17 h 25"/>
                    <a:gd name="T16" fmla="*/ 0 w 21"/>
                    <a:gd name="T17" fmla="*/ 20 h 25"/>
                    <a:gd name="T18" fmla="*/ 5 w 21"/>
                    <a:gd name="T19" fmla="*/ 25 h 25"/>
                    <a:gd name="T20" fmla="*/ 8 w 21"/>
                    <a:gd name="T21" fmla="*/ 23 h 25"/>
                    <a:gd name="T22" fmla="*/ 8 w 21"/>
                    <a:gd name="T23" fmla="*/ 23 h 25"/>
                    <a:gd name="T24" fmla="*/ 12 w 21"/>
                    <a:gd name="T25" fmla="*/ 19 h 25"/>
                    <a:gd name="T26" fmla="*/ 12 w 21"/>
                    <a:gd name="T27" fmla="*/ 19 h 25"/>
                    <a:gd name="T28" fmla="*/ 12 w 21"/>
                    <a:gd name="T29" fmla="*/ 19 h 25"/>
                    <a:gd name="T30" fmla="*/ 12 w 21"/>
                    <a:gd name="T31" fmla="*/ 19 h 25"/>
                    <a:gd name="T32" fmla="*/ 12 w 21"/>
                    <a:gd name="T33" fmla="*/ 18 h 25"/>
                    <a:gd name="T34" fmla="*/ 12 w 21"/>
                    <a:gd name="T35" fmla="*/ 18 h 25"/>
                    <a:gd name="T36" fmla="*/ 12 w 21"/>
                    <a:gd name="T37" fmla="*/ 18 h 25"/>
                    <a:gd name="T38" fmla="*/ 12 w 21"/>
                    <a:gd name="T39" fmla="*/ 18 h 25"/>
                    <a:gd name="T40" fmla="*/ 20 w 21"/>
                    <a:gd name="T41" fmla="*/ 8 h 25"/>
                    <a:gd name="T42" fmla="*/ 20 w 21"/>
                    <a:gd name="T43" fmla="*/ 8 h 25"/>
                    <a:gd name="T44" fmla="*/ 21 w 21"/>
                    <a:gd name="T45" fmla="*/ 5 h 25"/>
                    <a:gd name="T46" fmla="*/ 16 w 21"/>
                    <a:gd name="T4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" h="25">
                      <a:moveTo>
                        <a:pt x="16" y="0"/>
                      </a:moveTo>
                      <a:cubicBezTo>
                        <a:pt x="15" y="0"/>
                        <a:pt x="13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7" name="Freeform 164"/>
                <p:cNvSpPr/>
                <p:nvPr/>
              </p:nvSpPr>
              <p:spPr bwMode="auto">
                <a:xfrm rot="19870194">
                  <a:off x="2081981" y="2175366"/>
                  <a:ext cx="28122" cy="28122"/>
                </a:xfrm>
                <a:custGeom>
                  <a:avLst/>
                  <a:gdLst>
                    <a:gd name="T0" fmla="*/ 5 w 24"/>
                    <a:gd name="T1" fmla="*/ 24 h 24"/>
                    <a:gd name="T2" fmla="*/ 8 w 24"/>
                    <a:gd name="T3" fmla="*/ 23 h 24"/>
                    <a:gd name="T4" fmla="*/ 8 w 24"/>
                    <a:gd name="T5" fmla="*/ 23 h 24"/>
                    <a:gd name="T6" fmla="*/ 13 w 24"/>
                    <a:gd name="T7" fmla="*/ 18 h 24"/>
                    <a:gd name="T8" fmla="*/ 22 w 24"/>
                    <a:gd name="T9" fmla="*/ 9 h 24"/>
                    <a:gd name="T10" fmla="*/ 22 w 24"/>
                    <a:gd name="T11" fmla="*/ 9 h 24"/>
                    <a:gd name="T12" fmla="*/ 24 w 24"/>
                    <a:gd name="T13" fmla="*/ 5 h 24"/>
                    <a:gd name="T14" fmla="*/ 19 w 24"/>
                    <a:gd name="T15" fmla="*/ 0 h 24"/>
                    <a:gd name="T16" fmla="*/ 16 w 24"/>
                    <a:gd name="T17" fmla="*/ 2 h 24"/>
                    <a:gd name="T18" fmla="*/ 16 w 24"/>
                    <a:gd name="T19" fmla="*/ 2 h 24"/>
                    <a:gd name="T20" fmla="*/ 6 w 24"/>
                    <a:gd name="T21" fmla="*/ 11 h 24"/>
                    <a:gd name="T22" fmla="*/ 6 w 24"/>
                    <a:gd name="T23" fmla="*/ 11 h 24"/>
                    <a:gd name="T24" fmla="*/ 6 w 24"/>
                    <a:gd name="T25" fmla="*/ 11 h 24"/>
                    <a:gd name="T26" fmla="*/ 6 w 24"/>
                    <a:gd name="T27" fmla="*/ 11 h 24"/>
                    <a:gd name="T28" fmla="*/ 1 w 24"/>
                    <a:gd name="T29" fmla="*/ 16 h 24"/>
                    <a:gd name="T30" fmla="*/ 1 w 24"/>
                    <a:gd name="T31" fmla="*/ 16 h 24"/>
                    <a:gd name="T32" fmla="*/ 0 w 24"/>
                    <a:gd name="T33" fmla="*/ 19 h 24"/>
                    <a:gd name="T34" fmla="*/ 5 w 24"/>
                    <a:gd name="T3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4">
                      <a:moveTo>
                        <a:pt x="5" y="24"/>
                      </a:moveTo>
                      <a:cubicBezTo>
                        <a:pt x="6" y="24"/>
                        <a:pt x="8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3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8" name="Freeform 165"/>
                <p:cNvSpPr/>
                <p:nvPr/>
              </p:nvSpPr>
              <p:spPr bwMode="auto">
                <a:xfrm rot="19870194">
                  <a:off x="2151887" y="2299350"/>
                  <a:ext cx="23728" cy="31637"/>
                </a:xfrm>
                <a:custGeom>
                  <a:avLst/>
                  <a:gdLst>
                    <a:gd name="T0" fmla="*/ 9 w 20"/>
                    <a:gd name="T1" fmla="*/ 25 h 27"/>
                    <a:gd name="T2" fmla="*/ 9 w 20"/>
                    <a:gd name="T3" fmla="*/ 25 h 27"/>
                    <a:gd name="T4" fmla="*/ 18 w 20"/>
                    <a:gd name="T5" fmla="*/ 11 h 27"/>
                    <a:gd name="T6" fmla="*/ 18 w 20"/>
                    <a:gd name="T7" fmla="*/ 11 h 27"/>
                    <a:gd name="T8" fmla="*/ 18 w 20"/>
                    <a:gd name="T9" fmla="*/ 10 h 27"/>
                    <a:gd name="T10" fmla="*/ 18 w 20"/>
                    <a:gd name="T11" fmla="*/ 10 h 27"/>
                    <a:gd name="T12" fmla="*/ 20 w 20"/>
                    <a:gd name="T13" fmla="*/ 6 h 27"/>
                    <a:gd name="T14" fmla="*/ 20 w 20"/>
                    <a:gd name="T15" fmla="*/ 6 h 27"/>
                    <a:gd name="T16" fmla="*/ 20 w 20"/>
                    <a:gd name="T17" fmla="*/ 6 h 27"/>
                    <a:gd name="T18" fmla="*/ 20 w 20"/>
                    <a:gd name="T19" fmla="*/ 6 h 27"/>
                    <a:gd name="T20" fmla="*/ 20 w 20"/>
                    <a:gd name="T21" fmla="*/ 4 h 27"/>
                    <a:gd name="T22" fmla="*/ 16 w 20"/>
                    <a:gd name="T23" fmla="*/ 0 h 27"/>
                    <a:gd name="T24" fmla="*/ 11 w 20"/>
                    <a:gd name="T25" fmla="*/ 3 h 27"/>
                    <a:gd name="T26" fmla="*/ 11 w 20"/>
                    <a:gd name="T27" fmla="*/ 3 h 27"/>
                    <a:gd name="T28" fmla="*/ 10 w 20"/>
                    <a:gd name="T29" fmla="*/ 6 h 27"/>
                    <a:gd name="T30" fmla="*/ 1 w 20"/>
                    <a:gd name="T31" fmla="*/ 20 h 27"/>
                    <a:gd name="T32" fmla="*/ 1 w 20"/>
                    <a:gd name="T33" fmla="*/ 20 h 27"/>
                    <a:gd name="T34" fmla="*/ 0 w 20"/>
                    <a:gd name="T35" fmla="*/ 22 h 27"/>
                    <a:gd name="T36" fmla="*/ 5 w 20"/>
                    <a:gd name="T37" fmla="*/ 27 h 27"/>
                    <a:gd name="T38" fmla="*/ 9 w 20"/>
                    <a:gd name="T39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7">
                      <a:moveTo>
                        <a:pt x="9" y="25"/>
                      </a:move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4" y="18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5"/>
                        <a:pt x="20" y="4"/>
                      </a:cubicBezTo>
                      <a:cubicBezTo>
                        <a:pt x="20" y="2"/>
                        <a:pt x="18" y="0"/>
                        <a:pt x="16" y="0"/>
                      </a:cubicBezTo>
                      <a:cubicBezTo>
                        <a:pt x="14" y="0"/>
                        <a:pt x="12" y="1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8"/>
                        <a:pt x="5" y="13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1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09" name="Freeform 166"/>
                <p:cNvSpPr/>
                <p:nvPr/>
              </p:nvSpPr>
              <p:spPr bwMode="auto">
                <a:xfrm rot="19870194">
                  <a:off x="2215406" y="2484030"/>
                  <a:ext cx="28122" cy="26804"/>
                </a:xfrm>
                <a:custGeom>
                  <a:avLst/>
                  <a:gdLst>
                    <a:gd name="T0" fmla="*/ 20 w 24"/>
                    <a:gd name="T1" fmla="*/ 0 h 23"/>
                    <a:gd name="T2" fmla="*/ 16 w 24"/>
                    <a:gd name="T3" fmla="*/ 2 h 23"/>
                    <a:gd name="T4" fmla="*/ 16 w 24"/>
                    <a:gd name="T5" fmla="*/ 2 h 23"/>
                    <a:gd name="T6" fmla="*/ 4 w 24"/>
                    <a:gd name="T7" fmla="*/ 13 h 23"/>
                    <a:gd name="T8" fmla="*/ 4 w 24"/>
                    <a:gd name="T9" fmla="*/ 13 h 23"/>
                    <a:gd name="T10" fmla="*/ 3 w 24"/>
                    <a:gd name="T11" fmla="*/ 14 h 23"/>
                    <a:gd name="T12" fmla="*/ 3 w 24"/>
                    <a:gd name="T13" fmla="*/ 14 h 23"/>
                    <a:gd name="T14" fmla="*/ 2 w 24"/>
                    <a:gd name="T15" fmla="*/ 14 h 23"/>
                    <a:gd name="T16" fmla="*/ 2 w 24"/>
                    <a:gd name="T17" fmla="*/ 14 h 23"/>
                    <a:gd name="T18" fmla="*/ 0 w 24"/>
                    <a:gd name="T19" fmla="*/ 18 h 23"/>
                    <a:gd name="T20" fmla="*/ 5 w 24"/>
                    <a:gd name="T21" fmla="*/ 23 h 23"/>
                    <a:gd name="T22" fmla="*/ 8 w 24"/>
                    <a:gd name="T23" fmla="*/ 22 h 23"/>
                    <a:gd name="T24" fmla="*/ 8 w 24"/>
                    <a:gd name="T25" fmla="*/ 22 h 23"/>
                    <a:gd name="T26" fmla="*/ 9 w 24"/>
                    <a:gd name="T27" fmla="*/ 21 h 23"/>
                    <a:gd name="T28" fmla="*/ 9 w 24"/>
                    <a:gd name="T29" fmla="*/ 21 h 23"/>
                    <a:gd name="T30" fmla="*/ 9 w 24"/>
                    <a:gd name="T31" fmla="*/ 21 h 23"/>
                    <a:gd name="T32" fmla="*/ 9 w 24"/>
                    <a:gd name="T33" fmla="*/ 21 h 23"/>
                    <a:gd name="T34" fmla="*/ 9 w 24"/>
                    <a:gd name="T35" fmla="*/ 21 h 23"/>
                    <a:gd name="T36" fmla="*/ 9 w 24"/>
                    <a:gd name="T37" fmla="*/ 21 h 23"/>
                    <a:gd name="T38" fmla="*/ 9 w 24"/>
                    <a:gd name="T39" fmla="*/ 21 h 23"/>
                    <a:gd name="T40" fmla="*/ 9 w 24"/>
                    <a:gd name="T41" fmla="*/ 21 h 23"/>
                    <a:gd name="T42" fmla="*/ 10 w 24"/>
                    <a:gd name="T43" fmla="*/ 21 h 23"/>
                    <a:gd name="T44" fmla="*/ 10 w 24"/>
                    <a:gd name="T45" fmla="*/ 20 h 23"/>
                    <a:gd name="T46" fmla="*/ 10 w 24"/>
                    <a:gd name="T47" fmla="*/ 20 h 23"/>
                    <a:gd name="T48" fmla="*/ 10 w 24"/>
                    <a:gd name="T49" fmla="*/ 20 h 23"/>
                    <a:gd name="T50" fmla="*/ 10 w 24"/>
                    <a:gd name="T51" fmla="*/ 20 h 23"/>
                    <a:gd name="T52" fmla="*/ 10 w 24"/>
                    <a:gd name="T53" fmla="*/ 20 h 23"/>
                    <a:gd name="T54" fmla="*/ 23 w 24"/>
                    <a:gd name="T55" fmla="*/ 9 h 23"/>
                    <a:gd name="T56" fmla="*/ 23 w 24"/>
                    <a:gd name="T57" fmla="*/ 8 h 23"/>
                    <a:gd name="T58" fmla="*/ 24 w 24"/>
                    <a:gd name="T59" fmla="*/ 5 h 23"/>
                    <a:gd name="T60" fmla="*/ 20 w 24"/>
                    <a:gd name="T61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4" h="23">
                      <a:moveTo>
                        <a:pt x="20" y="0"/>
                      </a:move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8"/>
                      </a:cubicBezTo>
                      <a:cubicBezTo>
                        <a:pt x="0" y="21"/>
                        <a:pt x="3" y="23"/>
                        <a:pt x="5" y="23"/>
                      </a:cubicBezTo>
                      <a:cubicBezTo>
                        <a:pt x="6" y="23"/>
                        <a:pt x="7" y="22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0" name="Freeform 167"/>
                <p:cNvSpPr/>
                <p:nvPr/>
              </p:nvSpPr>
              <p:spPr bwMode="auto">
                <a:xfrm rot="19870194">
                  <a:off x="2149410" y="2350491"/>
                  <a:ext cx="23289" cy="31637"/>
                </a:xfrm>
                <a:custGeom>
                  <a:avLst/>
                  <a:gdLst>
                    <a:gd name="T0" fmla="*/ 16 w 20"/>
                    <a:gd name="T1" fmla="*/ 0 h 27"/>
                    <a:gd name="T2" fmla="*/ 12 w 20"/>
                    <a:gd name="T3" fmla="*/ 2 h 27"/>
                    <a:gd name="T4" fmla="*/ 12 w 20"/>
                    <a:gd name="T5" fmla="*/ 2 h 27"/>
                    <a:gd name="T6" fmla="*/ 10 w 20"/>
                    <a:gd name="T7" fmla="*/ 6 h 27"/>
                    <a:gd name="T8" fmla="*/ 0 w 20"/>
                    <a:gd name="T9" fmla="*/ 19 h 27"/>
                    <a:gd name="T10" fmla="*/ 0 w 20"/>
                    <a:gd name="T11" fmla="*/ 19 h 27"/>
                    <a:gd name="T12" fmla="*/ 0 w 20"/>
                    <a:gd name="T13" fmla="*/ 22 h 27"/>
                    <a:gd name="T14" fmla="*/ 4 w 20"/>
                    <a:gd name="T15" fmla="*/ 27 h 27"/>
                    <a:gd name="T16" fmla="*/ 8 w 20"/>
                    <a:gd name="T17" fmla="*/ 25 h 27"/>
                    <a:gd name="T18" fmla="*/ 8 w 20"/>
                    <a:gd name="T19" fmla="*/ 25 h 27"/>
                    <a:gd name="T20" fmla="*/ 18 w 20"/>
                    <a:gd name="T21" fmla="*/ 11 h 27"/>
                    <a:gd name="T22" fmla="*/ 17 w 20"/>
                    <a:gd name="T23" fmla="*/ 11 h 27"/>
                    <a:gd name="T24" fmla="*/ 18 w 20"/>
                    <a:gd name="T25" fmla="*/ 11 h 27"/>
                    <a:gd name="T26" fmla="*/ 18 w 20"/>
                    <a:gd name="T27" fmla="*/ 11 h 27"/>
                    <a:gd name="T28" fmla="*/ 20 w 20"/>
                    <a:gd name="T29" fmla="*/ 7 h 27"/>
                    <a:gd name="T30" fmla="*/ 20 w 20"/>
                    <a:gd name="T31" fmla="*/ 7 h 27"/>
                    <a:gd name="T32" fmla="*/ 20 w 20"/>
                    <a:gd name="T33" fmla="*/ 5 h 27"/>
                    <a:gd name="T34" fmla="*/ 16 w 20"/>
                    <a:gd name="T3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" h="27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6"/>
                        <a:pt x="5" y="12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5"/>
                        <a:pt x="2" y="27"/>
                        <a:pt x="4" y="27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13" y="17"/>
                        <a:pt x="17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1" name="Freeform 168"/>
                <p:cNvSpPr/>
                <p:nvPr/>
              </p:nvSpPr>
              <p:spPr bwMode="auto">
                <a:xfrm rot="19870194">
                  <a:off x="2236925" y="2383920"/>
                  <a:ext cx="23289" cy="29440"/>
                </a:xfrm>
                <a:custGeom>
                  <a:avLst/>
                  <a:gdLst>
                    <a:gd name="T0" fmla="*/ 16 w 20"/>
                    <a:gd name="T1" fmla="*/ 0 h 25"/>
                    <a:gd name="T2" fmla="*/ 12 w 20"/>
                    <a:gd name="T3" fmla="*/ 2 h 25"/>
                    <a:gd name="T4" fmla="*/ 12 w 20"/>
                    <a:gd name="T5" fmla="*/ 2 h 25"/>
                    <a:gd name="T6" fmla="*/ 12 w 20"/>
                    <a:gd name="T7" fmla="*/ 2 h 25"/>
                    <a:gd name="T8" fmla="*/ 11 w 20"/>
                    <a:gd name="T9" fmla="*/ 3 h 25"/>
                    <a:gd name="T10" fmla="*/ 11 w 20"/>
                    <a:gd name="T11" fmla="*/ 3 h 25"/>
                    <a:gd name="T12" fmla="*/ 11 w 20"/>
                    <a:gd name="T13" fmla="*/ 3 h 25"/>
                    <a:gd name="T14" fmla="*/ 11 w 20"/>
                    <a:gd name="T15" fmla="*/ 3 h 25"/>
                    <a:gd name="T16" fmla="*/ 1 w 20"/>
                    <a:gd name="T17" fmla="*/ 17 h 25"/>
                    <a:gd name="T18" fmla="*/ 1 w 20"/>
                    <a:gd name="T19" fmla="*/ 17 h 25"/>
                    <a:gd name="T20" fmla="*/ 0 w 20"/>
                    <a:gd name="T21" fmla="*/ 20 h 25"/>
                    <a:gd name="T22" fmla="*/ 4 w 20"/>
                    <a:gd name="T23" fmla="*/ 25 h 25"/>
                    <a:gd name="T24" fmla="*/ 8 w 20"/>
                    <a:gd name="T25" fmla="*/ 23 h 25"/>
                    <a:gd name="T26" fmla="*/ 8 w 20"/>
                    <a:gd name="T27" fmla="*/ 23 h 25"/>
                    <a:gd name="T28" fmla="*/ 19 w 20"/>
                    <a:gd name="T29" fmla="*/ 8 h 25"/>
                    <a:gd name="T30" fmla="*/ 19 w 20"/>
                    <a:gd name="T31" fmla="*/ 8 h 25"/>
                    <a:gd name="T32" fmla="*/ 19 w 20"/>
                    <a:gd name="T33" fmla="*/ 8 h 25"/>
                    <a:gd name="T34" fmla="*/ 19 w 20"/>
                    <a:gd name="T35" fmla="*/ 8 h 25"/>
                    <a:gd name="T36" fmla="*/ 20 w 20"/>
                    <a:gd name="T37" fmla="*/ 5 h 25"/>
                    <a:gd name="T38" fmla="*/ 16 w 20"/>
                    <a:gd name="T39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5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4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2" name="Freeform 169"/>
                <p:cNvSpPr/>
                <p:nvPr/>
              </p:nvSpPr>
              <p:spPr bwMode="auto">
                <a:xfrm rot="19870194">
                  <a:off x="2221119" y="2228698"/>
                  <a:ext cx="30758" cy="52729"/>
                </a:xfrm>
                <a:custGeom>
                  <a:avLst/>
                  <a:gdLst>
                    <a:gd name="T0" fmla="*/ 26 w 26"/>
                    <a:gd name="T1" fmla="*/ 39 h 45"/>
                    <a:gd name="T2" fmla="*/ 26 w 26"/>
                    <a:gd name="T3" fmla="*/ 39 h 45"/>
                    <a:gd name="T4" fmla="*/ 19 w 26"/>
                    <a:gd name="T5" fmla="*/ 20 h 45"/>
                    <a:gd name="T6" fmla="*/ 19 w 26"/>
                    <a:gd name="T7" fmla="*/ 20 h 45"/>
                    <a:gd name="T8" fmla="*/ 19 w 26"/>
                    <a:gd name="T9" fmla="*/ 20 h 45"/>
                    <a:gd name="T10" fmla="*/ 19 w 26"/>
                    <a:gd name="T11" fmla="*/ 20 h 45"/>
                    <a:gd name="T12" fmla="*/ 19 w 26"/>
                    <a:gd name="T13" fmla="*/ 19 h 45"/>
                    <a:gd name="T14" fmla="*/ 18 w 26"/>
                    <a:gd name="T15" fmla="*/ 19 h 45"/>
                    <a:gd name="T16" fmla="*/ 19 w 26"/>
                    <a:gd name="T17" fmla="*/ 19 h 45"/>
                    <a:gd name="T18" fmla="*/ 18 w 26"/>
                    <a:gd name="T19" fmla="*/ 18 h 45"/>
                    <a:gd name="T20" fmla="*/ 18 w 26"/>
                    <a:gd name="T21" fmla="*/ 18 h 45"/>
                    <a:gd name="T22" fmla="*/ 18 w 26"/>
                    <a:gd name="T23" fmla="*/ 18 h 45"/>
                    <a:gd name="T24" fmla="*/ 18 w 26"/>
                    <a:gd name="T25" fmla="*/ 18 h 45"/>
                    <a:gd name="T26" fmla="*/ 8 w 26"/>
                    <a:gd name="T27" fmla="*/ 2 h 45"/>
                    <a:gd name="T28" fmla="*/ 8 w 26"/>
                    <a:gd name="T29" fmla="*/ 2 h 45"/>
                    <a:gd name="T30" fmla="*/ 4 w 26"/>
                    <a:gd name="T31" fmla="*/ 0 h 45"/>
                    <a:gd name="T32" fmla="*/ 0 w 26"/>
                    <a:gd name="T33" fmla="*/ 5 h 45"/>
                    <a:gd name="T34" fmla="*/ 1 w 26"/>
                    <a:gd name="T35" fmla="*/ 8 h 45"/>
                    <a:gd name="T36" fmla="*/ 1 w 26"/>
                    <a:gd name="T37" fmla="*/ 8 h 45"/>
                    <a:gd name="T38" fmla="*/ 10 w 26"/>
                    <a:gd name="T39" fmla="*/ 22 h 45"/>
                    <a:gd name="T40" fmla="*/ 10 w 26"/>
                    <a:gd name="T41" fmla="*/ 22 h 45"/>
                    <a:gd name="T42" fmla="*/ 10 w 26"/>
                    <a:gd name="T43" fmla="*/ 23 h 45"/>
                    <a:gd name="T44" fmla="*/ 10 w 26"/>
                    <a:gd name="T45" fmla="*/ 23 h 45"/>
                    <a:gd name="T46" fmla="*/ 10 w 26"/>
                    <a:gd name="T47" fmla="*/ 23 h 45"/>
                    <a:gd name="T48" fmla="*/ 11 w 26"/>
                    <a:gd name="T49" fmla="*/ 24 h 45"/>
                    <a:gd name="T50" fmla="*/ 11 w 26"/>
                    <a:gd name="T51" fmla="*/ 24 h 45"/>
                    <a:gd name="T52" fmla="*/ 17 w 26"/>
                    <a:gd name="T53" fmla="*/ 41 h 45"/>
                    <a:gd name="T54" fmla="*/ 17 w 26"/>
                    <a:gd name="T55" fmla="*/ 41 h 45"/>
                    <a:gd name="T56" fmla="*/ 21 w 26"/>
                    <a:gd name="T57" fmla="*/ 45 h 45"/>
                    <a:gd name="T58" fmla="*/ 26 w 26"/>
                    <a:gd name="T59" fmla="*/ 40 h 45"/>
                    <a:gd name="T60" fmla="*/ 26 w 26"/>
                    <a:gd name="T61" fmla="*/ 39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6" h="45">
                      <a:moveTo>
                        <a:pt x="26" y="39"/>
                      </a:moveTo>
                      <a:cubicBezTo>
                        <a:pt x="26" y="39"/>
                        <a:pt x="26" y="39"/>
                        <a:pt x="26" y="39"/>
                      </a:cubicBezTo>
                      <a:cubicBezTo>
                        <a:pt x="25" y="33"/>
                        <a:pt x="22" y="27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19"/>
                      </a:cubicBezTo>
                      <a:cubicBezTo>
                        <a:pt x="19" y="19"/>
                        <a:pt x="19" y="19"/>
                        <a:pt x="18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5" y="12"/>
                        <a:pt x="12" y="7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4" y="12"/>
                        <a:pt x="7" y="17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4" y="30"/>
                        <a:pt x="16" y="36"/>
                        <a:pt x="17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7" y="43"/>
                        <a:pt x="19" y="45"/>
                        <a:pt x="21" y="45"/>
                      </a:cubicBezTo>
                      <a:cubicBezTo>
                        <a:pt x="24" y="45"/>
                        <a:pt x="26" y="43"/>
                        <a:pt x="26" y="40"/>
                      </a:cubicBezTo>
                      <a:cubicBezTo>
                        <a:pt x="26" y="40"/>
                        <a:pt x="26" y="40"/>
                        <a:pt x="26" y="39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3" name="Freeform 170"/>
                <p:cNvSpPr/>
                <p:nvPr/>
              </p:nvSpPr>
              <p:spPr bwMode="auto">
                <a:xfrm rot="19870194">
                  <a:off x="2139953" y="2254662"/>
                  <a:ext cx="23289" cy="28562"/>
                </a:xfrm>
                <a:custGeom>
                  <a:avLst/>
                  <a:gdLst>
                    <a:gd name="T0" fmla="*/ 20 w 20"/>
                    <a:gd name="T1" fmla="*/ 4 h 24"/>
                    <a:gd name="T2" fmla="*/ 15 w 20"/>
                    <a:gd name="T3" fmla="*/ 0 h 24"/>
                    <a:gd name="T4" fmla="*/ 12 w 20"/>
                    <a:gd name="T5" fmla="*/ 1 h 24"/>
                    <a:gd name="T6" fmla="*/ 12 w 20"/>
                    <a:gd name="T7" fmla="*/ 1 h 24"/>
                    <a:gd name="T8" fmla="*/ 10 w 20"/>
                    <a:gd name="T9" fmla="*/ 2 h 24"/>
                    <a:gd name="T10" fmla="*/ 10 w 20"/>
                    <a:gd name="T11" fmla="*/ 2 h 24"/>
                    <a:gd name="T12" fmla="*/ 10 w 20"/>
                    <a:gd name="T13" fmla="*/ 3 h 24"/>
                    <a:gd name="T14" fmla="*/ 10 w 20"/>
                    <a:gd name="T15" fmla="*/ 3 h 24"/>
                    <a:gd name="T16" fmla="*/ 4 w 20"/>
                    <a:gd name="T17" fmla="*/ 10 h 24"/>
                    <a:gd name="T18" fmla="*/ 4 w 20"/>
                    <a:gd name="T19" fmla="*/ 10 h 24"/>
                    <a:gd name="T20" fmla="*/ 3 w 20"/>
                    <a:gd name="T21" fmla="*/ 11 h 24"/>
                    <a:gd name="T22" fmla="*/ 0 w 20"/>
                    <a:gd name="T23" fmla="*/ 18 h 24"/>
                    <a:gd name="T24" fmla="*/ 0 w 20"/>
                    <a:gd name="T25" fmla="*/ 20 h 24"/>
                    <a:gd name="T26" fmla="*/ 5 w 20"/>
                    <a:gd name="T27" fmla="*/ 24 h 24"/>
                    <a:gd name="T28" fmla="*/ 9 w 20"/>
                    <a:gd name="T29" fmla="*/ 22 h 24"/>
                    <a:gd name="T30" fmla="*/ 9 w 20"/>
                    <a:gd name="T31" fmla="*/ 22 h 24"/>
                    <a:gd name="T32" fmla="*/ 12 w 20"/>
                    <a:gd name="T33" fmla="*/ 15 h 24"/>
                    <a:gd name="T34" fmla="*/ 17 w 20"/>
                    <a:gd name="T35" fmla="*/ 9 h 24"/>
                    <a:gd name="T36" fmla="*/ 18 w 20"/>
                    <a:gd name="T37" fmla="*/ 8 h 24"/>
                    <a:gd name="T38" fmla="*/ 18 w 20"/>
                    <a:gd name="T39" fmla="*/ 8 h 24"/>
                    <a:gd name="T40" fmla="*/ 20 w 20"/>
                    <a:gd name="T41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" h="24">
                      <a:moveTo>
                        <a:pt x="20" y="4"/>
                      </a:moveTo>
                      <a:cubicBezTo>
                        <a:pt x="20" y="2"/>
                        <a:pt x="18" y="0"/>
                        <a:pt x="15" y="0"/>
                      </a:cubicBez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3" y="1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4"/>
                        <a:pt x="5" y="24"/>
                      </a:cubicBezTo>
                      <a:cubicBezTo>
                        <a:pt x="7" y="24"/>
                        <a:pt x="8" y="23"/>
                        <a:pt x="9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20" y="6"/>
                        <a:pt x="20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4" name="Freeform 171"/>
                <p:cNvSpPr/>
                <p:nvPr/>
              </p:nvSpPr>
              <p:spPr bwMode="auto">
                <a:xfrm rot="19870194">
                  <a:off x="2253280" y="2290197"/>
                  <a:ext cx="24607" cy="28122"/>
                </a:xfrm>
                <a:custGeom>
                  <a:avLst/>
                  <a:gdLst>
                    <a:gd name="T0" fmla="*/ 16 w 21"/>
                    <a:gd name="T1" fmla="*/ 0 h 24"/>
                    <a:gd name="T2" fmla="*/ 12 w 21"/>
                    <a:gd name="T3" fmla="*/ 3 h 24"/>
                    <a:gd name="T4" fmla="*/ 12 w 21"/>
                    <a:gd name="T5" fmla="*/ 3 h 24"/>
                    <a:gd name="T6" fmla="*/ 12 w 21"/>
                    <a:gd name="T7" fmla="*/ 3 h 24"/>
                    <a:gd name="T8" fmla="*/ 12 w 21"/>
                    <a:gd name="T9" fmla="*/ 3 h 24"/>
                    <a:gd name="T10" fmla="*/ 2 w 21"/>
                    <a:gd name="T11" fmla="*/ 16 h 24"/>
                    <a:gd name="T12" fmla="*/ 2 w 21"/>
                    <a:gd name="T13" fmla="*/ 16 h 24"/>
                    <a:gd name="T14" fmla="*/ 0 w 21"/>
                    <a:gd name="T15" fmla="*/ 19 h 24"/>
                    <a:gd name="T16" fmla="*/ 5 w 21"/>
                    <a:gd name="T17" fmla="*/ 24 h 24"/>
                    <a:gd name="T18" fmla="*/ 8 w 21"/>
                    <a:gd name="T19" fmla="*/ 23 h 24"/>
                    <a:gd name="T20" fmla="*/ 8 w 21"/>
                    <a:gd name="T21" fmla="*/ 23 h 24"/>
                    <a:gd name="T22" fmla="*/ 8 w 21"/>
                    <a:gd name="T23" fmla="*/ 22 h 24"/>
                    <a:gd name="T24" fmla="*/ 8 w 21"/>
                    <a:gd name="T25" fmla="*/ 22 h 24"/>
                    <a:gd name="T26" fmla="*/ 20 w 21"/>
                    <a:gd name="T27" fmla="*/ 7 h 24"/>
                    <a:gd name="T28" fmla="*/ 20 w 21"/>
                    <a:gd name="T29" fmla="*/ 7 h 24"/>
                    <a:gd name="T30" fmla="*/ 21 w 21"/>
                    <a:gd name="T31" fmla="*/ 5 h 24"/>
                    <a:gd name="T32" fmla="*/ 16 w 21"/>
                    <a:gd name="T3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" h="24">
                      <a:moveTo>
                        <a:pt x="16" y="0"/>
                      </a:moveTo>
                      <a:cubicBezTo>
                        <a:pt x="14" y="0"/>
                        <a:pt x="12" y="1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0" y="7"/>
                        <a:pt x="6" y="12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ubicBezTo>
                        <a:pt x="6" y="24"/>
                        <a:pt x="7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4" y="18"/>
                        <a:pt x="18" y="12"/>
                        <a:pt x="20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6"/>
                        <a:pt x="21" y="5"/>
                        <a:pt x="21" y="5"/>
                      </a:cubicBezTo>
                      <a:cubicBezTo>
                        <a:pt x="21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5" name="Freeform 172"/>
                <p:cNvSpPr/>
                <p:nvPr/>
              </p:nvSpPr>
              <p:spPr bwMode="auto">
                <a:xfrm rot="19870194">
                  <a:off x="2243353" y="2334376"/>
                  <a:ext cx="24607" cy="29440"/>
                </a:xfrm>
                <a:custGeom>
                  <a:avLst/>
                  <a:gdLst>
                    <a:gd name="T0" fmla="*/ 16 w 21"/>
                    <a:gd name="T1" fmla="*/ 0 h 25"/>
                    <a:gd name="T2" fmla="*/ 12 w 21"/>
                    <a:gd name="T3" fmla="*/ 2 h 25"/>
                    <a:gd name="T4" fmla="*/ 12 w 21"/>
                    <a:gd name="T5" fmla="*/ 2 h 25"/>
                    <a:gd name="T6" fmla="*/ 1 w 21"/>
                    <a:gd name="T7" fmla="*/ 17 h 25"/>
                    <a:gd name="T8" fmla="*/ 1 w 21"/>
                    <a:gd name="T9" fmla="*/ 17 h 25"/>
                    <a:gd name="T10" fmla="*/ 0 w 21"/>
                    <a:gd name="T11" fmla="*/ 20 h 25"/>
                    <a:gd name="T12" fmla="*/ 5 w 21"/>
                    <a:gd name="T13" fmla="*/ 25 h 25"/>
                    <a:gd name="T14" fmla="*/ 8 w 21"/>
                    <a:gd name="T15" fmla="*/ 23 h 25"/>
                    <a:gd name="T16" fmla="*/ 8 w 21"/>
                    <a:gd name="T17" fmla="*/ 23 h 25"/>
                    <a:gd name="T18" fmla="*/ 20 w 21"/>
                    <a:gd name="T19" fmla="*/ 8 h 25"/>
                    <a:gd name="T20" fmla="*/ 20 w 21"/>
                    <a:gd name="T21" fmla="*/ 8 h 25"/>
                    <a:gd name="T22" fmla="*/ 21 w 21"/>
                    <a:gd name="T23" fmla="*/ 5 h 25"/>
                    <a:gd name="T24" fmla="*/ 16 w 21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5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5"/>
                        <a:pt x="5" y="25"/>
                      </a:cubicBezTo>
                      <a:cubicBezTo>
                        <a:pt x="6" y="25"/>
                        <a:pt x="8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6" name="Freeform 173"/>
                <p:cNvSpPr/>
                <p:nvPr/>
              </p:nvSpPr>
              <p:spPr bwMode="auto">
                <a:xfrm rot="19870194">
                  <a:off x="2113239" y="2377398"/>
                  <a:ext cx="29440" cy="19773"/>
                </a:xfrm>
                <a:custGeom>
                  <a:avLst/>
                  <a:gdLst>
                    <a:gd name="T0" fmla="*/ 22 w 25"/>
                    <a:gd name="T1" fmla="*/ 8 h 17"/>
                    <a:gd name="T2" fmla="*/ 22 w 25"/>
                    <a:gd name="T3" fmla="*/ 8 h 17"/>
                    <a:gd name="T4" fmla="*/ 6 w 25"/>
                    <a:gd name="T5" fmla="*/ 0 h 17"/>
                    <a:gd name="T6" fmla="*/ 6 w 25"/>
                    <a:gd name="T7" fmla="*/ 0 h 17"/>
                    <a:gd name="T8" fmla="*/ 4 w 25"/>
                    <a:gd name="T9" fmla="*/ 0 h 17"/>
                    <a:gd name="T10" fmla="*/ 0 w 25"/>
                    <a:gd name="T11" fmla="*/ 4 h 17"/>
                    <a:gd name="T12" fmla="*/ 2 w 25"/>
                    <a:gd name="T13" fmla="*/ 8 h 17"/>
                    <a:gd name="T14" fmla="*/ 2 w 25"/>
                    <a:gd name="T15" fmla="*/ 8 h 17"/>
                    <a:gd name="T16" fmla="*/ 18 w 25"/>
                    <a:gd name="T17" fmla="*/ 16 h 17"/>
                    <a:gd name="T18" fmla="*/ 18 w 25"/>
                    <a:gd name="T19" fmla="*/ 16 h 17"/>
                    <a:gd name="T20" fmla="*/ 20 w 25"/>
                    <a:gd name="T21" fmla="*/ 17 h 17"/>
                    <a:gd name="T22" fmla="*/ 25 w 25"/>
                    <a:gd name="T23" fmla="*/ 12 h 17"/>
                    <a:gd name="T24" fmla="*/ 22 w 25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7">
                      <a:moveTo>
                        <a:pt x="22" y="8"/>
                      </a:move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15" y="5"/>
                        <a:pt x="9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4" y="10"/>
                        <a:pt x="11" y="13"/>
                        <a:pt x="18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9" y="17"/>
                        <a:pt x="20" y="17"/>
                        <a:pt x="20" y="17"/>
                      </a:cubicBezTo>
                      <a:cubicBezTo>
                        <a:pt x="23" y="17"/>
                        <a:pt x="25" y="15"/>
                        <a:pt x="25" y="12"/>
                      </a:cubicBezTo>
                      <a:cubicBezTo>
                        <a:pt x="25" y="10"/>
                        <a:pt x="24" y="9"/>
                        <a:pt x="22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7" name="Freeform 174"/>
                <p:cNvSpPr/>
                <p:nvPr/>
              </p:nvSpPr>
              <p:spPr bwMode="auto">
                <a:xfrm rot="19870194">
                  <a:off x="1985064" y="2470965"/>
                  <a:ext cx="32956" cy="18455"/>
                </a:xfrm>
                <a:custGeom>
                  <a:avLst/>
                  <a:gdLst>
                    <a:gd name="T0" fmla="*/ 25 w 28"/>
                    <a:gd name="T1" fmla="*/ 7 h 16"/>
                    <a:gd name="T2" fmla="*/ 25 w 28"/>
                    <a:gd name="T3" fmla="*/ 7 h 16"/>
                    <a:gd name="T4" fmla="*/ 6 w 28"/>
                    <a:gd name="T5" fmla="*/ 1 h 16"/>
                    <a:gd name="T6" fmla="*/ 6 w 28"/>
                    <a:gd name="T7" fmla="*/ 1 h 16"/>
                    <a:gd name="T8" fmla="*/ 5 w 28"/>
                    <a:gd name="T9" fmla="*/ 0 h 16"/>
                    <a:gd name="T10" fmla="*/ 0 w 28"/>
                    <a:gd name="T11" fmla="*/ 5 h 16"/>
                    <a:gd name="T12" fmla="*/ 4 w 28"/>
                    <a:gd name="T13" fmla="*/ 10 h 16"/>
                    <a:gd name="T14" fmla="*/ 4 w 28"/>
                    <a:gd name="T15" fmla="*/ 10 h 16"/>
                    <a:gd name="T16" fmla="*/ 22 w 28"/>
                    <a:gd name="T17" fmla="*/ 15 h 16"/>
                    <a:gd name="T18" fmla="*/ 22 w 28"/>
                    <a:gd name="T19" fmla="*/ 15 h 16"/>
                    <a:gd name="T20" fmla="*/ 23 w 28"/>
                    <a:gd name="T21" fmla="*/ 16 h 16"/>
                    <a:gd name="T22" fmla="*/ 28 w 28"/>
                    <a:gd name="T23" fmla="*/ 11 h 16"/>
                    <a:gd name="T24" fmla="*/ 25 w 28"/>
                    <a:gd name="T25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6">
                      <a:moveTo>
                        <a:pt x="25" y="7"/>
                      </a:move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18" y="4"/>
                        <a:pt x="12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9" y="11"/>
                        <a:pt x="15" y="13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6"/>
                        <a:pt x="23" y="16"/>
                        <a:pt x="23" y="16"/>
                      </a:cubicBezTo>
                      <a:cubicBezTo>
                        <a:pt x="26" y="16"/>
                        <a:pt x="28" y="14"/>
                        <a:pt x="28" y="11"/>
                      </a:cubicBezTo>
                      <a:cubicBezTo>
                        <a:pt x="28" y="9"/>
                        <a:pt x="27" y="7"/>
                        <a:pt x="25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8" name="Freeform 175"/>
                <p:cNvSpPr/>
                <p:nvPr/>
              </p:nvSpPr>
              <p:spPr bwMode="auto">
                <a:xfrm rot="19870194">
                  <a:off x="2133207" y="2454971"/>
                  <a:ext cx="21092" cy="26804"/>
                </a:xfrm>
                <a:custGeom>
                  <a:avLst/>
                  <a:gdLst>
                    <a:gd name="T0" fmla="*/ 9 w 18"/>
                    <a:gd name="T1" fmla="*/ 21 h 23"/>
                    <a:gd name="T2" fmla="*/ 17 w 18"/>
                    <a:gd name="T3" fmla="*/ 8 h 23"/>
                    <a:gd name="T4" fmla="*/ 17 w 18"/>
                    <a:gd name="T5" fmla="*/ 8 h 23"/>
                    <a:gd name="T6" fmla="*/ 18 w 18"/>
                    <a:gd name="T7" fmla="*/ 6 h 23"/>
                    <a:gd name="T8" fmla="*/ 15 w 18"/>
                    <a:gd name="T9" fmla="*/ 1 h 23"/>
                    <a:gd name="T10" fmla="*/ 15 w 18"/>
                    <a:gd name="T11" fmla="*/ 1 h 23"/>
                    <a:gd name="T12" fmla="*/ 12 w 18"/>
                    <a:gd name="T13" fmla="*/ 0 h 23"/>
                    <a:gd name="T14" fmla="*/ 12 w 18"/>
                    <a:gd name="T15" fmla="*/ 0 h 23"/>
                    <a:gd name="T16" fmla="*/ 12 w 18"/>
                    <a:gd name="T17" fmla="*/ 0 h 23"/>
                    <a:gd name="T18" fmla="*/ 12 w 18"/>
                    <a:gd name="T19" fmla="*/ 0 h 23"/>
                    <a:gd name="T20" fmla="*/ 10 w 18"/>
                    <a:gd name="T21" fmla="*/ 0 h 23"/>
                    <a:gd name="T22" fmla="*/ 5 w 18"/>
                    <a:gd name="T23" fmla="*/ 5 h 23"/>
                    <a:gd name="T24" fmla="*/ 6 w 18"/>
                    <a:gd name="T25" fmla="*/ 7 h 23"/>
                    <a:gd name="T26" fmla="*/ 1 w 18"/>
                    <a:gd name="T27" fmla="*/ 16 h 23"/>
                    <a:gd name="T28" fmla="*/ 1 w 18"/>
                    <a:gd name="T29" fmla="*/ 16 h 23"/>
                    <a:gd name="T30" fmla="*/ 0 w 18"/>
                    <a:gd name="T31" fmla="*/ 18 h 23"/>
                    <a:gd name="T32" fmla="*/ 5 w 18"/>
                    <a:gd name="T33" fmla="*/ 23 h 23"/>
                    <a:gd name="T34" fmla="*/ 9 w 18"/>
                    <a:gd name="T35" fmla="*/ 2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3">
                      <a:moveTo>
                        <a:pt x="9" y="21"/>
                      </a:move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8" y="7"/>
                        <a:pt x="18" y="6"/>
                      </a:cubicBezTo>
                      <a:cubicBezTo>
                        <a:pt x="18" y="4"/>
                        <a:pt x="17" y="2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1" y="0"/>
                        <a:pt x="10" y="0"/>
                      </a:cubicBezTo>
                      <a:cubicBezTo>
                        <a:pt x="7" y="0"/>
                        <a:pt x="5" y="2"/>
                        <a:pt x="5" y="5"/>
                      </a:cubicBezTo>
                      <a:cubicBezTo>
                        <a:pt x="5" y="6"/>
                        <a:pt x="6" y="7"/>
                        <a:pt x="6" y="7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8"/>
                      </a:cubicBezTo>
                      <a:cubicBezTo>
                        <a:pt x="0" y="21"/>
                        <a:pt x="2" y="23"/>
                        <a:pt x="5" y="23"/>
                      </a:cubicBezTo>
                      <a:cubicBezTo>
                        <a:pt x="6" y="23"/>
                        <a:pt x="8" y="22"/>
                        <a:pt x="9" y="21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19" name="Freeform 176"/>
                <p:cNvSpPr/>
                <p:nvPr/>
              </p:nvSpPr>
              <p:spPr bwMode="auto">
                <a:xfrm rot="19870194">
                  <a:off x="1970718" y="2390013"/>
                  <a:ext cx="29001" cy="16258"/>
                </a:xfrm>
                <a:custGeom>
                  <a:avLst/>
                  <a:gdLst>
                    <a:gd name="T0" fmla="*/ 22 w 25"/>
                    <a:gd name="T1" fmla="*/ 12 h 14"/>
                    <a:gd name="T2" fmla="*/ 22 w 25"/>
                    <a:gd name="T3" fmla="*/ 12 h 14"/>
                    <a:gd name="T4" fmla="*/ 24 w 25"/>
                    <a:gd name="T5" fmla="*/ 9 h 14"/>
                    <a:gd name="T6" fmla="*/ 24 w 25"/>
                    <a:gd name="T7" fmla="*/ 8 h 14"/>
                    <a:gd name="T8" fmla="*/ 25 w 25"/>
                    <a:gd name="T9" fmla="*/ 6 h 14"/>
                    <a:gd name="T10" fmla="*/ 20 w 25"/>
                    <a:gd name="T11" fmla="*/ 1 h 14"/>
                    <a:gd name="T12" fmla="*/ 16 w 25"/>
                    <a:gd name="T13" fmla="*/ 4 h 14"/>
                    <a:gd name="T14" fmla="*/ 16 w 25"/>
                    <a:gd name="T15" fmla="*/ 4 h 14"/>
                    <a:gd name="T16" fmla="*/ 16 w 25"/>
                    <a:gd name="T17" fmla="*/ 4 h 14"/>
                    <a:gd name="T18" fmla="*/ 15 w 25"/>
                    <a:gd name="T19" fmla="*/ 3 h 14"/>
                    <a:gd name="T20" fmla="*/ 15 w 25"/>
                    <a:gd name="T21" fmla="*/ 3 h 14"/>
                    <a:gd name="T22" fmla="*/ 15 w 25"/>
                    <a:gd name="T23" fmla="*/ 3 h 14"/>
                    <a:gd name="T24" fmla="*/ 15 w 25"/>
                    <a:gd name="T25" fmla="*/ 3 h 14"/>
                    <a:gd name="T26" fmla="*/ 15 w 25"/>
                    <a:gd name="T27" fmla="*/ 3 h 14"/>
                    <a:gd name="T28" fmla="*/ 15 w 25"/>
                    <a:gd name="T29" fmla="*/ 3 h 14"/>
                    <a:gd name="T30" fmla="*/ 7 w 25"/>
                    <a:gd name="T31" fmla="*/ 0 h 14"/>
                    <a:gd name="T32" fmla="*/ 7 w 25"/>
                    <a:gd name="T33" fmla="*/ 0 h 14"/>
                    <a:gd name="T34" fmla="*/ 7 w 25"/>
                    <a:gd name="T35" fmla="*/ 0 h 14"/>
                    <a:gd name="T36" fmla="*/ 7 w 25"/>
                    <a:gd name="T37" fmla="*/ 0 h 14"/>
                    <a:gd name="T38" fmla="*/ 5 w 25"/>
                    <a:gd name="T39" fmla="*/ 0 h 14"/>
                    <a:gd name="T40" fmla="*/ 0 w 25"/>
                    <a:gd name="T41" fmla="*/ 5 h 14"/>
                    <a:gd name="T42" fmla="*/ 3 w 25"/>
                    <a:gd name="T43" fmla="*/ 9 h 14"/>
                    <a:gd name="T44" fmla="*/ 3 w 25"/>
                    <a:gd name="T45" fmla="*/ 9 h 14"/>
                    <a:gd name="T46" fmla="*/ 12 w 25"/>
                    <a:gd name="T47" fmla="*/ 12 h 14"/>
                    <a:gd name="T48" fmla="*/ 12 w 25"/>
                    <a:gd name="T49" fmla="*/ 12 h 14"/>
                    <a:gd name="T50" fmla="*/ 16 w 25"/>
                    <a:gd name="T51" fmla="*/ 14 h 14"/>
                    <a:gd name="T52" fmla="*/ 16 w 25"/>
                    <a:gd name="T53" fmla="*/ 14 h 14"/>
                    <a:gd name="T54" fmla="*/ 16 w 25"/>
                    <a:gd name="T55" fmla="*/ 14 h 14"/>
                    <a:gd name="T56" fmla="*/ 16 w 25"/>
                    <a:gd name="T57" fmla="*/ 14 h 14"/>
                    <a:gd name="T58" fmla="*/ 18 w 25"/>
                    <a:gd name="T59" fmla="*/ 14 h 14"/>
                    <a:gd name="T60" fmla="*/ 22 w 25"/>
                    <a:gd name="T61" fmla="*/ 1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5" h="14">
                      <a:moveTo>
                        <a:pt x="22" y="12"/>
                      </a:move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5" y="8"/>
                        <a:pt x="25" y="7"/>
                        <a:pt x="25" y="6"/>
                      </a:cubicBezTo>
                      <a:cubicBezTo>
                        <a:pt x="25" y="3"/>
                        <a:pt x="23" y="1"/>
                        <a:pt x="20" y="1"/>
                      </a:cubicBezTo>
                      <a:cubicBezTo>
                        <a:pt x="19" y="1"/>
                        <a:pt x="17" y="2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7" y="14"/>
                        <a:pt x="17" y="14"/>
                        <a:pt x="18" y="14"/>
                      </a:cubicBezTo>
                      <a:cubicBezTo>
                        <a:pt x="20" y="14"/>
                        <a:pt x="21" y="13"/>
                        <a:pt x="22" y="12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0" name="Freeform 177"/>
                <p:cNvSpPr/>
                <p:nvPr/>
              </p:nvSpPr>
              <p:spPr bwMode="auto">
                <a:xfrm rot="19870194">
                  <a:off x="1936670" y="2483964"/>
                  <a:ext cx="32516" cy="15379"/>
                </a:xfrm>
                <a:custGeom>
                  <a:avLst/>
                  <a:gdLst>
                    <a:gd name="T0" fmla="*/ 24 w 28"/>
                    <a:gd name="T1" fmla="*/ 4 h 13"/>
                    <a:gd name="T2" fmla="*/ 24 w 28"/>
                    <a:gd name="T3" fmla="*/ 4 h 13"/>
                    <a:gd name="T4" fmla="*/ 6 w 28"/>
                    <a:gd name="T5" fmla="*/ 0 h 13"/>
                    <a:gd name="T6" fmla="*/ 5 w 28"/>
                    <a:gd name="T7" fmla="*/ 0 h 13"/>
                    <a:gd name="T8" fmla="*/ 5 w 28"/>
                    <a:gd name="T9" fmla="*/ 0 h 13"/>
                    <a:gd name="T10" fmla="*/ 0 w 28"/>
                    <a:gd name="T11" fmla="*/ 4 h 13"/>
                    <a:gd name="T12" fmla="*/ 4 w 28"/>
                    <a:gd name="T13" fmla="*/ 9 h 13"/>
                    <a:gd name="T14" fmla="*/ 4 w 28"/>
                    <a:gd name="T15" fmla="*/ 9 h 13"/>
                    <a:gd name="T16" fmla="*/ 22 w 28"/>
                    <a:gd name="T17" fmla="*/ 13 h 13"/>
                    <a:gd name="T18" fmla="*/ 22 w 28"/>
                    <a:gd name="T19" fmla="*/ 13 h 13"/>
                    <a:gd name="T20" fmla="*/ 23 w 28"/>
                    <a:gd name="T21" fmla="*/ 13 h 13"/>
                    <a:gd name="T22" fmla="*/ 28 w 28"/>
                    <a:gd name="T23" fmla="*/ 9 h 13"/>
                    <a:gd name="T24" fmla="*/ 24 w 28"/>
                    <a:gd name="T25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3">
                      <a:moveTo>
                        <a:pt x="24" y="4"/>
                      </a:move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8" y="2"/>
                        <a:pt x="11" y="1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1" y="8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9" y="10"/>
                        <a:pt x="16" y="12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3"/>
                        <a:pt x="23" y="13"/>
                        <a:pt x="23" y="13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6"/>
                        <a:pt x="26" y="5"/>
                        <a:pt x="24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1" name="Freeform 178"/>
                <p:cNvSpPr/>
                <p:nvPr/>
              </p:nvSpPr>
              <p:spPr bwMode="auto">
                <a:xfrm rot="19870194">
                  <a:off x="2035593" y="2461925"/>
                  <a:ext cx="32516" cy="19773"/>
                </a:xfrm>
                <a:custGeom>
                  <a:avLst/>
                  <a:gdLst>
                    <a:gd name="T0" fmla="*/ 25 w 28"/>
                    <a:gd name="T1" fmla="*/ 8 h 17"/>
                    <a:gd name="T2" fmla="*/ 25 w 28"/>
                    <a:gd name="T3" fmla="*/ 8 h 17"/>
                    <a:gd name="T4" fmla="*/ 7 w 28"/>
                    <a:gd name="T5" fmla="*/ 1 h 17"/>
                    <a:gd name="T6" fmla="*/ 6 w 28"/>
                    <a:gd name="T7" fmla="*/ 1 h 17"/>
                    <a:gd name="T8" fmla="*/ 5 w 28"/>
                    <a:gd name="T9" fmla="*/ 0 h 17"/>
                    <a:gd name="T10" fmla="*/ 0 w 28"/>
                    <a:gd name="T11" fmla="*/ 5 h 17"/>
                    <a:gd name="T12" fmla="*/ 3 w 28"/>
                    <a:gd name="T13" fmla="*/ 9 h 17"/>
                    <a:gd name="T14" fmla="*/ 3 w 28"/>
                    <a:gd name="T15" fmla="*/ 10 h 17"/>
                    <a:gd name="T16" fmla="*/ 21 w 28"/>
                    <a:gd name="T17" fmla="*/ 16 h 17"/>
                    <a:gd name="T18" fmla="*/ 21 w 28"/>
                    <a:gd name="T19" fmla="*/ 16 h 17"/>
                    <a:gd name="T20" fmla="*/ 23 w 28"/>
                    <a:gd name="T21" fmla="*/ 17 h 17"/>
                    <a:gd name="T22" fmla="*/ 28 w 28"/>
                    <a:gd name="T23" fmla="*/ 12 h 17"/>
                    <a:gd name="T24" fmla="*/ 25 w 28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7">
                      <a:moveTo>
                        <a:pt x="25" y="8"/>
                      </a:move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18" y="5"/>
                        <a:pt x="12" y="3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9" y="12"/>
                        <a:pt x="15" y="14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2" y="17"/>
                        <a:pt x="23" y="17"/>
                      </a:cubicBezTo>
                      <a:cubicBezTo>
                        <a:pt x="25" y="17"/>
                        <a:pt x="28" y="15"/>
                        <a:pt x="28" y="12"/>
                      </a:cubicBezTo>
                      <a:cubicBezTo>
                        <a:pt x="28" y="10"/>
                        <a:pt x="26" y="8"/>
                        <a:pt x="25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2" name="Freeform 179"/>
                <p:cNvSpPr/>
                <p:nvPr/>
              </p:nvSpPr>
              <p:spPr bwMode="auto">
                <a:xfrm rot="19870194">
                  <a:off x="1931623" y="2386637"/>
                  <a:ext cx="19773" cy="25486"/>
                </a:xfrm>
                <a:custGeom>
                  <a:avLst/>
                  <a:gdLst>
                    <a:gd name="T0" fmla="*/ 9 w 17"/>
                    <a:gd name="T1" fmla="*/ 21 h 22"/>
                    <a:gd name="T2" fmla="*/ 11 w 17"/>
                    <a:gd name="T3" fmla="*/ 21 h 22"/>
                    <a:gd name="T4" fmla="*/ 11 w 17"/>
                    <a:gd name="T5" fmla="*/ 21 h 22"/>
                    <a:gd name="T6" fmla="*/ 12 w 17"/>
                    <a:gd name="T7" fmla="*/ 22 h 22"/>
                    <a:gd name="T8" fmla="*/ 17 w 17"/>
                    <a:gd name="T9" fmla="*/ 17 h 22"/>
                    <a:gd name="T10" fmla="*/ 14 w 17"/>
                    <a:gd name="T11" fmla="*/ 12 h 22"/>
                    <a:gd name="T12" fmla="*/ 14 w 17"/>
                    <a:gd name="T13" fmla="*/ 12 h 22"/>
                    <a:gd name="T14" fmla="*/ 13 w 17"/>
                    <a:gd name="T15" fmla="*/ 12 h 22"/>
                    <a:gd name="T16" fmla="*/ 13 w 17"/>
                    <a:gd name="T17" fmla="*/ 12 h 22"/>
                    <a:gd name="T18" fmla="*/ 12 w 17"/>
                    <a:gd name="T19" fmla="*/ 12 h 22"/>
                    <a:gd name="T20" fmla="*/ 12 w 17"/>
                    <a:gd name="T21" fmla="*/ 12 h 22"/>
                    <a:gd name="T22" fmla="*/ 12 w 17"/>
                    <a:gd name="T23" fmla="*/ 12 h 22"/>
                    <a:gd name="T24" fmla="*/ 12 w 17"/>
                    <a:gd name="T25" fmla="*/ 12 h 22"/>
                    <a:gd name="T26" fmla="*/ 12 w 17"/>
                    <a:gd name="T27" fmla="*/ 12 h 22"/>
                    <a:gd name="T28" fmla="*/ 15 w 17"/>
                    <a:gd name="T29" fmla="*/ 7 h 22"/>
                    <a:gd name="T30" fmla="*/ 15 w 17"/>
                    <a:gd name="T31" fmla="*/ 7 h 22"/>
                    <a:gd name="T32" fmla="*/ 15 w 17"/>
                    <a:gd name="T33" fmla="*/ 5 h 22"/>
                    <a:gd name="T34" fmla="*/ 11 w 17"/>
                    <a:gd name="T35" fmla="*/ 0 h 22"/>
                    <a:gd name="T36" fmla="*/ 7 w 17"/>
                    <a:gd name="T37" fmla="*/ 2 h 22"/>
                    <a:gd name="T38" fmla="*/ 7 w 17"/>
                    <a:gd name="T39" fmla="*/ 2 h 22"/>
                    <a:gd name="T40" fmla="*/ 1 w 17"/>
                    <a:gd name="T41" fmla="*/ 12 h 22"/>
                    <a:gd name="T42" fmla="*/ 1 w 17"/>
                    <a:gd name="T43" fmla="*/ 12 h 22"/>
                    <a:gd name="T44" fmla="*/ 0 w 17"/>
                    <a:gd name="T45" fmla="*/ 14 h 22"/>
                    <a:gd name="T46" fmla="*/ 3 w 17"/>
                    <a:gd name="T47" fmla="*/ 18 h 22"/>
                    <a:gd name="T48" fmla="*/ 3 w 17"/>
                    <a:gd name="T49" fmla="*/ 18 h 22"/>
                    <a:gd name="T50" fmla="*/ 9 w 17"/>
                    <a:gd name="T51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" h="22">
                      <a:moveTo>
                        <a:pt x="9" y="21"/>
                      </a:move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2" y="22"/>
                        <a:pt x="12" y="22"/>
                      </a:cubicBezTo>
                      <a:cubicBezTo>
                        <a:pt x="15" y="22"/>
                        <a:pt x="17" y="19"/>
                        <a:pt x="17" y="17"/>
                      </a:cubicBezTo>
                      <a:cubicBezTo>
                        <a:pt x="17" y="15"/>
                        <a:pt x="16" y="13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6"/>
                        <a:pt x="15" y="5"/>
                        <a:pt x="15" y="5"/>
                      </a:cubicBezTo>
                      <a:cubicBezTo>
                        <a:pt x="15" y="2"/>
                        <a:pt x="13" y="0"/>
                        <a:pt x="11" y="0"/>
                      </a:cubicBezTo>
                      <a:cubicBezTo>
                        <a:pt x="9" y="0"/>
                        <a:pt x="7" y="1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6"/>
                        <a:pt x="2" y="18"/>
                        <a:pt x="3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3" name="Freeform 180"/>
                <p:cNvSpPr/>
                <p:nvPr/>
              </p:nvSpPr>
              <p:spPr bwMode="auto">
                <a:xfrm rot="19870194">
                  <a:off x="1840144" y="2336851"/>
                  <a:ext cx="18895" cy="31637"/>
                </a:xfrm>
                <a:custGeom>
                  <a:avLst/>
                  <a:gdLst>
                    <a:gd name="T0" fmla="*/ 16 w 16"/>
                    <a:gd name="T1" fmla="*/ 6 h 27"/>
                    <a:gd name="T2" fmla="*/ 16 w 16"/>
                    <a:gd name="T3" fmla="*/ 6 h 27"/>
                    <a:gd name="T4" fmla="*/ 16 w 16"/>
                    <a:gd name="T5" fmla="*/ 5 h 27"/>
                    <a:gd name="T6" fmla="*/ 11 w 16"/>
                    <a:gd name="T7" fmla="*/ 0 h 27"/>
                    <a:gd name="T8" fmla="*/ 7 w 16"/>
                    <a:gd name="T9" fmla="*/ 3 h 27"/>
                    <a:gd name="T10" fmla="*/ 7 w 16"/>
                    <a:gd name="T11" fmla="*/ 3 h 27"/>
                    <a:gd name="T12" fmla="*/ 1 w 16"/>
                    <a:gd name="T13" fmla="*/ 21 h 27"/>
                    <a:gd name="T14" fmla="*/ 1 w 16"/>
                    <a:gd name="T15" fmla="*/ 21 h 27"/>
                    <a:gd name="T16" fmla="*/ 0 w 16"/>
                    <a:gd name="T17" fmla="*/ 22 h 27"/>
                    <a:gd name="T18" fmla="*/ 5 w 16"/>
                    <a:gd name="T19" fmla="*/ 27 h 27"/>
                    <a:gd name="T20" fmla="*/ 10 w 16"/>
                    <a:gd name="T21" fmla="*/ 24 h 27"/>
                    <a:gd name="T22" fmla="*/ 10 w 16"/>
                    <a:gd name="T23" fmla="*/ 24 h 27"/>
                    <a:gd name="T24" fmla="*/ 16 w 16"/>
                    <a:gd name="T25" fmla="*/ 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" h="27">
                      <a:moveTo>
                        <a:pt x="16" y="6"/>
                      </a:move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ubicBezTo>
                        <a:pt x="9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9"/>
                        <a:pt x="3" y="15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1"/>
                        <a:pt x="0" y="22"/>
                        <a:pt x="0" y="22"/>
                      </a:cubicBezTo>
                      <a:cubicBezTo>
                        <a:pt x="0" y="25"/>
                        <a:pt x="3" y="27"/>
                        <a:pt x="5" y="27"/>
                      </a:cubicBezTo>
                      <a:cubicBezTo>
                        <a:pt x="7" y="27"/>
                        <a:pt x="9" y="26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2" y="18"/>
                        <a:pt x="14" y="12"/>
                        <a:pt x="16" y="6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4" name="Freeform 181"/>
                <p:cNvSpPr/>
                <p:nvPr/>
              </p:nvSpPr>
              <p:spPr bwMode="auto">
                <a:xfrm rot="19870194">
                  <a:off x="2085269" y="2455966"/>
                  <a:ext cx="32956" cy="18895"/>
                </a:xfrm>
                <a:custGeom>
                  <a:avLst/>
                  <a:gdLst>
                    <a:gd name="T0" fmla="*/ 25 w 28"/>
                    <a:gd name="T1" fmla="*/ 7 h 16"/>
                    <a:gd name="T2" fmla="*/ 25 w 28"/>
                    <a:gd name="T3" fmla="*/ 7 h 16"/>
                    <a:gd name="T4" fmla="*/ 7 w 28"/>
                    <a:gd name="T5" fmla="*/ 0 h 16"/>
                    <a:gd name="T6" fmla="*/ 7 w 28"/>
                    <a:gd name="T7" fmla="*/ 0 h 16"/>
                    <a:gd name="T8" fmla="*/ 5 w 28"/>
                    <a:gd name="T9" fmla="*/ 0 h 16"/>
                    <a:gd name="T10" fmla="*/ 0 w 28"/>
                    <a:gd name="T11" fmla="*/ 5 h 16"/>
                    <a:gd name="T12" fmla="*/ 3 w 28"/>
                    <a:gd name="T13" fmla="*/ 9 h 16"/>
                    <a:gd name="T14" fmla="*/ 3 w 28"/>
                    <a:gd name="T15" fmla="*/ 9 h 16"/>
                    <a:gd name="T16" fmla="*/ 21 w 28"/>
                    <a:gd name="T17" fmla="*/ 16 h 16"/>
                    <a:gd name="T18" fmla="*/ 21 w 28"/>
                    <a:gd name="T19" fmla="*/ 16 h 16"/>
                    <a:gd name="T20" fmla="*/ 21 w 28"/>
                    <a:gd name="T21" fmla="*/ 16 h 16"/>
                    <a:gd name="T22" fmla="*/ 21 w 28"/>
                    <a:gd name="T23" fmla="*/ 16 h 16"/>
                    <a:gd name="T24" fmla="*/ 23 w 28"/>
                    <a:gd name="T25" fmla="*/ 16 h 16"/>
                    <a:gd name="T26" fmla="*/ 28 w 28"/>
                    <a:gd name="T27" fmla="*/ 12 h 16"/>
                    <a:gd name="T28" fmla="*/ 25 w 28"/>
                    <a:gd name="T2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" h="16">
                      <a:moveTo>
                        <a:pt x="25" y="7"/>
                      </a:move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19" y="5"/>
                        <a:pt x="13" y="2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1"/>
                        <a:pt x="15" y="14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2" y="16"/>
                        <a:pt x="23" y="16"/>
                      </a:cubicBezTo>
                      <a:cubicBezTo>
                        <a:pt x="26" y="16"/>
                        <a:pt x="28" y="14"/>
                        <a:pt x="28" y="12"/>
                      </a:cubicBezTo>
                      <a:cubicBezTo>
                        <a:pt x="28" y="10"/>
                        <a:pt x="26" y="8"/>
                        <a:pt x="25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5" name="Freeform 182"/>
                <p:cNvSpPr/>
                <p:nvPr/>
              </p:nvSpPr>
              <p:spPr bwMode="auto">
                <a:xfrm rot="19870194">
                  <a:off x="1983833" y="2334594"/>
                  <a:ext cx="21970" cy="30758"/>
                </a:xfrm>
                <a:custGeom>
                  <a:avLst/>
                  <a:gdLst>
                    <a:gd name="T0" fmla="*/ 14 w 19"/>
                    <a:gd name="T1" fmla="*/ 0 h 26"/>
                    <a:gd name="T2" fmla="*/ 10 w 19"/>
                    <a:gd name="T3" fmla="*/ 3 h 26"/>
                    <a:gd name="T4" fmla="*/ 10 w 19"/>
                    <a:gd name="T5" fmla="*/ 3 h 26"/>
                    <a:gd name="T6" fmla="*/ 0 w 19"/>
                    <a:gd name="T7" fmla="*/ 19 h 26"/>
                    <a:gd name="T8" fmla="*/ 0 w 19"/>
                    <a:gd name="T9" fmla="*/ 19 h 26"/>
                    <a:gd name="T10" fmla="*/ 0 w 19"/>
                    <a:gd name="T11" fmla="*/ 21 h 26"/>
                    <a:gd name="T12" fmla="*/ 4 w 19"/>
                    <a:gd name="T13" fmla="*/ 26 h 26"/>
                    <a:gd name="T14" fmla="*/ 8 w 19"/>
                    <a:gd name="T15" fmla="*/ 24 h 26"/>
                    <a:gd name="T16" fmla="*/ 8 w 19"/>
                    <a:gd name="T17" fmla="*/ 24 h 26"/>
                    <a:gd name="T18" fmla="*/ 18 w 19"/>
                    <a:gd name="T19" fmla="*/ 8 h 26"/>
                    <a:gd name="T20" fmla="*/ 18 w 19"/>
                    <a:gd name="T21" fmla="*/ 7 h 26"/>
                    <a:gd name="T22" fmla="*/ 19 w 19"/>
                    <a:gd name="T23" fmla="*/ 5 h 26"/>
                    <a:gd name="T24" fmla="*/ 14 w 19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14" y="0"/>
                      </a:moveTo>
                      <a:cubicBezTo>
                        <a:pt x="13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7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6" name="Freeform 183"/>
                <p:cNvSpPr/>
                <p:nvPr/>
              </p:nvSpPr>
              <p:spPr bwMode="auto">
                <a:xfrm rot="19870194">
                  <a:off x="2149895" y="2498036"/>
                  <a:ext cx="11425" cy="32956"/>
                </a:xfrm>
                <a:custGeom>
                  <a:avLst/>
                  <a:gdLst>
                    <a:gd name="T0" fmla="*/ 10 w 10"/>
                    <a:gd name="T1" fmla="*/ 23 h 28"/>
                    <a:gd name="T2" fmla="*/ 9 w 10"/>
                    <a:gd name="T3" fmla="*/ 12 h 28"/>
                    <a:gd name="T4" fmla="*/ 9 w 10"/>
                    <a:gd name="T5" fmla="*/ 5 h 28"/>
                    <a:gd name="T6" fmla="*/ 9 w 10"/>
                    <a:gd name="T7" fmla="*/ 5 h 28"/>
                    <a:gd name="T8" fmla="*/ 9 w 10"/>
                    <a:gd name="T9" fmla="*/ 4 h 28"/>
                    <a:gd name="T10" fmla="*/ 5 w 10"/>
                    <a:gd name="T11" fmla="*/ 0 h 28"/>
                    <a:gd name="T12" fmla="*/ 0 w 10"/>
                    <a:gd name="T13" fmla="*/ 4 h 28"/>
                    <a:gd name="T14" fmla="*/ 0 w 10"/>
                    <a:gd name="T15" fmla="*/ 4 h 28"/>
                    <a:gd name="T16" fmla="*/ 0 w 10"/>
                    <a:gd name="T17" fmla="*/ 11 h 28"/>
                    <a:gd name="T18" fmla="*/ 0 w 10"/>
                    <a:gd name="T19" fmla="*/ 11 h 28"/>
                    <a:gd name="T20" fmla="*/ 0 w 10"/>
                    <a:gd name="T21" fmla="*/ 12 h 28"/>
                    <a:gd name="T22" fmla="*/ 0 w 10"/>
                    <a:gd name="T23" fmla="*/ 12 h 28"/>
                    <a:gd name="T24" fmla="*/ 0 w 10"/>
                    <a:gd name="T25" fmla="*/ 12 h 28"/>
                    <a:gd name="T26" fmla="*/ 1 w 10"/>
                    <a:gd name="T27" fmla="*/ 24 h 28"/>
                    <a:gd name="T28" fmla="*/ 1 w 10"/>
                    <a:gd name="T29" fmla="*/ 24 h 28"/>
                    <a:gd name="T30" fmla="*/ 6 w 10"/>
                    <a:gd name="T31" fmla="*/ 28 h 28"/>
                    <a:gd name="T32" fmla="*/ 10 w 10"/>
                    <a:gd name="T33" fmla="*/ 23 h 28"/>
                    <a:gd name="T34" fmla="*/ 10 w 10"/>
                    <a:gd name="T35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" h="28">
                      <a:moveTo>
                        <a:pt x="10" y="23"/>
                      </a:move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6"/>
                        <a:pt x="3" y="28"/>
                        <a:pt x="6" y="28"/>
                      </a:cubicBezTo>
                      <a:cubicBezTo>
                        <a:pt x="8" y="28"/>
                        <a:pt x="10" y="26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27" name="Freeform 184"/>
                <p:cNvSpPr/>
                <p:nvPr/>
              </p:nvSpPr>
              <p:spPr bwMode="auto">
                <a:xfrm rot="19870194">
                  <a:off x="1985685" y="2285271"/>
                  <a:ext cx="22410" cy="30319"/>
                </a:xfrm>
                <a:custGeom>
                  <a:avLst/>
                  <a:gdLst>
                    <a:gd name="T0" fmla="*/ 9 w 19"/>
                    <a:gd name="T1" fmla="*/ 23 h 26"/>
                    <a:gd name="T2" fmla="*/ 9 w 19"/>
                    <a:gd name="T3" fmla="*/ 23 h 26"/>
                    <a:gd name="T4" fmla="*/ 18 w 19"/>
                    <a:gd name="T5" fmla="*/ 7 h 26"/>
                    <a:gd name="T6" fmla="*/ 18 w 19"/>
                    <a:gd name="T7" fmla="*/ 7 h 26"/>
                    <a:gd name="T8" fmla="*/ 19 w 19"/>
                    <a:gd name="T9" fmla="*/ 5 h 26"/>
                    <a:gd name="T10" fmla="*/ 14 w 19"/>
                    <a:gd name="T11" fmla="*/ 0 h 26"/>
                    <a:gd name="T12" fmla="*/ 11 w 19"/>
                    <a:gd name="T13" fmla="*/ 2 h 26"/>
                    <a:gd name="T14" fmla="*/ 10 w 19"/>
                    <a:gd name="T15" fmla="*/ 2 h 26"/>
                    <a:gd name="T16" fmla="*/ 1 w 19"/>
                    <a:gd name="T17" fmla="*/ 18 h 26"/>
                    <a:gd name="T18" fmla="*/ 1 w 19"/>
                    <a:gd name="T19" fmla="*/ 19 h 26"/>
                    <a:gd name="T20" fmla="*/ 0 w 19"/>
                    <a:gd name="T21" fmla="*/ 21 h 26"/>
                    <a:gd name="T22" fmla="*/ 5 w 19"/>
                    <a:gd name="T23" fmla="*/ 26 h 26"/>
                    <a:gd name="T24" fmla="*/ 9 w 19"/>
                    <a:gd name="T25" fmla="*/ 2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9" y="23"/>
                      </a:move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3" y="0"/>
                        <a:pt x="11" y="1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2574" name="Freeform 185"/>
              <p:cNvSpPr/>
              <p:nvPr/>
            </p:nvSpPr>
            <p:spPr bwMode="auto">
              <a:xfrm rot="19870194">
                <a:off x="2014464" y="1594344"/>
                <a:ext cx="428422" cy="443801"/>
              </a:xfrm>
              <a:custGeom>
                <a:avLst/>
                <a:gdLst>
                  <a:gd name="T0" fmla="*/ 338 w 365"/>
                  <a:gd name="T1" fmla="*/ 185 h 378"/>
                  <a:gd name="T2" fmla="*/ 320 w 365"/>
                  <a:gd name="T3" fmla="*/ 184 h 378"/>
                  <a:gd name="T4" fmla="*/ 317 w 365"/>
                  <a:gd name="T5" fmla="*/ 191 h 378"/>
                  <a:gd name="T6" fmla="*/ 318 w 365"/>
                  <a:gd name="T7" fmla="*/ 206 h 378"/>
                  <a:gd name="T8" fmla="*/ 290 w 365"/>
                  <a:gd name="T9" fmla="*/ 257 h 378"/>
                  <a:gd name="T10" fmla="*/ 221 w 365"/>
                  <a:gd name="T11" fmla="*/ 267 h 378"/>
                  <a:gd name="T12" fmla="*/ 266 w 365"/>
                  <a:gd name="T13" fmla="*/ 101 h 378"/>
                  <a:gd name="T14" fmla="*/ 291 w 365"/>
                  <a:gd name="T15" fmla="*/ 72 h 378"/>
                  <a:gd name="T16" fmla="*/ 304 w 365"/>
                  <a:gd name="T17" fmla="*/ 57 h 378"/>
                  <a:gd name="T18" fmla="*/ 293 w 365"/>
                  <a:gd name="T19" fmla="*/ 28 h 378"/>
                  <a:gd name="T20" fmla="*/ 253 w 365"/>
                  <a:gd name="T21" fmla="*/ 4 h 378"/>
                  <a:gd name="T22" fmla="*/ 247 w 365"/>
                  <a:gd name="T23" fmla="*/ 12 h 378"/>
                  <a:gd name="T24" fmla="*/ 248 w 365"/>
                  <a:gd name="T25" fmla="*/ 19 h 378"/>
                  <a:gd name="T26" fmla="*/ 241 w 365"/>
                  <a:gd name="T27" fmla="*/ 59 h 378"/>
                  <a:gd name="T28" fmla="*/ 162 w 365"/>
                  <a:gd name="T29" fmla="*/ 193 h 378"/>
                  <a:gd name="T30" fmla="*/ 120 w 365"/>
                  <a:gd name="T31" fmla="*/ 222 h 378"/>
                  <a:gd name="T32" fmla="*/ 62 w 365"/>
                  <a:gd name="T33" fmla="*/ 200 h 378"/>
                  <a:gd name="T34" fmla="*/ 101 w 365"/>
                  <a:gd name="T35" fmla="*/ 133 h 378"/>
                  <a:gd name="T36" fmla="*/ 106 w 365"/>
                  <a:gd name="T37" fmla="*/ 125 h 378"/>
                  <a:gd name="T38" fmla="*/ 97 w 365"/>
                  <a:gd name="T39" fmla="*/ 89 h 378"/>
                  <a:gd name="T40" fmla="*/ 67 w 365"/>
                  <a:gd name="T41" fmla="*/ 74 h 378"/>
                  <a:gd name="T42" fmla="*/ 63 w 365"/>
                  <a:gd name="T43" fmla="*/ 83 h 378"/>
                  <a:gd name="T44" fmla="*/ 66 w 365"/>
                  <a:gd name="T45" fmla="*/ 100 h 378"/>
                  <a:gd name="T46" fmla="*/ 45 w 365"/>
                  <a:gd name="T47" fmla="*/ 160 h 378"/>
                  <a:gd name="T48" fmla="*/ 20 w 365"/>
                  <a:gd name="T49" fmla="*/ 186 h 378"/>
                  <a:gd name="T50" fmla="*/ 3 w 365"/>
                  <a:gd name="T51" fmla="*/ 188 h 378"/>
                  <a:gd name="T52" fmla="*/ 0 w 365"/>
                  <a:gd name="T53" fmla="*/ 207 h 378"/>
                  <a:gd name="T54" fmla="*/ 20 w 365"/>
                  <a:gd name="T55" fmla="*/ 235 h 378"/>
                  <a:gd name="T56" fmla="*/ 127 w 365"/>
                  <a:gd name="T57" fmla="*/ 260 h 378"/>
                  <a:gd name="T58" fmla="*/ 254 w 365"/>
                  <a:gd name="T59" fmla="*/ 309 h 378"/>
                  <a:gd name="T60" fmla="*/ 245 w 365"/>
                  <a:gd name="T61" fmla="*/ 317 h 378"/>
                  <a:gd name="T62" fmla="*/ 228 w 365"/>
                  <a:gd name="T63" fmla="*/ 340 h 378"/>
                  <a:gd name="T64" fmla="*/ 251 w 365"/>
                  <a:gd name="T65" fmla="*/ 369 h 378"/>
                  <a:gd name="T66" fmla="*/ 313 w 365"/>
                  <a:gd name="T67" fmla="*/ 294 h 378"/>
                  <a:gd name="T68" fmla="*/ 348 w 365"/>
                  <a:gd name="T69" fmla="*/ 249 h 378"/>
                  <a:gd name="T70" fmla="*/ 363 w 365"/>
                  <a:gd name="T71" fmla="*/ 232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5" h="378">
                    <a:moveTo>
                      <a:pt x="357" y="207"/>
                    </a:moveTo>
                    <a:cubicBezTo>
                      <a:pt x="352" y="197"/>
                      <a:pt x="346" y="190"/>
                      <a:pt x="338" y="185"/>
                    </a:cubicBezTo>
                    <a:cubicBezTo>
                      <a:pt x="338" y="185"/>
                      <a:pt x="338" y="185"/>
                      <a:pt x="338" y="185"/>
                    </a:cubicBezTo>
                    <a:cubicBezTo>
                      <a:pt x="330" y="180"/>
                      <a:pt x="324" y="180"/>
                      <a:pt x="320" y="184"/>
                    </a:cubicBezTo>
                    <a:cubicBezTo>
                      <a:pt x="319" y="185"/>
                      <a:pt x="318" y="185"/>
                      <a:pt x="318" y="186"/>
                    </a:cubicBezTo>
                    <a:cubicBezTo>
                      <a:pt x="317" y="188"/>
                      <a:pt x="317" y="189"/>
                      <a:pt x="317" y="191"/>
                    </a:cubicBezTo>
                    <a:cubicBezTo>
                      <a:pt x="317" y="191"/>
                      <a:pt x="317" y="197"/>
                      <a:pt x="317" y="197"/>
                    </a:cubicBezTo>
                    <a:cubicBezTo>
                      <a:pt x="318" y="201"/>
                      <a:pt x="319" y="204"/>
                      <a:pt x="318" y="206"/>
                    </a:cubicBezTo>
                    <a:cubicBezTo>
                      <a:pt x="318" y="211"/>
                      <a:pt x="317" y="215"/>
                      <a:pt x="314" y="220"/>
                    </a:cubicBezTo>
                    <a:cubicBezTo>
                      <a:pt x="290" y="257"/>
                      <a:pt x="290" y="257"/>
                      <a:pt x="290" y="257"/>
                    </a:cubicBezTo>
                    <a:cubicBezTo>
                      <a:pt x="290" y="257"/>
                      <a:pt x="273" y="283"/>
                      <a:pt x="268" y="291"/>
                    </a:cubicBezTo>
                    <a:cubicBezTo>
                      <a:pt x="263" y="288"/>
                      <a:pt x="221" y="267"/>
                      <a:pt x="221" y="267"/>
                    </a:cubicBezTo>
                    <a:cubicBezTo>
                      <a:pt x="221" y="267"/>
                      <a:pt x="179" y="249"/>
                      <a:pt x="173" y="246"/>
                    </a:cubicBezTo>
                    <a:cubicBezTo>
                      <a:pt x="177" y="239"/>
                      <a:pt x="266" y="101"/>
                      <a:pt x="266" y="101"/>
                    </a:cubicBezTo>
                    <a:cubicBezTo>
                      <a:pt x="269" y="94"/>
                      <a:pt x="274" y="88"/>
                      <a:pt x="279" y="83"/>
                    </a:cubicBezTo>
                    <a:cubicBezTo>
                      <a:pt x="279" y="83"/>
                      <a:pt x="291" y="72"/>
                      <a:pt x="291" y="72"/>
                    </a:cubicBezTo>
                    <a:cubicBezTo>
                      <a:pt x="297" y="67"/>
                      <a:pt x="300" y="63"/>
                      <a:pt x="302" y="60"/>
                    </a:cubicBezTo>
                    <a:cubicBezTo>
                      <a:pt x="303" y="59"/>
                      <a:pt x="303" y="58"/>
                      <a:pt x="304" y="57"/>
                    </a:cubicBezTo>
                    <a:cubicBezTo>
                      <a:pt x="305" y="51"/>
                      <a:pt x="303" y="44"/>
                      <a:pt x="298" y="34"/>
                    </a:cubicBezTo>
                    <a:cubicBezTo>
                      <a:pt x="293" y="28"/>
                      <a:pt x="293" y="28"/>
                      <a:pt x="293" y="28"/>
                    </a:cubicBezTo>
                    <a:cubicBezTo>
                      <a:pt x="285" y="18"/>
                      <a:pt x="278" y="11"/>
                      <a:pt x="274" y="8"/>
                    </a:cubicBezTo>
                    <a:cubicBezTo>
                      <a:pt x="266" y="2"/>
                      <a:pt x="259" y="0"/>
                      <a:pt x="253" y="4"/>
                    </a:cubicBezTo>
                    <a:cubicBezTo>
                      <a:pt x="251" y="5"/>
                      <a:pt x="250" y="7"/>
                      <a:pt x="249" y="9"/>
                    </a:cubicBezTo>
                    <a:cubicBezTo>
                      <a:pt x="248" y="10"/>
                      <a:pt x="248" y="11"/>
                      <a:pt x="247" y="12"/>
                    </a:cubicBezTo>
                    <a:cubicBezTo>
                      <a:pt x="247" y="12"/>
                      <a:pt x="247" y="12"/>
                      <a:pt x="247" y="13"/>
                    </a:cubicBezTo>
                    <a:cubicBezTo>
                      <a:pt x="248" y="19"/>
                      <a:pt x="248" y="19"/>
                      <a:pt x="248" y="19"/>
                    </a:cubicBezTo>
                    <a:cubicBezTo>
                      <a:pt x="249" y="23"/>
                      <a:pt x="250" y="28"/>
                      <a:pt x="249" y="31"/>
                    </a:cubicBezTo>
                    <a:cubicBezTo>
                      <a:pt x="249" y="39"/>
                      <a:pt x="246" y="48"/>
                      <a:pt x="241" y="59"/>
                    </a:cubicBezTo>
                    <a:cubicBezTo>
                      <a:pt x="231" y="78"/>
                      <a:pt x="219" y="100"/>
                      <a:pt x="204" y="126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2" y="193"/>
                      <a:pt x="142" y="226"/>
                      <a:pt x="140" y="230"/>
                    </a:cubicBezTo>
                    <a:cubicBezTo>
                      <a:pt x="135" y="228"/>
                      <a:pt x="120" y="222"/>
                      <a:pt x="120" y="222"/>
                    </a:cubicBezTo>
                    <a:cubicBezTo>
                      <a:pt x="120" y="222"/>
                      <a:pt x="89" y="210"/>
                      <a:pt x="89" y="210"/>
                    </a:cubicBezTo>
                    <a:cubicBezTo>
                      <a:pt x="79" y="206"/>
                      <a:pt x="70" y="203"/>
                      <a:pt x="62" y="200"/>
                    </a:cubicBezTo>
                    <a:cubicBezTo>
                      <a:pt x="65" y="196"/>
                      <a:pt x="98" y="139"/>
                      <a:pt x="98" y="139"/>
                    </a:cubicBezTo>
                    <a:cubicBezTo>
                      <a:pt x="99" y="138"/>
                      <a:pt x="101" y="133"/>
                      <a:pt x="101" y="133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5" y="127"/>
                      <a:pt x="106" y="126"/>
                      <a:pt x="106" y="125"/>
                    </a:cubicBezTo>
                    <a:cubicBezTo>
                      <a:pt x="109" y="120"/>
                      <a:pt x="111" y="116"/>
                      <a:pt x="111" y="113"/>
                    </a:cubicBezTo>
                    <a:cubicBezTo>
                      <a:pt x="110" y="106"/>
                      <a:pt x="106" y="99"/>
                      <a:pt x="97" y="89"/>
                    </a:cubicBezTo>
                    <a:cubicBezTo>
                      <a:pt x="87" y="77"/>
                      <a:pt x="83" y="74"/>
                      <a:pt x="81" y="73"/>
                    </a:cubicBezTo>
                    <a:cubicBezTo>
                      <a:pt x="78" y="72"/>
                      <a:pt x="73" y="70"/>
                      <a:pt x="67" y="74"/>
                    </a:cubicBezTo>
                    <a:cubicBezTo>
                      <a:pt x="66" y="75"/>
                      <a:pt x="65" y="76"/>
                      <a:pt x="64" y="77"/>
                    </a:cubicBezTo>
                    <a:cubicBezTo>
                      <a:pt x="63" y="79"/>
                      <a:pt x="63" y="81"/>
                      <a:pt x="63" y="83"/>
                    </a:cubicBezTo>
                    <a:cubicBezTo>
                      <a:pt x="63" y="83"/>
                      <a:pt x="64" y="92"/>
                      <a:pt x="64" y="92"/>
                    </a:cubicBezTo>
                    <a:cubicBezTo>
                      <a:pt x="64" y="92"/>
                      <a:pt x="66" y="100"/>
                      <a:pt x="66" y="100"/>
                    </a:cubicBezTo>
                    <a:cubicBezTo>
                      <a:pt x="67" y="104"/>
                      <a:pt x="67" y="107"/>
                      <a:pt x="66" y="110"/>
                    </a:cubicBezTo>
                    <a:cubicBezTo>
                      <a:pt x="59" y="130"/>
                      <a:pt x="52" y="147"/>
                      <a:pt x="45" y="160"/>
                    </a:cubicBezTo>
                    <a:cubicBezTo>
                      <a:pt x="44" y="162"/>
                      <a:pt x="43" y="164"/>
                      <a:pt x="43" y="165"/>
                    </a:cubicBezTo>
                    <a:cubicBezTo>
                      <a:pt x="34" y="179"/>
                      <a:pt x="27" y="186"/>
                      <a:pt x="20" y="186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10" y="185"/>
                      <a:pt x="5" y="184"/>
                      <a:pt x="3" y="188"/>
                    </a:cubicBezTo>
                    <a:cubicBezTo>
                      <a:pt x="3" y="188"/>
                      <a:pt x="3" y="189"/>
                      <a:pt x="2" y="189"/>
                    </a:cubicBezTo>
                    <a:cubicBezTo>
                      <a:pt x="1" y="191"/>
                      <a:pt x="0" y="196"/>
                      <a:pt x="0" y="207"/>
                    </a:cubicBezTo>
                    <a:cubicBezTo>
                      <a:pt x="0" y="219"/>
                      <a:pt x="2" y="227"/>
                      <a:pt x="6" y="230"/>
                    </a:cubicBezTo>
                    <a:cubicBezTo>
                      <a:pt x="8" y="233"/>
                      <a:pt x="12" y="234"/>
                      <a:pt x="20" y="235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56" y="238"/>
                      <a:pt x="88" y="246"/>
                      <a:pt x="127" y="260"/>
                    </a:cubicBezTo>
                    <a:cubicBezTo>
                      <a:pt x="151" y="268"/>
                      <a:pt x="188" y="282"/>
                      <a:pt x="237" y="302"/>
                    </a:cubicBezTo>
                    <a:cubicBezTo>
                      <a:pt x="237" y="302"/>
                      <a:pt x="248" y="307"/>
                      <a:pt x="254" y="309"/>
                    </a:cubicBezTo>
                    <a:cubicBezTo>
                      <a:pt x="252" y="310"/>
                      <a:pt x="251" y="312"/>
                      <a:pt x="251" y="312"/>
                    </a:cubicBezTo>
                    <a:cubicBezTo>
                      <a:pt x="252" y="311"/>
                      <a:pt x="245" y="317"/>
                      <a:pt x="245" y="317"/>
                    </a:cubicBezTo>
                    <a:cubicBezTo>
                      <a:pt x="245" y="317"/>
                      <a:pt x="235" y="328"/>
                      <a:pt x="235" y="328"/>
                    </a:cubicBezTo>
                    <a:cubicBezTo>
                      <a:pt x="231" y="332"/>
                      <a:pt x="229" y="336"/>
                      <a:pt x="228" y="340"/>
                    </a:cubicBezTo>
                    <a:cubicBezTo>
                      <a:pt x="223" y="355"/>
                      <a:pt x="223" y="365"/>
                      <a:pt x="228" y="371"/>
                    </a:cubicBezTo>
                    <a:cubicBezTo>
                      <a:pt x="231" y="375"/>
                      <a:pt x="238" y="378"/>
                      <a:pt x="251" y="369"/>
                    </a:cubicBezTo>
                    <a:cubicBezTo>
                      <a:pt x="259" y="363"/>
                      <a:pt x="269" y="352"/>
                      <a:pt x="281" y="338"/>
                    </a:cubicBezTo>
                    <a:cubicBezTo>
                      <a:pt x="281" y="338"/>
                      <a:pt x="313" y="294"/>
                      <a:pt x="313" y="294"/>
                    </a:cubicBezTo>
                    <a:cubicBezTo>
                      <a:pt x="342" y="255"/>
                      <a:pt x="342" y="255"/>
                      <a:pt x="342" y="255"/>
                    </a:cubicBezTo>
                    <a:cubicBezTo>
                      <a:pt x="344" y="253"/>
                      <a:pt x="345" y="251"/>
                      <a:pt x="348" y="249"/>
                    </a:cubicBezTo>
                    <a:cubicBezTo>
                      <a:pt x="348" y="249"/>
                      <a:pt x="353" y="244"/>
                      <a:pt x="353" y="244"/>
                    </a:cubicBezTo>
                    <a:cubicBezTo>
                      <a:pt x="359" y="240"/>
                      <a:pt x="363" y="236"/>
                      <a:pt x="363" y="232"/>
                    </a:cubicBezTo>
                    <a:cubicBezTo>
                      <a:pt x="365" y="226"/>
                      <a:pt x="363" y="218"/>
                      <a:pt x="357" y="207"/>
                    </a:cubicBezTo>
                    <a:close/>
                  </a:path>
                </a:pathLst>
              </a:custGeom>
              <a:solidFill>
                <a:srgbClr val="C0A2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76" name="组合 1075"/>
            <p:cNvGrpSpPr/>
            <p:nvPr/>
          </p:nvGrpSpPr>
          <p:grpSpPr>
            <a:xfrm rot="2450649">
              <a:off x="3911401" y="4198597"/>
              <a:ext cx="751491" cy="397237"/>
              <a:chOff x="796566" y="2489680"/>
              <a:chExt cx="1117835" cy="590886"/>
            </a:xfrm>
          </p:grpSpPr>
          <p:sp>
            <p:nvSpPr>
              <p:cNvPr id="2477" name="Freeform 10"/>
              <p:cNvSpPr/>
              <p:nvPr/>
            </p:nvSpPr>
            <p:spPr bwMode="auto">
              <a:xfrm rot="19870194">
                <a:off x="952020" y="2489680"/>
                <a:ext cx="569911" cy="530803"/>
              </a:xfrm>
              <a:custGeom>
                <a:avLst/>
                <a:gdLst>
                  <a:gd name="T0" fmla="*/ 60 w 486"/>
                  <a:gd name="T1" fmla="*/ 153 h 452"/>
                  <a:gd name="T2" fmla="*/ 133 w 486"/>
                  <a:gd name="T3" fmla="*/ 62 h 452"/>
                  <a:gd name="T4" fmla="*/ 259 w 486"/>
                  <a:gd name="T5" fmla="*/ 26 h 452"/>
                  <a:gd name="T6" fmla="*/ 401 w 486"/>
                  <a:gd name="T7" fmla="*/ 83 h 452"/>
                  <a:gd name="T8" fmla="*/ 450 w 486"/>
                  <a:gd name="T9" fmla="*/ 215 h 452"/>
                  <a:gd name="T10" fmla="*/ 406 w 486"/>
                  <a:gd name="T11" fmla="*/ 346 h 452"/>
                  <a:gd name="T12" fmla="*/ 278 w 486"/>
                  <a:gd name="T13" fmla="*/ 405 h 452"/>
                  <a:gd name="T14" fmla="*/ 56 w 486"/>
                  <a:gd name="T15" fmla="*/ 250 h 452"/>
                  <a:gd name="T16" fmla="*/ 58 w 486"/>
                  <a:gd name="T17" fmla="*/ 217 h 452"/>
                  <a:gd name="T18" fmla="*/ 60 w 486"/>
                  <a:gd name="T19" fmla="*/ 183 h 452"/>
                  <a:gd name="T20" fmla="*/ 43 w 486"/>
                  <a:gd name="T21" fmla="*/ 176 h 452"/>
                  <a:gd name="T22" fmla="*/ 124 w 486"/>
                  <a:gd name="T23" fmla="*/ 401 h 452"/>
                  <a:gd name="T24" fmla="*/ 389 w 486"/>
                  <a:gd name="T25" fmla="*/ 393 h 452"/>
                  <a:gd name="T26" fmla="*/ 467 w 486"/>
                  <a:gd name="T27" fmla="*/ 161 h 452"/>
                  <a:gd name="T28" fmla="*/ 267 w 486"/>
                  <a:gd name="T29" fmla="*/ 3 h 452"/>
                  <a:gd name="T30" fmla="*/ 124 w 486"/>
                  <a:gd name="T31" fmla="*/ 37 h 452"/>
                  <a:gd name="T32" fmla="*/ 52 w 486"/>
                  <a:gd name="T33" fmla="*/ 151 h 452"/>
                  <a:gd name="T34" fmla="*/ 60 w 486"/>
                  <a:gd name="T35" fmla="*/ 153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6" h="452">
                    <a:moveTo>
                      <a:pt x="60" y="153"/>
                    </a:moveTo>
                    <a:cubicBezTo>
                      <a:pt x="85" y="123"/>
                      <a:pt x="102" y="88"/>
                      <a:pt x="133" y="62"/>
                    </a:cubicBezTo>
                    <a:cubicBezTo>
                      <a:pt x="169" y="31"/>
                      <a:pt x="214" y="27"/>
                      <a:pt x="259" y="26"/>
                    </a:cubicBezTo>
                    <a:cubicBezTo>
                      <a:pt x="311" y="25"/>
                      <a:pt x="364" y="46"/>
                      <a:pt x="401" y="83"/>
                    </a:cubicBezTo>
                    <a:cubicBezTo>
                      <a:pt x="435" y="118"/>
                      <a:pt x="449" y="167"/>
                      <a:pt x="450" y="215"/>
                    </a:cubicBezTo>
                    <a:cubicBezTo>
                      <a:pt x="450" y="262"/>
                      <a:pt x="435" y="309"/>
                      <a:pt x="406" y="346"/>
                    </a:cubicBezTo>
                    <a:cubicBezTo>
                      <a:pt x="378" y="382"/>
                      <a:pt x="321" y="398"/>
                      <a:pt x="278" y="405"/>
                    </a:cubicBezTo>
                    <a:cubicBezTo>
                      <a:pt x="175" y="421"/>
                      <a:pt x="72" y="354"/>
                      <a:pt x="56" y="250"/>
                    </a:cubicBezTo>
                    <a:cubicBezTo>
                      <a:pt x="55" y="239"/>
                      <a:pt x="57" y="228"/>
                      <a:pt x="58" y="217"/>
                    </a:cubicBezTo>
                    <a:cubicBezTo>
                      <a:pt x="59" y="206"/>
                      <a:pt x="59" y="194"/>
                      <a:pt x="60" y="183"/>
                    </a:cubicBezTo>
                    <a:cubicBezTo>
                      <a:pt x="62" y="174"/>
                      <a:pt x="47" y="168"/>
                      <a:pt x="43" y="176"/>
                    </a:cubicBezTo>
                    <a:cubicBezTo>
                      <a:pt x="0" y="257"/>
                      <a:pt x="53" y="356"/>
                      <a:pt x="124" y="401"/>
                    </a:cubicBezTo>
                    <a:cubicBezTo>
                      <a:pt x="203" y="452"/>
                      <a:pt x="312" y="442"/>
                      <a:pt x="389" y="393"/>
                    </a:cubicBezTo>
                    <a:cubicBezTo>
                      <a:pt x="463" y="346"/>
                      <a:pt x="486" y="241"/>
                      <a:pt x="467" y="161"/>
                    </a:cubicBezTo>
                    <a:cubicBezTo>
                      <a:pt x="445" y="68"/>
                      <a:pt x="360" y="7"/>
                      <a:pt x="267" y="3"/>
                    </a:cubicBezTo>
                    <a:cubicBezTo>
                      <a:pt x="216" y="0"/>
                      <a:pt x="167" y="7"/>
                      <a:pt x="124" y="37"/>
                    </a:cubicBezTo>
                    <a:cubicBezTo>
                      <a:pt x="88" y="62"/>
                      <a:pt x="58" y="107"/>
                      <a:pt x="52" y="151"/>
                    </a:cubicBezTo>
                    <a:cubicBezTo>
                      <a:pt x="52" y="155"/>
                      <a:pt x="57" y="156"/>
                      <a:pt x="60" y="153"/>
                    </a:cubicBezTo>
                    <a:close/>
                  </a:path>
                </a:pathLst>
              </a:custGeom>
              <a:solidFill>
                <a:srgbClr val="DED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8" name="Freeform 11"/>
              <p:cNvSpPr>
                <a:spLocks noEditPoints="1"/>
              </p:cNvSpPr>
              <p:nvPr/>
            </p:nvSpPr>
            <p:spPr bwMode="auto">
              <a:xfrm rot="19870194">
                <a:off x="958028" y="2523246"/>
                <a:ext cx="460059" cy="227613"/>
              </a:xfrm>
              <a:custGeom>
                <a:avLst/>
                <a:gdLst>
                  <a:gd name="T0" fmla="*/ 309 w 392"/>
                  <a:gd name="T1" fmla="*/ 175 h 194"/>
                  <a:gd name="T2" fmla="*/ 220 w 392"/>
                  <a:gd name="T3" fmla="*/ 177 h 194"/>
                  <a:gd name="T4" fmla="*/ 237 w 392"/>
                  <a:gd name="T5" fmla="*/ 165 h 194"/>
                  <a:gd name="T6" fmla="*/ 368 w 392"/>
                  <a:gd name="T7" fmla="*/ 163 h 194"/>
                  <a:gd name="T8" fmla="*/ 363 w 392"/>
                  <a:gd name="T9" fmla="*/ 119 h 194"/>
                  <a:gd name="T10" fmla="*/ 301 w 392"/>
                  <a:gd name="T11" fmla="*/ 43 h 194"/>
                  <a:gd name="T12" fmla="*/ 244 w 392"/>
                  <a:gd name="T13" fmla="*/ 46 h 194"/>
                  <a:gd name="T14" fmla="*/ 228 w 392"/>
                  <a:gd name="T15" fmla="*/ 65 h 194"/>
                  <a:gd name="T16" fmla="*/ 227 w 392"/>
                  <a:gd name="T17" fmla="*/ 25 h 194"/>
                  <a:gd name="T18" fmla="*/ 199 w 392"/>
                  <a:gd name="T19" fmla="*/ 46 h 194"/>
                  <a:gd name="T20" fmla="*/ 202 w 392"/>
                  <a:gd name="T21" fmla="*/ 139 h 194"/>
                  <a:gd name="T22" fmla="*/ 189 w 392"/>
                  <a:gd name="T23" fmla="*/ 139 h 194"/>
                  <a:gd name="T24" fmla="*/ 196 w 392"/>
                  <a:gd name="T25" fmla="*/ 35 h 194"/>
                  <a:gd name="T26" fmla="*/ 172 w 392"/>
                  <a:gd name="T27" fmla="*/ 16 h 194"/>
                  <a:gd name="T28" fmla="*/ 171 w 392"/>
                  <a:gd name="T29" fmla="*/ 24 h 194"/>
                  <a:gd name="T30" fmla="*/ 167 w 392"/>
                  <a:gd name="T31" fmla="*/ 66 h 194"/>
                  <a:gd name="T32" fmla="*/ 156 w 392"/>
                  <a:gd name="T33" fmla="*/ 64 h 194"/>
                  <a:gd name="T34" fmla="*/ 137 w 392"/>
                  <a:gd name="T35" fmla="*/ 26 h 194"/>
                  <a:gd name="T36" fmla="*/ 26 w 392"/>
                  <a:gd name="T37" fmla="*/ 143 h 194"/>
                  <a:gd name="T38" fmla="*/ 114 w 392"/>
                  <a:gd name="T39" fmla="*/ 160 h 194"/>
                  <a:gd name="T40" fmla="*/ 173 w 392"/>
                  <a:gd name="T41" fmla="*/ 169 h 194"/>
                  <a:gd name="T42" fmla="*/ 110 w 392"/>
                  <a:gd name="T43" fmla="*/ 170 h 194"/>
                  <a:gd name="T44" fmla="*/ 20 w 392"/>
                  <a:gd name="T45" fmla="*/ 190 h 194"/>
                  <a:gd name="T46" fmla="*/ 136 w 392"/>
                  <a:gd name="T47" fmla="*/ 193 h 194"/>
                  <a:gd name="T48" fmla="*/ 190 w 392"/>
                  <a:gd name="T49" fmla="*/ 184 h 194"/>
                  <a:gd name="T50" fmla="*/ 199 w 392"/>
                  <a:gd name="T51" fmla="*/ 161 h 194"/>
                  <a:gd name="T52" fmla="*/ 202 w 392"/>
                  <a:gd name="T53" fmla="*/ 187 h 194"/>
                  <a:gd name="T54" fmla="*/ 304 w 392"/>
                  <a:gd name="T55" fmla="*/ 193 h 194"/>
                  <a:gd name="T56" fmla="*/ 382 w 392"/>
                  <a:gd name="T57" fmla="*/ 190 h 194"/>
                  <a:gd name="T58" fmla="*/ 226 w 392"/>
                  <a:gd name="T59" fmla="*/ 103 h 194"/>
                  <a:gd name="T60" fmla="*/ 236 w 392"/>
                  <a:gd name="T61" fmla="*/ 88 h 194"/>
                  <a:gd name="T62" fmla="*/ 245 w 392"/>
                  <a:gd name="T63" fmla="*/ 119 h 194"/>
                  <a:gd name="T64" fmla="*/ 280 w 392"/>
                  <a:gd name="T65" fmla="*/ 130 h 194"/>
                  <a:gd name="T66" fmla="*/ 308 w 392"/>
                  <a:gd name="T67" fmla="*/ 132 h 194"/>
                  <a:gd name="T68" fmla="*/ 331 w 392"/>
                  <a:gd name="T69" fmla="*/ 119 h 194"/>
                  <a:gd name="T70" fmla="*/ 294 w 392"/>
                  <a:gd name="T71" fmla="*/ 102 h 194"/>
                  <a:gd name="T72" fmla="*/ 265 w 392"/>
                  <a:gd name="T73" fmla="*/ 108 h 194"/>
                  <a:gd name="T74" fmla="*/ 297 w 392"/>
                  <a:gd name="T75" fmla="*/ 62 h 194"/>
                  <a:gd name="T76" fmla="*/ 351 w 392"/>
                  <a:gd name="T77" fmla="*/ 141 h 194"/>
                  <a:gd name="T78" fmla="*/ 288 w 392"/>
                  <a:gd name="T79" fmla="*/ 140 h 194"/>
                  <a:gd name="T80" fmla="*/ 226 w 392"/>
                  <a:gd name="T81" fmla="*/ 142 h 194"/>
                  <a:gd name="T82" fmla="*/ 116 w 392"/>
                  <a:gd name="T83" fmla="*/ 138 h 194"/>
                  <a:gd name="T84" fmla="*/ 80 w 392"/>
                  <a:gd name="T85" fmla="*/ 88 h 194"/>
                  <a:gd name="T86" fmla="*/ 132 w 392"/>
                  <a:gd name="T87" fmla="*/ 96 h 194"/>
                  <a:gd name="T88" fmla="*/ 96 w 392"/>
                  <a:gd name="T89" fmla="*/ 83 h 194"/>
                  <a:gd name="T90" fmla="*/ 88 w 392"/>
                  <a:gd name="T91" fmla="*/ 104 h 194"/>
                  <a:gd name="T92" fmla="*/ 87 w 392"/>
                  <a:gd name="T93" fmla="*/ 117 h 194"/>
                  <a:gd name="T94" fmla="*/ 137 w 392"/>
                  <a:gd name="T95" fmla="*/ 124 h 194"/>
                  <a:gd name="T96" fmla="*/ 158 w 392"/>
                  <a:gd name="T97" fmla="*/ 86 h 194"/>
                  <a:gd name="T98" fmla="*/ 166 w 392"/>
                  <a:gd name="T99" fmla="*/ 86 h 194"/>
                  <a:gd name="T100" fmla="*/ 169 w 392"/>
                  <a:gd name="T101" fmla="*/ 133 h 194"/>
                  <a:gd name="T102" fmla="*/ 116 w 392"/>
                  <a:gd name="T103" fmla="*/ 13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2" h="194">
                    <a:moveTo>
                      <a:pt x="383" y="173"/>
                    </a:moveTo>
                    <a:cubicBezTo>
                      <a:pt x="358" y="164"/>
                      <a:pt x="334" y="169"/>
                      <a:pt x="309" y="175"/>
                    </a:cubicBezTo>
                    <a:cubicBezTo>
                      <a:pt x="295" y="178"/>
                      <a:pt x="279" y="177"/>
                      <a:pt x="264" y="177"/>
                    </a:cubicBezTo>
                    <a:cubicBezTo>
                      <a:pt x="250" y="178"/>
                      <a:pt x="235" y="179"/>
                      <a:pt x="220" y="177"/>
                    </a:cubicBezTo>
                    <a:cubicBezTo>
                      <a:pt x="221" y="173"/>
                      <a:pt x="221" y="168"/>
                      <a:pt x="222" y="163"/>
                    </a:cubicBezTo>
                    <a:cubicBezTo>
                      <a:pt x="227" y="164"/>
                      <a:pt x="232" y="164"/>
                      <a:pt x="237" y="165"/>
                    </a:cubicBezTo>
                    <a:cubicBezTo>
                      <a:pt x="252" y="165"/>
                      <a:pt x="267" y="164"/>
                      <a:pt x="283" y="164"/>
                    </a:cubicBezTo>
                    <a:cubicBezTo>
                      <a:pt x="311" y="164"/>
                      <a:pt x="340" y="163"/>
                      <a:pt x="368" y="163"/>
                    </a:cubicBezTo>
                    <a:cubicBezTo>
                      <a:pt x="377" y="163"/>
                      <a:pt x="385" y="150"/>
                      <a:pt x="375" y="145"/>
                    </a:cubicBezTo>
                    <a:cubicBezTo>
                      <a:pt x="371" y="143"/>
                      <a:pt x="365" y="125"/>
                      <a:pt x="363" y="119"/>
                    </a:cubicBezTo>
                    <a:cubicBezTo>
                      <a:pt x="357" y="105"/>
                      <a:pt x="349" y="93"/>
                      <a:pt x="340" y="81"/>
                    </a:cubicBezTo>
                    <a:cubicBezTo>
                      <a:pt x="328" y="66"/>
                      <a:pt x="318" y="51"/>
                      <a:pt x="301" y="43"/>
                    </a:cubicBezTo>
                    <a:cubicBezTo>
                      <a:pt x="284" y="35"/>
                      <a:pt x="266" y="31"/>
                      <a:pt x="248" y="28"/>
                    </a:cubicBezTo>
                    <a:cubicBezTo>
                      <a:pt x="238" y="26"/>
                      <a:pt x="235" y="42"/>
                      <a:pt x="244" y="46"/>
                    </a:cubicBezTo>
                    <a:cubicBezTo>
                      <a:pt x="248" y="47"/>
                      <a:pt x="249" y="57"/>
                      <a:pt x="249" y="67"/>
                    </a:cubicBezTo>
                    <a:cubicBezTo>
                      <a:pt x="242" y="65"/>
                      <a:pt x="235" y="66"/>
                      <a:pt x="228" y="65"/>
                    </a:cubicBezTo>
                    <a:cubicBezTo>
                      <a:pt x="228" y="64"/>
                      <a:pt x="228" y="62"/>
                      <a:pt x="228" y="61"/>
                    </a:cubicBezTo>
                    <a:cubicBezTo>
                      <a:pt x="227" y="48"/>
                      <a:pt x="221" y="37"/>
                      <a:pt x="227" y="25"/>
                    </a:cubicBezTo>
                    <a:cubicBezTo>
                      <a:pt x="234" y="12"/>
                      <a:pt x="212" y="0"/>
                      <a:pt x="205" y="13"/>
                    </a:cubicBezTo>
                    <a:cubicBezTo>
                      <a:pt x="199" y="24"/>
                      <a:pt x="198" y="34"/>
                      <a:pt x="199" y="46"/>
                    </a:cubicBezTo>
                    <a:cubicBezTo>
                      <a:pt x="201" y="62"/>
                      <a:pt x="203" y="77"/>
                      <a:pt x="202" y="93"/>
                    </a:cubicBezTo>
                    <a:cubicBezTo>
                      <a:pt x="202" y="109"/>
                      <a:pt x="202" y="124"/>
                      <a:pt x="202" y="139"/>
                    </a:cubicBezTo>
                    <a:cubicBezTo>
                      <a:pt x="202" y="139"/>
                      <a:pt x="201" y="139"/>
                      <a:pt x="201" y="139"/>
                    </a:cubicBezTo>
                    <a:cubicBezTo>
                      <a:pt x="197" y="139"/>
                      <a:pt x="193" y="139"/>
                      <a:pt x="189" y="139"/>
                    </a:cubicBezTo>
                    <a:cubicBezTo>
                      <a:pt x="188" y="121"/>
                      <a:pt x="189" y="102"/>
                      <a:pt x="191" y="84"/>
                    </a:cubicBezTo>
                    <a:cubicBezTo>
                      <a:pt x="193" y="67"/>
                      <a:pt x="195" y="51"/>
                      <a:pt x="196" y="35"/>
                    </a:cubicBezTo>
                    <a:cubicBezTo>
                      <a:pt x="197" y="23"/>
                      <a:pt x="197" y="12"/>
                      <a:pt x="187" y="5"/>
                    </a:cubicBezTo>
                    <a:cubicBezTo>
                      <a:pt x="179" y="0"/>
                      <a:pt x="168" y="7"/>
                      <a:pt x="172" y="16"/>
                    </a:cubicBezTo>
                    <a:cubicBezTo>
                      <a:pt x="172" y="16"/>
                      <a:pt x="172" y="16"/>
                      <a:pt x="172" y="17"/>
                    </a:cubicBezTo>
                    <a:cubicBezTo>
                      <a:pt x="171" y="19"/>
                      <a:pt x="171" y="22"/>
                      <a:pt x="171" y="24"/>
                    </a:cubicBezTo>
                    <a:cubicBezTo>
                      <a:pt x="170" y="30"/>
                      <a:pt x="169" y="35"/>
                      <a:pt x="169" y="41"/>
                    </a:cubicBezTo>
                    <a:cubicBezTo>
                      <a:pt x="168" y="49"/>
                      <a:pt x="168" y="57"/>
                      <a:pt x="167" y="66"/>
                    </a:cubicBezTo>
                    <a:cubicBezTo>
                      <a:pt x="166" y="65"/>
                      <a:pt x="165" y="65"/>
                      <a:pt x="165" y="65"/>
                    </a:cubicBezTo>
                    <a:cubicBezTo>
                      <a:pt x="162" y="65"/>
                      <a:pt x="159" y="64"/>
                      <a:pt x="156" y="64"/>
                    </a:cubicBezTo>
                    <a:cubicBezTo>
                      <a:pt x="155" y="55"/>
                      <a:pt x="155" y="47"/>
                      <a:pt x="155" y="39"/>
                    </a:cubicBezTo>
                    <a:cubicBezTo>
                      <a:pt x="156" y="29"/>
                      <a:pt x="146" y="22"/>
                      <a:pt x="137" y="26"/>
                    </a:cubicBezTo>
                    <a:cubicBezTo>
                      <a:pt x="110" y="39"/>
                      <a:pt x="84" y="54"/>
                      <a:pt x="61" y="74"/>
                    </a:cubicBezTo>
                    <a:cubicBezTo>
                      <a:pt x="41" y="91"/>
                      <a:pt x="32" y="118"/>
                      <a:pt x="26" y="143"/>
                    </a:cubicBezTo>
                    <a:cubicBezTo>
                      <a:pt x="24" y="149"/>
                      <a:pt x="27" y="158"/>
                      <a:pt x="35" y="158"/>
                    </a:cubicBezTo>
                    <a:cubicBezTo>
                      <a:pt x="61" y="157"/>
                      <a:pt x="87" y="159"/>
                      <a:pt x="114" y="160"/>
                    </a:cubicBezTo>
                    <a:cubicBezTo>
                      <a:pt x="133" y="161"/>
                      <a:pt x="153" y="161"/>
                      <a:pt x="172" y="161"/>
                    </a:cubicBezTo>
                    <a:cubicBezTo>
                      <a:pt x="173" y="164"/>
                      <a:pt x="173" y="167"/>
                      <a:pt x="173" y="169"/>
                    </a:cubicBezTo>
                    <a:cubicBezTo>
                      <a:pt x="166" y="169"/>
                      <a:pt x="160" y="169"/>
                      <a:pt x="153" y="170"/>
                    </a:cubicBezTo>
                    <a:cubicBezTo>
                      <a:pt x="139" y="172"/>
                      <a:pt x="124" y="170"/>
                      <a:pt x="110" y="170"/>
                    </a:cubicBezTo>
                    <a:cubicBezTo>
                      <a:pt x="79" y="170"/>
                      <a:pt x="49" y="166"/>
                      <a:pt x="19" y="165"/>
                    </a:cubicBezTo>
                    <a:cubicBezTo>
                      <a:pt x="0" y="165"/>
                      <a:pt x="2" y="194"/>
                      <a:pt x="20" y="190"/>
                    </a:cubicBezTo>
                    <a:cubicBezTo>
                      <a:pt x="47" y="186"/>
                      <a:pt x="74" y="190"/>
                      <a:pt x="101" y="191"/>
                    </a:cubicBezTo>
                    <a:cubicBezTo>
                      <a:pt x="113" y="191"/>
                      <a:pt x="125" y="191"/>
                      <a:pt x="136" y="193"/>
                    </a:cubicBezTo>
                    <a:cubicBezTo>
                      <a:pt x="151" y="194"/>
                      <a:pt x="165" y="188"/>
                      <a:pt x="180" y="190"/>
                    </a:cubicBezTo>
                    <a:cubicBezTo>
                      <a:pt x="184" y="191"/>
                      <a:pt x="188" y="188"/>
                      <a:pt x="190" y="184"/>
                    </a:cubicBezTo>
                    <a:cubicBezTo>
                      <a:pt x="192" y="176"/>
                      <a:pt x="192" y="168"/>
                      <a:pt x="191" y="161"/>
                    </a:cubicBezTo>
                    <a:cubicBezTo>
                      <a:pt x="194" y="161"/>
                      <a:pt x="196" y="161"/>
                      <a:pt x="199" y="161"/>
                    </a:cubicBezTo>
                    <a:cubicBezTo>
                      <a:pt x="200" y="161"/>
                      <a:pt x="201" y="161"/>
                      <a:pt x="202" y="161"/>
                    </a:cubicBezTo>
                    <a:cubicBezTo>
                      <a:pt x="201" y="169"/>
                      <a:pt x="200" y="178"/>
                      <a:pt x="202" y="187"/>
                    </a:cubicBezTo>
                    <a:cubicBezTo>
                      <a:pt x="203" y="191"/>
                      <a:pt x="208" y="194"/>
                      <a:pt x="212" y="194"/>
                    </a:cubicBezTo>
                    <a:cubicBezTo>
                      <a:pt x="243" y="190"/>
                      <a:pt x="274" y="194"/>
                      <a:pt x="304" y="193"/>
                    </a:cubicBezTo>
                    <a:cubicBezTo>
                      <a:pt x="317" y="192"/>
                      <a:pt x="330" y="191"/>
                      <a:pt x="343" y="192"/>
                    </a:cubicBezTo>
                    <a:cubicBezTo>
                      <a:pt x="355" y="192"/>
                      <a:pt x="370" y="193"/>
                      <a:pt x="382" y="190"/>
                    </a:cubicBezTo>
                    <a:cubicBezTo>
                      <a:pt x="390" y="188"/>
                      <a:pt x="392" y="176"/>
                      <a:pt x="383" y="173"/>
                    </a:cubicBezTo>
                    <a:close/>
                    <a:moveTo>
                      <a:pt x="226" y="103"/>
                    </a:moveTo>
                    <a:cubicBezTo>
                      <a:pt x="227" y="97"/>
                      <a:pt x="227" y="92"/>
                      <a:pt x="227" y="86"/>
                    </a:cubicBezTo>
                    <a:cubicBezTo>
                      <a:pt x="230" y="87"/>
                      <a:pt x="233" y="87"/>
                      <a:pt x="236" y="88"/>
                    </a:cubicBezTo>
                    <a:cubicBezTo>
                      <a:pt x="240" y="89"/>
                      <a:pt x="244" y="89"/>
                      <a:pt x="248" y="90"/>
                    </a:cubicBezTo>
                    <a:cubicBezTo>
                      <a:pt x="247" y="100"/>
                      <a:pt x="245" y="109"/>
                      <a:pt x="245" y="119"/>
                    </a:cubicBezTo>
                    <a:cubicBezTo>
                      <a:pt x="244" y="124"/>
                      <a:pt x="248" y="130"/>
                      <a:pt x="254" y="130"/>
                    </a:cubicBezTo>
                    <a:cubicBezTo>
                      <a:pt x="263" y="131"/>
                      <a:pt x="272" y="130"/>
                      <a:pt x="280" y="130"/>
                    </a:cubicBezTo>
                    <a:cubicBezTo>
                      <a:pt x="286" y="130"/>
                      <a:pt x="292" y="130"/>
                      <a:pt x="298" y="131"/>
                    </a:cubicBezTo>
                    <a:cubicBezTo>
                      <a:pt x="301" y="131"/>
                      <a:pt x="304" y="131"/>
                      <a:pt x="308" y="132"/>
                    </a:cubicBezTo>
                    <a:cubicBezTo>
                      <a:pt x="308" y="132"/>
                      <a:pt x="309" y="132"/>
                      <a:pt x="310" y="132"/>
                    </a:cubicBezTo>
                    <a:cubicBezTo>
                      <a:pt x="318" y="138"/>
                      <a:pt x="334" y="132"/>
                      <a:pt x="331" y="119"/>
                    </a:cubicBezTo>
                    <a:cubicBezTo>
                      <a:pt x="327" y="105"/>
                      <a:pt x="319" y="99"/>
                      <a:pt x="308" y="90"/>
                    </a:cubicBezTo>
                    <a:cubicBezTo>
                      <a:pt x="301" y="84"/>
                      <a:pt x="289" y="94"/>
                      <a:pt x="294" y="102"/>
                    </a:cubicBezTo>
                    <a:cubicBezTo>
                      <a:pt x="295" y="103"/>
                      <a:pt x="296" y="104"/>
                      <a:pt x="297" y="106"/>
                    </a:cubicBezTo>
                    <a:cubicBezTo>
                      <a:pt x="286" y="106"/>
                      <a:pt x="276" y="107"/>
                      <a:pt x="265" y="108"/>
                    </a:cubicBezTo>
                    <a:cubicBezTo>
                      <a:pt x="266" y="92"/>
                      <a:pt x="270" y="68"/>
                      <a:pt x="267" y="50"/>
                    </a:cubicBezTo>
                    <a:cubicBezTo>
                      <a:pt x="277" y="53"/>
                      <a:pt x="287" y="56"/>
                      <a:pt x="297" y="62"/>
                    </a:cubicBezTo>
                    <a:cubicBezTo>
                      <a:pt x="314" y="72"/>
                      <a:pt x="328" y="94"/>
                      <a:pt x="338" y="111"/>
                    </a:cubicBezTo>
                    <a:cubicBezTo>
                      <a:pt x="344" y="120"/>
                      <a:pt x="347" y="131"/>
                      <a:pt x="351" y="141"/>
                    </a:cubicBezTo>
                    <a:cubicBezTo>
                      <a:pt x="351" y="141"/>
                      <a:pt x="352" y="142"/>
                      <a:pt x="352" y="142"/>
                    </a:cubicBezTo>
                    <a:cubicBezTo>
                      <a:pt x="331" y="141"/>
                      <a:pt x="309" y="139"/>
                      <a:pt x="288" y="140"/>
                    </a:cubicBezTo>
                    <a:cubicBezTo>
                      <a:pt x="274" y="141"/>
                      <a:pt x="260" y="143"/>
                      <a:pt x="245" y="143"/>
                    </a:cubicBezTo>
                    <a:cubicBezTo>
                      <a:pt x="239" y="143"/>
                      <a:pt x="232" y="143"/>
                      <a:pt x="226" y="142"/>
                    </a:cubicBezTo>
                    <a:cubicBezTo>
                      <a:pt x="227" y="129"/>
                      <a:pt x="226" y="115"/>
                      <a:pt x="226" y="103"/>
                    </a:cubicBezTo>
                    <a:close/>
                    <a:moveTo>
                      <a:pt x="116" y="138"/>
                    </a:moveTo>
                    <a:cubicBezTo>
                      <a:pt x="94" y="137"/>
                      <a:pt x="72" y="136"/>
                      <a:pt x="51" y="135"/>
                    </a:cubicBezTo>
                    <a:cubicBezTo>
                      <a:pt x="57" y="117"/>
                      <a:pt x="64" y="100"/>
                      <a:pt x="80" y="88"/>
                    </a:cubicBezTo>
                    <a:cubicBezTo>
                      <a:pt x="96" y="76"/>
                      <a:pt x="113" y="66"/>
                      <a:pt x="131" y="57"/>
                    </a:cubicBezTo>
                    <a:cubicBezTo>
                      <a:pt x="132" y="70"/>
                      <a:pt x="134" y="83"/>
                      <a:pt x="132" y="96"/>
                    </a:cubicBezTo>
                    <a:cubicBezTo>
                      <a:pt x="127" y="95"/>
                      <a:pt x="123" y="95"/>
                      <a:pt x="118" y="95"/>
                    </a:cubicBezTo>
                    <a:cubicBezTo>
                      <a:pt x="124" y="82"/>
                      <a:pt x="105" y="70"/>
                      <a:pt x="96" y="83"/>
                    </a:cubicBezTo>
                    <a:cubicBezTo>
                      <a:pt x="92" y="89"/>
                      <a:pt x="92" y="98"/>
                      <a:pt x="88" y="104"/>
                    </a:cubicBezTo>
                    <a:cubicBezTo>
                      <a:pt x="88" y="104"/>
                      <a:pt x="88" y="104"/>
                      <a:pt x="88" y="104"/>
                    </a:cubicBezTo>
                    <a:cubicBezTo>
                      <a:pt x="86" y="107"/>
                      <a:pt x="85" y="112"/>
                      <a:pt x="87" y="116"/>
                    </a:cubicBezTo>
                    <a:cubicBezTo>
                      <a:pt x="87" y="116"/>
                      <a:pt x="87" y="116"/>
                      <a:pt x="87" y="117"/>
                    </a:cubicBezTo>
                    <a:cubicBezTo>
                      <a:pt x="89" y="122"/>
                      <a:pt x="96" y="125"/>
                      <a:pt x="101" y="123"/>
                    </a:cubicBezTo>
                    <a:cubicBezTo>
                      <a:pt x="113" y="120"/>
                      <a:pt x="126" y="119"/>
                      <a:pt x="137" y="124"/>
                    </a:cubicBezTo>
                    <a:cubicBezTo>
                      <a:pt x="143" y="127"/>
                      <a:pt x="151" y="123"/>
                      <a:pt x="153" y="116"/>
                    </a:cubicBezTo>
                    <a:cubicBezTo>
                      <a:pt x="157" y="106"/>
                      <a:pt x="158" y="96"/>
                      <a:pt x="158" y="86"/>
                    </a:cubicBezTo>
                    <a:cubicBezTo>
                      <a:pt x="159" y="86"/>
                      <a:pt x="161" y="86"/>
                      <a:pt x="163" y="86"/>
                    </a:cubicBezTo>
                    <a:cubicBezTo>
                      <a:pt x="164" y="86"/>
                      <a:pt x="165" y="86"/>
                      <a:pt x="166" y="86"/>
                    </a:cubicBezTo>
                    <a:cubicBezTo>
                      <a:pt x="166" y="86"/>
                      <a:pt x="166" y="87"/>
                      <a:pt x="166" y="87"/>
                    </a:cubicBezTo>
                    <a:cubicBezTo>
                      <a:pt x="166" y="102"/>
                      <a:pt x="168" y="118"/>
                      <a:pt x="169" y="133"/>
                    </a:cubicBezTo>
                    <a:cubicBezTo>
                      <a:pt x="169" y="135"/>
                      <a:pt x="169" y="137"/>
                      <a:pt x="169" y="139"/>
                    </a:cubicBezTo>
                    <a:cubicBezTo>
                      <a:pt x="151" y="139"/>
                      <a:pt x="134" y="139"/>
                      <a:pt x="116" y="138"/>
                    </a:cubicBezTo>
                    <a:close/>
                  </a:path>
                </a:pathLst>
              </a:custGeom>
              <a:solidFill>
                <a:srgbClr val="F0E6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9" name="Freeform 12"/>
              <p:cNvSpPr>
                <a:spLocks noEditPoints="1"/>
              </p:cNvSpPr>
              <p:nvPr/>
            </p:nvSpPr>
            <p:spPr bwMode="auto">
              <a:xfrm rot="19870194">
                <a:off x="1065972" y="2727947"/>
                <a:ext cx="463574" cy="224097"/>
              </a:xfrm>
              <a:custGeom>
                <a:avLst/>
                <a:gdLst>
                  <a:gd name="T0" fmla="*/ 280 w 395"/>
                  <a:gd name="T1" fmla="*/ 4 h 191"/>
                  <a:gd name="T2" fmla="*/ 221 w 395"/>
                  <a:gd name="T3" fmla="*/ 4 h 191"/>
                  <a:gd name="T4" fmla="*/ 201 w 395"/>
                  <a:gd name="T5" fmla="*/ 12 h 191"/>
                  <a:gd name="T6" fmla="*/ 191 w 395"/>
                  <a:gd name="T7" fmla="*/ 34 h 191"/>
                  <a:gd name="T8" fmla="*/ 177 w 395"/>
                  <a:gd name="T9" fmla="*/ 6 h 191"/>
                  <a:gd name="T10" fmla="*/ 97 w 395"/>
                  <a:gd name="T11" fmla="*/ 8 h 191"/>
                  <a:gd name="T12" fmla="*/ 10 w 395"/>
                  <a:gd name="T13" fmla="*/ 4 h 191"/>
                  <a:gd name="T14" fmla="*/ 45 w 395"/>
                  <a:gd name="T15" fmla="*/ 27 h 191"/>
                  <a:gd name="T16" fmla="*/ 149 w 395"/>
                  <a:gd name="T17" fmla="*/ 25 h 191"/>
                  <a:gd name="T18" fmla="*/ 170 w 395"/>
                  <a:gd name="T19" fmla="*/ 33 h 191"/>
                  <a:gd name="T20" fmla="*/ 24 w 395"/>
                  <a:gd name="T21" fmla="*/ 32 h 191"/>
                  <a:gd name="T22" fmla="*/ 30 w 395"/>
                  <a:gd name="T23" fmla="*/ 76 h 191"/>
                  <a:gd name="T24" fmla="*/ 92 w 395"/>
                  <a:gd name="T25" fmla="*/ 152 h 191"/>
                  <a:gd name="T26" fmla="*/ 158 w 395"/>
                  <a:gd name="T27" fmla="*/ 160 h 191"/>
                  <a:gd name="T28" fmla="*/ 167 w 395"/>
                  <a:gd name="T29" fmla="*/ 127 h 191"/>
                  <a:gd name="T30" fmla="*/ 162 w 395"/>
                  <a:gd name="T31" fmla="*/ 164 h 191"/>
                  <a:gd name="T32" fmla="*/ 193 w 395"/>
                  <a:gd name="T33" fmla="*/ 122 h 191"/>
                  <a:gd name="T34" fmla="*/ 191 w 395"/>
                  <a:gd name="T35" fmla="*/ 54 h 191"/>
                  <a:gd name="T36" fmla="*/ 201 w 395"/>
                  <a:gd name="T37" fmla="*/ 109 h 191"/>
                  <a:gd name="T38" fmla="*/ 221 w 395"/>
                  <a:gd name="T39" fmla="*/ 168 h 191"/>
                  <a:gd name="T40" fmla="*/ 224 w 395"/>
                  <a:gd name="T41" fmla="*/ 151 h 191"/>
                  <a:gd name="T42" fmla="*/ 228 w 395"/>
                  <a:gd name="T43" fmla="*/ 130 h 191"/>
                  <a:gd name="T44" fmla="*/ 233 w 395"/>
                  <a:gd name="T45" fmla="*/ 152 h 191"/>
                  <a:gd name="T46" fmla="*/ 347 w 395"/>
                  <a:gd name="T47" fmla="*/ 106 h 191"/>
                  <a:gd name="T48" fmla="*/ 359 w 395"/>
                  <a:gd name="T49" fmla="*/ 38 h 191"/>
                  <a:gd name="T50" fmla="*/ 299 w 395"/>
                  <a:gd name="T51" fmla="*/ 35 h 191"/>
                  <a:gd name="T52" fmla="*/ 220 w 395"/>
                  <a:gd name="T53" fmla="*/ 25 h 191"/>
                  <a:gd name="T54" fmla="*/ 376 w 395"/>
                  <a:gd name="T55" fmla="*/ 29 h 191"/>
                  <a:gd name="T56" fmla="*/ 168 w 395"/>
                  <a:gd name="T57" fmla="*/ 58 h 191"/>
                  <a:gd name="T58" fmla="*/ 166 w 395"/>
                  <a:gd name="T59" fmla="*/ 105 h 191"/>
                  <a:gd name="T60" fmla="*/ 161 w 395"/>
                  <a:gd name="T61" fmla="*/ 74 h 191"/>
                  <a:gd name="T62" fmla="*/ 141 w 395"/>
                  <a:gd name="T63" fmla="*/ 64 h 191"/>
                  <a:gd name="T64" fmla="*/ 93 w 395"/>
                  <a:gd name="T65" fmla="*/ 61 h 191"/>
                  <a:gd name="T66" fmla="*/ 113 w 395"/>
                  <a:gd name="T67" fmla="*/ 117 h 191"/>
                  <a:gd name="T68" fmla="*/ 109 w 395"/>
                  <a:gd name="T69" fmla="*/ 86 h 191"/>
                  <a:gd name="T70" fmla="*/ 142 w 395"/>
                  <a:gd name="T71" fmla="*/ 86 h 191"/>
                  <a:gd name="T72" fmla="*/ 141 w 395"/>
                  <a:gd name="T73" fmla="*/ 124 h 191"/>
                  <a:gd name="T74" fmla="*/ 103 w 395"/>
                  <a:gd name="T75" fmla="*/ 137 h 191"/>
                  <a:gd name="T76" fmla="*/ 43 w 395"/>
                  <a:gd name="T77" fmla="*/ 58 h 191"/>
                  <a:gd name="T78" fmla="*/ 95 w 395"/>
                  <a:gd name="T79" fmla="*/ 55 h 191"/>
                  <a:gd name="T80" fmla="*/ 168 w 395"/>
                  <a:gd name="T81" fmla="*/ 53 h 191"/>
                  <a:gd name="T82" fmla="*/ 317 w 395"/>
                  <a:gd name="T83" fmla="*/ 58 h 191"/>
                  <a:gd name="T84" fmla="*/ 345 w 395"/>
                  <a:gd name="T85" fmla="*/ 58 h 191"/>
                  <a:gd name="T86" fmla="*/ 298 w 395"/>
                  <a:gd name="T87" fmla="*/ 122 h 191"/>
                  <a:gd name="T88" fmla="*/ 258 w 395"/>
                  <a:gd name="T89" fmla="*/ 97 h 191"/>
                  <a:gd name="T90" fmla="*/ 298 w 395"/>
                  <a:gd name="T91" fmla="*/ 115 h 191"/>
                  <a:gd name="T92" fmla="*/ 300 w 395"/>
                  <a:gd name="T93" fmla="*/ 70 h 191"/>
                  <a:gd name="T94" fmla="*/ 263 w 395"/>
                  <a:gd name="T95" fmla="*/ 71 h 191"/>
                  <a:gd name="T96" fmla="*/ 233 w 395"/>
                  <a:gd name="T97" fmla="*/ 75 h 191"/>
                  <a:gd name="T98" fmla="*/ 230 w 395"/>
                  <a:gd name="T99" fmla="*/ 109 h 191"/>
                  <a:gd name="T100" fmla="*/ 227 w 395"/>
                  <a:gd name="T101" fmla="*/ 105 h 191"/>
                  <a:gd name="T102" fmla="*/ 223 w 395"/>
                  <a:gd name="T103" fmla="*/ 5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5" h="191">
                    <a:moveTo>
                      <a:pt x="375" y="4"/>
                    </a:moveTo>
                    <a:cubicBezTo>
                      <a:pt x="344" y="10"/>
                      <a:pt x="311" y="5"/>
                      <a:pt x="280" y="4"/>
                    </a:cubicBezTo>
                    <a:cubicBezTo>
                      <a:pt x="266" y="4"/>
                      <a:pt x="252" y="3"/>
                      <a:pt x="238" y="3"/>
                    </a:cubicBezTo>
                    <a:cubicBezTo>
                      <a:pt x="232" y="3"/>
                      <a:pt x="227" y="3"/>
                      <a:pt x="221" y="4"/>
                    </a:cubicBezTo>
                    <a:cubicBezTo>
                      <a:pt x="218" y="4"/>
                      <a:pt x="212" y="2"/>
                      <a:pt x="216" y="5"/>
                    </a:cubicBezTo>
                    <a:cubicBezTo>
                      <a:pt x="210" y="0"/>
                      <a:pt x="202" y="5"/>
                      <a:pt x="201" y="12"/>
                    </a:cubicBezTo>
                    <a:cubicBezTo>
                      <a:pt x="199" y="20"/>
                      <a:pt x="200" y="27"/>
                      <a:pt x="201" y="35"/>
                    </a:cubicBezTo>
                    <a:cubicBezTo>
                      <a:pt x="198" y="34"/>
                      <a:pt x="194" y="34"/>
                      <a:pt x="191" y="34"/>
                    </a:cubicBezTo>
                    <a:cubicBezTo>
                      <a:pt x="191" y="27"/>
                      <a:pt x="191" y="20"/>
                      <a:pt x="190" y="13"/>
                    </a:cubicBezTo>
                    <a:cubicBezTo>
                      <a:pt x="189" y="7"/>
                      <a:pt x="182" y="4"/>
                      <a:pt x="177" y="6"/>
                    </a:cubicBezTo>
                    <a:cubicBezTo>
                      <a:pt x="166" y="12"/>
                      <a:pt x="153" y="11"/>
                      <a:pt x="141" y="10"/>
                    </a:cubicBezTo>
                    <a:cubicBezTo>
                      <a:pt x="126" y="8"/>
                      <a:pt x="112" y="9"/>
                      <a:pt x="97" y="8"/>
                    </a:cubicBezTo>
                    <a:cubicBezTo>
                      <a:pt x="81" y="7"/>
                      <a:pt x="65" y="6"/>
                      <a:pt x="49" y="4"/>
                    </a:cubicBezTo>
                    <a:cubicBezTo>
                      <a:pt x="36" y="2"/>
                      <a:pt x="22" y="1"/>
                      <a:pt x="10" y="4"/>
                    </a:cubicBezTo>
                    <a:cubicBezTo>
                      <a:pt x="1" y="7"/>
                      <a:pt x="0" y="17"/>
                      <a:pt x="8" y="21"/>
                    </a:cubicBezTo>
                    <a:cubicBezTo>
                      <a:pt x="19" y="26"/>
                      <a:pt x="32" y="28"/>
                      <a:pt x="45" y="27"/>
                    </a:cubicBezTo>
                    <a:cubicBezTo>
                      <a:pt x="64" y="26"/>
                      <a:pt x="83" y="25"/>
                      <a:pt x="103" y="25"/>
                    </a:cubicBezTo>
                    <a:cubicBezTo>
                      <a:pt x="118" y="25"/>
                      <a:pt x="133" y="24"/>
                      <a:pt x="149" y="25"/>
                    </a:cubicBezTo>
                    <a:cubicBezTo>
                      <a:pt x="156" y="26"/>
                      <a:pt x="163" y="26"/>
                      <a:pt x="171" y="26"/>
                    </a:cubicBezTo>
                    <a:cubicBezTo>
                      <a:pt x="171" y="28"/>
                      <a:pt x="170" y="31"/>
                      <a:pt x="170" y="33"/>
                    </a:cubicBezTo>
                    <a:cubicBezTo>
                      <a:pt x="153" y="32"/>
                      <a:pt x="135" y="30"/>
                      <a:pt x="117" y="31"/>
                    </a:cubicBezTo>
                    <a:cubicBezTo>
                      <a:pt x="86" y="31"/>
                      <a:pt x="55" y="32"/>
                      <a:pt x="24" y="32"/>
                    </a:cubicBezTo>
                    <a:cubicBezTo>
                      <a:pt x="16" y="32"/>
                      <a:pt x="8" y="45"/>
                      <a:pt x="18" y="50"/>
                    </a:cubicBezTo>
                    <a:cubicBezTo>
                      <a:pt x="22" y="52"/>
                      <a:pt x="27" y="70"/>
                      <a:pt x="30" y="76"/>
                    </a:cubicBezTo>
                    <a:cubicBezTo>
                      <a:pt x="36" y="90"/>
                      <a:pt x="44" y="102"/>
                      <a:pt x="53" y="114"/>
                    </a:cubicBezTo>
                    <a:cubicBezTo>
                      <a:pt x="64" y="129"/>
                      <a:pt x="75" y="144"/>
                      <a:pt x="92" y="152"/>
                    </a:cubicBezTo>
                    <a:cubicBezTo>
                      <a:pt x="109" y="160"/>
                      <a:pt x="127" y="163"/>
                      <a:pt x="145" y="168"/>
                    </a:cubicBezTo>
                    <a:cubicBezTo>
                      <a:pt x="151" y="169"/>
                      <a:pt x="157" y="167"/>
                      <a:pt x="158" y="160"/>
                    </a:cubicBezTo>
                    <a:cubicBezTo>
                      <a:pt x="158" y="149"/>
                      <a:pt x="158" y="139"/>
                      <a:pt x="159" y="128"/>
                    </a:cubicBezTo>
                    <a:cubicBezTo>
                      <a:pt x="162" y="128"/>
                      <a:pt x="164" y="128"/>
                      <a:pt x="167" y="127"/>
                    </a:cubicBezTo>
                    <a:cubicBezTo>
                      <a:pt x="166" y="132"/>
                      <a:pt x="166" y="137"/>
                      <a:pt x="165" y="141"/>
                    </a:cubicBezTo>
                    <a:cubicBezTo>
                      <a:pt x="164" y="147"/>
                      <a:pt x="164" y="161"/>
                      <a:pt x="162" y="164"/>
                    </a:cubicBezTo>
                    <a:cubicBezTo>
                      <a:pt x="151" y="178"/>
                      <a:pt x="172" y="191"/>
                      <a:pt x="183" y="179"/>
                    </a:cubicBezTo>
                    <a:cubicBezTo>
                      <a:pt x="193" y="167"/>
                      <a:pt x="192" y="137"/>
                      <a:pt x="193" y="122"/>
                    </a:cubicBezTo>
                    <a:cubicBezTo>
                      <a:pt x="194" y="103"/>
                      <a:pt x="191" y="85"/>
                      <a:pt x="191" y="66"/>
                    </a:cubicBezTo>
                    <a:cubicBezTo>
                      <a:pt x="191" y="62"/>
                      <a:pt x="191" y="58"/>
                      <a:pt x="191" y="54"/>
                    </a:cubicBezTo>
                    <a:cubicBezTo>
                      <a:pt x="195" y="55"/>
                      <a:pt x="199" y="55"/>
                      <a:pt x="203" y="55"/>
                    </a:cubicBezTo>
                    <a:cubicBezTo>
                      <a:pt x="203" y="73"/>
                      <a:pt x="203" y="91"/>
                      <a:pt x="201" y="109"/>
                    </a:cubicBezTo>
                    <a:cubicBezTo>
                      <a:pt x="199" y="126"/>
                      <a:pt x="187" y="168"/>
                      <a:pt x="206" y="180"/>
                    </a:cubicBezTo>
                    <a:cubicBezTo>
                      <a:pt x="214" y="184"/>
                      <a:pt x="225" y="177"/>
                      <a:pt x="221" y="168"/>
                    </a:cubicBezTo>
                    <a:cubicBezTo>
                      <a:pt x="221" y="167"/>
                      <a:pt x="221" y="166"/>
                      <a:pt x="221" y="165"/>
                    </a:cubicBezTo>
                    <a:cubicBezTo>
                      <a:pt x="222" y="160"/>
                      <a:pt x="224" y="156"/>
                      <a:pt x="224" y="151"/>
                    </a:cubicBezTo>
                    <a:cubicBezTo>
                      <a:pt x="225" y="144"/>
                      <a:pt x="225" y="137"/>
                      <a:pt x="226" y="129"/>
                    </a:cubicBezTo>
                    <a:cubicBezTo>
                      <a:pt x="227" y="130"/>
                      <a:pt x="227" y="130"/>
                      <a:pt x="228" y="130"/>
                    </a:cubicBezTo>
                    <a:cubicBezTo>
                      <a:pt x="230" y="130"/>
                      <a:pt x="232" y="131"/>
                      <a:pt x="233" y="131"/>
                    </a:cubicBezTo>
                    <a:cubicBezTo>
                      <a:pt x="234" y="138"/>
                      <a:pt x="234" y="145"/>
                      <a:pt x="233" y="152"/>
                    </a:cubicBezTo>
                    <a:cubicBezTo>
                      <a:pt x="233" y="160"/>
                      <a:pt x="240" y="167"/>
                      <a:pt x="248" y="165"/>
                    </a:cubicBezTo>
                    <a:cubicBezTo>
                      <a:pt x="285" y="160"/>
                      <a:pt x="329" y="140"/>
                      <a:pt x="347" y="106"/>
                    </a:cubicBezTo>
                    <a:cubicBezTo>
                      <a:pt x="354" y="93"/>
                      <a:pt x="360" y="79"/>
                      <a:pt x="366" y="66"/>
                    </a:cubicBezTo>
                    <a:cubicBezTo>
                      <a:pt x="371" y="54"/>
                      <a:pt x="374" y="43"/>
                      <a:pt x="359" y="38"/>
                    </a:cubicBezTo>
                    <a:cubicBezTo>
                      <a:pt x="351" y="35"/>
                      <a:pt x="342" y="36"/>
                      <a:pt x="334" y="36"/>
                    </a:cubicBezTo>
                    <a:cubicBezTo>
                      <a:pt x="322" y="36"/>
                      <a:pt x="311" y="35"/>
                      <a:pt x="299" y="35"/>
                    </a:cubicBezTo>
                    <a:cubicBezTo>
                      <a:pt x="273" y="34"/>
                      <a:pt x="247" y="34"/>
                      <a:pt x="221" y="34"/>
                    </a:cubicBezTo>
                    <a:cubicBezTo>
                      <a:pt x="220" y="31"/>
                      <a:pt x="220" y="28"/>
                      <a:pt x="220" y="25"/>
                    </a:cubicBezTo>
                    <a:cubicBezTo>
                      <a:pt x="236" y="27"/>
                      <a:pt x="256" y="25"/>
                      <a:pt x="271" y="25"/>
                    </a:cubicBezTo>
                    <a:cubicBezTo>
                      <a:pt x="306" y="25"/>
                      <a:pt x="341" y="29"/>
                      <a:pt x="376" y="29"/>
                    </a:cubicBezTo>
                    <a:cubicBezTo>
                      <a:pt x="395" y="30"/>
                      <a:pt x="393" y="1"/>
                      <a:pt x="375" y="4"/>
                    </a:cubicBezTo>
                    <a:close/>
                    <a:moveTo>
                      <a:pt x="168" y="58"/>
                    </a:moveTo>
                    <a:cubicBezTo>
                      <a:pt x="167" y="74"/>
                      <a:pt x="168" y="89"/>
                      <a:pt x="168" y="105"/>
                    </a:cubicBezTo>
                    <a:cubicBezTo>
                      <a:pt x="167" y="105"/>
                      <a:pt x="166" y="105"/>
                      <a:pt x="166" y="105"/>
                    </a:cubicBezTo>
                    <a:cubicBezTo>
                      <a:pt x="164" y="105"/>
                      <a:pt x="162" y="105"/>
                      <a:pt x="160" y="105"/>
                    </a:cubicBezTo>
                    <a:cubicBezTo>
                      <a:pt x="161" y="95"/>
                      <a:pt x="161" y="85"/>
                      <a:pt x="161" y="74"/>
                    </a:cubicBezTo>
                    <a:cubicBezTo>
                      <a:pt x="161" y="65"/>
                      <a:pt x="149" y="59"/>
                      <a:pt x="144" y="68"/>
                    </a:cubicBezTo>
                    <a:cubicBezTo>
                      <a:pt x="147" y="62"/>
                      <a:pt x="151" y="65"/>
                      <a:pt x="141" y="64"/>
                    </a:cubicBezTo>
                    <a:cubicBezTo>
                      <a:pt x="134" y="64"/>
                      <a:pt x="127" y="64"/>
                      <a:pt x="121" y="63"/>
                    </a:cubicBezTo>
                    <a:cubicBezTo>
                      <a:pt x="111" y="62"/>
                      <a:pt x="102" y="61"/>
                      <a:pt x="93" y="61"/>
                    </a:cubicBezTo>
                    <a:cubicBezTo>
                      <a:pt x="83" y="60"/>
                      <a:pt x="76" y="70"/>
                      <a:pt x="80" y="79"/>
                    </a:cubicBezTo>
                    <a:cubicBezTo>
                      <a:pt x="87" y="97"/>
                      <a:pt x="91" y="115"/>
                      <a:pt x="113" y="117"/>
                    </a:cubicBezTo>
                    <a:cubicBezTo>
                      <a:pt x="124" y="118"/>
                      <a:pt x="127" y="104"/>
                      <a:pt x="117" y="99"/>
                    </a:cubicBezTo>
                    <a:cubicBezTo>
                      <a:pt x="114" y="98"/>
                      <a:pt x="111" y="92"/>
                      <a:pt x="109" y="86"/>
                    </a:cubicBezTo>
                    <a:cubicBezTo>
                      <a:pt x="116" y="86"/>
                      <a:pt x="123" y="86"/>
                      <a:pt x="129" y="86"/>
                    </a:cubicBezTo>
                    <a:cubicBezTo>
                      <a:pt x="133" y="86"/>
                      <a:pt x="137" y="86"/>
                      <a:pt x="142" y="86"/>
                    </a:cubicBezTo>
                    <a:cubicBezTo>
                      <a:pt x="142" y="94"/>
                      <a:pt x="142" y="102"/>
                      <a:pt x="142" y="110"/>
                    </a:cubicBezTo>
                    <a:cubicBezTo>
                      <a:pt x="138" y="114"/>
                      <a:pt x="137" y="120"/>
                      <a:pt x="141" y="124"/>
                    </a:cubicBezTo>
                    <a:cubicBezTo>
                      <a:pt x="140" y="132"/>
                      <a:pt x="140" y="140"/>
                      <a:pt x="140" y="148"/>
                    </a:cubicBezTo>
                    <a:cubicBezTo>
                      <a:pt x="127" y="145"/>
                      <a:pt x="115" y="142"/>
                      <a:pt x="103" y="137"/>
                    </a:cubicBezTo>
                    <a:cubicBezTo>
                      <a:pt x="83" y="129"/>
                      <a:pt x="72" y="109"/>
                      <a:pt x="60" y="92"/>
                    </a:cubicBezTo>
                    <a:cubicBezTo>
                      <a:pt x="52" y="81"/>
                      <a:pt x="48" y="70"/>
                      <a:pt x="43" y="58"/>
                    </a:cubicBezTo>
                    <a:cubicBezTo>
                      <a:pt x="42" y="56"/>
                      <a:pt x="42" y="54"/>
                      <a:pt x="41" y="53"/>
                    </a:cubicBezTo>
                    <a:cubicBezTo>
                      <a:pt x="59" y="53"/>
                      <a:pt x="77" y="54"/>
                      <a:pt x="95" y="55"/>
                    </a:cubicBezTo>
                    <a:cubicBezTo>
                      <a:pt x="119" y="55"/>
                      <a:pt x="142" y="51"/>
                      <a:pt x="166" y="53"/>
                    </a:cubicBezTo>
                    <a:cubicBezTo>
                      <a:pt x="167" y="53"/>
                      <a:pt x="168" y="53"/>
                      <a:pt x="168" y="53"/>
                    </a:cubicBezTo>
                    <a:cubicBezTo>
                      <a:pt x="168" y="55"/>
                      <a:pt x="168" y="56"/>
                      <a:pt x="168" y="58"/>
                    </a:cubicBezTo>
                    <a:close/>
                    <a:moveTo>
                      <a:pt x="317" y="58"/>
                    </a:moveTo>
                    <a:cubicBezTo>
                      <a:pt x="323" y="58"/>
                      <a:pt x="329" y="58"/>
                      <a:pt x="335" y="58"/>
                    </a:cubicBezTo>
                    <a:cubicBezTo>
                      <a:pt x="339" y="58"/>
                      <a:pt x="342" y="58"/>
                      <a:pt x="345" y="58"/>
                    </a:cubicBezTo>
                    <a:cubicBezTo>
                      <a:pt x="342" y="68"/>
                      <a:pt x="337" y="77"/>
                      <a:pt x="332" y="86"/>
                    </a:cubicBezTo>
                    <a:cubicBezTo>
                      <a:pt x="324" y="104"/>
                      <a:pt x="316" y="114"/>
                      <a:pt x="298" y="122"/>
                    </a:cubicBezTo>
                    <a:cubicBezTo>
                      <a:pt x="285" y="128"/>
                      <a:pt x="272" y="134"/>
                      <a:pt x="258" y="138"/>
                    </a:cubicBezTo>
                    <a:cubicBezTo>
                      <a:pt x="258" y="124"/>
                      <a:pt x="258" y="111"/>
                      <a:pt x="258" y="97"/>
                    </a:cubicBezTo>
                    <a:cubicBezTo>
                      <a:pt x="265" y="98"/>
                      <a:pt x="272" y="98"/>
                      <a:pt x="279" y="98"/>
                    </a:cubicBezTo>
                    <a:cubicBezTo>
                      <a:pt x="272" y="109"/>
                      <a:pt x="287" y="126"/>
                      <a:pt x="298" y="115"/>
                    </a:cubicBezTo>
                    <a:cubicBezTo>
                      <a:pt x="305" y="107"/>
                      <a:pt x="307" y="99"/>
                      <a:pt x="313" y="90"/>
                    </a:cubicBezTo>
                    <a:cubicBezTo>
                      <a:pt x="318" y="80"/>
                      <a:pt x="312" y="68"/>
                      <a:pt x="300" y="70"/>
                    </a:cubicBezTo>
                    <a:cubicBezTo>
                      <a:pt x="293" y="70"/>
                      <a:pt x="285" y="71"/>
                      <a:pt x="278" y="71"/>
                    </a:cubicBezTo>
                    <a:cubicBezTo>
                      <a:pt x="273" y="71"/>
                      <a:pt x="268" y="71"/>
                      <a:pt x="263" y="71"/>
                    </a:cubicBezTo>
                    <a:cubicBezTo>
                      <a:pt x="261" y="71"/>
                      <a:pt x="259" y="71"/>
                      <a:pt x="257" y="71"/>
                    </a:cubicBezTo>
                    <a:cubicBezTo>
                      <a:pt x="253" y="59"/>
                      <a:pt x="234" y="63"/>
                      <a:pt x="233" y="75"/>
                    </a:cubicBezTo>
                    <a:cubicBezTo>
                      <a:pt x="232" y="86"/>
                      <a:pt x="232" y="98"/>
                      <a:pt x="233" y="109"/>
                    </a:cubicBezTo>
                    <a:cubicBezTo>
                      <a:pt x="232" y="109"/>
                      <a:pt x="231" y="109"/>
                      <a:pt x="230" y="109"/>
                    </a:cubicBezTo>
                    <a:cubicBezTo>
                      <a:pt x="229" y="109"/>
                      <a:pt x="228" y="109"/>
                      <a:pt x="227" y="109"/>
                    </a:cubicBezTo>
                    <a:cubicBezTo>
                      <a:pt x="227" y="108"/>
                      <a:pt x="227" y="106"/>
                      <a:pt x="227" y="105"/>
                    </a:cubicBezTo>
                    <a:cubicBezTo>
                      <a:pt x="227" y="90"/>
                      <a:pt x="225" y="75"/>
                      <a:pt x="224" y="60"/>
                    </a:cubicBezTo>
                    <a:cubicBezTo>
                      <a:pt x="223" y="58"/>
                      <a:pt x="223" y="57"/>
                      <a:pt x="223" y="56"/>
                    </a:cubicBezTo>
                    <a:cubicBezTo>
                      <a:pt x="254" y="56"/>
                      <a:pt x="286" y="56"/>
                      <a:pt x="317" y="58"/>
                    </a:cubicBezTo>
                    <a:close/>
                  </a:path>
                </a:pathLst>
              </a:custGeom>
              <a:solidFill>
                <a:srgbClr val="F0E6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0" name="Freeform 86"/>
              <p:cNvSpPr>
                <a:spLocks noEditPoints="1"/>
              </p:cNvSpPr>
              <p:nvPr/>
            </p:nvSpPr>
            <p:spPr bwMode="auto">
              <a:xfrm rot="19870194">
                <a:off x="1487868" y="2632981"/>
                <a:ext cx="378769" cy="430619"/>
              </a:xfrm>
              <a:custGeom>
                <a:avLst/>
                <a:gdLst>
                  <a:gd name="T0" fmla="*/ 294 w 323"/>
                  <a:gd name="T1" fmla="*/ 184 h 367"/>
                  <a:gd name="T2" fmla="*/ 269 w 323"/>
                  <a:gd name="T3" fmla="*/ 113 h 367"/>
                  <a:gd name="T4" fmla="*/ 267 w 323"/>
                  <a:gd name="T5" fmla="*/ 61 h 367"/>
                  <a:gd name="T6" fmla="*/ 267 w 323"/>
                  <a:gd name="T7" fmla="*/ 61 h 367"/>
                  <a:gd name="T8" fmla="*/ 263 w 323"/>
                  <a:gd name="T9" fmla="*/ 26 h 367"/>
                  <a:gd name="T10" fmla="*/ 225 w 323"/>
                  <a:gd name="T11" fmla="*/ 8 h 367"/>
                  <a:gd name="T12" fmla="*/ 185 w 323"/>
                  <a:gd name="T13" fmla="*/ 0 h 367"/>
                  <a:gd name="T14" fmla="*/ 156 w 323"/>
                  <a:gd name="T15" fmla="*/ 12 h 367"/>
                  <a:gd name="T16" fmla="*/ 125 w 323"/>
                  <a:gd name="T17" fmla="*/ 32 h 367"/>
                  <a:gd name="T18" fmla="*/ 21 w 323"/>
                  <a:gd name="T19" fmla="*/ 66 h 367"/>
                  <a:gd name="T20" fmla="*/ 14 w 323"/>
                  <a:gd name="T21" fmla="*/ 117 h 367"/>
                  <a:gd name="T22" fmla="*/ 25 w 323"/>
                  <a:gd name="T23" fmla="*/ 143 h 367"/>
                  <a:gd name="T24" fmla="*/ 41 w 323"/>
                  <a:gd name="T25" fmla="*/ 195 h 367"/>
                  <a:gd name="T26" fmla="*/ 62 w 323"/>
                  <a:gd name="T27" fmla="*/ 297 h 367"/>
                  <a:gd name="T28" fmla="*/ 81 w 323"/>
                  <a:gd name="T29" fmla="*/ 346 h 367"/>
                  <a:gd name="T30" fmla="*/ 82 w 323"/>
                  <a:gd name="T31" fmla="*/ 347 h 367"/>
                  <a:gd name="T32" fmla="*/ 137 w 323"/>
                  <a:gd name="T33" fmla="*/ 357 h 367"/>
                  <a:gd name="T34" fmla="*/ 149 w 323"/>
                  <a:gd name="T35" fmla="*/ 326 h 367"/>
                  <a:gd name="T36" fmla="*/ 223 w 323"/>
                  <a:gd name="T37" fmla="*/ 299 h 367"/>
                  <a:gd name="T38" fmla="*/ 240 w 323"/>
                  <a:gd name="T39" fmla="*/ 313 h 367"/>
                  <a:gd name="T40" fmla="*/ 254 w 323"/>
                  <a:gd name="T41" fmla="*/ 329 h 367"/>
                  <a:gd name="T42" fmla="*/ 279 w 323"/>
                  <a:gd name="T43" fmla="*/ 345 h 367"/>
                  <a:gd name="T44" fmla="*/ 309 w 323"/>
                  <a:gd name="T45" fmla="*/ 326 h 367"/>
                  <a:gd name="T46" fmla="*/ 309 w 323"/>
                  <a:gd name="T47" fmla="*/ 325 h 367"/>
                  <a:gd name="T48" fmla="*/ 214 w 323"/>
                  <a:gd name="T49" fmla="*/ 150 h 367"/>
                  <a:gd name="T50" fmla="*/ 214 w 323"/>
                  <a:gd name="T51" fmla="*/ 150 h 367"/>
                  <a:gd name="T52" fmla="*/ 185 w 323"/>
                  <a:gd name="T53" fmla="*/ 101 h 367"/>
                  <a:gd name="T54" fmla="*/ 190 w 323"/>
                  <a:gd name="T55" fmla="*/ 132 h 367"/>
                  <a:gd name="T56" fmla="*/ 187 w 323"/>
                  <a:gd name="T57" fmla="*/ 131 h 367"/>
                  <a:gd name="T58" fmla="*/ 126 w 323"/>
                  <a:gd name="T59" fmla="*/ 147 h 367"/>
                  <a:gd name="T60" fmla="*/ 103 w 323"/>
                  <a:gd name="T61" fmla="*/ 160 h 367"/>
                  <a:gd name="T62" fmla="*/ 116 w 323"/>
                  <a:gd name="T63" fmla="*/ 106 h 367"/>
                  <a:gd name="T64" fmla="*/ 178 w 323"/>
                  <a:gd name="T65" fmla="*/ 83 h 367"/>
                  <a:gd name="T66" fmla="*/ 185 w 323"/>
                  <a:gd name="T67" fmla="*/ 101 h 367"/>
                  <a:gd name="T68" fmla="*/ 176 w 323"/>
                  <a:gd name="T69" fmla="*/ 201 h 367"/>
                  <a:gd name="T70" fmla="*/ 186 w 323"/>
                  <a:gd name="T71" fmla="*/ 195 h 367"/>
                  <a:gd name="T72" fmla="*/ 196 w 323"/>
                  <a:gd name="T73" fmla="*/ 191 h 367"/>
                  <a:gd name="T74" fmla="*/ 219 w 323"/>
                  <a:gd name="T75" fmla="*/ 224 h 367"/>
                  <a:gd name="T76" fmla="*/ 219 w 323"/>
                  <a:gd name="T77" fmla="*/ 227 h 367"/>
                  <a:gd name="T78" fmla="*/ 158 w 323"/>
                  <a:gd name="T79" fmla="*/ 253 h 367"/>
                  <a:gd name="T80" fmla="*/ 121 w 323"/>
                  <a:gd name="T81" fmla="*/ 224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3" h="367">
                    <a:moveTo>
                      <a:pt x="318" y="255"/>
                    </a:moveTo>
                    <a:cubicBezTo>
                      <a:pt x="314" y="239"/>
                      <a:pt x="307" y="216"/>
                      <a:pt x="294" y="184"/>
                    </a:cubicBezTo>
                    <a:cubicBezTo>
                      <a:pt x="280" y="149"/>
                      <a:pt x="280" y="149"/>
                      <a:pt x="280" y="149"/>
                    </a:cubicBezTo>
                    <a:cubicBezTo>
                      <a:pt x="276" y="136"/>
                      <a:pt x="272" y="124"/>
                      <a:pt x="269" y="113"/>
                    </a:cubicBezTo>
                    <a:cubicBezTo>
                      <a:pt x="265" y="101"/>
                      <a:pt x="264" y="90"/>
                      <a:pt x="264" y="80"/>
                    </a:cubicBezTo>
                    <a:cubicBezTo>
                      <a:pt x="264" y="75"/>
                      <a:pt x="265" y="69"/>
                      <a:pt x="267" y="61"/>
                    </a:cubicBezTo>
                    <a:cubicBezTo>
                      <a:pt x="267" y="61"/>
                      <a:pt x="267" y="61"/>
                      <a:pt x="267" y="61"/>
                    </a:cubicBezTo>
                    <a:cubicBezTo>
                      <a:pt x="267" y="61"/>
                      <a:pt x="267" y="61"/>
                      <a:pt x="267" y="61"/>
                    </a:cubicBezTo>
                    <a:cubicBezTo>
                      <a:pt x="269" y="50"/>
                      <a:pt x="270" y="37"/>
                      <a:pt x="263" y="26"/>
                    </a:cubicBezTo>
                    <a:cubicBezTo>
                      <a:pt x="263" y="26"/>
                      <a:pt x="263" y="26"/>
                      <a:pt x="263" y="26"/>
                    </a:cubicBezTo>
                    <a:cubicBezTo>
                      <a:pt x="262" y="26"/>
                      <a:pt x="262" y="26"/>
                      <a:pt x="262" y="26"/>
                    </a:cubicBezTo>
                    <a:cubicBezTo>
                      <a:pt x="256" y="18"/>
                      <a:pt x="245" y="13"/>
                      <a:pt x="225" y="8"/>
                    </a:cubicBezTo>
                    <a:cubicBezTo>
                      <a:pt x="214" y="5"/>
                      <a:pt x="214" y="5"/>
                      <a:pt x="214" y="5"/>
                    </a:cubicBezTo>
                    <a:cubicBezTo>
                      <a:pt x="195" y="1"/>
                      <a:pt x="189" y="0"/>
                      <a:pt x="185" y="0"/>
                    </a:cubicBezTo>
                    <a:cubicBezTo>
                      <a:pt x="176" y="0"/>
                      <a:pt x="168" y="4"/>
                      <a:pt x="158" y="10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46" y="19"/>
                      <a:pt x="136" y="26"/>
                      <a:pt x="125" y="32"/>
                    </a:cubicBezTo>
                    <a:cubicBezTo>
                      <a:pt x="107" y="42"/>
                      <a:pt x="82" y="53"/>
                      <a:pt x="53" y="66"/>
                    </a:cubicBezTo>
                    <a:cubicBezTo>
                      <a:pt x="42" y="63"/>
                      <a:pt x="31" y="62"/>
                      <a:pt x="21" y="66"/>
                    </a:cubicBezTo>
                    <a:cubicBezTo>
                      <a:pt x="7" y="71"/>
                      <a:pt x="3" y="82"/>
                      <a:pt x="1" y="87"/>
                    </a:cubicBezTo>
                    <a:cubicBezTo>
                      <a:pt x="0" y="95"/>
                      <a:pt x="1" y="106"/>
                      <a:pt x="14" y="117"/>
                    </a:cubicBezTo>
                    <a:cubicBezTo>
                      <a:pt x="13" y="117"/>
                      <a:pt x="13" y="117"/>
                      <a:pt x="13" y="117"/>
                    </a:cubicBezTo>
                    <a:cubicBezTo>
                      <a:pt x="14" y="117"/>
                      <a:pt x="18" y="122"/>
                      <a:pt x="25" y="143"/>
                    </a:cubicBezTo>
                    <a:cubicBezTo>
                      <a:pt x="29" y="153"/>
                      <a:pt x="34" y="168"/>
                      <a:pt x="39" y="188"/>
                    </a:cubicBezTo>
                    <a:cubicBezTo>
                      <a:pt x="41" y="195"/>
                      <a:pt x="41" y="195"/>
                      <a:pt x="41" y="195"/>
                    </a:cubicBezTo>
                    <a:cubicBezTo>
                      <a:pt x="48" y="221"/>
                      <a:pt x="53" y="243"/>
                      <a:pt x="57" y="263"/>
                    </a:cubicBezTo>
                    <a:cubicBezTo>
                      <a:pt x="59" y="273"/>
                      <a:pt x="61" y="285"/>
                      <a:pt x="62" y="297"/>
                    </a:cubicBezTo>
                    <a:cubicBezTo>
                      <a:pt x="64" y="308"/>
                      <a:pt x="65" y="316"/>
                      <a:pt x="67" y="321"/>
                    </a:cubicBezTo>
                    <a:cubicBezTo>
                      <a:pt x="69" y="327"/>
                      <a:pt x="74" y="336"/>
                      <a:pt x="81" y="346"/>
                    </a:cubicBezTo>
                    <a:cubicBezTo>
                      <a:pt x="81" y="346"/>
                      <a:pt x="81" y="346"/>
                      <a:pt x="81" y="346"/>
                    </a:cubicBezTo>
                    <a:cubicBezTo>
                      <a:pt x="82" y="347"/>
                      <a:pt x="82" y="347"/>
                      <a:pt x="82" y="347"/>
                    </a:cubicBezTo>
                    <a:cubicBezTo>
                      <a:pt x="91" y="359"/>
                      <a:pt x="102" y="366"/>
                      <a:pt x="113" y="367"/>
                    </a:cubicBezTo>
                    <a:cubicBezTo>
                      <a:pt x="122" y="367"/>
                      <a:pt x="130" y="364"/>
                      <a:pt x="137" y="357"/>
                    </a:cubicBezTo>
                    <a:cubicBezTo>
                      <a:pt x="143" y="352"/>
                      <a:pt x="149" y="342"/>
                      <a:pt x="149" y="327"/>
                    </a:cubicBezTo>
                    <a:cubicBezTo>
                      <a:pt x="149" y="326"/>
                      <a:pt x="149" y="326"/>
                      <a:pt x="149" y="326"/>
                    </a:cubicBezTo>
                    <a:cubicBezTo>
                      <a:pt x="158" y="322"/>
                      <a:pt x="182" y="313"/>
                      <a:pt x="182" y="313"/>
                    </a:cubicBezTo>
                    <a:cubicBezTo>
                      <a:pt x="196" y="308"/>
                      <a:pt x="209" y="303"/>
                      <a:pt x="223" y="299"/>
                    </a:cubicBezTo>
                    <a:cubicBezTo>
                      <a:pt x="229" y="304"/>
                      <a:pt x="235" y="309"/>
                      <a:pt x="240" y="314"/>
                    </a:cubicBezTo>
                    <a:cubicBezTo>
                      <a:pt x="240" y="313"/>
                      <a:pt x="240" y="313"/>
                      <a:pt x="240" y="313"/>
                    </a:cubicBezTo>
                    <a:cubicBezTo>
                      <a:pt x="242" y="316"/>
                      <a:pt x="245" y="319"/>
                      <a:pt x="247" y="321"/>
                    </a:cubicBezTo>
                    <a:cubicBezTo>
                      <a:pt x="254" y="329"/>
                      <a:pt x="254" y="329"/>
                      <a:pt x="254" y="329"/>
                    </a:cubicBezTo>
                    <a:cubicBezTo>
                      <a:pt x="262" y="337"/>
                      <a:pt x="269" y="344"/>
                      <a:pt x="278" y="345"/>
                    </a:cubicBezTo>
                    <a:cubicBezTo>
                      <a:pt x="279" y="345"/>
                      <a:pt x="279" y="345"/>
                      <a:pt x="279" y="345"/>
                    </a:cubicBezTo>
                    <a:cubicBezTo>
                      <a:pt x="280" y="345"/>
                      <a:pt x="280" y="345"/>
                      <a:pt x="280" y="345"/>
                    </a:cubicBezTo>
                    <a:cubicBezTo>
                      <a:pt x="296" y="345"/>
                      <a:pt x="304" y="333"/>
                      <a:pt x="309" y="326"/>
                    </a:cubicBezTo>
                    <a:cubicBezTo>
                      <a:pt x="309" y="326"/>
                      <a:pt x="309" y="326"/>
                      <a:pt x="309" y="326"/>
                    </a:cubicBezTo>
                    <a:cubicBezTo>
                      <a:pt x="309" y="325"/>
                      <a:pt x="309" y="325"/>
                      <a:pt x="309" y="325"/>
                    </a:cubicBezTo>
                    <a:cubicBezTo>
                      <a:pt x="320" y="306"/>
                      <a:pt x="323" y="282"/>
                      <a:pt x="318" y="255"/>
                    </a:cubicBezTo>
                    <a:close/>
                    <a:moveTo>
                      <a:pt x="214" y="150"/>
                    </a:moveTo>
                    <a:cubicBezTo>
                      <a:pt x="214" y="150"/>
                      <a:pt x="214" y="150"/>
                      <a:pt x="214" y="150"/>
                    </a:cubicBezTo>
                    <a:cubicBezTo>
                      <a:pt x="214" y="150"/>
                      <a:pt x="214" y="150"/>
                      <a:pt x="214" y="150"/>
                    </a:cubicBezTo>
                    <a:cubicBezTo>
                      <a:pt x="214" y="150"/>
                      <a:pt x="214" y="150"/>
                      <a:pt x="214" y="150"/>
                    </a:cubicBezTo>
                    <a:close/>
                    <a:moveTo>
                      <a:pt x="185" y="101"/>
                    </a:moveTo>
                    <a:cubicBezTo>
                      <a:pt x="186" y="103"/>
                      <a:pt x="188" y="110"/>
                      <a:pt x="195" y="133"/>
                    </a:cubicBezTo>
                    <a:cubicBezTo>
                      <a:pt x="193" y="133"/>
                      <a:pt x="192" y="132"/>
                      <a:pt x="190" y="132"/>
                    </a:cubicBezTo>
                    <a:cubicBezTo>
                      <a:pt x="189" y="131"/>
                      <a:pt x="189" y="131"/>
                      <a:pt x="189" y="131"/>
                    </a:cubicBezTo>
                    <a:cubicBezTo>
                      <a:pt x="187" y="131"/>
                      <a:pt x="187" y="131"/>
                      <a:pt x="187" y="131"/>
                    </a:cubicBezTo>
                    <a:cubicBezTo>
                      <a:pt x="173" y="129"/>
                      <a:pt x="161" y="130"/>
                      <a:pt x="151" y="133"/>
                    </a:cubicBezTo>
                    <a:cubicBezTo>
                      <a:pt x="145" y="135"/>
                      <a:pt x="137" y="140"/>
                      <a:pt x="126" y="147"/>
                    </a:cubicBezTo>
                    <a:cubicBezTo>
                      <a:pt x="126" y="146"/>
                      <a:pt x="109" y="157"/>
                      <a:pt x="107" y="158"/>
                    </a:cubicBezTo>
                    <a:cubicBezTo>
                      <a:pt x="107" y="158"/>
                      <a:pt x="104" y="159"/>
                      <a:pt x="103" y="160"/>
                    </a:cubicBezTo>
                    <a:cubicBezTo>
                      <a:pt x="98" y="143"/>
                      <a:pt x="94" y="130"/>
                      <a:pt x="91" y="117"/>
                    </a:cubicBezTo>
                    <a:cubicBezTo>
                      <a:pt x="98" y="114"/>
                      <a:pt x="106" y="110"/>
                      <a:pt x="116" y="106"/>
                    </a:cubicBezTo>
                    <a:cubicBezTo>
                      <a:pt x="138" y="97"/>
                      <a:pt x="159" y="89"/>
                      <a:pt x="177" y="83"/>
                    </a:cubicBezTo>
                    <a:cubicBezTo>
                      <a:pt x="177" y="83"/>
                      <a:pt x="178" y="83"/>
                      <a:pt x="178" y="83"/>
                    </a:cubicBezTo>
                    <a:cubicBezTo>
                      <a:pt x="179" y="85"/>
                      <a:pt x="182" y="90"/>
                      <a:pt x="185" y="101"/>
                    </a:cubicBezTo>
                    <a:cubicBezTo>
                      <a:pt x="185" y="101"/>
                      <a:pt x="185" y="101"/>
                      <a:pt x="185" y="101"/>
                    </a:cubicBezTo>
                    <a:close/>
                    <a:moveTo>
                      <a:pt x="144" y="218"/>
                    </a:moveTo>
                    <a:cubicBezTo>
                      <a:pt x="152" y="214"/>
                      <a:pt x="163" y="209"/>
                      <a:pt x="176" y="201"/>
                    </a:cubicBezTo>
                    <a:cubicBezTo>
                      <a:pt x="175" y="201"/>
                      <a:pt x="175" y="201"/>
                      <a:pt x="175" y="201"/>
                    </a:cubicBezTo>
                    <a:cubicBezTo>
                      <a:pt x="179" y="199"/>
                      <a:pt x="183" y="197"/>
                      <a:pt x="186" y="195"/>
                    </a:cubicBezTo>
                    <a:cubicBezTo>
                      <a:pt x="186" y="195"/>
                      <a:pt x="186" y="195"/>
                      <a:pt x="186" y="195"/>
                    </a:cubicBezTo>
                    <a:cubicBezTo>
                      <a:pt x="189" y="194"/>
                      <a:pt x="192" y="192"/>
                      <a:pt x="196" y="191"/>
                    </a:cubicBezTo>
                    <a:cubicBezTo>
                      <a:pt x="201" y="188"/>
                      <a:pt x="205" y="185"/>
                      <a:pt x="208" y="182"/>
                    </a:cubicBezTo>
                    <a:cubicBezTo>
                      <a:pt x="213" y="200"/>
                      <a:pt x="219" y="224"/>
                      <a:pt x="219" y="224"/>
                    </a:cubicBezTo>
                    <a:cubicBezTo>
                      <a:pt x="219" y="224"/>
                      <a:pt x="220" y="225"/>
                      <a:pt x="220" y="227"/>
                    </a:cubicBezTo>
                    <a:cubicBezTo>
                      <a:pt x="219" y="227"/>
                      <a:pt x="219" y="227"/>
                      <a:pt x="219" y="227"/>
                    </a:cubicBezTo>
                    <a:cubicBezTo>
                      <a:pt x="210" y="227"/>
                      <a:pt x="201" y="230"/>
                      <a:pt x="186" y="239"/>
                    </a:cubicBezTo>
                    <a:cubicBezTo>
                      <a:pt x="183" y="240"/>
                      <a:pt x="159" y="252"/>
                      <a:pt x="158" y="253"/>
                    </a:cubicBezTo>
                    <a:cubicBezTo>
                      <a:pt x="150" y="256"/>
                      <a:pt x="142" y="260"/>
                      <a:pt x="133" y="263"/>
                    </a:cubicBezTo>
                    <a:cubicBezTo>
                      <a:pt x="129" y="249"/>
                      <a:pt x="126" y="239"/>
                      <a:pt x="121" y="224"/>
                    </a:cubicBezTo>
                    <a:cubicBezTo>
                      <a:pt x="129" y="222"/>
                      <a:pt x="137" y="220"/>
                      <a:pt x="144" y="218"/>
                    </a:cubicBezTo>
                    <a:close/>
                  </a:path>
                </a:pathLst>
              </a:custGeom>
              <a:solidFill>
                <a:srgbClr val="E3DC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1" name="Freeform 87"/>
              <p:cNvSpPr/>
              <p:nvPr/>
            </p:nvSpPr>
            <p:spPr bwMode="auto">
              <a:xfrm rot="19870194">
                <a:off x="1611222" y="2809129"/>
                <a:ext cx="30319" cy="21970"/>
              </a:xfrm>
              <a:custGeom>
                <a:avLst/>
                <a:gdLst>
                  <a:gd name="T0" fmla="*/ 26 w 26"/>
                  <a:gd name="T1" fmla="*/ 4 h 19"/>
                  <a:gd name="T2" fmla="*/ 22 w 26"/>
                  <a:gd name="T3" fmla="*/ 0 h 19"/>
                  <a:gd name="T4" fmla="*/ 20 w 26"/>
                  <a:gd name="T5" fmla="*/ 0 h 19"/>
                  <a:gd name="T6" fmla="*/ 20 w 26"/>
                  <a:gd name="T7" fmla="*/ 0 h 19"/>
                  <a:gd name="T8" fmla="*/ 2 w 26"/>
                  <a:gd name="T9" fmla="*/ 10 h 19"/>
                  <a:gd name="T10" fmla="*/ 2 w 26"/>
                  <a:gd name="T11" fmla="*/ 10 h 19"/>
                  <a:gd name="T12" fmla="*/ 0 w 26"/>
                  <a:gd name="T13" fmla="*/ 14 h 19"/>
                  <a:gd name="T14" fmla="*/ 4 w 26"/>
                  <a:gd name="T15" fmla="*/ 19 h 19"/>
                  <a:gd name="T16" fmla="*/ 7 w 26"/>
                  <a:gd name="T17" fmla="*/ 18 h 19"/>
                  <a:gd name="T18" fmla="*/ 7 w 26"/>
                  <a:gd name="T19" fmla="*/ 18 h 19"/>
                  <a:gd name="T20" fmla="*/ 24 w 26"/>
                  <a:gd name="T21" fmla="*/ 9 h 19"/>
                  <a:gd name="T22" fmla="*/ 24 w 26"/>
                  <a:gd name="T23" fmla="*/ 9 h 19"/>
                  <a:gd name="T24" fmla="*/ 26 w 26"/>
                  <a:gd name="T25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9">
                    <a:moveTo>
                      <a:pt x="26" y="4"/>
                    </a:moveTo>
                    <a:cubicBezTo>
                      <a:pt x="26" y="2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5" y="3"/>
                      <a:pt x="9" y="6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1"/>
                      <a:pt x="0" y="13"/>
                      <a:pt x="0" y="14"/>
                    </a:cubicBezTo>
                    <a:cubicBezTo>
                      <a:pt x="0" y="17"/>
                      <a:pt x="2" y="19"/>
                      <a:pt x="4" y="19"/>
                    </a:cubicBezTo>
                    <a:cubicBezTo>
                      <a:pt x="5" y="19"/>
                      <a:pt x="6" y="19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4" y="14"/>
                      <a:pt x="19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8"/>
                      <a:pt x="26" y="6"/>
                      <a:pt x="26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2" name="Freeform 88"/>
              <p:cNvSpPr/>
              <p:nvPr/>
            </p:nvSpPr>
            <p:spPr bwMode="auto">
              <a:xfrm rot="19870194">
                <a:off x="1618161" y="2732451"/>
                <a:ext cx="29440" cy="16697"/>
              </a:xfrm>
              <a:custGeom>
                <a:avLst/>
                <a:gdLst>
                  <a:gd name="T0" fmla="*/ 15 w 25"/>
                  <a:gd name="T1" fmla="*/ 1 h 14"/>
                  <a:gd name="T2" fmla="*/ 3 w 25"/>
                  <a:gd name="T3" fmla="*/ 5 h 14"/>
                  <a:gd name="T4" fmla="*/ 4 w 25"/>
                  <a:gd name="T5" fmla="*/ 5 h 14"/>
                  <a:gd name="T6" fmla="*/ 0 w 25"/>
                  <a:gd name="T7" fmla="*/ 9 h 14"/>
                  <a:gd name="T8" fmla="*/ 5 w 25"/>
                  <a:gd name="T9" fmla="*/ 14 h 14"/>
                  <a:gd name="T10" fmla="*/ 6 w 25"/>
                  <a:gd name="T11" fmla="*/ 14 h 14"/>
                  <a:gd name="T12" fmla="*/ 7 w 25"/>
                  <a:gd name="T13" fmla="*/ 14 h 14"/>
                  <a:gd name="T14" fmla="*/ 16 w 25"/>
                  <a:gd name="T15" fmla="*/ 11 h 14"/>
                  <a:gd name="T16" fmla="*/ 16 w 25"/>
                  <a:gd name="T17" fmla="*/ 12 h 14"/>
                  <a:gd name="T18" fmla="*/ 16 w 25"/>
                  <a:gd name="T19" fmla="*/ 12 h 14"/>
                  <a:gd name="T20" fmla="*/ 20 w 25"/>
                  <a:gd name="T21" fmla="*/ 14 h 14"/>
                  <a:gd name="T22" fmla="*/ 25 w 25"/>
                  <a:gd name="T23" fmla="*/ 10 h 14"/>
                  <a:gd name="T24" fmla="*/ 25 w 25"/>
                  <a:gd name="T25" fmla="*/ 8 h 14"/>
                  <a:gd name="T26" fmla="*/ 25 w 25"/>
                  <a:gd name="T27" fmla="*/ 8 h 14"/>
                  <a:gd name="T28" fmla="*/ 22 w 25"/>
                  <a:gd name="T29" fmla="*/ 3 h 14"/>
                  <a:gd name="T30" fmla="*/ 22 w 25"/>
                  <a:gd name="T31" fmla="*/ 3 h 14"/>
                  <a:gd name="T32" fmla="*/ 18 w 25"/>
                  <a:gd name="T33" fmla="*/ 0 h 14"/>
                  <a:gd name="T34" fmla="*/ 17 w 25"/>
                  <a:gd name="T35" fmla="*/ 0 h 14"/>
                  <a:gd name="T36" fmla="*/ 17 w 25"/>
                  <a:gd name="T37" fmla="*/ 0 h 14"/>
                  <a:gd name="T38" fmla="*/ 16 w 25"/>
                  <a:gd name="T39" fmla="*/ 1 h 14"/>
                  <a:gd name="T40" fmla="*/ 16 w 25"/>
                  <a:gd name="T41" fmla="*/ 1 h 14"/>
                  <a:gd name="T42" fmla="*/ 15 w 25"/>
                  <a:gd name="T4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14">
                    <a:moveTo>
                      <a:pt x="15" y="1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7" y="13"/>
                      <a:pt x="19" y="14"/>
                      <a:pt x="20" y="14"/>
                    </a:cubicBezTo>
                    <a:cubicBezTo>
                      <a:pt x="23" y="14"/>
                      <a:pt x="25" y="12"/>
                      <a:pt x="25" y="10"/>
                    </a:cubicBezTo>
                    <a:cubicBezTo>
                      <a:pt x="25" y="9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8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5" y="1"/>
                      <a:pt x="15" y="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3" name="Freeform 89"/>
              <p:cNvSpPr/>
              <p:nvPr/>
            </p:nvSpPr>
            <p:spPr bwMode="auto">
              <a:xfrm rot="19870194">
                <a:off x="1561380" y="2659602"/>
                <a:ext cx="30319" cy="23289"/>
              </a:xfrm>
              <a:custGeom>
                <a:avLst/>
                <a:gdLst>
                  <a:gd name="T0" fmla="*/ 5 w 26"/>
                  <a:gd name="T1" fmla="*/ 20 h 20"/>
                  <a:gd name="T2" fmla="*/ 8 w 26"/>
                  <a:gd name="T3" fmla="*/ 19 h 20"/>
                  <a:gd name="T4" fmla="*/ 8 w 26"/>
                  <a:gd name="T5" fmla="*/ 19 h 20"/>
                  <a:gd name="T6" fmla="*/ 13 w 26"/>
                  <a:gd name="T7" fmla="*/ 16 h 20"/>
                  <a:gd name="T8" fmla="*/ 13 w 26"/>
                  <a:gd name="T9" fmla="*/ 16 h 20"/>
                  <a:gd name="T10" fmla="*/ 13 w 26"/>
                  <a:gd name="T11" fmla="*/ 16 h 20"/>
                  <a:gd name="T12" fmla="*/ 13 w 26"/>
                  <a:gd name="T13" fmla="*/ 16 h 20"/>
                  <a:gd name="T14" fmla="*/ 13 w 26"/>
                  <a:gd name="T15" fmla="*/ 15 h 20"/>
                  <a:gd name="T16" fmla="*/ 15 w 26"/>
                  <a:gd name="T17" fmla="*/ 14 h 20"/>
                  <a:gd name="T18" fmla="*/ 24 w 26"/>
                  <a:gd name="T19" fmla="*/ 9 h 20"/>
                  <a:gd name="T20" fmla="*/ 23 w 26"/>
                  <a:gd name="T21" fmla="*/ 9 h 20"/>
                  <a:gd name="T22" fmla="*/ 26 w 26"/>
                  <a:gd name="T23" fmla="*/ 5 h 20"/>
                  <a:gd name="T24" fmla="*/ 21 w 26"/>
                  <a:gd name="T25" fmla="*/ 0 h 20"/>
                  <a:gd name="T26" fmla="*/ 19 w 26"/>
                  <a:gd name="T27" fmla="*/ 1 h 20"/>
                  <a:gd name="T28" fmla="*/ 19 w 26"/>
                  <a:gd name="T29" fmla="*/ 1 h 20"/>
                  <a:gd name="T30" fmla="*/ 10 w 26"/>
                  <a:gd name="T31" fmla="*/ 6 h 20"/>
                  <a:gd name="T32" fmla="*/ 10 w 26"/>
                  <a:gd name="T33" fmla="*/ 6 h 20"/>
                  <a:gd name="T34" fmla="*/ 10 w 26"/>
                  <a:gd name="T35" fmla="*/ 6 h 20"/>
                  <a:gd name="T36" fmla="*/ 10 w 26"/>
                  <a:gd name="T37" fmla="*/ 6 h 20"/>
                  <a:gd name="T38" fmla="*/ 8 w 26"/>
                  <a:gd name="T39" fmla="*/ 8 h 20"/>
                  <a:gd name="T40" fmla="*/ 8 w 26"/>
                  <a:gd name="T41" fmla="*/ 8 h 20"/>
                  <a:gd name="T42" fmla="*/ 7 w 26"/>
                  <a:gd name="T43" fmla="*/ 8 h 20"/>
                  <a:gd name="T44" fmla="*/ 7 w 26"/>
                  <a:gd name="T45" fmla="*/ 8 h 20"/>
                  <a:gd name="T46" fmla="*/ 7 w 26"/>
                  <a:gd name="T47" fmla="*/ 8 h 20"/>
                  <a:gd name="T48" fmla="*/ 2 w 26"/>
                  <a:gd name="T49" fmla="*/ 12 h 20"/>
                  <a:gd name="T50" fmla="*/ 2 w 26"/>
                  <a:gd name="T51" fmla="*/ 12 h 20"/>
                  <a:gd name="T52" fmla="*/ 0 w 26"/>
                  <a:gd name="T53" fmla="*/ 16 h 20"/>
                  <a:gd name="T54" fmla="*/ 5 w 26"/>
                  <a:gd name="T5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20">
                    <a:moveTo>
                      <a:pt x="5" y="20"/>
                    </a:moveTo>
                    <a:cubicBezTo>
                      <a:pt x="6" y="20"/>
                      <a:pt x="7" y="20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19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3"/>
                      <a:pt x="0" y="14"/>
                      <a:pt x="0" y="16"/>
                    </a:cubicBezTo>
                    <a:cubicBezTo>
                      <a:pt x="0" y="18"/>
                      <a:pt x="2" y="20"/>
                      <a:pt x="5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4" name="Freeform 91"/>
              <p:cNvSpPr/>
              <p:nvPr/>
            </p:nvSpPr>
            <p:spPr bwMode="auto">
              <a:xfrm rot="19870194">
                <a:off x="1446961" y="2811449"/>
                <a:ext cx="23728" cy="27243"/>
              </a:xfrm>
              <a:custGeom>
                <a:avLst/>
                <a:gdLst>
                  <a:gd name="T0" fmla="*/ 9 w 20"/>
                  <a:gd name="T1" fmla="*/ 20 h 23"/>
                  <a:gd name="T2" fmla="*/ 9 w 20"/>
                  <a:gd name="T3" fmla="*/ 20 h 23"/>
                  <a:gd name="T4" fmla="*/ 18 w 20"/>
                  <a:gd name="T5" fmla="*/ 9 h 23"/>
                  <a:gd name="T6" fmla="*/ 18 w 20"/>
                  <a:gd name="T7" fmla="*/ 8 h 23"/>
                  <a:gd name="T8" fmla="*/ 20 w 20"/>
                  <a:gd name="T9" fmla="*/ 5 h 23"/>
                  <a:gd name="T10" fmla="*/ 16 w 20"/>
                  <a:gd name="T11" fmla="*/ 0 h 23"/>
                  <a:gd name="T12" fmla="*/ 13 w 20"/>
                  <a:gd name="T13" fmla="*/ 1 h 23"/>
                  <a:gd name="T14" fmla="*/ 13 w 20"/>
                  <a:gd name="T15" fmla="*/ 1 h 23"/>
                  <a:gd name="T16" fmla="*/ 0 w 20"/>
                  <a:gd name="T17" fmla="*/ 16 h 23"/>
                  <a:gd name="T18" fmla="*/ 0 w 20"/>
                  <a:gd name="T19" fmla="*/ 16 h 23"/>
                  <a:gd name="T20" fmla="*/ 0 w 20"/>
                  <a:gd name="T21" fmla="*/ 17 h 23"/>
                  <a:gd name="T22" fmla="*/ 0 w 20"/>
                  <a:gd name="T23" fmla="*/ 17 h 23"/>
                  <a:gd name="T24" fmla="*/ 0 w 20"/>
                  <a:gd name="T25" fmla="*/ 18 h 23"/>
                  <a:gd name="T26" fmla="*/ 5 w 20"/>
                  <a:gd name="T27" fmla="*/ 23 h 23"/>
                  <a:gd name="T28" fmla="*/ 9 w 20"/>
                  <a:gd name="T29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3">
                    <a:moveTo>
                      <a:pt x="9" y="20"/>
                    </a:moveTo>
                    <a:cubicBezTo>
                      <a:pt x="9" y="20"/>
                      <a:pt x="9" y="20"/>
                      <a:pt x="9" y="20"/>
                    </a:cubicBezTo>
                    <a:cubicBezTo>
                      <a:pt x="10" y="16"/>
                      <a:pt x="13" y="12"/>
                      <a:pt x="18" y="9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20" y="8"/>
                      <a:pt x="20" y="6"/>
                      <a:pt x="20" y="5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6" y="5"/>
                      <a:pt x="2" y="11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7" y="23"/>
                      <a:pt x="8" y="22"/>
                      <a:pt x="9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5" name="Freeform 92"/>
              <p:cNvSpPr/>
              <p:nvPr/>
            </p:nvSpPr>
            <p:spPr bwMode="auto">
              <a:xfrm rot="19870194">
                <a:off x="1470641" y="2847621"/>
                <a:ext cx="25925" cy="29440"/>
              </a:xfrm>
              <a:custGeom>
                <a:avLst/>
                <a:gdLst>
                  <a:gd name="T0" fmla="*/ 21 w 22"/>
                  <a:gd name="T1" fmla="*/ 18 h 25"/>
                  <a:gd name="T2" fmla="*/ 18 w 22"/>
                  <a:gd name="T3" fmla="*/ 14 h 25"/>
                  <a:gd name="T4" fmla="*/ 17 w 22"/>
                  <a:gd name="T5" fmla="*/ 12 h 25"/>
                  <a:gd name="T6" fmla="*/ 17 w 22"/>
                  <a:gd name="T7" fmla="*/ 12 h 25"/>
                  <a:gd name="T8" fmla="*/ 9 w 22"/>
                  <a:gd name="T9" fmla="*/ 2 h 25"/>
                  <a:gd name="T10" fmla="*/ 9 w 22"/>
                  <a:gd name="T11" fmla="*/ 2 h 25"/>
                  <a:gd name="T12" fmla="*/ 5 w 22"/>
                  <a:gd name="T13" fmla="*/ 0 h 25"/>
                  <a:gd name="T14" fmla="*/ 0 w 22"/>
                  <a:gd name="T15" fmla="*/ 5 h 25"/>
                  <a:gd name="T16" fmla="*/ 1 w 22"/>
                  <a:gd name="T17" fmla="*/ 8 h 25"/>
                  <a:gd name="T18" fmla="*/ 1 w 22"/>
                  <a:gd name="T19" fmla="*/ 8 h 25"/>
                  <a:gd name="T20" fmla="*/ 9 w 22"/>
                  <a:gd name="T21" fmla="*/ 18 h 25"/>
                  <a:gd name="T22" fmla="*/ 9 w 22"/>
                  <a:gd name="T23" fmla="*/ 18 h 25"/>
                  <a:gd name="T24" fmla="*/ 13 w 22"/>
                  <a:gd name="T25" fmla="*/ 23 h 25"/>
                  <a:gd name="T26" fmla="*/ 13 w 22"/>
                  <a:gd name="T27" fmla="*/ 23 h 25"/>
                  <a:gd name="T28" fmla="*/ 17 w 22"/>
                  <a:gd name="T29" fmla="*/ 25 h 25"/>
                  <a:gd name="T30" fmla="*/ 22 w 22"/>
                  <a:gd name="T31" fmla="*/ 20 h 25"/>
                  <a:gd name="T32" fmla="*/ 21 w 22"/>
                  <a:gd name="T3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25">
                    <a:moveTo>
                      <a:pt x="21" y="18"/>
                    </a:move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4"/>
                      <a:pt x="15" y="25"/>
                      <a:pt x="17" y="25"/>
                    </a:cubicBezTo>
                    <a:cubicBezTo>
                      <a:pt x="20" y="25"/>
                      <a:pt x="22" y="23"/>
                      <a:pt x="22" y="20"/>
                    </a:cubicBezTo>
                    <a:cubicBezTo>
                      <a:pt x="22" y="19"/>
                      <a:pt x="21" y="19"/>
                      <a:pt x="21" y="1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6" name="Freeform 93"/>
              <p:cNvSpPr/>
              <p:nvPr/>
            </p:nvSpPr>
            <p:spPr bwMode="auto">
              <a:xfrm rot="19870194">
                <a:off x="1706468" y="2778241"/>
                <a:ext cx="11425" cy="11864"/>
              </a:xfrm>
              <a:custGeom>
                <a:avLst/>
                <a:gdLst>
                  <a:gd name="T0" fmla="*/ 0 w 10"/>
                  <a:gd name="T1" fmla="*/ 5 h 10"/>
                  <a:gd name="T2" fmla="*/ 0 w 10"/>
                  <a:gd name="T3" fmla="*/ 6 h 10"/>
                  <a:gd name="T4" fmla="*/ 0 w 10"/>
                  <a:gd name="T5" fmla="*/ 6 h 10"/>
                  <a:gd name="T6" fmla="*/ 0 w 10"/>
                  <a:gd name="T7" fmla="*/ 7 h 10"/>
                  <a:gd name="T8" fmla="*/ 0 w 10"/>
                  <a:gd name="T9" fmla="*/ 7 h 10"/>
                  <a:gd name="T10" fmla="*/ 0 w 10"/>
                  <a:gd name="T11" fmla="*/ 7 h 10"/>
                  <a:gd name="T12" fmla="*/ 0 w 10"/>
                  <a:gd name="T13" fmla="*/ 7 h 10"/>
                  <a:gd name="T14" fmla="*/ 1 w 10"/>
                  <a:gd name="T15" fmla="*/ 7 h 10"/>
                  <a:gd name="T16" fmla="*/ 1 w 10"/>
                  <a:gd name="T17" fmla="*/ 7 h 10"/>
                  <a:gd name="T18" fmla="*/ 1 w 10"/>
                  <a:gd name="T19" fmla="*/ 7 h 10"/>
                  <a:gd name="T20" fmla="*/ 1 w 10"/>
                  <a:gd name="T21" fmla="*/ 7 h 10"/>
                  <a:gd name="T22" fmla="*/ 1 w 10"/>
                  <a:gd name="T23" fmla="*/ 8 h 10"/>
                  <a:gd name="T24" fmla="*/ 1 w 10"/>
                  <a:gd name="T25" fmla="*/ 8 h 10"/>
                  <a:gd name="T26" fmla="*/ 5 w 10"/>
                  <a:gd name="T27" fmla="*/ 10 h 10"/>
                  <a:gd name="T28" fmla="*/ 10 w 10"/>
                  <a:gd name="T29" fmla="*/ 5 h 10"/>
                  <a:gd name="T30" fmla="*/ 9 w 10"/>
                  <a:gd name="T31" fmla="*/ 3 h 10"/>
                  <a:gd name="T32" fmla="*/ 9 w 10"/>
                  <a:gd name="T33" fmla="*/ 3 h 10"/>
                  <a:gd name="T34" fmla="*/ 9 w 10"/>
                  <a:gd name="T35" fmla="*/ 3 h 10"/>
                  <a:gd name="T36" fmla="*/ 9 w 10"/>
                  <a:gd name="T37" fmla="*/ 3 h 10"/>
                  <a:gd name="T38" fmla="*/ 9 w 10"/>
                  <a:gd name="T39" fmla="*/ 3 h 10"/>
                  <a:gd name="T40" fmla="*/ 9 w 10"/>
                  <a:gd name="T41" fmla="*/ 3 h 10"/>
                  <a:gd name="T42" fmla="*/ 9 w 10"/>
                  <a:gd name="T43" fmla="*/ 3 h 10"/>
                  <a:gd name="T44" fmla="*/ 5 w 10"/>
                  <a:gd name="T45" fmla="*/ 0 h 10"/>
                  <a:gd name="T46" fmla="*/ 0 w 10"/>
                  <a:gd name="T4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3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5"/>
                      <a:pt x="9" y="4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7" name="Freeform 94"/>
              <p:cNvSpPr/>
              <p:nvPr/>
            </p:nvSpPr>
            <p:spPr bwMode="auto">
              <a:xfrm rot="19870194">
                <a:off x="1473896" y="2785184"/>
                <a:ext cx="32516" cy="13182"/>
              </a:xfrm>
              <a:custGeom>
                <a:avLst/>
                <a:gdLst>
                  <a:gd name="T0" fmla="*/ 5 w 28"/>
                  <a:gd name="T1" fmla="*/ 9 h 11"/>
                  <a:gd name="T2" fmla="*/ 5 w 28"/>
                  <a:gd name="T3" fmla="*/ 9 h 11"/>
                  <a:gd name="T4" fmla="*/ 5 w 28"/>
                  <a:gd name="T5" fmla="*/ 9 h 11"/>
                  <a:gd name="T6" fmla="*/ 21 w 28"/>
                  <a:gd name="T7" fmla="*/ 11 h 11"/>
                  <a:gd name="T8" fmla="*/ 21 w 28"/>
                  <a:gd name="T9" fmla="*/ 11 h 11"/>
                  <a:gd name="T10" fmla="*/ 22 w 28"/>
                  <a:gd name="T11" fmla="*/ 11 h 11"/>
                  <a:gd name="T12" fmla="*/ 24 w 28"/>
                  <a:gd name="T13" fmla="*/ 11 h 11"/>
                  <a:gd name="T14" fmla="*/ 25 w 28"/>
                  <a:gd name="T15" fmla="*/ 11 h 11"/>
                  <a:gd name="T16" fmla="*/ 28 w 28"/>
                  <a:gd name="T17" fmla="*/ 7 h 11"/>
                  <a:gd name="T18" fmla="*/ 23 w 28"/>
                  <a:gd name="T19" fmla="*/ 2 h 11"/>
                  <a:gd name="T20" fmla="*/ 23 w 28"/>
                  <a:gd name="T21" fmla="*/ 2 h 11"/>
                  <a:gd name="T22" fmla="*/ 5 w 28"/>
                  <a:gd name="T23" fmla="*/ 0 h 11"/>
                  <a:gd name="T24" fmla="*/ 5 w 28"/>
                  <a:gd name="T25" fmla="*/ 0 h 11"/>
                  <a:gd name="T26" fmla="*/ 5 w 28"/>
                  <a:gd name="T27" fmla="*/ 0 h 11"/>
                  <a:gd name="T28" fmla="*/ 4 w 28"/>
                  <a:gd name="T29" fmla="*/ 0 h 11"/>
                  <a:gd name="T30" fmla="*/ 4 w 28"/>
                  <a:gd name="T31" fmla="*/ 0 h 11"/>
                  <a:gd name="T32" fmla="*/ 0 w 28"/>
                  <a:gd name="T33" fmla="*/ 4 h 11"/>
                  <a:gd name="T34" fmla="*/ 5 w 28"/>
                  <a:gd name="T3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0" y="9"/>
                      <a:pt x="15" y="10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3" y="11"/>
                      <a:pt x="24" y="11"/>
                      <a:pt x="24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6" y="10"/>
                      <a:pt x="28" y="8"/>
                      <a:pt x="28" y="7"/>
                    </a:cubicBezTo>
                    <a:cubicBezTo>
                      <a:pt x="28" y="4"/>
                      <a:pt x="25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6" y="0"/>
                      <a:pt x="10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8" name="Freeform 95"/>
              <p:cNvSpPr/>
              <p:nvPr/>
            </p:nvSpPr>
            <p:spPr bwMode="auto">
              <a:xfrm rot="19870194">
                <a:off x="1560277" y="2804869"/>
                <a:ext cx="25925" cy="23289"/>
              </a:xfrm>
              <a:custGeom>
                <a:avLst/>
                <a:gdLst>
                  <a:gd name="T0" fmla="*/ 3 w 22"/>
                  <a:gd name="T1" fmla="*/ 6 h 20"/>
                  <a:gd name="T2" fmla="*/ 3 w 22"/>
                  <a:gd name="T3" fmla="*/ 6 h 20"/>
                  <a:gd name="T4" fmla="*/ 0 w 22"/>
                  <a:gd name="T5" fmla="*/ 10 h 20"/>
                  <a:gd name="T6" fmla="*/ 0 w 22"/>
                  <a:gd name="T7" fmla="*/ 11 h 20"/>
                  <a:gd name="T8" fmla="*/ 0 w 22"/>
                  <a:gd name="T9" fmla="*/ 11 h 20"/>
                  <a:gd name="T10" fmla="*/ 2 w 22"/>
                  <a:gd name="T11" fmla="*/ 16 h 20"/>
                  <a:gd name="T12" fmla="*/ 2 w 22"/>
                  <a:gd name="T13" fmla="*/ 16 h 20"/>
                  <a:gd name="T14" fmla="*/ 6 w 22"/>
                  <a:gd name="T15" fmla="*/ 20 h 20"/>
                  <a:gd name="T16" fmla="*/ 11 w 22"/>
                  <a:gd name="T17" fmla="*/ 15 h 20"/>
                  <a:gd name="T18" fmla="*/ 11 w 22"/>
                  <a:gd name="T19" fmla="*/ 14 h 20"/>
                  <a:gd name="T20" fmla="*/ 11 w 22"/>
                  <a:gd name="T21" fmla="*/ 14 h 20"/>
                  <a:gd name="T22" fmla="*/ 10 w 22"/>
                  <a:gd name="T23" fmla="*/ 13 h 20"/>
                  <a:gd name="T24" fmla="*/ 19 w 22"/>
                  <a:gd name="T25" fmla="*/ 9 h 20"/>
                  <a:gd name="T26" fmla="*/ 19 w 22"/>
                  <a:gd name="T27" fmla="*/ 9 h 20"/>
                  <a:gd name="T28" fmla="*/ 22 w 22"/>
                  <a:gd name="T29" fmla="*/ 4 h 20"/>
                  <a:gd name="T30" fmla="*/ 18 w 22"/>
                  <a:gd name="T31" fmla="*/ 0 h 20"/>
                  <a:gd name="T32" fmla="*/ 16 w 22"/>
                  <a:gd name="T33" fmla="*/ 0 h 20"/>
                  <a:gd name="T34" fmla="*/ 16 w 22"/>
                  <a:gd name="T35" fmla="*/ 0 h 20"/>
                  <a:gd name="T36" fmla="*/ 3 w 22"/>
                  <a:gd name="T3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" h="20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8"/>
                      <a:pt x="4" y="20"/>
                      <a:pt x="6" y="20"/>
                    </a:cubicBezTo>
                    <a:cubicBezTo>
                      <a:pt x="9" y="20"/>
                      <a:pt x="11" y="18"/>
                      <a:pt x="11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8"/>
                      <a:pt x="22" y="6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3" y="6"/>
                    </a:ln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9" name="Freeform 96"/>
              <p:cNvSpPr/>
              <p:nvPr/>
            </p:nvSpPr>
            <p:spPr bwMode="auto">
              <a:xfrm rot="19870194">
                <a:off x="1732223" y="2821814"/>
                <a:ext cx="16258" cy="31637"/>
              </a:xfrm>
              <a:custGeom>
                <a:avLst/>
                <a:gdLst>
                  <a:gd name="T0" fmla="*/ 9 w 14"/>
                  <a:gd name="T1" fmla="*/ 3 h 27"/>
                  <a:gd name="T2" fmla="*/ 9 w 14"/>
                  <a:gd name="T3" fmla="*/ 3 h 27"/>
                  <a:gd name="T4" fmla="*/ 5 w 14"/>
                  <a:gd name="T5" fmla="*/ 0 h 27"/>
                  <a:gd name="T6" fmla="*/ 0 w 14"/>
                  <a:gd name="T7" fmla="*/ 5 h 27"/>
                  <a:gd name="T8" fmla="*/ 0 w 14"/>
                  <a:gd name="T9" fmla="*/ 6 h 27"/>
                  <a:gd name="T10" fmla="*/ 0 w 14"/>
                  <a:gd name="T11" fmla="*/ 6 h 27"/>
                  <a:gd name="T12" fmla="*/ 5 w 14"/>
                  <a:gd name="T13" fmla="*/ 24 h 27"/>
                  <a:gd name="T14" fmla="*/ 5 w 14"/>
                  <a:gd name="T15" fmla="*/ 24 h 27"/>
                  <a:gd name="T16" fmla="*/ 10 w 14"/>
                  <a:gd name="T17" fmla="*/ 27 h 27"/>
                  <a:gd name="T18" fmla="*/ 14 w 14"/>
                  <a:gd name="T19" fmla="*/ 23 h 27"/>
                  <a:gd name="T20" fmla="*/ 14 w 14"/>
                  <a:gd name="T21" fmla="*/ 21 h 27"/>
                  <a:gd name="T22" fmla="*/ 14 w 14"/>
                  <a:gd name="T23" fmla="*/ 21 h 27"/>
                  <a:gd name="T24" fmla="*/ 9 w 14"/>
                  <a:gd name="T25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27"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2"/>
                      <a:pt x="4" y="18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6"/>
                      <a:pt x="8" y="27"/>
                      <a:pt x="10" y="27"/>
                    </a:cubicBezTo>
                    <a:cubicBezTo>
                      <a:pt x="12" y="27"/>
                      <a:pt x="14" y="25"/>
                      <a:pt x="14" y="23"/>
                    </a:cubicBezTo>
                    <a:cubicBezTo>
                      <a:pt x="14" y="22"/>
                      <a:pt x="14" y="22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3" y="16"/>
                      <a:pt x="11" y="10"/>
                      <a:pt x="9" y="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0" name="Freeform 97"/>
              <p:cNvSpPr/>
              <p:nvPr/>
            </p:nvSpPr>
            <p:spPr bwMode="auto">
              <a:xfrm rot="19870194">
                <a:off x="1653707" y="2741469"/>
                <a:ext cx="17576" cy="34274"/>
              </a:xfrm>
              <a:custGeom>
                <a:avLst/>
                <a:gdLst>
                  <a:gd name="T0" fmla="*/ 10 w 15"/>
                  <a:gd name="T1" fmla="*/ 3 h 29"/>
                  <a:gd name="T2" fmla="*/ 10 w 15"/>
                  <a:gd name="T3" fmla="*/ 3 h 29"/>
                  <a:gd name="T4" fmla="*/ 5 w 15"/>
                  <a:gd name="T5" fmla="*/ 0 h 29"/>
                  <a:gd name="T6" fmla="*/ 0 w 15"/>
                  <a:gd name="T7" fmla="*/ 5 h 29"/>
                  <a:gd name="T8" fmla="*/ 1 w 15"/>
                  <a:gd name="T9" fmla="*/ 6 h 29"/>
                  <a:gd name="T10" fmla="*/ 1 w 15"/>
                  <a:gd name="T11" fmla="*/ 6 h 29"/>
                  <a:gd name="T12" fmla="*/ 6 w 15"/>
                  <a:gd name="T13" fmla="*/ 25 h 29"/>
                  <a:gd name="T14" fmla="*/ 6 w 15"/>
                  <a:gd name="T15" fmla="*/ 25 h 29"/>
                  <a:gd name="T16" fmla="*/ 11 w 15"/>
                  <a:gd name="T17" fmla="*/ 29 h 29"/>
                  <a:gd name="T18" fmla="*/ 15 w 15"/>
                  <a:gd name="T19" fmla="*/ 24 h 29"/>
                  <a:gd name="T20" fmla="*/ 15 w 15"/>
                  <a:gd name="T21" fmla="*/ 23 h 29"/>
                  <a:gd name="T22" fmla="*/ 15 w 15"/>
                  <a:gd name="T23" fmla="*/ 23 h 29"/>
                  <a:gd name="T24" fmla="*/ 10 w 15"/>
                  <a:gd name="T2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9">
                    <a:moveTo>
                      <a:pt x="10" y="3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8"/>
                      <a:pt x="2" y="12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7"/>
                      <a:pt x="9" y="29"/>
                      <a:pt x="11" y="29"/>
                    </a:cubicBezTo>
                    <a:cubicBezTo>
                      <a:pt x="13" y="29"/>
                      <a:pt x="15" y="27"/>
                      <a:pt x="15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1" y="10"/>
                      <a:pt x="10" y="5"/>
                      <a:pt x="10" y="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1" name="Freeform 98"/>
              <p:cNvSpPr/>
              <p:nvPr/>
            </p:nvSpPr>
            <p:spPr bwMode="auto">
              <a:xfrm rot="19870194">
                <a:off x="1719710" y="2670504"/>
                <a:ext cx="11864" cy="32956"/>
              </a:xfrm>
              <a:custGeom>
                <a:avLst/>
                <a:gdLst>
                  <a:gd name="T0" fmla="*/ 0 w 10"/>
                  <a:gd name="T1" fmla="*/ 11 h 28"/>
                  <a:gd name="T2" fmla="*/ 0 w 10"/>
                  <a:gd name="T3" fmla="*/ 11 h 28"/>
                  <a:gd name="T4" fmla="*/ 1 w 10"/>
                  <a:gd name="T5" fmla="*/ 24 h 28"/>
                  <a:gd name="T6" fmla="*/ 1 w 10"/>
                  <a:gd name="T7" fmla="*/ 24 h 28"/>
                  <a:gd name="T8" fmla="*/ 5 w 10"/>
                  <a:gd name="T9" fmla="*/ 28 h 28"/>
                  <a:gd name="T10" fmla="*/ 10 w 10"/>
                  <a:gd name="T11" fmla="*/ 24 h 28"/>
                  <a:gd name="T12" fmla="*/ 10 w 10"/>
                  <a:gd name="T13" fmla="*/ 23 h 28"/>
                  <a:gd name="T14" fmla="*/ 10 w 10"/>
                  <a:gd name="T15" fmla="*/ 23 h 28"/>
                  <a:gd name="T16" fmla="*/ 9 w 10"/>
                  <a:gd name="T17" fmla="*/ 11 h 28"/>
                  <a:gd name="T18" fmla="*/ 10 w 10"/>
                  <a:gd name="T19" fmla="*/ 5 h 28"/>
                  <a:gd name="T20" fmla="*/ 10 w 10"/>
                  <a:gd name="T21" fmla="*/ 5 h 28"/>
                  <a:gd name="T22" fmla="*/ 10 w 10"/>
                  <a:gd name="T23" fmla="*/ 5 h 28"/>
                  <a:gd name="T24" fmla="*/ 5 w 10"/>
                  <a:gd name="T25" fmla="*/ 0 h 28"/>
                  <a:gd name="T26" fmla="*/ 1 w 10"/>
                  <a:gd name="T27" fmla="*/ 5 h 28"/>
                  <a:gd name="T28" fmla="*/ 1 w 10"/>
                  <a:gd name="T29" fmla="*/ 5 h 28"/>
                  <a:gd name="T30" fmla="*/ 0 w 10"/>
                  <a:gd name="T31" fmla="*/ 11 h 28"/>
                  <a:gd name="T32" fmla="*/ 0 w 10"/>
                  <a:gd name="T33" fmla="*/ 11 h 28"/>
                  <a:gd name="T34" fmla="*/ 0 w 10"/>
                  <a:gd name="T35" fmla="*/ 11 h 28"/>
                  <a:gd name="T36" fmla="*/ 0 w 10"/>
                  <a:gd name="T37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28"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6"/>
                      <a:pt x="3" y="28"/>
                      <a:pt x="5" y="28"/>
                    </a:cubicBezTo>
                    <a:cubicBezTo>
                      <a:pt x="8" y="28"/>
                      <a:pt x="10" y="26"/>
                      <a:pt x="10" y="24"/>
                    </a:cubicBezTo>
                    <a:cubicBezTo>
                      <a:pt x="10" y="24"/>
                      <a:pt x="10" y="24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2" name="Freeform 100"/>
              <p:cNvSpPr/>
              <p:nvPr/>
            </p:nvSpPr>
            <p:spPr bwMode="auto">
              <a:xfrm rot="19870194">
                <a:off x="1516860" y="2877361"/>
                <a:ext cx="17576" cy="32516"/>
              </a:xfrm>
              <a:custGeom>
                <a:avLst/>
                <a:gdLst>
                  <a:gd name="T0" fmla="*/ 15 w 15"/>
                  <a:gd name="T1" fmla="*/ 23 h 28"/>
                  <a:gd name="T2" fmla="*/ 15 w 15"/>
                  <a:gd name="T3" fmla="*/ 22 h 28"/>
                  <a:gd name="T4" fmla="*/ 15 w 15"/>
                  <a:gd name="T5" fmla="*/ 22 h 28"/>
                  <a:gd name="T6" fmla="*/ 9 w 15"/>
                  <a:gd name="T7" fmla="*/ 3 h 28"/>
                  <a:gd name="T8" fmla="*/ 9 w 15"/>
                  <a:gd name="T9" fmla="*/ 3 h 28"/>
                  <a:gd name="T10" fmla="*/ 5 w 15"/>
                  <a:gd name="T11" fmla="*/ 0 h 28"/>
                  <a:gd name="T12" fmla="*/ 0 w 15"/>
                  <a:gd name="T13" fmla="*/ 5 h 28"/>
                  <a:gd name="T14" fmla="*/ 0 w 15"/>
                  <a:gd name="T15" fmla="*/ 6 h 28"/>
                  <a:gd name="T16" fmla="*/ 0 w 15"/>
                  <a:gd name="T17" fmla="*/ 6 h 28"/>
                  <a:gd name="T18" fmla="*/ 6 w 15"/>
                  <a:gd name="T19" fmla="*/ 25 h 28"/>
                  <a:gd name="T20" fmla="*/ 6 w 15"/>
                  <a:gd name="T21" fmla="*/ 25 h 28"/>
                  <a:gd name="T22" fmla="*/ 11 w 15"/>
                  <a:gd name="T23" fmla="*/ 28 h 28"/>
                  <a:gd name="T24" fmla="*/ 15 w 15"/>
                  <a:gd name="T25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8">
                    <a:moveTo>
                      <a:pt x="15" y="23"/>
                    </a:moveTo>
                    <a:cubicBezTo>
                      <a:pt x="15" y="23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15"/>
                      <a:pt x="11" y="8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1"/>
                      <a:pt x="4" y="17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7"/>
                      <a:pt x="8" y="28"/>
                      <a:pt x="11" y="28"/>
                    </a:cubicBezTo>
                    <a:cubicBezTo>
                      <a:pt x="13" y="28"/>
                      <a:pt x="15" y="26"/>
                      <a:pt x="15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3" name="Freeform 101"/>
              <p:cNvSpPr/>
              <p:nvPr/>
            </p:nvSpPr>
            <p:spPr bwMode="auto">
              <a:xfrm rot="19870194">
                <a:off x="1784780" y="2741562"/>
                <a:ext cx="18895" cy="32516"/>
              </a:xfrm>
              <a:custGeom>
                <a:avLst/>
                <a:gdLst>
                  <a:gd name="T0" fmla="*/ 0 w 16"/>
                  <a:gd name="T1" fmla="*/ 5 h 28"/>
                  <a:gd name="T2" fmla="*/ 1 w 16"/>
                  <a:gd name="T3" fmla="*/ 7 h 28"/>
                  <a:gd name="T4" fmla="*/ 0 w 16"/>
                  <a:gd name="T5" fmla="*/ 7 h 28"/>
                  <a:gd name="T6" fmla="*/ 7 w 16"/>
                  <a:gd name="T7" fmla="*/ 24 h 28"/>
                  <a:gd name="T8" fmla="*/ 7 w 16"/>
                  <a:gd name="T9" fmla="*/ 24 h 28"/>
                  <a:gd name="T10" fmla="*/ 12 w 16"/>
                  <a:gd name="T11" fmla="*/ 28 h 28"/>
                  <a:gd name="T12" fmla="*/ 16 w 16"/>
                  <a:gd name="T13" fmla="*/ 23 h 28"/>
                  <a:gd name="T14" fmla="*/ 16 w 16"/>
                  <a:gd name="T15" fmla="*/ 21 h 28"/>
                  <a:gd name="T16" fmla="*/ 16 w 16"/>
                  <a:gd name="T17" fmla="*/ 21 h 28"/>
                  <a:gd name="T18" fmla="*/ 9 w 16"/>
                  <a:gd name="T19" fmla="*/ 4 h 28"/>
                  <a:gd name="T20" fmla="*/ 9 w 16"/>
                  <a:gd name="T21" fmla="*/ 4 h 28"/>
                  <a:gd name="T22" fmla="*/ 5 w 16"/>
                  <a:gd name="T23" fmla="*/ 0 h 28"/>
                  <a:gd name="T24" fmla="*/ 0 w 16"/>
                  <a:gd name="T25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28">
                    <a:moveTo>
                      <a:pt x="0" y="5"/>
                    </a:moveTo>
                    <a:cubicBezTo>
                      <a:pt x="0" y="6"/>
                      <a:pt x="0" y="6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6"/>
                      <a:pt x="10" y="28"/>
                      <a:pt x="12" y="28"/>
                    </a:cubicBezTo>
                    <a:cubicBezTo>
                      <a:pt x="14" y="28"/>
                      <a:pt x="16" y="25"/>
                      <a:pt x="16" y="23"/>
                    </a:cubicBezTo>
                    <a:cubicBezTo>
                      <a:pt x="16" y="22"/>
                      <a:pt x="16" y="22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4" name="Freeform 103"/>
              <p:cNvSpPr/>
              <p:nvPr/>
            </p:nvSpPr>
            <p:spPr bwMode="auto">
              <a:xfrm rot="19870194">
                <a:off x="1645482" y="2779664"/>
                <a:ext cx="31637" cy="11864"/>
              </a:xfrm>
              <a:custGeom>
                <a:avLst/>
                <a:gdLst>
                  <a:gd name="T0" fmla="*/ 0 w 27"/>
                  <a:gd name="T1" fmla="*/ 5 h 10"/>
                  <a:gd name="T2" fmla="*/ 4 w 27"/>
                  <a:gd name="T3" fmla="*/ 10 h 10"/>
                  <a:gd name="T4" fmla="*/ 5 w 27"/>
                  <a:gd name="T5" fmla="*/ 10 h 10"/>
                  <a:gd name="T6" fmla="*/ 5 w 27"/>
                  <a:gd name="T7" fmla="*/ 10 h 10"/>
                  <a:gd name="T8" fmla="*/ 22 w 27"/>
                  <a:gd name="T9" fmla="*/ 10 h 10"/>
                  <a:gd name="T10" fmla="*/ 22 w 27"/>
                  <a:gd name="T11" fmla="*/ 10 h 10"/>
                  <a:gd name="T12" fmla="*/ 23 w 27"/>
                  <a:gd name="T13" fmla="*/ 10 h 10"/>
                  <a:gd name="T14" fmla="*/ 27 w 27"/>
                  <a:gd name="T15" fmla="*/ 6 h 10"/>
                  <a:gd name="T16" fmla="*/ 23 w 27"/>
                  <a:gd name="T17" fmla="*/ 1 h 10"/>
                  <a:gd name="T18" fmla="*/ 23 w 27"/>
                  <a:gd name="T19" fmla="*/ 1 h 10"/>
                  <a:gd name="T20" fmla="*/ 4 w 27"/>
                  <a:gd name="T21" fmla="*/ 1 h 10"/>
                  <a:gd name="T22" fmla="*/ 4 w 27"/>
                  <a:gd name="T23" fmla="*/ 1 h 10"/>
                  <a:gd name="T24" fmla="*/ 4 w 27"/>
                  <a:gd name="T25" fmla="*/ 1 h 10"/>
                  <a:gd name="T26" fmla="*/ 4 w 27"/>
                  <a:gd name="T27" fmla="*/ 1 h 10"/>
                  <a:gd name="T28" fmla="*/ 4 w 27"/>
                  <a:gd name="T29" fmla="*/ 1 h 10"/>
                  <a:gd name="T30" fmla="*/ 0 w 27"/>
                  <a:gd name="T3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10">
                    <a:moveTo>
                      <a:pt x="0" y="5"/>
                    </a:moveTo>
                    <a:cubicBezTo>
                      <a:pt x="0" y="8"/>
                      <a:pt x="2" y="10"/>
                      <a:pt x="4" y="10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10" y="10"/>
                      <a:pt x="16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ubicBezTo>
                      <a:pt x="25" y="10"/>
                      <a:pt x="27" y="8"/>
                      <a:pt x="27" y="6"/>
                    </a:cubicBezTo>
                    <a:cubicBezTo>
                      <a:pt x="27" y="3"/>
                      <a:pt x="25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6" y="0"/>
                      <a:pt x="10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" y="1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5" name="Freeform 104"/>
              <p:cNvSpPr/>
              <p:nvPr/>
            </p:nvSpPr>
            <p:spPr bwMode="auto">
              <a:xfrm rot="19870194">
                <a:off x="1703229" y="2904651"/>
                <a:ext cx="29001" cy="19773"/>
              </a:xfrm>
              <a:custGeom>
                <a:avLst/>
                <a:gdLst>
                  <a:gd name="T0" fmla="*/ 25 w 25"/>
                  <a:gd name="T1" fmla="*/ 4 h 17"/>
                  <a:gd name="T2" fmla="*/ 20 w 25"/>
                  <a:gd name="T3" fmla="*/ 0 h 17"/>
                  <a:gd name="T4" fmla="*/ 18 w 25"/>
                  <a:gd name="T5" fmla="*/ 0 h 17"/>
                  <a:gd name="T6" fmla="*/ 18 w 25"/>
                  <a:gd name="T7" fmla="*/ 0 h 17"/>
                  <a:gd name="T8" fmla="*/ 4 w 25"/>
                  <a:gd name="T9" fmla="*/ 8 h 17"/>
                  <a:gd name="T10" fmla="*/ 3 w 25"/>
                  <a:gd name="T11" fmla="*/ 8 h 17"/>
                  <a:gd name="T12" fmla="*/ 3 w 25"/>
                  <a:gd name="T13" fmla="*/ 8 h 17"/>
                  <a:gd name="T14" fmla="*/ 3 w 25"/>
                  <a:gd name="T15" fmla="*/ 8 h 17"/>
                  <a:gd name="T16" fmla="*/ 3 w 25"/>
                  <a:gd name="T17" fmla="*/ 8 h 17"/>
                  <a:gd name="T18" fmla="*/ 0 w 25"/>
                  <a:gd name="T19" fmla="*/ 12 h 17"/>
                  <a:gd name="T20" fmla="*/ 5 w 25"/>
                  <a:gd name="T21" fmla="*/ 17 h 17"/>
                  <a:gd name="T22" fmla="*/ 7 w 25"/>
                  <a:gd name="T23" fmla="*/ 17 h 17"/>
                  <a:gd name="T24" fmla="*/ 7 w 25"/>
                  <a:gd name="T25" fmla="*/ 17 h 17"/>
                  <a:gd name="T26" fmla="*/ 8 w 25"/>
                  <a:gd name="T27" fmla="*/ 16 h 17"/>
                  <a:gd name="T28" fmla="*/ 8 w 25"/>
                  <a:gd name="T29" fmla="*/ 16 h 17"/>
                  <a:gd name="T30" fmla="*/ 8 w 25"/>
                  <a:gd name="T31" fmla="*/ 16 h 17"/>
                  <a:gd name="T32" fmla="*/ 8 w 25"/>
                  <a:gd name="T33" fmla="*/ 16 h 17"/>
                  <a:gd name="T34" fmla="*/ 8 w 25"/>
                  <a:gd name="T35" fmla="*/ 16 h 17"/>
                  <a:gd name="T36" fmla="*/ 8 w 25"/>
                  <a:gd name="T37" fmla="*/ 16 h 17"/>
                  <a:gd name="T38" fmla="*/ 23 w 25"/>
                  <a:gd name="T39" fmla="*/ 8 h 17"/>
                  <a:gd name="T40" fmla="*/ 23 w 25"/>
                  <a:gd name="T41" fmla="*/ 8 h 17"/>
                  <a:gd name="T42" fmla="*/ 25 w 25"/>
                  <a:gd name="T4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17">
                    <a:moveTo>
                      <a:pt x="25" y="4"/>
                    </a:moveTo>
                    <a:cubicBezTo>
                      <a:pt x="25" y="2"/>
                      <a:pt x="23" y="0"/>
                      <a:pt x="20" y="0"/>
                    </a:cubicBezTo>
                    <a:cubicBezTo>
                      <a:pt x="20" y="0"/>
                      <a:pt x="19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1" y="4"/>
                      <a:pt x="4" y="7"/>
                      <a:pt x="4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9"/>
                      <a:pt x="0" y="10"/>
                      <a:pt x="0" y="12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6" y="12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8"/>
                      <a:pt x="25" y="6"/>
                      <a:pt x="25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6" name="Freeform 105"/>
              <p:cNvSpPr/>
              <p:nvPr/>
            </p:nvSpPr>
            <p:spPr bwMode="auto">
              <a:xfrm rot="19870194">
                <a:off x="1696850" y="2832474"/>
                <a:ext cx="30758" cy="20213"/>
              </a:xfrm>
              <a:custGeom>
                <a:avLst/>
                <a:gdLst>
                  <a:gd name="T0" fmla="*/ 20 w 26"/>
                  <a:gd name="T1" fmla="*/ 10 h 17"/>
                  <a:gd name="T2" fmla="*/ 20 w 26"/>
                  <a:gd name="T3" fmla="*/ 10 h 17"/>
                  <a:gd name="T4" fmla="*/ 21 w 26"/>
                  <a:gd name="T5" fmla="*/ 10 h 17"/>
                  <a:gd name="T6" fmla="*/ 21 w 26"/>
                  <a:gd name="T7" fmla="*/ 10 h 17"/>
                  <a:gd name="T8" fmla="*/ 21 w 26"/>
                  <a:gd name="T9" fmla="*/ 10 h 17"/>
                  <a:gd name="T10" fmla="*/ 21 w 26"/>
                  <a:gd name="T11" fmla="*/ 10 h 17"/>
                  <a:gd name="T12" fmla="*/ 23 w 26"/>
                  <a:gd name="T13" fmla="*/ 9 h 17"/>
                  <a:gd name="T14" fmla="*/ 23 w 26"/>
                  <a:gd name="T15" fmla="*/ 9 h 17"/>
                  <a:gd name="T16" fmla="*/ 26 w 26"/>
                  <a:gd name="T17" fmla="*/ 5 h 17"/>
                  <a:gd name="T18" fmla="*/ 21 w 26"/>
                  <a:gd name="T19" fmla="*/ 0 h 17"/>
                  <a:gd name="T20" fmla="*/ 19 w 26"/>
                  <a:gd name="T21" fmla="*/ 0 h 17"/>
                  <a:gd name="T22" fmla="*/ 19 w 26"/>
                  <a:gd name="T23" fmla="*/ 0 h 17"/>
                  <a:gd name="T24" fmla="*/ 17 w 26"/>
                  <a:gd name="T25" fmla="*/ 2 h 17"/>
                  <a:gd name="T26" fmla="*/ 7 w 26"/>
                  <a:gd name="T27" fmla="*/ 6 h 17"/>
                  <a:gd name="T28" fmla="*/ 7 w 26"/>
                  <a:gd name="T29" fmla="*/ 6 h 17"/>
                  <a:gd name="T30" fmla="*/ 7 w 26"/>
                  <a:gd name="T31" fmla="*/ 6 h 17"/>
                  <a:gd name="T32" fmla="*/ 7 w 26"/>
                  <a:gd name="T33" fmla="*/ 6 h 17"/>
                  <a:gd name="T34" fmla="*/ 5 w 26"/>
                  <a:gd name="T35" fmla="*/ 7 h 17"/>
                  <a:gd name="T36" fmla="*/ 2 w 26"/>
                  <a:gd name="T37" fmla="*/ 9 h 17"/>
                  <a:gd name="T38" fmla="*/ 2 w 26"/>
                  <a:gd name="T39" fmla="*/ 9 h 17"/>
                  <a:gd name="T40" fmla="*/ 0 w 26"/>
                  <a:gd name="T41" fmla="*/ 13 h 17"/>
                  <a:gd name="T42" fmla="*/ 5 w 26"/>
                  <a:gd name="T43" fmla="*/ 17 h 17"/>
                  <a:gd name="T44" fmla="*/ 7 w 26"/>
                  <a:gd name="T45" fmla="*/ 17 h 17"/>
                  <a:gd name="T46" fmla="*/ 7 w 26"/>
                  <a:gd name="T47" fmla="*/ 17 h 17"/>
                  <a:gd name="T48" fmla="*/ 11 w 26"/>
                  <a:gd name="T49" fmla="*/ 14 h 17"/>
                  <a:gd name="T50" fmla="*/ 11 w 26"/>
                  <a:gd name="T51" fmla="*/ 14 h 17"/>
                  <a:gd name="T52" fmla="*/ 12 w 26"/>
                  <a:gd name="T53" fmla="*/ 14 h 17"/>
                  <a:gd name="T54" fmla="*/ 20 w 26"/>
                  <a:gd name="T55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17">
                    <a:moveTo>
                      <a:pt x="20" y="10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11"/>
                      <a:pt x="0" y="13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2" y="14"/>
                    </a:cubicBezTo>
                    <a:lnTo>
                      <a:pt x="20" y="10"/>
                    </a:ln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7" name="Freeform 106"/>
              <p:cNvSpPr/>
              <p:nvPr/>
            </p:nvSpPr>
            <p:spPr bwMode="auto">
              <a:xfrm rot="19870194">
                <a:off x="1731163" y="2863956"/>
                <a:ext cx="32956" cy="17576"/>
              </a:xfrm>
              <a:custGeom>
                <a:avLst/>
                <a:gdLst>
                  <a:gd name="T0" fmla="*/ 28 w 28"/>
                  <a:gd name="T1" fmla="*/ 4 h 15"/>
                  <a:gd name="T2" fmla="*/ 23 w 28"/>
                  <a:gd name="T3" fmla="*/ 0 h 15"/>
                  <a:gd name="T4" fmla="*/ 23 w 28"/>
                  <a:gd name="T5" fmla="*/ 0 h 15"/>
                  <a:gd name="T6" fmla="*/ 23 w 28"/>
                  <a:gd name="T7" fmla="*/ 0 h 15"/>
                  <a:gd name="T8" fmla="*/ 3 w 28"/>
                  <a:gd name="T9" fmla="*/ 6 h 15"/>
                  <a:gd name="T10" fmla="*/ 3 w 28"/>
                  <a:gd name="T11" fmla="*/ 6 h 15"/>
                  <a:gd name="T12" fmla="*/ 3 w 28"/>
                  <a:gd name="T13" fmla="*/ 7 h 15"/>
                  <a:gd name="T14" fmla="*/ 3 w 28"/>
                  <a:gd name="T15" fmla="*/ 7 h 15"/>
                  <a:gd name="T16" fmla="*/ 0 w 28"/>
                  <a:gd name="T17" fmla="*/ 11 h 15"/>
                  <a:gd name="T18" fmla="*/ 5 w 28"/>
                  <a:gd name="T19" fmla="*/ 15 h 15"/>
                  <a:gd name="T20" fmla="*/ 7 w 28"/>
                  <a:gd name="T21" fmla="*/ 15 h 15"/>
                  <a:gd name="T22" fmla="*/ 7 w 28"/>
                  <a:gd name="T23" fmla="*/ 15 h 15"/>
                  <a:gd name="T24" fmla="*/ 24 w 28"/>
                  <a:gd name="T25" fmla="*/ 9 h 15"/>
                  <a:gd name="T26" fmla="*/ 24 w 28"/>
                  <a:gd name="T27" fmla="*/ 9 h 15"/>
                  <a:gd name="T28" fmla="*/ 28 w 28"/>
                  <a:gd name="T2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">
                    <a:moveTo>
                      <a:pt x="28" y="4"/>
                    </a:moveTo>
                    <a:cubicBezTo>
                      <a:pt x="28" y="2"/>
                      <a:pt x="26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1" y="3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6" y="15"/>
                      <a:pt x="6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4" y="12"/>
                      <a:pt x="20" y="10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8" name="Freeform 107"/>
              <p:cNvSpPr/>
              <p:nvPr/>
            </p:nvSpPr>
            <p:spPr bwMode="auto">
              <a:xfrm rot="19870194">
                <a:off x="1585937" y="2767294"/>
                <a:ext cx="31637" cy="18895"/>
              </a:xfrm>
              <a:custGeom>
                <a:avLst/>
                <a:gdLst>
                  <a:gd name="T0" fmla="*/ 20 w 27"/>
                  <a:gd name="T1" fmla="*/ 0 h 16"/>
                  <a:gd name="T2" fmla="*/ 20 w 27"/>
                  <a:gd name="T3" fmla="*/ 0 h 16"/>
                  <a:gd name="T4" fmla="*/ 3 w 27"/>
                  <a:gd name="T5" fmla="*/ 7 h 16"/>
                  <a:gd name="T6" fmla="*/ 3 w 27"/>
                  <a:gd name="T7" fmla="*/ 7 h 16"/>
                  <a:gd name="T8" fmla="*/ 0 w 27"/>
                  <a:gd name="T9" fmla="*/ 11 h 16"/>
                  <a:gd name="T10" fmla="*/ 5 w 27"/>
                  <a:gd name="T11" fmla="*/ 16 h 16"/>
                  <a:gd name="T12" fmla="*/ 6 w 27"/>
                  <a:gd name="T13" fmla="*/ 15 h 16"/>
                  <a:gd name="T14" fmla="*/ 6 w 27"/>
                  <a:gd name="T15" fmla="*/ 15 h 16"/>
                  <a:gd name="T16" fmla="*/ 24 w 27"/>
                  <a:gd name="T17" fmla="*/ 9 h 16"/>
                  <a:gd name="T18" fmla="*/ 24 w 27"/>
                  <a:gd name="T19" fmla="*/ 9 h 16"/>
                  <a:gd name="T20" fmla="*/ 27 w 27"/>
                  <a:gd name="T21" fmla="*/ 4 h 16"/>
                  <a:gd name="T22" fmla="*/ 22 w 27"/>
                  <a:gd name="T23" fmla="*/ 0 h 16"/>
                  <a:gd name="T24" fmla="*/ 20 w 27"/>
                  <a:gd name="T25" fmla="*/ 0 h 16"/>
                  <a:gd name="T26" fmla="*/ 20 w 27"/>
                  <a:gd name="T27" fmla="*/ 0 h 16"/>
                  <a:gd name="T28" fmla="*/ 20 w 27"/>
                  <a:gd name="T2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6"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5" y="2"/>
                      <a:pt x="9" y="4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4"/>
                      <a:pt x="2" y="16"/>
                      <a:pt x="5" y="16"/>
                    </a:cubicBezTo>
                    <a:cubicBezTo>
                      <a:pt x="5" y="16"/>
                      <a:pt x="6" y="16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3"/>
                      <a:pt x="18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8"/>
                      <a:pt x="27" y="6"/>
                      <a:pt x="27" y="4"/>
                    </a:cubicBezTo>
                    <a:cubicBezTo>
                      <a:pt x="27" y="2"/>
                      <a:pt x="25" y="0"/>
                      <a:pt x="22" y="0"/>
                    </a:cubicBezTo>
                    <a:cubicBezTo>
                      <a:pt x="21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9" name="Freeform 108"/>
              <p:cNvSpPr/>
              <p:nvPr/>
            </p:nvSpPr>
            <p:spPr bwMode="auto">
              <a:xfrm rot="19870194">
                <a:off x="1842333" y="2932872"/>
                <a:ext cx="25486" cy="26804"/>
              </a:xfrm>
              <a:custGeom>
                <a:avLst/>
                <a:gdLst>
                  <a:gd name="T0" fmla="*/ 21 w 22"/>
                  <a:gd name="T1" fmla="*/ 15 h 23"/>
                  <a:gd name="T2" fmla="*/ 15 w 22"/>
                  <a:gd name="T3" fmla="*/ 8 h 23"/>
                  <a:gd name="T4" fmla="*/ 8 w 22"/>
                  <a:gd name="T5" fmla="*/ 1 h 23"/>
                  <a:gd name="T6" fmla="*/ 8 w 22"/>
                  <a:gd name="T7" fmla="*/ 1 h 23"/>
                  <a:gd name="T8" fmla="*/ 5 w 22"/>
                  <a:gd name="T9" fmla="*/ 0 h 23"/>
                  <a:gd name="T10" fmla="*/ 0 w 22"/>
                  <a:gd name="T11" fmla="*/ 4 h 23"/>
                  <a:gd name="T12" fmla="*/ 1 w 22"/>
                  <a:gd name="T13" fmla="*/ 7 h 23"/>
                  <a:gd name="T14" fmla="*/ 1 w 22"/>
                  <a:gd name="T15" fmla="*/ 7 h 23"/>
                  <a:gd name="T16" fmla="*/ 8 w 22"/>
                  <a:gd name="T17" fmla="*/ 15 h 23"/>
                  <a:gd name="T18" fmla="*/ 8 w 22"/>
                  <a:gd name="T19" fmla="*/ 15 h 23"/>
                  <a:gd name="T20" fmla="*/ 8 w 22"/>
                  <a:gd name="T21" fmla="*/ 15 h 23"/>
                  <a:gd name="T22" fmla="*/ 8 w 22"/>
                  <a:gd name="T23" fmla="*/ 15 h 23"/>
                  <a:gd name="T24" fmla="*/ 14 w 22"/>
                  <a:gd name="T25" fmla="*/ 21 h 23"/>
                  <a:gd name="T26" fmla="*/ 14 w 22"/>
                  <a:gd name="T27" fmla="*/ 21 h 23"/>
                  <a:gd name="T28" fmla="*/ 18 w 22"/>
                  <a:gd name="T29" fmla="*/ 23 h 23"/>
                  <a:gd name="T30" fmla="*/ 22 w 22"/>
                  <a:gd name="T31" fmla="*/ 18 h 23"/>
                  <a:gd name="T32" fmla="*/ 21 w 22"/>
                  <a:gd name="T33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2"/>
                      <a:pt x="16" y="23"/>
                      <a:pt x="18" y="23"/>
                    </a:cubicBezTo>
                    <a:cubicBezTo>
                      <a:pt x="20" y="23"/>
                      <a:pt x="22" y="21"/>
                      <a:pt x="22" y="18"/>
                    </a:cubicBezTo>
                    <a:cubicBezTo>
                      <a:pt x="22" y="17"/>
                      <a:pt x="22" y="15"/>
                      <a:pt x="21" y="1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0" name="Freeform 109"/>
              <p:cNvSpPr/>
              <p:nvPr/>
            </p:nvSpPr>
            <p:spPr bwMode="auto">
              <a:xfrm rot="19870194">
                <a:off x="1646122" y="2880422"/>
                <a:ext cx="58441" cy="28122"/>
              </a:xfrm>
              <a:custGeom>
                <a:avLst/>
                <a:gdLst>
                  <a:gd name="T0" fmla="*/ 28 w 50"/>
                  <a:gd name="T1" fmla="*/ 17 h 24"/>
                  <a:gd name="T2" fmla="*/ 29 w 50"/>
                  <a:gd name="T3" fmla="*/ 17 h 24"/>
                  <a:gd name="T4" fmla="*/ 29 w 50"/>
                  <a:gd name="T5" fmla="*/ 17 h 24"/>
                  <a:gd name="T6" fmla="*/ 30 w 50"/>
                  <a:gd name="T7" fmla="*/ 17 h 24"/>
                  <a:gd name="T8" fmla="*/ 30 w 50"/>
                  <a:gd name="T9" fmla="*/ 17 h 24"/>
                  <a:gd name="T10" fmla="*/ 48 w 50"/>
                  <a:gd name="T11" fmla="*/ 8 h 24"/>
                  <a:gd name="T12" fmla="*/ 48 w 50"/>
                  <a:gd name="T13" fmla="*/ 8 h 24"/>
                  <a:gd name="T14" fmla="*/ 50 w 50"/>
                  <a:gd name="T15" fmla="*/ 4 h 24"/>
                  <a:gd name="T16" fmla="*/ 46 w 50"/>
                  <a:gd name="T17" fmla="*/ 0 h 24"/>
                  <a:gd name="T18" fmla="*/ 44 w 50"/>
                  <a:gd name="T19" fmla="*/ 0 h 24"/>
                  <a:gd name="T20" fmla="*/ 43 w 50"/>
                  <a:gd name="T21" fmla="*/ 0 h 24"/>
                  <a:gd name="T22" fmla="*/ 26 w 50"/>
                  <a:gd name="T23" fmla="*/ 8 h 24"/>
                  <a:gd name="T24" fmla="*/ 26 w 50"/>
                  <a:gd name="T25" fmla="*/ 8 h 24"/>
                  <a:gd name="T26" fmla="*/ 24 w 50"/>
                  <a:gd name="T27" fmla="*/ 10 h 24"/>
                  <a:gd name="T28" fmla="*/ 23 w 50"/>
                  <a:gd name="T29" fmla="*/ 10 h 24"/>
                  <a:gd name="T30" fmla="*/ 21 w 50"/>
                  <a:gd name="T31" fmla="*/ 10 h 24"/>
                  <a:gd name="T32" fmla="*/ 21 w 50"/>
                  <a:gd name="T33" fmla="*/ 10 h 24"/>
                  <a:gd name="T34" fmla="*/ 4 w 50"/>
                  <a:gd name="T35" fmla="*/ 14 h 24"/>
                  <a:gd name="T36" fmla="*/ 4 w 50"/>
                  <a:gd name="T37" fmla="*/ 14 h 24"/>
                  <a:gd name="T38" fmla="*/ 0 w 50"/>
                  <a:gd name="T39" fmla="*/ 19 h 24"/>
                  <a:gd name="T40" fmla="*/ 1 w 50"/>
                  <a:gd name="T41" fmla="*/ 20 h 24"/>
                  <a:gd name="T42" fmla="*/ 1 w 50"/>
                  <a:gd name="T43" fmla="*/ 20 h 24"/>
                  <a:gd name="T44" fmla="*/ 1 w 50"/>
                  <a:gd name="T45" fmla="*/ 21 h 24"/>
                  <a:gd name="T46" fmla="*/ 1 w 50"/>
                  <a:gd name="T47" fmla="*/ 21 h 24"/>
                  <a:gd name="T48" fmla="*/ 1 w 50"/>
                  <a:gd name="T49" fmla="*/ 21 h 24"/>
                  <a:gd name="T50" fmla="*/ 5 w 50"/>
                  <a:gd name="T51" fmla="*/ 24 h 24"/>
                  <a:gd name="T52" fmla="*/ 8 w 50"/>
                  <a:gd name="T53" fmla="*/ 23 h 24"/>
                  <a:gd name="T54" fmla="*/ 24 w 50"/>
                  <a:gd name="T55" fmla="*/ 19 h 24"/>
                  <a:gd name="T56" fmla="*/ 24 w 50"/>
                  <a:gd name="T57" fmla="*/ 19 h 24"/>
                  <a:gd name="T58" fmla="*/ 26 w 50"/>
                  <a:gd name="T59" fmla="*/ 17 h 24"/>
                  <a:gd name="T60" fmla="*/ 28 w 50"/>
                  <a:gd name="T61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0" h="24">
                    <a:moveTo>
                      <a:pt x="28" y="17"/>
                    </a:moveTo>
                    <a:cubicBezTo>
                      <a:pt x="28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5" y="15"/>
                      <a:pt x="41" y="12"/>
                      <a:pt x="48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9" y="8"/>
                      <a:pt x="50" y="6"/>
                      <a:pt x="50" y="4"/>
                    </a:cubicBezTo>
                    <a:cubicBezTo>
                      <a:pt x="50" y="2"/>
                      <a:pt x="48" y="0"/>
                      <a:pt x="46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7" y="4"/>
                      <a:pt x="31" y="6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9"/>
                      <a:pt x="24" y="10"/>
                    </a:cubicBezTo>
                    <a:cubicBezTo>
                      <a:pt x="24" y="10"/>
                      <a:pt x="23" y="10"/>
                      <a:pt x="23" y="10"/>
                    </a:cubicBezTo>
                    <a:cubicBezTo>
                      <a:pt x="22" y="10"/>
                      <a:pt x="22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16" y="12"/>
                      <a:pt x="10" y="13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2" y="15"/>
                      <a:pt x="0" y="17"/>
                      <a:pt x="0" y="19"/>
                    </a:cubicBezTo>
                    <a:cubicBezTo>
                      <a:pt x="0" y="19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3"/>
                      <a:pt x="3" y="24"/>
                      <a:pt x="5" y="24"/>
                    </a:cubicBezTo>
                    <a:cubicBezTo>
                      <a:pt x="6" y="24"/>
                      <a:pt x="7" y="24"/>
                      <a:pt x="8" y="23"/>
                    </a:cubicBezTo>
                    <a:cubicBezTo>
                      <a:pt x="14" y="22"/>
                      <a:pt x="19" y="20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5" y="18"/>
                      <a:pt x="26" y="18"/>
                      <a:pt x="26" y="17"/>
                    </a:cubicBezTo>
                    <a:cubicBezTo>
                      <a:pt x="27" y="17"/>
                      <a:pt x="27" y="17"/>
                      <a:pt x="28" y="17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1" name="Freeform 110"/>
              <p:cNvSpPr/>
              <p:nvPr/>
            </p:nvSpPr>
            <p:spPr bwMode="auto">
              <a:xfrm rot="19870194">
                <a:off x="1749035" y="2708904"/>
                <a:ext cx="17576" cy="32077"/>
              </a:xfrm>
              <a:custGeom>
                <a:avLst/>
                <a:gdLst>
                  <a:gd name="T0" fmla="*/ 15 w 15"/>
                  <a:gd name="T1" fmla="*/ 22 h 27"/>
                  <a:gd name="T2" fmla="*/ 14 w 15"/>
                  <a:gd name="T3" fmla="*/ 21 h 27"/>
                  <a:gd name="T4" fmla="*/ 14 w 15"/>
                  <a:gd name="T5" fmla="*/ 21 h 27"/>
                  <a:gd name="T6" fmla="*/ 9 w 15"/>
                  <a:gd name="T7" fmla="*/ 3 h 27"/>
                  <a:gd name="T8" fmla="*/ 9 w 15"/>
                  <a:gd name="T9" fmla="*/ 3 h 27"/>
                  <a:gd name="T10" fmla="*/ 4 w 15"/>
                  <a:gd name="T11" fmla="*/ 0 h 27"/>
                  <a:gd name="T12" fmla="*/ 0 w 15"/>
                  <a:gd name="T13" fmla="*/ 4 h 27"/>
                  <a:gd name="T14" fmla="*/ 0 w 15"/>
                  <a:gd name="T15" fmla="*/ 6 h 27"/>
                  <a:gd name="T16" fmla="*/ 0 w 15"/>
                  <a:gd name="T17" fmla="*/ 6 h 27"/>
                  <a:gd name="T18" fmla="*/ 5 w 15"/>
                  <a:gd name="T19" fmla="*/ 24 h 27"/>
                  <a:gd name="T20" fmla="*/ 6 w 15"/>
                  <a:gd name="T21" fmla="*/ 24 h 27"/>
                  <a:gd name="T22" fmla="*/ 10 w 15"/>
                  <a:gd name="T23" fmla="*/ 27 h 27"/>
                  <a:gd name="T24" fmla="*/ 15 w 15"/>
                  <a:gd name="T25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7">
                    <a:moveTo>
                      <a:pt x="15" y="22"/>
                    </a:moveTo>
                    <a:cubicBezTo>
                      <a:pt x="15" y="22"/>
                      <a:pt x="15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2" y="15"/>
                      <a:pt x="11" y="9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1"/>
                      <a:pt x="3" y="17"/>
                      <a:pt x="5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8" y="27"/>
                      <a:pt x="10" y="27"/>
                    </a:cubicBezTo>
                    <a:cubicBezTo>
                      <a:pt x="13" y="27"/>
                      <a:pt x="15" y="25"/>
                      <a:pt x="15" y="22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2" name="Freeform 111"/>
              <p:cNvSpPr/>
              <p:nvPr/>
            </p:nvSpPr>
            <p:spPr bwMode="auto">
              <a:xfrm rot="19870194">
                <a:off x="1759772" y="2957274"/>
                <a:ext cx="30319" cy="17576"/>
              </a:xfrm>
              <a:custGeom>
                <a:avLst/>
                <a:gdLst>
                  <a:gd name="T0" fmla="*/ 22 w 26"/>
                  <a:gd name="T1" fmla="*/ 0 h 15"/>
                  <a:gd name="T2" fmla="*/ 20 w 26"/>
                  <a:gd name="T3" fmla="*/ 0 h 15"/>
                  <a:gd name="T4" fmla="*/ 20 w 26"/>
                  <a:gd name="T5" fmla="*/ 0 h 15"/>
                  <a:gd name="T6" fmla="*/ 7 w 26"/>
                  <a:gd name="T7" fmla="*/ 4 h 15"/>
                  <a:gd name="T8" fmla="*/ 7 w 26"/>
                  <a:gd name="T9" fmla="*/ 4 h 15"/>
                  <a:gd name="T10" fmla="*/ 7 w 26"/>
                  <a:gd name="T11" fmla="*/ 5 h 15"/>
                  <a:gd name="T12" fmla="*/ 7 w 26"/>
                  <a:gd name="T13" fmla="*/ 4 h 15"/>
                  <a:gd name="T14" fmla="*/ 7 w 26"/>
                  <a:gd name="T15" fmla="*/ 5 h 15"/>
                  <a:gd name="T16" fmla="*/ 7 w 26"/>
                  <a:gd name="T17" fmla="*/ 5 h 15"/>
                  <a:gd name="T18" fmla="*/ 3 w 26"/>
                  <a:gd name="T19" fmla="*/ 6 h 15"/>
                  <a:gd name="T20" fmla="*/ 3 w 26"/>
                  <a:gd name="T21" fmla="*/ 6 h 15"/>
                  <a:gd name="T22" fmla="*/ 0 w 26"/>
                  <a:gd name="T23" fmla="*/ 10 h 15"/>
                  <a:gd name="T24" fmla="*/ 5 w 26"/>
                  <a:gd name="T25" fmla="*/ 15 h 15"/>
                  <a:gd name="T26" fmla="*/ 7 w 26"/>
                  <a:gd name="T27" fmla="*/ 15 h 15"/>
                  <a:gd name="T28" fmla="*/ 7 w 26"/>
                  <a:gd name="T29" fmla="*/ 15 h 15"/>
                  <a:gd name="T30" fmla="*/ 7 w 26"/>
                  <a:gd name="T31" fmla="*/ 15 h 15"/>
                  <a:gd name="T32" fmla="*/ 7 w 26"/>
                  <a:gd name="T33" fmla="*/ 15 h 15"/>
                  <a:gd name="T34" fmla="*/ 11 w 26"/>
                  <a:gd name="T35" fmla="*/ 13 h 15"/>
                  <a:gd name="T36" fmla="*/ 11 w 26"/>
                  <a:gd name="T37" fmla="*/ 13 h 15"/>
                  <a:gd name="T38" fmla="*/ 23 w 26"/>
                  <a:gd name="T39" fmla="*/ 9 h 15"/>
                  <a:gd name="T40" fmla="*/ 23 w 26"/>
                  <a:gd name="T41" fmla="*/ 9 h 15"/>
                  <a:gd name="T42" fmla="*/ 26 w 26"/>
                  <a:gd name="T43" fmla="*/ 4 h 15"/>
                  <a:gd name="T44" fmla="*/ 22 w 26"/>
                  <a:gd name="T4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6" h="15">
                    <a:moveTo>
                      <a:pt x="22" y="0"/>
                    </a:moveTo>
                    <a:cubicBezTo>
                      <a:pt x="21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4"/>
                      <a:pt x="7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7"/>
                      <a:pt x="0" y="9"/>
                      <a:pt x="0" y="10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6" y="15"/>
                      <a:pt x="6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4"/>
                    </a:cubicBezTo>
                    <a:cubicBezTo>
                      <a:pt x="26" y="2"/>
                      <a:pt x="24" y="0"/>
                      <a:pt x="22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3" name="Freeform 112"/>
              <p:cNvSpPr/>
              <p:nvPr/>
            </p:nvSpPr>
            <p:spPr bwMode="auto">
              <a:xfrm rot="19870194">
                <a:off x="1740143" y="2990424"/>
                <a:ext cx="21092" cy="28122"/>
              </a:xfrm>
              <a:custGeom>
                <a:avLst/>
                <a:gdLst>
                  <a:gd name="T0" fmla="*/ 13 w 18"/>
                  <a:gd name="T1" fmla="*/ 0 h 24"/>
                  <a:gd name="T2" fmla="*/ 12 w 18"/>
                  <a:gd name="T3" fmla="*/ 1 h 24"/>
                  <a:gd name="T4" fmla="*/ 12 w 18"/>
                  <a:gd name="T5" fmla="*/ 1 h 24"/>
                  <a:gd name="T6" fmla="*/ 12 w 18"/>
                  <a:gd name="T7" fmla="*/ 1 h 24"/>
                  <a:gd name="T8" fmla="*/ 12 w 18"/>
                  <a:gd name="T9" fmla="*/ 1 h 24"/>
                  <a:gd name="T10" fmla="*/ 4 w 18"/>
                  <a:gd name="T11" fmla="*/ 4 h 24"/>
                  <a:gd name="T12" fmla="*/ 4 w 18"/>
                  <a:gd name="T13" fmla="*/ 4 h 24"/>
                  <a:gd name="T14" fmla="*/ 1 w 18"/>
                  <a:gd name="T15" fmla="*/ 8 h 24"/>
                  <a:gd name="T16" fmla="*/ 1 w 18"/>
                  <a:gd name="T17" fmla="*/ 8 h 24"/>
                  <a:gd name="T18" fmla="*/ 1 w 18"/>
                  <a:gd name="T19" fmla="*/ 9 h 24"/>
                  <a:gd name="T20" fmla="*/ 1 w 18"/>
                  <a:gd name="T21" fmla="*/ 9 h 24"/>
                  <a:gd name="T22" fmla="*/ 1 w 18"/>
                  <a:gd name="T23" fmla="*/ 9 h 24"/>
                  <a:gd name="T24" fmla="*/ 0 w 18"/>
                  <a:gd name="T25" fmla="*/ 19 h 24"/>
                  <a:gd name="T26" fmla="*/ 0 w 18"/>
                  <a:gd name="T27" fmla="*/ 19 h 24"/>
                  <a:gd name="T28" fmla="*/ 0 w 18"/>
                  <a:gd name="T29" fmla="*/ 19 h 24"/>
                  <a:gd name="T30" fmla="*/ 5 w 18"/>
                  <a:gd name="T31" fmla="*/ 24 h 24"/>
                  <a:gd name="T32" fmla="*/ 9 w 18"/>
                  <a:gd name="T33" fmla="*/ 20 h 24"/>
                  <a:gd name="T34" fmla="*/ 9 w 18"/>
                  <a:gd name="T35" fmla="*/ 20 h 24"/>
                  <a:gd name="T36" fmla="*/ 10 w 18"/>
                  <a:gd name="T37" fmla="*/ 11 h 24"/>
                  <a:gd name="T38" fmla="*/ 15 w 18"/>
                  <a:gd name="T39" fmla="*/ 9 h 24"/>
                  <a:gd name="T40" fmla="*/ 15 w 18"/>
                  <a:gd name="T41" fmla="*/ 9 h 24"/>
                  <a:gd name="T42" fmla="*/ 18 w 18"/>
                  <a:gd name="T43" fmla="*/ 5 h 24"/>
                  <a:gd name="T44" fmla="*/ 13 w 18"/>
                  <a:gd name="T4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24">
                    <a:moveTo>
                      <a:pt x="13" y="0"/>
                    </a:moveTo>
                    <a:cubicBezTo>
                      <a:pt x="13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5"/>
                      <a:pt x="1" y="6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2"/>
                      <a:pt x="2" y="24"/>
                      <a:pt x="5" y="24"/>
                    </a:cubicBezTo>
                    <a:cubicBezTo>
                      <a:pt x="7" y="24"/>
                      <a:pt x="9" y="22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9"/>
                      <a:pt x="18" y="7"/>
                      <a:pt x="18" y="5"/>
                    </a:cubicBezTo>
                    <a:cubicBezTo>
                      <a:pt x="18" y="2"/>
                      <a:pt x="16" y="0"/>
                      <a:pt x="13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4" name="Freeform 113"/>
              <p:cNvSpPr/>
              <p:nvPr/>
            </p:nvSpPr>
            <p:spPr bwMode="auto">
              <a:xfrm rot="19870194">
                <a:off x="1794775" y="2924893"/>
                <a:ext cx="29440" cy="20213"/>
              </a:xfrm>
              <a:custGeom>
                <a:avLst/>
                <a:gdLst>
                  <a:gd name="T0" fmla="*/ 23 w 25"/>
                  <a:gd name="T1" fmla="*/ 9 h 17"/>
                  <a:gd name="T2" fmla="*/ 23 w 25"/>
                  <a:gd name="T3" fmla="*/ 9 h 17"/>
                  <a:gd name="T4" fmla="*/ 14 w 25"/>
                  <a:gd name="T5" fmla="*/ 1 h 17"/>
                  <a:gd name="T6" fmla="*/ 14 w 25"/>
                  <a:gd name="T7" fmla="*/ 1 h 17"/>
                  <a:gd name="T8" fmla="*/ 11 w 25"/>
                  <a:gd name="T9" fmla="*/ 0 h 17"/>
                  <a:gd name="T10" fmla="*/ 9 w 25"/>
                  <a:gd name="T11" fmla="*/ 0 h 17"/>
                  <a:gd name="T12" fmla="*/ 9 w 25"/>
                  <a:gd name="T13" fmla="*/ 0 h 17"/>
                  <a:gd name="T14" fmla="*/ 3 w 25"/>
                  <a:gd name="T15" fmla="*/ 2 h 17"/>
                  <a:gd name="T16" fmla="*/ 3 w 25"/>
                  <a:gd name="T17" fmla="*/ 2 h 17"/>
                  <a:gd name="T18" fmla="*/ 0 w 25"/>
                  <a:gd name="T19" fmla="*/ 7 h 17"/>
                  <a:gd name="T20" fmla="*/ 5 w 25"/>
                  <a:gd name="T21" fmla="*/ 11 h 17"/>
                  <a:gd name="T22" fmla="*/ 6 w 25"/>
                  <a:gd name="T23" fmla="*/ 11 h 17"/>
                  <a:gd name="T24" fmla="*/ 6 w 25"/>
                  <a:gd name="T25" fmla="*/ 11 h 17"/>
                  <a:gd name="T26" fmla="*/ 10 w 25"/>
                  <a:gd name="T27" fmla="*/ 10 h 17"/>
                  <a:gd name="T28" fmla="*/ 17 w 25"/>
                  <a:gd name="T29" fmla="*/ 16 h 17"/>
                  <a:gd name="T30" fmla="*/ 17 w 25"/>
                  <a:gd name="T31" fmla="*/ 16 h 17"/>
                  <a:gd name="T32" fmla="*/ 20 w 25"/>
                  <a:gd name="T33" fmla="*/ 17 h 17"/>
                  <a:gd name="T34" fmla="*/ 25 w 25"/>
                  <a:gd name="T35" fmla="*/ 13 h 17"/>
                  <a:gd name="T36" fmla="*/ 23 w 25"/>
                  <a:gd name="T37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17">
                    <a:moveTo>
                      <a:pt x="23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3"/>
                      <a:pt x="0" y="4"/>
                      <a:pt x="0" y="7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19" y="17"/>
                      <a:pt x="20" y="17"/>
                    </a:cubicBezTo>
                    <a:cubicBezTo>
                      <a:pt x="23" y="17"/>
                      <a:pt x="25" y="15"/>
                      <a:pt x="25" y="13"/>
                    </a:cubicBezTo>
                    <a:cubicBezTo>
                      <a:pt x="25" y="11"/>
                      <a:pt x="24" y="10"/>
                      <a:pt x="23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5" name="Freeform 115"/>
              <p:cNvSpPr/>
              <p:nvPr/>
            </p:nvSpPr>
            <p:spPr bwMode="auto">
              <a:xfrm rot="19870194">
                <a:off x="1868493" y="2805695"/>
                <a:ext cx="19773" cy="62396"/>
              </a:xfrm>
              <a:custGeom>
                <a:avLst/>
                <a:gdLst>
                  <a:gd name="T0" fmla="*/ 17 w 17"/>
                  <a:gd name="T1" fmla="*/ 48 h 53"/>
                  <a:gd name="T2" fmla="*/ 15 w 17"/>
                  <a:gd name="T3" fmla="*/ 28 h 53"/>
                  <a:gd name="T4" fmla="*/ 15 w 17"/>
                  <a:gd name="T5" fmla="*/ 29 h 53"/>
                  <a:gd name="T6" fmla="*/ 14 w 17"/>
                  <a:gd name="T7" fmla="*/ 26 h 53"/>
                  <a:gd name="T8" fmla="*/ 14 w 17"/>
                  <a:gd name="T9" fmla="*/ 24 h 53"/>
                  <a:gd name="T10" fmla="*/ 14 w 17"/>
                  <a:gd name="T11" fmla="*/ 23 h 53"/>
                  <a:gd name="T12" fmla="*/ 14 w 17"/>
                  <a:gd name="T13" fmla="*/ 23 h 53"/>
                  <a:gd name="T14" fmla="*/ 9 w 17"/>
                  <a:gd name="T15" fmla="*/ 3 h 53"/>
                  <a:gd name="T16" fmla="*/ 9 w 17"/>
                  <a:gd name="T17" fmla="*/ 3 h 53"/>
                  <a:gd name="T18" fmla="*/ 5 w 17"/>
                  <a:gd name="T19" fmla="*/ 0 h 53"/>
                  <a:gd name="T20" fmla="*/ 0 w 17"/>
                  <a:gd name="T21" fmla="*/ 5 h 53"/>
                  <a:gd name="T22" fmla="*/ 0 w 17"/>
                  <a:gd name="T23" fmla="*/ 6 h 53"/>
                  <a:gd name="T24" fmla="*/ 0 w 17"/>
                  <a:gd name="T25" fmla="*/ 6 h 53"/>
                  <a:gd name="T26" fmla="*/ 5 w 17"/>
                  <a:gd name="T27" fmla="*/ 24 h 53"/>
                  <a:gd name="T28" fmla="*/ 5 w 17"/>
                  <a:gd name="T29" fmla="*/ 24 h 53"/>
                  <a:gd name="T30" fmla="*/ 7 w 17"/>
                  <a:gd name="T31" fmla="*/ 27 h 53"/>
                  <a:gd name="T32" fmla="*/ 6 w 17"/>
                  <a:gd name="T33" fmla="*/ 29 h 53"/>
                  <a:gd name="T34" fmla="*/ 6 w 17"/>
                  <a:gd name="T35" fmla="*/ 30 h 53"/>
                  <a:gd name="T36" fmla="*/ 6 w 17"/>
                  <a:gd name="T37" fmla="*/ 30 h 53"/>
                  <a:gd name="T38" fmla="*/ 8 w 17"/>
                  <a:gd name="T39" fmla="*/ 48 h 53"/>
                  <a:gd name="T40" fmla="*/ 8 w 17"/>
                  <a:gd name="T41" fmla="*/ 48 h 53"/>
                  <a:gd name="T42" fmla="*/ 12 w 17"/>
                  <a:gd name="T43" fmla="*/ 53 h 53"/>
                  <a:gd name="T44" fmla="*/ 17 w 17"/>
                  <a:gd name="T45" fmla="*/ 48 h 53"/>
                  <a:gd name="T46" fmla="*/ 17 w 17"/>
                  <a:gd name="T47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" h="53">
                    <a:moveTo>
                      <a:pt x="17" y="48"/>
                    </a:moveTo>
                    <a:cubicBezTo>
                      <a:pt x="17" y="42"/>
                      <a:pt x="16" y="35"/>
                      <a:pt x="15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7"/>
                      <a:pt x="15" y="26"/>
                      <a:pt x="14" y="26"/>
                    </a:cubicBezTo>
                    <a:cubicBezTo>
                      <a:pt x="14" y="25"/>
                      <a:pt x="14" y="24"/>
                      <a:pt x="14" y="24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1" y="1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3"/>
                      <a:pt x="4" y="19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6" y="26"/>
                      <a:pt x="7" y="27"/>
                    </a:cubicBezTo>
                    <a:cubicBezTo>
                      <a:pt x="6" y="28"/>
                      <a:pt x="6" y="28"/>
                      <a:pt x="6" y="29"/>
                    </a:cubicBezTo>
                    <a:cubicBezTo>
                      <a:pt x="6" y="29"/>
                      <a:pt x="6" y="30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7" y="36"/>
                      <a:pt x="8" y="42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51"/>
                      <a:pt x="10" y="53"/>
                      <a:pt x="12" y="53"/>
                    </a:cubicBezTo>
                    <a:cubicBezTo>
                      <a:pt x="15" y="53"/>
                      <a:pt x="17" y="51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6" name="Freeform 116"/>
              <p:cNvSpPr/>
              <p:nvPr/>
            </p:nvSpPr>
            <p:spPr bwMode="auto">
              <a:xfrm rot="19870194">
                <a:off x="1822796" y="2774064"/>
                <a:ext cx="19773" cy="32516"/>
              </a:xfrm>
              <a:custGeom>
                <a:avLst/>
                <a:gdLst>
                  <a:gd name="T0" fmla="*/ 17 w 17"/>
                  <a:gd name="T1" fmla="*/ 23 h 28"/>
                  <a:gd name="T2" fmla="*/ 16 w 17"/>
                  <a:gd name="T3" fmla="*/ 21 h 28"/>
                  <a:gd name="T4" fmla="*/ 16 w 17"/>
                  <a:gd name="T5" fmla="*/ 21 h 28"/>
                  <a:gd name="T6" fmla="*/ 10 w 17"/>
                  <a:gd name="T7" fmla="*/ 3 h 28"/>
                  <a:gd name="T8" fmla="*/ 10 w 17"/>
                  <a:gd name="T9" fmla="*/ 3 h 28"/>
                  <a:gd name="T10" fmla="*/ 5 w 17"/>
                  <a:gd name="T11" fmla="*/ 0 h 28"/>
                  <a:gd name="T12" fmla="*/ 0 w 17"/>
                  <a:gd name="T13" fmla="*/ 5 h 28"/>
                  <a:gd name="T14" fmla="*/ 1 w 17"/>
                  <a:gd name="T15" fmla="*/ 7 h 28"/>
                  <a:gd name="T16" fmla="*/ 1 w 17"/>
                  <a:gd name="T17" fmla="*/ 7 h 28"/>
                  <a:gd name="T18" fmla="*/ 7 w 17"/>
                  <a:gd name="T19" fmla="*/ 25 h 28"/>
                  <a:gd name="T20" fmla="*/ 7 w 17"/>
                  <a:gd name="T21" fmla="*/ 25 h 28"/>
                  <a:gd name="T22" fmla="*/ 12 w 17"/>
                  <a:gd name="T23" fmla="*/ 28 h 28"/>
                  <a:gd name="T24" fmla="*/ 17 w 17"/>
                  <a:gd name="T25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28">
                    <a:moveTo>
                      <a:pt x="17" y="23"/>
                    </a:moveTo>
                    <a:cubicBezTo>
                      <a:pt x="17" y="22"/>
                      <a:pt x="16" y="22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4" y="16"/>
                      <a:pt x="12" y="10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6"/>
                      <a:pt x="1" y="6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3" y="13"/>
                      <a:pt x="5" y="19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8" y="26"/>
                      <a:pt x="10" y="28"/>
                      <a:pt x="12" y="28"/>
                    </a:cubicBezTo>
                    <a:cubicBezTo>
                      <a:pt x="14" y="28"/>
                      <a:pt x="17" y="26"/>
                      <a:pt x="17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7" name="Freeform 117"/>
              <p:cNvSpPr/>
              <p:nvPr/>
            </p:nvSpPr>
            <p:spPr bwMode="auto">
              <a:xfrm rot="19870194">
                <a:off x="1883643" y="2929189"/>
                <a:ext cx="30758" cy="18895"/>
              </a:xfrm>
              <a:custGeom>
                <a:avLst/>
                <a:gdLst>
                  <a:gd name="T0" fmla="*/ 21 w 26"/>
                  <a:gd name="T1" fmla="*/ 0 h 16"/>
                  <a:gd name="T2" fmla="*/ 18 w 26"/>
                  <a:gd name="T3" fmla="*/ 1 h 16"/>
                  <a:gd name="T4" fmla="*/ 18 w 26"/>
                  <a:gd name="T5" fmla="*/ 1 h 16"/>
                  <a:gd name="T6" fmla="*/ 4 w 26"/>
                  <a:gd name="T7" fmla="*/ 7 h 16"/>
                  <a:gd name="T8" fmla="*/ 4 w 26"/>
                  <a:gd name="T9" fmla="*/ 7 h 16"/>
                  <a:gd name="T10" fmla="*/ 0 w 26"/>
                  <a:gd name="T11" fmla="*/ 11 h 16"/>
                  <a:gd name="T12" fmla="*/ 4 w 26"/>
                  <a:gd name="T13" fmla="*/ 16 h 16"/>
                  <a:gd name="T14" fmla="*/ 5 w 26"/>
                  <a:gd name="T15" fmla="*/ 16 h 16"/>
                  <a:gd name="T16" fmla="*/ 5 w 26"/>
                  <a:gd name="T17" fmla="*/ 16 h 16"/>
                  <a:gd name="T18" fmla="*/ 24 w 26"/>
                  <a:gd name="T19" fmla="*/ 8 h 16"/>
                  <a:gd name="T20" fmla="*/ 24 w 26"/>
                  <a:gd name="T21" fmla="*/ 8 h 16"/>
                  <a:gd name="T22" fmla="*/ 26 w 26"/>
                  <a:gd name="T23" fmla="*/ 5 h 16"/>
                  <a:gd name="T24" fmla="*/ 21 w 26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6">
                    <a:moveTo>
                      <a:pt x="21" y="0"/>
                    </a:moveTo>
                    <a:cubicBezTo>
                      <a:pt x="20" y="0"/>
                      <a:pt x="19" y="0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4" y="4"/>
                      <a:pt x="10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9"/>
                      <a:pt x="0" y="11"/>
                    </a:cubicBezTo>
                    <a:cubicBezTo>
                      <a:pt x="0" y="14"/>
                      <a:pt x="2" y="16"/>
                      <a:pt x="4" y="16"/>
                    </a:cubicBezTo>
                    <a:cubicBezTo>
                      <a:pt x="4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3" y="16"/>
                      <a:pt x="19" y="12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5" y="7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8" name="Freeform 118"/>
              <p:cNvSpPr/>
              <p:nvPr/>
            </p:nvSpPr>
            <p:spPr bwMode="auto">
              <a:xfrm rot="19870194">
                <a:off x="1589338" y="2835502"/>
                <a:ext cx="18455" cy="29440"/>
              </a:xfrm>
              <a:custGeom>
                <a:avLst/>
                <a:gdLst>
                  <a:gd name="T0" fmla="*/ 12 w 16"/>
                  <a:gd name="T1" fmla="*/ 14 h 25"/>
                  <a:gd name="T2" fmla="*/ 9 w 16"/>
                  <a:gd name="T3" fmla="*/ 3 h 25"/>
                  <a:gd name="T4" fmla="*/ 9 w 16"/>
                  <a:gd name="T5" fmla="*/ 3 h 25"/>
                  <a:gd name="T6" fmla="*/ 4 w 16"/>
                  <a:gd name="T7" fmla="*/ 0 h 25"/>
                  <a:gd name="T8" fmla="*/ 0 w 16"/>
                  <a:gd name="T9" fmla="*/ 4 h 25"/>
                  <a:gd name="T10" fmla="*/ 0 w 16"/>
                  <a:gd name="T11" fmla="*/ 6 h 25"/>
                  <a:gd name="T12" fmla="*/ 0 w 16"/>
                  <a:gd name="T13" fmla="*/ 6 h 25"/>
                  <a:gd name="T14" fmla="*/ 4 w 16"/>
                  <a:gd name="T15" fmla="*/ 21 h 25"/>
                  <a:gd name="T16" fmla="*/ 4 w 16"/>
                  <a:gd name="T17" fmla="*/ 21 h 25"/>
                  <a:gd name="T18" fmla="*/ 9 w 16"/>
                  <a:gd name="T19" fmla="*/ 25 h 25"/>
                  <a:gd name="T20" fmla="*/ 11 w 16"/>
                  <a:gd name="T21" fmla="*/ 24 h 25"/>
                  <a:gd name="T22" fmla="*/ 11 w 16"/>
                  <a:gd name="T23" fmla="*/ 24 h 25"/>
                  <a:gd name="T24" fmla="*/ 13 w 16"/>
                  <a:gd name="T25" fmla="*/ 23 h 25"/>
                  <a:gd name="T26" fmla="*/ 13 w 16"/>
                  <a:gd name="T27" fmla="*/ 23 h 25"/>
                  <a:gd name="T28" fmla="*/ 16 w 16"/>
                  <a:gd name="T29" fmla="*/ 19 h 25"/>
                  <a:gd name="T30" fmla="*/ 12 w 16"/>
                  <a:gd name="T3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" h="25">
                    <a:moveTo>
                      <a:pt x="12" y="14"/>
                    </a:moveTo>
                    <a:cubicBezTo>
                      <a:pt x="11" y="10"/>
                      <a:pt x="10" y="7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0"/>
                      <a:pt x="3" y="16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3"/>
                      <a:pt x="7" y="25"/>
                      <a:pt x="9" y="25"/>
                    </a:cubicBezTo>
                    <a:cubicBezTo>
                      <a:pt x="10" y="25"/>
                      <a:pt x="10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5" y="22"/>
                      <a:pt x="16" y="21"/>
                      <a:pt x="16" y="19"/>
                    </a:cubicBezTo>
                    <a:cubicBezTo>
                      <a:pt x="16" y="17"/>
                      <a:pt x="14" y="15"/>
                      <a:pt x="12" y="1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9" name="Freeform 119"/>
              <p:cNvSpPr/>
              <p:nvPr/>
            </p:nvSpPr>
            <p:spPr bwMode="auto">
              <a:xfrm rot="19870194">
                <a:off x="1620039" y="2987587"/>
                <a:ext cx="14061" cy="32956"/>
              </a:xfrm>
              <a:custGeom>
                <a:avLst/>
                <a:gdLst>
                  <a:gd name="T0" fmla="*/ 7 w 12"/>
                  <a:gd name="T1" fmla="*/ 28 h 28"/>
                  <a:gd name="T2" fmla="*/ 12 w 12"/>
                  <a:gd name="T3" fmla="*/ 23 h 28"/>
                  <a:gd name="T4" fmla="*/ 12 w 12"/>
                  <a:gd name="T5" fmla="*/ 23 h 28"/>
                  <a:gd name="T6" fmla="*/ 12 w 12"/>
                  <a:gd name="T7" fmla="*/ 23 h 28"/>
                  <a:gd name="T8" fmla="*/ 9 w 12"/>
                  <a:gd name="T9" fmla="*/ 4 h 28"/>
                  <a:gd name="T10" fmla="*/ 9 w 12"/>
                  <a:gd name="T11" fmla="*/ 4 h 28"/>
                  <a:gd name="T12" fmla="*/ 4 w 12"/>
                  <a:gd name="T13" fmla="*/ 0 h 28"/>
                  <a:gd name="T14" fmla="*/ 0 w 12"/>
                  <a:gd name="T15" fmla="*/ 5 h 28"/>
                  <a:gd name="T16" fmla="*/ 0 w 12"/>
                  <a:gd name="T17" fmla="*/ 5 h 28"/>
                  <a:gd name="T18" fmla="*/ 0 w 12"/>
                  <a:gd name="T19" fmla="*/ 5 h 28"/>
                  <a:gd name="T20" fmla="*/ 3 w 12"/>
                  <a:gd name="T21" fmla="*/ 24 h 28"/>
                  <a:gd name="T22" fmla="*/ 3 w 12"/>
                  <a:gd name="T23" fmla="*/ 24 h 28"/>
                  <a:gd name="T24" fmla="*/ 7 w 12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7" y="28"/>
                    </a:move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2" y="18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6"/>
                      <a:pt x="5" y="28"/>
                      <a:pt x="7" y="2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0" name="Freeform 120"/>
              <p:cNvSpPr/>
              <p:nvPr/>
            </p:nvSpPr>
            <p:spPr bwMode="auto">
              <a:xfrm rot="19870194">
                <a:off x="1648864" y="3025363"/>
                <a:ext cx="17576" cy="32077"/>
              </a:xfrm>
              <a:custGeom>
                <a:avLst/>
                <a:gdLst>
                  <a:gd name="T0" fmla="*/ 15 w 15"/>
                  <a:gd name="T1" fmla="*/ 21 h 27"/>
                  <a:gd name="T2" fmla="*/ 12 w 15"/>
                  <a:gd name="T3" fmla="*/ 13 h 27"/>
                  <a:gd name="T4" fmla="*/ 9 w 15"/>
                  <a:gd name="T5" fmla="*/ 4 h 27"/>
                  <a:gd name="T6" fmla="*/ 9 w 15"/>
                  <a:gd name="T7" fmla="*/ 4 h 27"/>
                  <a:gd name="T8" fmla="*/ 4 w 15"/>
                  <a:gd name="T9" fmla="*/ 0 h 27"/>
                  <a:gd name="T10" fmla="*/ 0 w 15"/>
                  <a:gd name="T11" fmla="*/ 5 h 27"/>
                  <a:gd name="T12" fmla="*/ 0 w 15"/>
                  <a:gd name="T13" fmla="*/ 6 h 27"/>
                  <a:gd name="T14" fmla="*/ 0 w 15"/>
                  <a:gd name="T15" fmla="*/ 6 h 27"/>
                  <a:gd name="T16" fmla="*/ 3 w 15"/>
                  <a:gd name="T17" fmla="*/ 16 h 27"/>
                  <a:gd name="T18" fmla="*/ 3 w 15"/>
                  <a:gd name="T19" fmla="*/ 16 h 27"/>
                  <a:gd name="T20" fmla="*/ 3 w 15"/>
                  <a:gd name="T21" fmla="*/ 17 h 27"/>
                  <a:gd name="T22" fmla="*/ 3 w 15"/>
                  <a:gd name="T23" fmla="*/ 17 h 27"/>
                  <a:gd name="T24" fmla="*/ 6 w 15"/>
                  <a:gd name="T25" fmla="*/ 24 h 27"/>
                  <a:gd name="T26" fmla="*/ 6 w 15"/>
                  <a:gd name="T27" fmla="*/ 24 h 27"/>
                  <a:gd name="T28" fmla="*/ 6 w 15"/>
                  <a:gd name="T29" fmla="*/ 24 h 27"/>
                  <a:gd name="T30" fmla="*/ 6 w 15"/>
                  <a:gd name="T31" fmla="*/ 24 h 27"/>
                  <a:gd name="T32" fmla="*/ 10 w 15"/>
                  <a:gd name="T33" fmla="*/ 27 h 27"/>
                  <a:gd name="T34" fmla="*/ 15 w 15"/>
                  <a:gd name="T35" fmla="*/ 23 h 27"/>
                  <a:gd name="T36" fmla="*/ 15 w 15"/>
                  <a:gd name="T37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27">
                    <a:moveTo>
                      <a:pt x="15" y="21"/>
                    </a:moveTo>
                    <a:cubicBezTo>
                      <a:pt x="12" y="13"/>
                      <a:pt x="12" y="13"/>
                      <a:pt x="12" y="1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26"/>
                      <a:pt x="8" y="27"/>
                      <a:pt x="10" y="27"/>
                    </a:cubicBezTo>
                    <a:cubicBezTo>
                      <a:pt x="13" y="27"/>
                      <a:pt x="15" y="25"/>
                      <a:pt x="15" y="23"/>
                    </a:cubicBezTo>
                    <a:cubicBezTo>
                      <a:pt x="15" y="22"/>
                      <a:pt x="15" y="21"/>
                      <a:pt x="15" y="2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1" name="Freeform 121"/>
              <p:cNvSpPr/>
              <p:nvPr/>
            </p:nvSpPr>
            <p:spPr bwMode="auto">
              <a:xfrm rot="19870194">
                <a:off x="1587199" y="2950065"/>
                <a:ext cx="15379" cy="32077"/>
              </a:xfrm>
              <a:custGeom>
                <a:avLst/>
                <a:gdLst>
                  <a:gd name="T0" fmla="*/ 9 w 13"/>
                  <a:gd name="T1" fmla="*/ 27 h 27"/>
                  <a:gd name="T2" fmla="*/ 13 w 13"/>
                  <a:gd name="T3" fmla="*/ 23 h 27"/>
                  <a:gd name="T4" fmla="*/ 13 w 13"/>
                  <a:gd name="T5" fmla="*/ 22 h 27"/>
                  <a:gd name="T6" fmla="*/ 13 w 13"/>
                  <a:gd name="T7" fmla="*/ 22 h 27"/>
                  <a:gd name="T8" fmla="*/ 9 w 13"/>
                  <a:gd name="T9" fmla="*/ 3 h 27"/>
                  <a:gd name="T10" fmla="*/ 9 w 13"/>
                  <a:gd name="T11" fmla="*/ 3 h 27"/>
                  <a:gd name="T12" fmla="*/ 5 w 13"/>
                  <a:gd name="T13" fmla="*/ 0 h 27"/>
                  <a:gd name="T14" fmla="*/ 0 w 13"/>
                  <a:gd name="T15" fmla="*/ 4 h 27"/>
                  <a:gd name="T16" fmla="*/ 0 w 13"/>
                  <a:gd name="T17" fmla="*/ 5 h 27"/>
                  <a:gd name="T18" fmla="*/ 0 w 13"/>
                  <a:gd name="T19" fmla="*/ 5 h 27"/>
                  <a:gd name="T20" fmla="*/ 4 w 13"/>
                  <a:gd name="T21" fmla="*/ 24 h 27"/>
                  <a:gd name="T22" fmla="*/ 4 w 13"/>
                  <a:gd name="T23" fmla="*/ 24 h 27"/>
                  <a:gd name="T24" fmla="*/ 9 w 13"/>
                  <a:gd name="T2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7">
                    <a:moveTo>
                      <a:pt x="9" y="27"/>
                    </a:moveTo>
                    <a:cubicBezTo>
                      <a:pt x="11" y="27"/>
                      <a:pt x="13" y="25"/>
                      <a:pt x="13" y="23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16"/>
                      <a:pt x="11" y="10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2"/>
                      <a:pt x="3" y="18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5" y="26"/>
                      <a:pt x="6" y="27"/>
                      <a:pt x="9" y="27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2" name="Freeform 122"/>
              <p:cNvSpPr/>
              <p:nvPr/>
            </p:nvSpPr>
            <p:spPr bwMode="auto">
              <a:xfrm rot="19870194">
                <a:off x="1507762" y="2746278"/>
                <a:ext cx="31637" cy="21092"/>
              </a:xfrm>
              <a:custGeom>
                <a:avLst/>
                <a:gdLst>
                  <a:gd name="T0" fmla="*/ 24 w 27"/>
                  <a:gd name="T1" fmla="*/ 9 h 18"/>
                  <a:gd name="T2" fmla="*/ 24 w 27"/>
                  <a:gd name="T3" fmla="*/ 9 h 18"/>
                  <a:gd name="T4" fmla="*/ 27 w 27"/>
                  <a:gd name="T5" fmla="*/ 5 h 18"/>
                  <a:gd name="T6" fmla="*/ 22 w 27"/>
                  <a:gd name="T7" fmla="*/ 0 h 18"/>
                  <a:gd name="T8" fmla="*/ 20 w 27"/>
                  <a:gd name="T9" fmla="*/ 1 h 18"/>
                  <a:gd name="T10" fmla="*/ 20 w 27"/>
                  <a:gd name="T11" fmla="*/ 1 h 18"/>
                  <a:gd name="T12" fmla="*/ 3 w 27"/>
                  <a:gd name="T13" fmla="*/ 9 h 18"/>
                  <a:gd name="T14" fmla="*/ 3 w 27"/>
                  <a:gd name="T15" fmla="*/ 9 h 18"/>
                  <a:gd name="T16" fmla="*/ 3 w 27"/>
                  <a:gd name="T17" fmla="*/ 9 h 18"/>
                  <a:gd name="T18" fmla="*/ 3 w 27"/>
                  <a:gd name="T19" fmla="*/ 9 h 18"/>
                  <a:gd name="T20" fmla="*/ 0 w 27"/>
                  <a:gd name="T21" fmla="*/ 13 h 18"/>
                  <a:gd name="T22" fmla="*/ 5 w 27"/>
                  <a:gd name="T23" fmla="*/ 18 h 18"/>
                  <a:gd name="T24" fmla="*/ 7 w 27"/>
                  <a:gd name="T25" fmla="*/ 17 h 18"/>
                  <a:gd name="T26" fmla="*/ 7 w 27"/>
                  <a:gd name="T27" fmla="*/ 17 h 18"/>
                  <a:gd name="T28" fmla="*/ 24 w 27"/>
                  <a:gd name="T2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8">
                    <a:moveTo>
                      <a:pt x="24" y="9"/>
                    </a:move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3"/>
                      <a:pt x="25" y="0"/>
                      <a:pt x="22" y="0"/>
                    </a:cubicBezTo>
                    <a:cubicBezTo>
                      <a:pt x="21" y="0"/>
                      <a:pt x="21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5" y="3"/>
                      <a:pt x="9" y="6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0" y="11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5" y="18"/>
                      <a:pt x="6" y="18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3" y="15"/>
                      <a:pt x="18" y="12"/>
                      <a:pt x="2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3" name="Freeform 123"/>
              <p:cNvSpPr/>
              <p:nvPr/>
            </p:nvSpPr>
            <p:spPr bwMode="auto">
              <a:xfrm rot="19870194">
                <a:off x="1537045" y="2704821"/>
                <a:ext cx="30758" cy="21092"/>
              </a:xfrm>
              <a:custGeom>
                <a:avLst/>
                <a:gdLst>
                  <a:gd name="T0" fmla="*/ 7 w 26"/>
                  <a:gd name="T1" fmla="*/ 18 h 18"/>
                  <a:gd name="T2" fmla="*/ 7 w 26"/>
                  <a:gd name="T3" fmla="*/ 18 h 18"/>
                  <a:gd name="T4" fmla="*/ 17 w 26"/>
                  <a:gd name="T5" fmla="*/ 12 h 18"/>
                  <a:gd name="T6" fmla="*/ 17 w 26"/>
                  <a:gd name="T7" fmla="*/ 12 h 18"/>
                  <a:gd name="T8" fmla="*/ 17 w 26"/>
                  <a:gd name="T9" fmla="*/ 12 h 18"/>
                  <a:gd name="T10" fmla="*/ 17 w 26"/>
                  <a:gd name="T11" fmla="*/ 12 h 18"/>
                  <a:gd name="T12" fmla="*/ 23 w 26"/>
                  <a:gd name="T13" fmla="*/ 9 h 18"/>
                  <a:gd name="T14" fmla="*/ 23 w 26"/>
                  <a:gd name="T15" fmla="*/ 9 h 18"/>
                  <a:gd name="T16" fmla="*/ 26 w 26"/>
                  <a:gd name="T17" fmla="*/ 5 h 18"/>
                  <a:gd name="T18" fmla="*/ 21 w 26"/>
                  <a:gd name="T19" fmla="*/ 0 h 18"/>
                  <a:gd name="T20" fmla="*/ 19 w 26"/>
                  <a:gd name="T21" fmla="*/ 1 h 18"/>
                  <a:gd name="T22" fmla="*/ 19 w 26"/>
                  <a:gd name="T23" fmla="*/ 0 h 18"/>
                  <a:gd name="T24" fmla="*/ 13 w 26"/>
                  <a:gd name="T25" fmla="*/ 4 h 18"/>
                  <a:gd name="T26" fmla="*/ 2 w 26"/>
                  <a:gd name="T27" fmla="*/ 10 h 18"/>
                  <a:gd name="T28" fmla="*/ 2 w 26"/>
                  <a:gd name="T29" fmla="*/ 10 h 18"/>
                  <a:gd name="T30" fmla="*/ 0 w 26"/>
                  <a:gd name="T31" fmla="*/ 14 h 18"/>
                  <a:gd name="T32" fmla="*/ 4 w 26"/>
                  <a:gd name="T33" fmla="*/ 18 h 18"/>
                  <a:gd name="T34" fmla="*/ 7 w 26"/>
                  <a:gd name="T3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18">
                    <a:moveTo>
                      <a:pt x="7" y="18"/>
                    </a:moveTo>
                    <a:cubicBezTo>
                      <a:pt x="7" y="18"/>
                      <a:pt x="7" y="18"/>
                      <a:pt x="7" y="18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19" y="0"/>
                      <a:pt x="19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0" y="12"/>
                      <a:pt x="0" y="14"/>
                    </a:cubicBezTo>
                    <a:cubicBezTo>
                      <a:pt x="0" y="16"/>
                      <a:pt x="2" y="18"/>
                      <a:pt x="4" y="18"/>
                    </a:cubicBezTo>
                    <a:cubicBezTo>
                      <a:pt x="5" y="18"/>
                      <a:pt x="6" y="18"/>
                      <a:pt x="7" y="1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4" name="Freeform 124"/>
              <p:cNvSpPr/>
              <p:nvPr/>
            </p:nvSpPr>
            <p:spPr bwMode="auto">
              <a:xfrm rot="19870194">
                <a:off x="1688054" y="3051977"/>
                <a:ext cx="26804" cy="25925"/>
              </a:xfrm>
              <a:custGeom>
                <a:avLst/>
                <a:gdLst>
                  <a:gd name="T0" fmla="*/ 20 w 23"/>
                  <a:gd name="T1" fmla="*/ 13 h 22"/>
                  <a:gd name="T2" fmla="*/ 20 w 23"/>
                  <a:gd name="T3" fmla="*/ 13 h 22"/>
                  <a:gd name="T4" fmla="*/ 8 w 23"/>
                  <a:gd name="T5" fmla="*/ 2 h 22"/>
                  <a:gd name="T6" fmla="*/ 8 w 23"/>
                  <a:gd name="T7" fmla="*/ 2 h 22"/>
                  <a:gd name="T8" fmla="*/ 5 w 23"/>
                  <a:gd name="T9" fmla="*/ 0 h 22"/>
                  <a:gd name="T10" fmla="*/ 0 w 23"/>
                  <a:gd name="T11" fmla="*/ 5 h 22"/>
                  <a:gd name="T12" fmla="*/ 1 w 23"/>
                  <a:gd name="T13" fmla="*/ 8 h 22"/>
                  <a:gd name="T14" fmla="*/ 1 w 23"/>
                  <a:gd name="T15" fmla="*/ 8 h 22"/>
                  <a:gd name="T16" fmla="*/ 15 w 23"/>
                  <a:gd name="T17" fmla="*/ 21 h 22"/>
                  <a:gd name="T18" fmla="*/ 15 w 23"/>
                  <a:gd name="T19" fmla="*/ 21 h 22"/>
                  <a:gd name="T20" fmla="*/ 18 w 23"/>
                  <a:gd name="T21" fmla="*/ 22 h 22"/>
                  <a:gd name="T22" fmla="*/ 23 w 23"/>
                  <a:gd name="T23" fmla="*/ 17 h 22"/>
                  <a:gd name="T24" fmla="*/ 20 w 23"/>
                  <a:gd name="T25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2"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11"/>
                      <a:pt x="12" y="7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6" y="14"/>
                      <a:pt x="10" y="18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2"/>
                      <a:pt x="17" y="22"/>
                      <a:pt x="18" y="22"/>
                    </a:cubicBezTo>
                    <a:cubicBezTo>
                      <a:pt x="21" y="22"/>
                      <a:pt x="23" y="20"/>
                      <a:pt x="23" y="17"/>
                    </a:cubicBezTo>
                    <a:cubicBezTo>
                      <a:pt x="23" y="15"/>
                      <a:pt x="22" y="14"/>
                      <a:pt x="20" y="1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5" name="Freeform 125"/>
              <p:cNvSpPr/>
              <p:nvPr/>
            </p:nvSpPr>
            <p:spPr bwMode="auto">
              <a:xfrm rot="19870194">
                <a:off x="1727792" y="3041881"/>
                <a:ext cx="31637" cy="19773"/>
              </a:xfrm>
              <a:custGeom>
                <a:avLst/>
                <a:gdLst>
                  <a:gd name="T0" fmla="*/ 22 w 27"/>
                  <a:gd name="T1" fmla="*/ 0 h 17"/>
                  <a:gd name="T2" fmla="*/ 19 w 27"/>
                  <a:gd name="T3" fmla="*/ 1 h 17"/>
                  <a:gd name="T4" fmla="*/ 19 w 27"/>
                  <a:gd name="T5" fmla="*/ 1 h 17"/>
                  <a:gd name="T6" fmla="*/ 4 w 27"/>
                  <a:gd name="T7" fmla="*/ 8 h 17"/>
                  <a:gd name="T8" fmla="*/ 4 w 27"/>
                  <a:gd name="T9" fmla="*/ 8 h 17"/>
                  <a:gd name="T10" fmla="*/ 0 w 27"/>
                  <a:gd name="T11" fmla="*/ 12 h 17"/>
                  <a:gd name="T12" fmla="*/ 5 w 27"/>
                  <a:gd name="T13" fmla="*/ 17 h 17"/>
                  <a:gd name="T14" fmla="*/ 6 w 27"/>
                  <a:gd name="T15" fmla="*/ 17 h 17"/>
                  <a:gd name="T16" fmla="*/ 6 w 27"/>
                  <a:gd name="T17" fmla="*/ 17 h 17"/>
                  <a:gd name="T18" fmla="*/ 25 w 27"/>
                  <a:gd name="T19" fmla="*/ 8 h 17"/>
                  <a:gd name="T20" fmla="*/ 25 w 27"/>
                  <a:gd name="T21" fmla="*/ 8 h 17"/>
                  <a:gd name="T22" fmla="*/ 27 w 27"/>
                  <a:gd name="T23" fmla="*/ 4 h 17"/>
                  <a:gd name="T24" fmla="*/ 22 w 27"/>
                  <a:gd name="T2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7">
                    <a:moveTo>
                      <a:pt x="22" y="0"/>
                    </a:moveTo>
                    <a:cubicBezTo>
                      <a:pt x="21" y="0"/>
                      <a:pt x="20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" y="5"/>
                      <a:pt x="10" y="7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10"/>
                      <a:pt x="0" y="12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13" y="16"/>
                      <a:pt x="20" y="13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6" y="7"/>
                      <a:pt x="27" y="6"/>
                      <a:pt x="27" y="4"/>
                    </a:cubicBezTo>
                    <a:cubicBezTo>
                      <a:pt x="27" y="2"/>
                      <a:pt x="25" y="0"/>
                      <a:pt x="22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6" name="Freeform 126"/>
              <p:cNvSpPr/>
              <p:nvPr/>
            </p:nvSpPr>
            <p:spPr bwMode="auto">
              <a:xfrm rot="19870194">
                <a:off x="1677220" y="2924941"/>
                <a:ext cx="18895" cy="29440"/>
              </a:xfrm>
              <a:custGeom>
                <a:avLst/>
                <a:gdLst>
                  <a:gd name="T0" fmla="*/ 16 w 16"/>
                  <a:gd name="T1" fmla="*/ 20 h 25"/>
                  <a:gd name="T2" fmla="*/ 13 w 16"/>
                  <a:gd name="T3" fmla="*/ 15 h 25"/>
                  <a:gd name="T4" fmla="*/ 10 w 16"/>
                  <a:gd name="T5" fmla="*/ 3 h 25"/>
                  <a:gd name="T6" fmla="*/ 10 w 16"/>
                  <a:gd name="T7" fmla="*/ 3 h 25"/>
                  <a:gd name="T8" fmla="*/ 5 w 16"/>
                  <a:gd name="T9" fmla="*/ 0 h 25"/>
                  <a:gd name="T10" fmla="*/ 0 w 16"/>
                  <a:gd name="T11" fmla="*/ 4 h 25"/>
                  <a:gd name="T12" fmla="*/ 1 w 16"/>
                  <a:gd name="T13" fmla="*/ 6 h 25"/>
                  <a:gd name="T14" fmla="*/ 1 w 16"/>
                  <a:gd name="T15" fmla="*/ 6 h 25"/>
                  <a:gd name="T16" fmla="*/ 5 w 16"/>
                  <a:gd name="T17" fmla="*/ 22 h 25"/>
                  <a:gd name="T18" fmla="*/ 5 w 16"/>
                  <a:gd name="T19" fmla="*/ 22 h 25"/>
                  <a:gd name="T20" fmla="*/ 10 w 16"/>
                  <a:gd name="T21" fmla="*/ 25 h 25"/>
                  <a:gd name="T22" fmla="*/ 12 w 16"/>
                  <a:gd name="T23" fmla="*/ 25 h 25"/>
                  <a:gd name="T24" fmla="*/ 12 w 16"/>
                  <a:gd name="T25" fmla="*/ 25 h 25"/>
                  <a:gd name="T26" fmla="*/ 12 w 16"/>
                  <a:gd name="T27" fmla="*/ 25 h 25"/>
                  <a:gd name="T28" fmla="*/ 12 w 16"/>
                  <a:gd name="T29" fmla="*/ 25 h 25"/>
                  <a:gd name="T30" fmla="*/ 13 w 16"/>
                  <a:gd name="T31" fmla="*/ 24 h 25"/>
                  <a:gd name="T32" fmla="*/ 13 w 16"/>
                  <a:gd name="T33" fmla="*/ 24 h 25"/>
                  <a:gd name="T34" fmla="*/ 16 w 16"/>
                  <a:gd name="T35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" h="25">
                    <a:moveTo>
                      <a:pt x="16" y="20"/>
                    </a:moveTo>
                    <a:cubicBezTo>
                      <a:pt x="16" y="18"/>
                      <a:pt x="15" y="16"/>
                      <a:pt x="13" y="15"/>
                    </a:cubicBezTo>
                    <a:cubicBezTo>
                      <a:pt x="12" y="11"/>
                      <a:pt x="11" y="7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11"/>
                      <a:pt x="4" y="16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4"/>
                      <a:pt x="8" y="25"/>
                      <a:pt x="10" y="25"/>
                    </a:cubicBezTo>
                    <a:cubicBezTo>
                      <a:pt x="10" y="25"/>
                      <a:pt x="11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5" y="23"/>
                      <a:pt x="16" y="22"/>
                      <a:pt x="16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7" name="Freeform 127"/>
              <p:cNvSpPr/>
              <p:nvPr/>
            </p:nvSpPr>
            <p:spPr bwMode="auto">
              <a:xfrm rot="19870194">
                <a:off x="1553522" y="2913537"/>
                <a:ext cx="16697" cy="31637"/>
              </a:xfrm>
              <a:custGeom>
                <a:avLst/>
                <a:gdLst>
                  <a:gd name="T0" fmla="*/ 14 w 14"/>
                  <a:gd name="T1" fmla="*/ 23 h 27"/>
                  <a:gd name="T2" fmla="*/ 14 w 14"/>
                  <a:gd name="T3" fmla="*/ 22 h 27"/>
                  <a:gd name="T4" fmla="*/ 14 w 14"/>
                  <a:gd name="T5" fmla="*/ 22 h 27"/>
                  <a:gd name="T6" fmla="*/ 11 w 14"/>
                  <a:gd name="T7" fmla="*/ 11 h 27"/>
                  <a:gd name="T8" fmla="*/ 11 w 14"/>
                  <a:gd name="T9" fmla="*/ 11 h 27"/>
                  <a:gd name="T10" fmla="*/ 11 w 14"/>
                  <a:gd name="T11" fmla="*/ 11 h 27"/>
                  <a:gd name="T12" fmla="*/ 11 w 14"/>
                  <a:gd name="T13" fmla="*/ 11 h 27"/>
                  <a:gd name="T14" fmla="*/ 9 w 14"/>
                  <a:gd name="T15" fmla="*/ 4 h 27"/>
                  <a:gd name="T16" fmla="*/ 9 w 14"/>
                  <a:gd name="T17" fmla="*/ 4 h 27"/>
                  <a:gd name="T18" fmla="*/ 9 w 14"/>
                  <a:gd name="T19" fmla="*/ 4 h 27"/>
                  <a:gd name="T20" fmla="*/ 9 w 14"/>
                  <a:gd name="T21" fmla="*/ 4 h 27"/>
                  <a:gd name="T22" fmla="*/ 9 w 14"/>
                  <a:gd name="T23" fmla="*/ 3 h 27"/>
                  <a:gd name="T24" fmla="*/ 9 w 14"/>
                  <a:gd name="T25" fmla="*/ 3 h 27"/>
                  <a:gd name="T26" fmla="*/ 9 w 14"/>
                  <a:gd name="T27" fmla="*/ 3 h 27"/>
                  <a:gd name="T28" fmla="*/ 4 w 14"/>
                  <a:gd name="T29" fmla="*/ 0 h 27"/>
                  <a:gd name="T30" fmla="*/ 0 w 14"/>
                  <a:gd name="T31" fmla="*/ 4 h 27"/>
                  <a:gd name="T32" fmla="*/ 0 w 14"/>
                  <a:gd name="T33" fmla="*/ 6 h 27"/>
                  <a:gd name="T34" fmla="*/ 0 w 14"/>
                  <a:gd name="T35" fmla="*/ 6 h 27"/>
                  <a:gd name="T36" fmla="*/ 0 w 14"/>
                  <a:gd name="T37" fmla="*/ 6 h 27"/>
                  <a:gd name="T38" fmla="*/ 0 w 14"/>
                  <a:gd name="T39" fmla="*/ 6 h 27"/>
                  <a:gd name="T40" fmla="*/ 2 w 14"/>
                  <a:gd name="T41" fmla="*/ 13 h 27"/>
                  <a:gd name="T42" fmla="*/ 5 w 14"/>
                  <a:gd name="T43" fmla="*/ 24 h 27"/>
                  <a:gd name="T44" fmla="*/ 5 w 14"/>
                  <a:gd name="T45" fmla="*/ 24 h 27"/>
                  <a:gd name="T46" fmla="*/ 9 w 14"/>
                  <a:gd name="T47" fmla="*/ 27 h 27"/>
                  <a:gd name="T48" fmla="*/ 14 w 14"/>
                  <a:gd name="T49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27">
                    <a:moveTo>
                      <a:pt x="14" y="23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6"/>
                      <a:pt x="7" y="27"/>
                      <a:pt x="9" y="27"/>
                    </a:cubicBezTo>
                    <a:cubicBezTo>
                      <a:pt x="12" y="27"/>
                      <a:pt x="14" y="25"/>
                      <a:pt x="14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8" name="Freeform 128"/>
              <p:cNvSpPr/>
              <p:nvPr/>
            </p:nvSpPr>
            <p:spPr bwMode="auto">
              <a:xfrm rot="19870194">
                <a:off x="1678653" y="28936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6D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9" name="Freeform 129"/>
              <p:cNvSpPr>
                <a:spLocks noEditPoints="1"/>
              </p:cNvSpPr>
              <p:nvPr/>
            </p:nvSpPr>
            <p:spPr bwMode="auto">
              <a:xfrm rot="19870194">
                <a:off x="1510383" y="2655363"/>
                <a:ext cx="333949" cy="386239"/>
              </a:xfrm>
              <a:custGeom>
                <a:avLst/>
                <a:gdLst>
                  <a:gd name="T0" fmla="*/ 191 w 285"/>
                  <a:gd name="T1" fmla="*/ 4 h 329"/>
                  <a:gd name="T2" fmla="*/ 150 w 285"/>
                  <a:gd name="T3" fmla="*/ 6 h 329"/>
                  <a:gd name="T4" fmla="*/ 115 w 285"/>
                  <a:gd name="T5" fmla="*/ 29 h 329"/>
                  <a:gd name="T6" fmla="*/ 9 w 285"/>
                  <a:gd name="T7" fmla="*/ 65 h 329"/>
                  <a:gd name="T8" fmla="*/ 7 w 285"/>
                  <a:gd name="T9" fmla="*/ 84 h 329"/>
                  <a:gd name="T10" fmla="*/ 39 w 285"/>
                  <a:gd name="T11" fmla="*/ 164 h 329"/>
                  <a:gd name="T12" fmla="*/ 56 w 285"/>
                  <a:gd name="T13" fmla="*/ 240 h 329"/>
                  <a:gd name="T14" fmla="*/ 66 w 285"/>
                  <a:gd name="T15" fmla="*/ 295 h 329"/>
                  <a:gd name="T16" fmla="*/ 95 w 285"/>
                  <a:gd name="T17" fmla="*/ 329 h 329"/>
                  <a:gd name="T18" fmla="*/ 109 w 285"/>
                  <a:gd name="T19" fmla="*/ 295 h 329"/>
                  <a:gd name="T20" fmla="*/ 156 w 285"/>
                  <a:gd name="T21" fmla="*/ 276 h 329"/>
                  <a:gd name="T22" fmla="*/ 234 w 285"/>
                  <a:gd name="T23" fmla="*/ 281 h 329"/>
                  <a:gd name="T24" fmla="*/ 261 w 285"/>
                  <a:gd name="T25" fmla="*/ 308 h 329"/>
                  <a:gd name="T26" fmla="*/ 280 w 285"/>
                  <a:gd name="T27" fmla="*/ 239 h 329"/>
                  <a:gd name="T28" fmla="*/ 244 w 285"/>
                  <a:gd name="T29" fmla="*/ 136 h 329"/>
                  <a:gd name="T30" fmla="*/ 226 w 285"/>
                  <a:gd name="T31" fmla="*/ 61 h 329"/>
                  <a:gd name="T32" fmla="*/ 229 w 285"/>
                  <a:gd name="T33" fmla="*/ 18 h 329"/>
                  <a:gd name="T34" fmla="*/ 118 w 285"/>
                  <a:gd name="T35" fmla="*/ 181 h 329"/>
                  <a:gd name="T36" fmla="*/ 157 w 285"/>
                  <a:gd name="T37" fmla="*/ 160 h 329"/>
                  <a:gd name="T38" fmla="*/ 178 w 285"/>
                  <a:gd name="T39" fmla="*/ 146 h 329"/>
                  <a:gd name="T40" fmla="*/ 166 w 285"/>
                  <a:gd name="T41" fmla="*/ 131 h 329"/>
                  <a:gd name="T42" fmla="*/ 117 w 285"/>
                  <a:gd name="T43" fmla="*/ 143 h 329"/>
                  <a:gd name="T44" fmla="*/ 98 w 285"/>
                  <a:gd name="T45" fmla="*/ 155 h 329"/>
                  <a:gd name="T46" fmla="*/ 98 w 285"/>
                  <a:gd name="T47" fmla="*/ 155 h 329"/>
                  <a:gd name="T48" fmla="*/ 72 w 285"/>
                  <a:gd name="T49" fmla="*/ 168 h 329"/>
                  <a:gd name="T50" fmla="*/ 90 w 285"/>
                  <a:gd name="T51" fmla="*/ 69 h 329"/>
                  <a:gd name="T52" fmla="*/ 166 w 285"/>
                  <a:gd name="T53" fmla="*/ 45 h 329"/>
                  <a:gd name="T54" fmla="*/ 184 w 285"/>
                  <a:gd name="T55" fmla="*/ 77 h 329"/>
                  <a:gd name="T56" fmla="*/ 202 w 285"/>
                  <a:gd name="T57" fmla="*/ 140 h 329"/>
                  <a:gd name="T58" fmla="*/ 226 w 285"/>
                  <a:gd name="T59" fmla="*/ 231 h 329"/>
                  <a:gd name="T60" fmla="*/ 227 w 285"/>
                  <a:gd name="T61" fmla="*/ 238 h 329"/>
                  <a:gd name="T62" fmla="*/ 175 w 285"/>
                  <a:gd name="T63" fmla="*/ 236 h 329"/>
                  <a:gd name="T64" fmla="*/ 101 w 285"/>
                  <a:gd name="T65" fmla="*/ 269 h 329"/>
                  <a:gd name="T66" fmla="*/ 118 w 285"/>
                  <a:gd name="T67" fmla="*/ 181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5" h="329">
                    <a:moveTo>
                      <a:pt x="202" y="7"/>
                    </a:moveTo>
                    <a:cubicBezTo>
                      <a:pt x="191" y="4"/>
                      <a:pt x="191" y="4"/>
                      <a:pt x="191" y="4"/>
                    </a:cubicBezTo>
                    <a:cubicBezTo>
                      <a:pt x="178" y="1"/>
                      <a:pt x="169" y="0"/>
                      <a:pt x="166" y="0"/>
                    </a:cubicBezTo>
                    <a:cubicBezTo>
                      <a:pt x="161" y="0"/>
                      <a:pt x="156" y="2"/>
                      <a:pt x="150" y="6"/>
                    </a:cubicBezTo>
                    <a:cubicBezTo>
                      <a:pt x="148" y="8"/>
                      <a:pt x="148" y="8"/>
                      <a:pt x="148" y="8"/>
                    </a:cubicBezTo>
                    <a:cubicBezTo>
                      <a:pt x="138" y="16"/>
                      <a:pt x="127" y="23"/>
                      <a:pt x="115" y="29"/>
                    </a:cubicBezTo>
                    <a:cubicBezTo>
                      <a:pt x="95" y="41"/>
                      <a:pt x="68" y="53"/>
                      <a:pt x="36" y="67"/>
                    </a:cubicBezTo>
                    <a:cubicBezTo>
                      <a:pt x="25" y="63"/>
                      <a:pt x="16" y="62"/>
                      <a:pt x="9" y="65"/>
                    </a:cubicBezTo>
                    <a:cubicBezTo>
                      <a:pt x="4" y="66"/>
                      <a:pt x="2" y="69"/>
                      <a:pt x="1" y="72"/>
                    </a:cubicBezTo>
                    <a:cubicBezTo>
                      <a:pt x="0" y="76"/>
                      <a:pt x="2" y="80"/>
                      <a:pt x="7" y="84"/>
                    </a:cubicBezTo>
                    <a:cubicBezTo>
                      <a:pt x="13" y="89"/>
                      <a:pt x="18" y="101"/>
                      <a:pt x="24" y="118"/>
                    </a:cubicBezTo>
                    <a:cubicBezTo>
                      <a:pt x="28" y="128"/>
                      <a:pt x="33" y="143"/>
                      <a:pt x="39" y="164"/>
                    </a:cubicBezTo>
                    <a:cubicBezTo>
                      <a:pt x="41" y="171"/>
                      <a:pt x="41" y="171"/>
                      <a:pt x="41" y="171"/>
                    </a:cubicBezTo>
                    <a:cubicBezTo>
                      <a:pt x="47" y="197"/>
                      <a:pt x="53" y="221"/>
                      <a:pt x="56" y="240"/>
                    </a:cubicBezTo>
                    <a:cubicBezTo>
                      <a:pt x="59" y="251"/>
                      <a:pt x="61" y="263"/>
                      <a:pt x="62" y="276"/>
                    </a:cubicBezTo>
                    <a:cubicBezTo>
                      <a:pt x="63" y="285"/>
                      <a:pt x="64" y="292"/>
                      <a:pt x="66" y="295"/>
                    </a:cubicBezTo>
                    <a:cubicBezTo>
                      <a:pt x="68" y="301"/>
                      <a:pt x="71" y="307"/>
                      <a:pt x="78" y="316"/>
                    </a:cubicBezTo>
                    <a:cubicBezTo>
                      <a:pt x="84" y="324"/>
                      <a:pt x="90" y="328"/>
                      <a:pt x="95" y="329"/>
                    </a:cubicBezTo>
                    <a:cubicBezTo>
                      <a:pt x="99" y="329"/>
                      <a:pt x="102" y="328"/>
                      <a:pt x="105" y="325"/>
                    </a:cubicBezTo>
                    <a:cubicBezTo>
                      <a:pt x="111" y="319"/>
                      <a:pt x="112" y="309"/>
                      <a:pt x="109" y="295"/>
                    </a:cubicBezTo>
                    <a:cubicBezTo>
                      <a:pt x="112" y="294"/>
                      <a:pt x="118" y="291"/>
                      <a:pt x="118" y="291"/>
                    </a:cubicBezTo>
                    <a:cubicBezTo>
                      <a:pt x="118" y="291"/>
                      <a:pt x="156" y="276"/>
                      <a:pt x="156" y="276"/>
                    </a:cubicBezTo>
                    <a:cubicBezTo>
                      <a:pt x="174" y="270"/>
                      <a:pt x="191" y="264"/>
                      <a:pt x="208" y="258"/>
                    </a:cubicBezTo>
                    <a:cubicBezTo>
                      <a:pt x="217" y="266"/>
                      <a:pt x="226" y="274"/>
                      <a:pt x="234" y="281"/>
                    </a:cubicBezTo>
                    <a:cubicBezTo>
                      <a:pt x="234" y="281"/>
                      <a:pt x="249" y="298"/>
                      <a:pt x="249" y="298"/>
                    </a:cubicBezTo>
                    <a:cubicBezTo>
                      <a:pt x="257" y="306"/>
                      <a:pt x="259" y="307"/>
                      <a:pt x="261" y="308"/>
                    </a:cubicBezTo>
                    <a:cubicBezTo>
                      <a:pt x="265" y="308"/>
                      <a:pt x="269" y="304"/>
                      <a:pt x="274" y="297"/>
                    </a:cubicBezTo>
                    <a:cubicBezTo>
                      <a:pt x="283" y="281"/>
                      <a:pt x="285" y="262"/>
                      <a:pt x="280" y="239"/>
                    </a:cubicBezTo>
                    <a:cubicBezTo>
                      <a:pt x="277" y="225"/>
                      <a:pt x="269" y="203"/>
                      <a:pt x="257" y="172"/>
                    </a:cubicBezTo>
                    <a:cubicBezTo>
                      <a:pt x="244" y="136"/>
                      <a:pt x="244" y="136"/>
                      <a:pt x="244" y="136"/>
                    </a:cubicBezTo>
                    <a:cubicBezTo>
                      <a:pt x="239" y="123"/>
                      <a:pt x="235" y="110"/>
                      <a:pt x="231" y="99"/>
                    </a:cubicBezTo>
                    <a:cubicBezTo>
                      <a:pt x="228" y="85"/>
                      <a:pt x="226" y="72"/>
                      <a:pt x="226" y="61"/>
                    </a:cubicBezTo>
                    <a:cubicBezTo>
                      <a:pt x="226" y="54"/>
                      <a:pt x="227" y="46"/>
                      <a:pt x="229" y="38"/>
                    </a:cubicBezTo>
                    <a:cubicBezTo>
                      <a:pt x="231" y="28"/>
                      <a:pt x="231" y="22"/>
                      <a:pt x="229" y="18"/>
                    </a:cubicBezTo>
                    <a:cubicBezTo>
                      <a:pt x="226" y="16"/>
                      <a:pt x="221" y="12"/>
                      <a:pt x="202" y="7"/>
                    </a:cubicBezTo>
                    <a:close/>
                    <a:moveTo>
                      <a:pt x="118" y="181"/>
                    </a:moveTo>
                    <a:cubicBezTo>
                      <a:pt x="126" y="178"/>
                      <a:pt x="135" y="173"/>
                      <a:pt x="147" y="166"/>
                    </a:cubicBezTo>
                    <a:cubicBezTo>
                      <a:pt x="147" y="166"/>
                      <a:pt x="157" y="160"/>
                      <a:pt x="157" y="160"/>
                    </a:cubicBezTo>
                    <a:cubicBezTo>
                      <a:pt x="157" y="160"/>
                      <a:pt x="169" y="155"/>
                      <a:pt x="169" y="155"/>
                    </a:cubicBezTo>
                    <a:cubicBezTo>
                      <a:pt x="174" y="152"/>
                      <a:pt x="177" y="149"/>
                      <a:pt x="178" y="146"/>
                    </a:cubicBezTo>
                    <a:cubicBezTo>
                      <a:pt x="179" y="144"/>
                      <a:pt x="179" y="141"/>
                      <a:pt x="178" y="139"/>
                    </a:cubicBezTo>
                    <a:cubicBezTo>
                      <a:pt x="176" y="135"/>
                      <a:pt x="172" y="132"/>
                      <a:pt x="166" y="131"/>
                    </a:cubicBezTo>
                    <a:cubicBezTo>
                      <a:pt x="154" y="129"/>
                      <a:pt x="145" y="130"/>
                      <a:pt x="138" y="132"/>
                    </a:cubicBezTo>
                    <a:cubicBezTo>
                      <a:pt x="134" y="134"/>
                      <a:pt x="127" y="137"/>
                      <a:pt x="117" y="143"/>
                    </a:cubicBezTo>
                    <a:cubicBezTo>
                      <a:pt x="117" y="144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77" y="165"/>
                      <a:pt x="72" y="168"/>
                    </a:cubicBezTo>
                    <a:cubicBezTo>
                      <a:pt x="70" y="161"/>
                      <a:pt x="51" y="92"/>
                      <a:pt x="49" y="88"/>
                    </a:cubicBezTo>
                    <a:cubicBezTo>
                      <a:pt x="58" y="83"/>
                      <a:pt x="72" y="77"/>
                      <a:pt x="90" y="69"/>
                    </a:cubicBezTo>
                    <a:cubicBezTo>
                      <a:pt x="112" y="60"/>
                      <a:pt x="133" y="52"/>
                      <a:pt x="152" y="46"/>
                    </a:cubicBezTo>
                    <a:cubicBezTo>
                      <a:pt x="158" y="44"/>
                      <a:pt x="162" y="44"/>
                      <a:pt x="166" y="45"/>
                    </a:cubicBezTo>
                    <a:cubicBezTo>
                      <a:pt x="169" y="46"/>
                      <a:pt x="172" y="49"/>
                      <a:pt x="175" y="53"/>
                    </a:cubicBezTo>
                    <a:cubicBezTo>
                      <a:pt x="178" y="58"/>
                      <a:pt x="181" y="66"/>
                      <a:pt x="184" y="77"/>
                    </a:cubicBezTo>
                    <a:cubicBezTo>
                      <a:pt x="184" y="77"/>
                      <a:pt x="196" y="118"/>
                      <a:pt x="196" y="118"/>
                    </a:cubicBezTo>
                    <a:cubicBezTo>
                      <a:pt x="202" y="140"/>
                      <a:pt x="202" y="140"/>
                      <a:pt x="202" y="140"/>
                    </a:cubicBezTo>
                    <a:cubicBezTo>
                      <a:pt x="218" y="200"/>
                      <a:pt x="218" y="200"/>
                      <a:pt x="218" y="200"/>
                    </a:cubicBezTo>
                    <a:cubicBezTo>
                      <a:pt x="218" y="200"/>
                      <a:pt x="226" y="231"/>
                      <a:pt x="226" y="231"/>
                    </a:cubicBezTo>
                    <a:cubicBezTo>
                      <a:pt x="227" y="235"/>
                      <a:pt x="227" y="237"/>
                      <a:pt x="227" y="238"/>
                    </a:cubicBezTo>
                    <a:cubicBezTo>
                      <a:pt x="227" y="238"/>
                      <a:pt x="227" y="238"/>
                      <a:pt x="227" y="238"/>
                    </a:cubicBezTo>
                    <a:cubicBezTo>
                      <a:pt x="215" y="230"/>
                      <a:pt x="206" y="227"/>
                      <a:pt x="200" y="227"/>
                    </a:cubicBezTo>
                    <a:cubicBezTo>
                      <a:pt x="195" y="227"/>
                      <a:pt x="187" y="230"/>
                      <a:pt x="175" y="236"/>
                    </a:cubicBezTo>
                    <a:cubicBezTo>
                      <a:pt x="175" y="236"/>
                      <a:pt x="147" y="251"/>
                      <a:pt x="147" y="251"/>
                    </a:cubicBezTo>
                    <a:cubicBezTo>
                      <a:pt x="133" y="257"/>
                      <a:pt x="118" y="263"/>
                      <a:pt x="101" y="269"/>
                    </a:cubicBezTo>
                    <a:cubicBezTo>
                      <a:pt x="100" y="263"/>
                      <a:pt x="80" y="196"/>
                      <a:pt x="78" y="189"/>
                    </a:cubicBezTo>
                    <a:cubicBezTo>
                      <a:pt x="93" y="188"/>
                      <a:pt x="107" y="185"/>
                      <a:pt x="118" y="181"/>
                    </a:cubicBezTo>
                    <a:close/>
                  </a:path>
                </a:pathLst>
              </a:custGeom>
              <a:solidFill>
                <a:srgbClr val="A48B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0" name="Freeform 130"/>
              <p:cNvSpPr/>
              <p:nvPr/>
            </p:nvSpPr>
            <p:spPr bwMode="auto">
              <a:xfrm rot="19870194">
                <a:off x="1411393" y="28291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1" name="Freeform 186"/>
              <p:cNvSpPr/>
              <p:nvPr/>
            </p:nvSpPr>
            <p:spPr bwMode="auto">
              <a:xfrm rot="19870194">
                <a:off x="1054262" y="2642122"/>
                <a:ext cx="131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C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2" name="Freeform 187"/>
              <p:cNvSpPr/>
              <p:nvPr/>
            </p:nvSpPr>
            <p:spPr bwMode="auto">
              <a:xfrm rot="19870194">
                <a:off x="796566" y="2563761"/>
                <a:ext cx="485984" cy="438967"/>
              </a:xfrm>
              <a:custGeom>
                <a:avLst/>
                <a:gdLst>
                  <a:gd name="T0" fmla="*/ 388 w 414"/>
                  <a:gd name="T1" fmla="*/ 235 h 374"/>
                  <a:gd name="T2" fmla="*/ 388 w 414"/>
                  <a:gd name="T3" fmla="*/ 235 h 374"/>
                  <a:gd name="T4" fmla="*/ 342 w 414"/>
                  <a:gd name="T5" fmla="*/ 228 h 374"/>
                  <a:gd name="T6" fmla="*/ 292 w 414"/>
                  <a:gd name="T7" fmla="*/ 240 h 374"/>
                  <a:gd name="T8" fmla="*/ 293 w 414"/>
                  <a:gd name="T9" fmla="*/ 240 h 374"/>
                  <a:gd name="T10" fmla="*/ 287 w 414"/>
                  <a:gd name="T11" fmla="*/ 241 h 374"/>
                  <a:gd name="T12" fmla="*/ 255 w 414"/>
                  <a:gd name="T13" fmla="*/ 250 h 374"/>
                  <a:gd name="T14" fmla="*/ 225 w 414"/>
                  <a:gd name="T15" fmla="*/ 259 h 374"/>
                  <a:gd name="T16" fmla="*/ 218 w 414"/>
                  <a:gd name="T17" fmla="*/ 216 h 374"/>
                  <a:gd name="T18" fmla="*/ 218 w 414"/>
                  <a:gd name="T19" fmla="*/ 217 h 374"/>
                  <a:gd name="T20" fmla="*/ 215 w 414"/>
                  <a:gd name="T21" fmla="*/ 193 h 374"/>
                  <a:gd name="T22" fmla="*/ 213 w 414"/>
                  <a:gd name="T23" fmla="*/ 175 h 374"/>
                  <a:gd name="T24" fmla="*/ 241 w 414"/>
                  <a:gd name="T25" fmla="*/ 169 h 374"/>
                  <a:gd name="T26" fmla="*/ 287 w 414"/>
                  <a:gd name="T27" fmla="*/ 154 h 374"/>
                  <a:gd name="T28" fmla="*/ 313 w 414"/>
                  <a:gd name="T29" fmla="*/ 122 h 374"/>
                  <a:gd name="T30" fmla="*/ 313 w 414"/>
                  <a:gd name="T31" fmla="*/ 119 h 374"/>
                  <a:gd name="T32" fmla="*/ 277 w 414"/>
                  <a:gd name="T33" fmla="*/ 88 h 374"/>
                  <a:gd name="T34" fmla="*/ 239 w 414"/>
                  <a:gd name="T35" fmla="*/ 91 h 374"/>
                  <a:gd name="T36" fmla="*/ 211 w 414"/>
                  <a:gd name="T37" fmla="*/ 105 h 374"/>
                  <a:gd name="T38" fmla="*/ 204 w 414"/>
                  <a:gd name="T39" fmla="*/ 109 h 374"/>
                  <a:gd name="T40" fmla="*/ 203 w 414"/>
                  <a:gd name="T41" fmla="*/ 103 h 374"/>
                  <a:gd name="T42" fmla="*/ 201 w 414"/>
                  <a:gd name="T43" fmla="*/ 69 h 374"/>
                  <a:gd name="T44" fmla="*/ 201 w 414"/>
                  <a:gd name="T45" fmla="*/ 65 h 374"/>
                  <a:gd name="T46" fmla="*/ 203 w 414"/>
                  <a:gd name="T47" fmla="*/ 58 h 374"/>
                  <a:gd name="T48" fmla="*/ 206 w 414"/>
                  <a:gd name="T49" fmla="*/ 43 h 374"/>
                  <a:gd name="T50" fmla="*/ 205 w 414"/>
                  <a:gd name="T51" fmla="*/ 37 h 374"/>
                  <a:gd name="T52" fmla="*/ 205 w 414"/>
                  <a:gd name="T53" fmla="*/ 34 h 374"/>
                  <a:gd name="T54" fmla="*/ 205 w 414"/>
                  <a:gd name="T55" fmla="*/ 33 h 374"/>
                  <a:gd name="T56" fmla="*/ 205 w 414"/>
                  <a:gd name="T57" fmla="*/ 33 h 374"/>
                  <a:gd name="T58" fmla="*/ 182 w 414"/>
                  <a:gd name="T59" fmla="*/ 11 h 374"/>
                  <a:gd name="T60" fmla="*/ 149 w 414"/>
                  <a:gd name="T61" fmla="*/ 2 h 374"/>
                  <a:gd name="T62" fmla="*/ 111 w 414"/>
                  <a:gd name="T63" fmla="*/ 11 h 374"/>
                  <a:gd name="T64" fmla="*/ 98 w 414"/>
                  <a:gd name="T65" fmla="*/ 33 h 374"/>
                  <a:gd name="T66" fmla="*/ 99 w 414"/>
                  <a:gd name="T67" fmla="*/ 38 h 374"/>
                  <a:gd name="T68" fmla="*/ 109 w 414"/>
                  <a:gd name="T69" fmla="*/ 55 h 374"/>
                  <a:gd name="T70" fmla="*/ 112 w 414"/>
                  <a:gd name="T71" fmla="*/ 59 h 374"/>
                  <a:gd name="T72" fmla="*/ 115 w 414"/>
                  <a:gd name="T73" fmla="*/ 62 h 374"/>
                  <a:gd name="T74" fmla="*/ 138 w 414"/>
                  <a:gd name="T75" fmla="*/ 159 h 374"/>
                  <a:gd name="T76" fmla="*/ 156 w 414"/>
                  <a:gd name="T77" fmla="*/ 277 h 374"/>
                  <a:gd name="T78" fmla="*/ 95 w 414"/>
                  <a:gd name="T79" fmla="*/ 293 h 374"/>
                  <a:gd name="T80" fmla="*/ 27 w 414"/>
                  <a:gd name="T81" fmla="*/ 311 h 374"/>
                  <a:gd name="T82" fmla="*/ 4 w 414"/>
                  <a:gd name="T83" fmla="*/ 323 h 374"/>
                  <a:gd name="T84" fmla="*/ 0 w 414"/>
                  <a:gd name="T85" fmla="*/ 337 h 374"/>
                  <a:gd name="T86" fmla="*/ 0 w 414"/>
                  <a:gd name="T87" fmla="*/ 341 h 374"/>
                  <a:gd name="T88" fmla="*/ 25 w 414"/>
                  <a:gd name="T89" fmla="*/ 366 h 374"/>
                  <a:gd name="T90" fmla="*/ 25 w 414"/>
                  <a:gd name="T91" fmla="*/ 365 h 374"/>
                  <a:gd name="T92" fmla="*/ 28 w 414"/>
                  <a:gd name="T93" fmla="*/ 367 h 374"/>
                  <a:gd name="T94" fmla="*/ 62 w 414"/>
                  <a:gd name="T95" fmla="*/ 373 h 374"/>
                  <a:gd name="T96" fmla="*/ 94 w 414"/>
                  <a:gd name="T97" fmla="*/ 364 h 374"/>
                  <a:gd name="T98" fmla="*/ 94 w 414"/>
                  <a:gd name="T99" fmla="*/ 365 h 374"/>
                  <a:gd name="T100" fmla="*/ 112 w 414"/>
                  <a:gd name="T101" fmla="*/ 358 h 374"/>
                  <a:gd name="T102" fmla="*/ 140 w 414"/>
                  <a:gd name="T103" fmla="*/ 349 h 374"/>
                  <a:gd name="T104" fmla="*/ 261 w 414"/>
                  <a:gd name="T105" fmla="*/ 318 h 374"/>
                  <a:gd name="T106" fmla="*/ 373 w 414"/>
                  <a:gd name="T107" fmla="*/ 302 h 374"/>
                  <a:gd name="T108" fmla="*/ 413 w 414"/>
                  <a:gd name="T109" fmla="*/ 275 h 374"/>
                  <a:gd name="T110" fmla="*/ 414 w 414"/>
                  <a:gd name="T111" fmla="*/ 268 h 374"/>
                  <a:gd name="T112" fmla="*/ 388 w 414"/>
                  <a:gd name="T113" fmla="*/ 23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14" h="374">
                    <a:moveTo>
                      <a:pt x="388" y="235"/>
                    </a:moveTo>
                    <a:cubicBezTo>
                      <a:pt x="388" y="235"/>
                      <a:pt x="388" y="235"/>
                      <a:pt x="388" y="235"/>
                    </a:cubicBezTo>
                    <a:cubicBezTo>
                      <a:pt x="371" y="229"/>
                      <a:pt x="355" y="226"/>
                      <a:pt x="342" y="228"/>
                    </a:cubicBezTo>
                    <a:cubicBezTo>
                      <a:pt x="333" y="228"/>
                      <a:pt x="317" y="232"/>
                      <a:pt x="292" y="240"/>
                    </a:cubicBezTo>
                    <a:cubicBezTo>
                      <a:pt x="293" y="240"/>
                      <a:pt x="293" y="240"/>
                      <a:pt x="293" y="240"/>
                    </a:cubicBezTo>
                    <a:cubicBezTo>
                      <a:pt x="290" y="241"/>
                      <a:pt x="288" y="241"/>
                      <a:pt x="287" y="241"/>
                    </a:cubicBezTo>
                    <a:cubicBezTo>
                      <a:pt x="255" y="250"/>
                      <a:pt x="255" y="250"/>
                      <a:pt x="255" y="250"/>
                    </a:cubicBezTo>
                    <a:cubicBezTo>
                      <a:pt x="255" y="250"/>
                      <a:pt x="239" y="255"/>
                      <a:pt x="225" y="259"/>
                    </a:cubicBezTo>
                    <a:cubicBezTo>
                      <a:pt x="222" y="240"/>
                      <a:pt x="218" y="216"/>
                      <a:pt x="218" y="216"/>
                    </a:cubicBezTo>
                    <a:cubicBezTo>
                      <a:pt x="218" y="217"/>
                      <a:pt x="218" y="217"/>
                      <a:pt x="218" y="217"/>
                    </a:cubicBezTo>
                    <a:cubicBezTo>
                      <a:pt x="218" y="215"/>
                      <a:pt x="217" y="209"/>
                      <a:pt x="215" y="193"/>
                    </a:cubicBezTo>
                    <a:cubicBezTo>
                      <a:pt x="215" y="193"/>
                      <a:pt x="214" y="184"/>
                      <a:pt x="213" y="175"/>
                    </a:cubicBezTo>
                    <a:cubicBezTo>
                      <a:pt x="221" y="174"/>
                      <a:pt x="230" y="171"/>
                      <a:pt x="241" y="169"/>
                    </a:cubicBezTo>
                    <a:cubicBezTo>
                      <a:pt x="257" y="164"/>
                      <a:pt x="272" y="160"/>
                      <a:pt x="287" y="154"/>
                    </a:cubicBezTo>
                    <a:cubicBezTo>
                      <a:pt x="310" y="147"/>
                      <a:pt x="313" y="131"/>
                      <a:pt x="313" y="122"/>
                    </a:cubicBezTo>
                    <a:cubicBezTo>
                      <a:pt x="313" y="121"/>
                      <a:pt x="313" y="120"/>
                      <a:pt x="313" y="119"/>
                    </a:cubicBezTo>
                    <a:cubicBezTo>
                      <a:pt x="312" y="109"/>
                      <a:pt x="305" y="93"/>
                      <a:pt x="277" y="88"/>
                    </a:cubicBezTo>
                    <a:cubicBezTo>
                      <a:pt x="265" y="85"/>
                      <a:pt x="252" y="86"/>
                      <a:pt x="239" y="91"/>
                    </a:cubicBezTo>
                    <a:cubicBezTo>
                      <a:pt x="232" y="94"/>
                      <a:pt x="223" y="98"/>
                      <a:pt x="211" y="105"/>
                    </a:cubicBezTo>
                    <a:cubicBezTo>
                      <a:pt x="211" y="105"/>
                      <a:pt x="208" y="107"/>
                      <a:pt x="204" y="109"/>
                    </a:cubicBezTo>
                    <a:cubicBezTo>
                      <a:pt x="204" y="107"/>
                      <a:pt x="203" y="103"/>
                      <a:pt x="203" y="103"/>
                    </a:cubicBezTo>
                    <a:cubicBezTo>
                      <a:pt x="203" y="102"/>
                      <a:pt x="201" y="70"/>
                      <a:pt x="201" y="69"/>
                    </a:cubicBezTo>
                    <a:cubicBezTo>
                      <a:pt x="201" y="67"/>
                      <a:pt x="201" y="66"/>
                      <a:pt x="201" y="65"/>
                    </a:cubicBezTo>
                    <a:cubicBezTo>
                      <a:pt x="203" y="58"/>
                      <a:pt x="203" y="58"/>
                      <a:pt x="203" y="58"/>
                    </a:cubicBezTo>
                    <a:cubicBezTo>
                      <a:pt x="205" y="52"/>
                      <a:pt x="206" y="47"/>
                      <a:pt x="206" y="43"/>
                    </a:cubicBezTo>
                    <a:cubicBezTo>
                      <a:pt x="206" y="41"/>
                      <a:pt x="206" y="39"/>
                      <a:pt x="205" y="37"/>
                    </a:cubicBezTo>
                    <a:cubicBezTo>
                      <a:pt x="205" y="34"/>
                      <a:pt x="205" y="34"/>
                      <a:pt x="205" y="34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1" y="24"/>
                      <a:pt x="194" y="17"/>
                      <a:pt x="182" y="11"/>
                    </a:cubicBezTo>
                    <a:cubicBezTo>
                      <a:pt x="172" y="6"/>
                      <a:pt x="161" y="3"/>
                      <a:pt x="149" y="2"/>
                    </a:cubicBezTo>
                    <a:cubicBezTo>
                      <a:pt x="132" y="0"/>
                      <a:pt x="120" y="3"/>
                      <a:pt x="111" y="11"/>
                    </a:cubicBezTo>
                    <a:cubicBezTo>
                      <a:pt x="103" y="16"/>
                      <a:pt x="98" y="25"/>
                      <a:pt x="98" y="33"/>
                    </a:cubicBezTo>
                    <a:cubicBezTo>
                      <a:pt x="98" y="35"/>
                      <a:pt x="98" y="36"/>
                      <a:pt x="99" y="38"/>
                    </a:cubicBezTo>
                    <a:cubicBezTo>
                      <a:pt x="100" y="45"/>
                      <a:pt x="104" y="51"/>
                      <a:pt x="109" y="55"/>
                    </a:cubicBezTo>
                    <a:cubicBezTo>
                      <a:pt x="112" y="59"/>
                      <a:pt x="112" y="59"/>
                      <a:pt x="112" y="59"/>
                    </a:cubicBezTo>
                    <a:cubicBezTo>
                      <a:pt x="112" y="60"/>
                      <a:pt x="113" y="61"/>
                      <a:pt x="115" y="62"/>
                    </a:cubicBezTo>
                    <a:cubicBezTo>
                      <a:pt x="118" y="69"/>
                      <a:pt x="126" y="91"/>
                      <a:pt x="138" y="159"/>
                    </a:cubicBezTo>
                    <a:cubicBezTo>
                      <a:pt x="144" y="192"/>
                      <a:pt x="150" y="232"/>
                      <a:pt x="156" y="277"/>
                    </a:cubicBezTo>
                    <a:cubicBezTo>
                      <a:pt x="136" y="282"/>
                      <a:pt x="95" y="293"/>
                      <a:pt x="95" y="293"/>
                    </a:cubicBezTo>
                    <a:cubicBezTo>
                      <a:pt x="95" y="293"/>
                      <a:pt x="29" y="310"/>
                      <a:pt x="27" y="311"/>
                    </a:cubicBezTo>
                    <a:cubicBezTo>
                      <a:pt x="22" y="312"/>
                      <a:pt x="11" y="314"/>
                      <a:pt x="4" y="323"/>
                    </a:cubicBezTo>
                    <a:cubicBezTo>
                      <a:pt x="1" y="327"/>
                      <a:pt x="0" y="332"/>
                      <a:pt x="0" y="337"/>
                    </a:cubicBezTo>
                    <a:cubicBezTo>
                      <a:pt x="0" y="339"/>
                      <a:pt x="0" y="340"/>
                      <a:pt x="0" y="341"/>
                    </a:cubicBezTo>
                    <a:cubicBezTo>
                      <a:pt x="3" y="356"/>
                      <a:pt x="17" y="362"/>
                      <a:pt x="25" y="366"/>
                    </a:cubicBezTo>
                    <a:cubicBezTo>
                      <a:pt x="25" y="365"/>
                      <a:pt x="25" y="365"/>
                      <a:pt x="25" y="365"/>
                    </a:cubicBezTo>
                    <a:cubicBezTo>
                      <a:pt x="26" y="366"/>
                      <a:pt x="27" y="367"/>
                      <a:pt x="28" y="367"/>
                    </a:cubicBezTo>
                    <a:cubicBezTo>
                      <a:pt x="43" y="372"/>
                      <a:pt x="54" y="374"/>
                      <a:pt x="62" y="373"/>
                    </a:cubicBezTo>
                    <a:cubicBezTo>
                      <a:pt x="70" y="373"/>
                      <a:pt x="80" y="370"/>
                      <a:pt x="94" y="364"/>
                    </a:cubicBezTo>
                    <a:cubicBezTo>
                      <a:pt x="94" y="365"/>
                      <a:pt x="94" y="365"/>
                      <a:pt x="94" y="365"/>
                    </a:cubicBezTo>
                    <a:cubicBezTo>
                      <a:pt x="95" y="364"/>
                      <a:pt x="100" y="362"/>
                      <a:pt x="112" y="358"/>
                    </a:cubicBezTo>
                    <a:cubicBezTo>
                      <a:pt x="113" y="357"/>
                      <a:pt x="140" y="349"/>
                      <a:pt x="140" y="349"/>
                    </a:cubicBezTo>
                    <a:cubicBezTo>
                      <a:pt x="179" y="337"/>
                      <a:pt x="220" y="326"/>
                      <a:pt x="261" y="318"/>
                    </a:cubicBezTo>
                    <a:cubicBezTo>
                      <a:pt x="303" y="310"/>
                      <a:pt x="341" y="304"/>
                      <a:pt x="373" y="302"/>
                    </a:cubicBezTo>
                    <a:cubicBezTo>
                      <a:pt x="402" y="299"/>
                      <a:pt x="411" y="286"/>
                      <a:pt x="413" y="275"/>
                    </a:cubicBezTo>
                    <a:cubicBezTo>
                      <a:pt x="414" y="273"/>
                      <a:pt x="414" y="270"/>
                      <a:pt x="414" y="268"/>
                    </a:cubicBezTo>
                    <a:cubicBezTo>
                      <a:pt x="414" y="256"/>
                      <a:pt x="408" y="243"/>
                      <a:pt x="388" y="235"/>
                    </a:cubicBezTo>
                    <a:close/>
                  </a:path>
                </a:pathLst>
              </a:custGeom>
              <a:solidFill>
                <a:srgbClr val="F5DE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3" name="Freeform 188"/>
              <p:cNvSpPr/>
              <p:nvPr/>
            </p:nvSpPr>
            <p:spPr bwMode="auto">
              <a:xfrm rot="19870194">
                <a:off x="827098" y="2648428"/>
                <a:ext cx="25925" cy="26804"/>
              </a:xfrm>
              <a:custGeom>
                <a:avLst/>
                <a:gdLst>
                  <a:gd name="T0" fmla="*/ 5 w 22"/>
                  <a:gd name="T1" fmla="*/ 23 h 23"/>
                  <a:gd name="T2" fmla="*/ 8 w 22"/>
                  <a:gd name="T3" fmla="*/ 21 h 23"/>
                  <a:gd name="T4" fmla="*/ 8 w 22"/>
                  <a:gd name="T5" fmla="*/ 21 h 23"/>
                  <a:gd name="T6" fmla="*/ 18 w 22"/>
                  <a:gd name="T7" fmla="*/ 11 h 23"/>
                  <a:gd name="T8" fmla="*/ 21 w 22"/>
                  <a:gd name="T9" fmla="*/ 9 h 23"/>
                  <a:gd name="T10" fmla="*/ 21 w 22"/>
                  <a:gd name="T11" fmla="*/ 9 h 23"/>
                  <a:gd name="T12" fmla="*/ 22 w 22"/>
                  <a:gd name="T13" fmla="*/ 5 h 23"/>
                  <a:gd name="T14" fmla="*/ 18 w 22"/>
                  <a:gd name="T15" fmla="*/ 0 h 23"/>
                  <a:gd name="T16" fmla="*/ 15 w 22"/>
                  <a:gd name="T17" fmla="*/ 1 h 23"/>
                  <a:gd name="T18" fmla="*/ 15 w 22"/>
                  <a:gd name="T19" fmla="*/ 1 h 23"/>
                  <a:gd name="T20" fmla="*/ 12 w 22"/>
                  <a:gd name="T21" fmla="*/ 4 h 23"/>
                  <a:gd name="T22" fmla="*/ 12 w 22"/>
                  <a:gd name="T23" fmla="*/ 4 h 23"/>
                  <a:gd name="T24" fmla="*/ 11 w 22"/>
                  <a:gd name="T25" fmla="*/ 4 h 23"/>
                  <a:gd name="T26" fmla="*/ 11 w 22"/>
                  <a:gd name="T27" fmla="*/ 4 h 23"/>
                  <a:gd name="T28" fmla="*/ 1 w 22"/>
                  <a:gd name="T29" fmla="*/ 15 h 23"/>
                  <a:gd name="T30" fmla="*/ 1 w 22"/>
                  <a:gd name="T31" fmla="*/ 15 h 23"/>
                  <a:gd name="T32" fmla="*/ 0 w 22"/>
                  <a:gd name="T33" fmla="*/ 18 h 23"/>
                  <a:gd name="T34" fmla="*/ 5 w 22"/>
                  <a:gd name="T3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5" y="23"/>
                    </a:moveTo>
                    <a:cubicBezTo>
                      <a:pt x="6" y="23"/>
                      <a:pt x="7" y="22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8"/>
                      <a:pt x="22" y="7"/>
                      <a:pt x="22" y="5"/>
                    </a:cubicBezTo>
                    <a:cubicBezTo>
                      <a:pt x="22" y="3"/>
                      <a:pt x="20" y="0"/>
                      <a:pt x="18" y="0"/>
                    </a:cubicBezTo>
                    <a:cubicBezTo>
                      <a:pt x="17" y="0"/>
                      <a:pt x="16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4" name="Freeform 189"/>
              <p:cNvSpPr/>
              <p:nvPr/>
            </p:nvSpPr>
            <p:spPr bwMode="auto">
              <a:xfrm rot="19870194">
                <a:off x="916288" y="3053762"/>
                <a:ext cx="25925" cy="26804"/>
              </a:xfrm>
              <a:custGeom>
                <a:avLst/>
                <a:gdLst>
                  <a:gd name="T0" fmla="*/ 19 w 22"/>
                  <a:gd name="T1" fmla="*/ 14 h 23"/>
                  <a:gd name="T2" fmla="*/ 20 w 22"/>
                  <a:gd name="T3" fmla="*/ 14 h 23"/>
                  <a:gd name="T4" fmla="*/ 9 w 22"/>
                  <a:gd name="T5" fmla="*/ 3 h 23"/>
                  <a:gd name="T6" fmla="*/ 9 w 22"/>
                  <a:gd name="T7" fmla="*/ 3 h 23"/>
                  <a:gd name="T8" fmla="*/ 5 w 22"/>
                  <a:gd name="T9" fmla="*/ 0 h 23"/>
                  <a:gd name="T10" fmla="*/ 0 w 22"/>
                  <a:gd name="T11" fmla="*/ 5 h 23"/>
                  <a:gd name="T12" fmla="*/ 0 w 22"/>
                  <a:gd name="T13" fmla="*/ 6 h 23"/>
                  <a:gd name="T14" fmla="*/ 0 w 22"/>
                  <a:gd name="T15" fmla="*/ 6 h 23"/>
                  <a:gd name="T16" fmla="*/ 0 w 22"/>
                  <a:gd name="T17" fmla="*/ 6 h 23"/>
                  <a:gd name="T18" fmla="*/ 0 w 22"/>
                  <a:gd name="T19" fmla="*/ 6 h 23"/>
                  <a:gd name="T20" fmla="*/ 14 w 22"/>
                  <a:gd name="T21" fmla="*/ 22 h 23"/>
                  <a:gd name="T22" fmla="*/ 14 w 22"/>
                  <a:gd name="T23" fmla="*/ 22 h 23"/>
                  <a:gd name="T24" fmla="*/ 17 w 22"/>
                  <a:gd name="T25" fmla="*/ 23 h 23"/>
                  <a:gd name="T26" fmla="*/ 22 w 22"/>
                  <a:gd name="T27" fmla="*/ 18 h 23"/>
                  <a:gd name="T28" fmla="*/ 19 w 22"/>
                  <a:gd name="T2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23">
                    <a:moveTo>
                      <a:pt x="19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15" y="11"/>
                      <a:pt x="11" y="8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14"/>
                      <a:pt x="9" y="19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6" y="23"/>
                      <a:pt x="17" y="23"/>
                    </a:cubicBezTo>
                    <a:cubicBezTo>
                      <a:pt x="20" y="23"/>
                      <a:pt x="22" y="21"/>
                      <a:pt x="22" y="18"/>
                    </a:cubicBezTo>
                    <a:cubicBezTo>
                      <a:pt x="22" y="17"/>
                      <a:pt x="21" y="15"/>
                      <a:pt x="19" y="1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5" name="Freeform 190"/>
              <p:cNvSpPr/>
              <p:nvPr/>
            </p:nvSpPr>
            <p:spPr bwMode="auto">
              <a:xfrm rot="19870194">
                <a:off x="847150" y="2686361"/>
                <a:ext cx="23289" cy="28122"/>
              </a:xfrm>
              <a:custGeom>
                <a:avLst/>
                <a:gdLst>
                  <a:gd name="T0" fmla="*/ 20 w 20"/>
                  <a:gd name="T1" fmla="*/ 19 h 24"/>
                  <a:gd name="T2" fmla="*/ 19 w 20"/>
                  <a:gd name="T3" fmla="*/ 16 h 24"/>
                  <a:gd name="T4" fmla="*/ 19 w 20"/>
                  <a:gd name="T5" fmla="*/ 16 h 24"/>
                  <a:gd name="T6" fmla="*/ 16 w 20"/>
                  <a:gd name="T7" fmla="*/ 13 h 24"/>
                  <a:gd name="T8" fmla="*/ 8 w 20"/>
                  <a:gd name="T9" fmla="*/ 2 h 24"/>
                  <a:gd name="T10" fmla="*/ 8 w 20"/>
                  <a:gd name="T11" fmla="*/ 2 h 24"/>
                  <a:gd name="T12" fmla="*/ 4 w 20"/>
                  <a:gd name="T13" fmla="*/ 0 h 24"/>
                  <a:gd name="T14" fmla="*/ 0 w 20"/>
                  <a:gd name="T15" fmla="*/ 4 h 24"/>
                  <a:gd name="T16" fmla="*/ 1 w 20"/>
                  <a:gd name="T17" fmla="*/ 7 h 24"/>
                  <a:gd name="T18" fmla="*/ 0 w 20"/>
                  <a:gd name="T19" fmla="*/ 7 h 24"/>
                  <a:gd name="T20" fmla="*/ 9 w 20"/>
                  <a:gd name="T21" fmla="*/ 19 h 24"/>
                  <a:gd name="T22" fmla="*/ 9 w 20"/>
                  <a:gd name="T23" fmla="*/ 19 h 24"/>
                  <a:gd name="T24" fmla="*/ 9 w 20"/>
                  <a:gd name="T25" fmla="*/ 19 h 24"/>
                  <a:gd name="T26" fmla="*/ 9 w 20"/>
                  <a:gd name="T27" fmla="*/ 19 h 24"/>
                  <a:gd name="T28" fmla="*/ 12 w 20"/>
                  <a:gd name="T29" fmla="*/ 22 h 24"/>
                  <a:gd name="T30" fmla="*/ 12 w 20"/>
                  <a:gd name="T31" fmla="*/ 22 h 24"/>
                  <a:gd name="T32" fmla="*/ 15 w 20"/>
                  <a:gd name="T33" fmla="*/ 24 h 24"/>
                  <a:gd name="T34" fmla="*/ 20 w 20"/>
                  <a:gd name="T35" fmla="*/ 1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4">
                    <a:moveTo>
                      <a:pt x="20" y="19"/>
                    </a:moveTo>
                    <a:cubicBezTo>
                      <a:pt x="20" y="18"/>
                      <a:pt x="19" y="17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8" y="24"/>
                      <a:pt x="20" y="22"/>
                      <a:pt x="20" y="1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6" name="Freeform 191"/>
              <p:cNvSpPr/>
              <p:nvPr/>
            </p:nvSpPr>
            <p:spPr bwMode="auto">
              <a:xfrm rot="19870194">
                <a:off x="925715" y="2752971"/>
                <a:ext cx="15379" cy="32956"/>
              </a:xfrm>
              <a:custGeom>
                <a:avLst/>
                <a:gdLst>
                  <a:gd name="T0" fmla="*/ 0 w 13"/>
                  <a:gd name="T1" fmla="*/ 5 h 28"/>
                  <a:gd name="T2" fmla="*/ 0 w 13"/>
                  <a:gd name="T3" fmla="*/ 6 h 28"/>
                  <a:gd name="T4" fmla="*/ 0 w 13"/>
                  <a:gd name="T5" fmla="*/ 6 h 28"/>
                  <a:gd name="T6" fmla="*/ 3 w 13"/>
                  <a:gd name="T7" fmla="*/ 24 h 28"/>
                  <a:gd name="T8" fmla="*/ 3 w 13"/>
                  <a:gd name="T9" fmla="*/ 24 h 28"/>
                  <a:gd name="T10" fmla="*/ 8 w 13"/>
                  <a:gd name="T11" fmla="*/ 28 h 28"/>
                  <a:gd name="T12" fmla="*/ 13 w 13"/>
                  <a:gd name="T13" fmla="*/ 23 h 28"/>
                  <a:gd name="T14" fmla="*/ 13 w 13"/>
                  <a:gd name="T15" fmla="*/ 23 h 28"/>
                  <a:gd name="T16" fmla="*/ 13 w 13"/>
                  <a:gd name="T17" fmla="*/ 23 h 28"/>
                  <a:gd name="T18" fmla="*/ 9 w 13"/>
                  <a:gd name="T19" fmla="*/ 4 h 28"/>
                  <a:gd name="T20" fmla="*/ 9 w 13"/>
                  <a:gd name="T21" fmla="*/ 4 h 28"/>
                  <a:gd name="T22" fmla="*/ 4 w 13"/>
                  <a:gd name="T23" fmla="*/ 0 h 28"/>
                  <a:gd name="T24" fmla="*/ 0 w 13"/>
                  <a:gd name="T25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8">
                    <a:moveTo>
                      <a:pt x="0" y="5"/>
                    </a:move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1"/>
                      <a:pt x="2" y="18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4" y="26"/>
                      <a:pt x="6" y="28"/>
                      <a:pt x="8" y="28"/>
                    </a:cubicBezTo>
                    <a:cubicBezTo>
                      <a:pt x="11" y="28"/>
                      <a:pt x="13" y="26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1" y="16"/>
                      <a:pt x="10" y="9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7" name="Freeform 192"/>
              <p:cNvSpPr/>
              <p:nvPr/>
            </p:nvSpPr>
            <p:spPr bwMode="auto">
              <a:xfrm rot="19870194">
                <a:off x="898596" y="3016855"/>
                <a:ext cx="29001" cy="24607"/>
              </a:xfrm>
              <a:custGeom>
                <a:avLst/>
                <a:gdLst>
                  <a:gd name="T0" fmla="*/ 20 w 25"/>
                  <a:gd name="T1" fmla="*/ 0 h 21"/>
                  <a:gd name="T2" fmla="*/ 19 w 25"/>
                  <a:gd name="T3" fmla="*/ 0 h 21"/>
                  <a:gd name="T4" fmla="*/ 19 w 25"/>
                  <a:gd name="T5" fmla="*/ 0 h 21"/>
                  <a:gd name="T6" fmla="*/ 1 w 25"/>
                  <a:gd name="T7" fmla="*/ 13 h 21"/>
                  <a:gd name="T8" fmla="*/ 1 w 25"/>
                  <a:gd name="T9" fmla="*/ 13 h 21"/>
                  <a:gd name="T10" fmla="*/ 1 w 25"/>
                  <a:gd name="T11" fmla="*/ 13 h 21"/>
                  <a:gd name="T12" fmla="*/ 1 w 25"/>
                  <a:gd name="T13" fmla="*/ 13 h 21"/>
                  <a:gd name="T14" fmla="*/ 1 w 25"/>
                  <a:gd name="T15" fmla="*/ 14 h 21"/>
                  <a:gd name="T16" fmla="*/ 1 w 25"/>
                  <a:gd name="T17" fmla="*/ 14 h 21"/>
                  <a:gd name="T18" fmla="*/ 0 w 25"/>
                  <a:gd name="T19" fmla="*/ 16 h 21"/>
                  <a:gd name="T20" fmla="*/ 5 w 25"/>
                  <a:gd name="T21" fmla="*/ 21 h 21"/>
                  <a:gd name="T22" fmla="*/ 9 w 25"/>
                  <a:gd name="T23" fmla="*/ 19 h 21"/>
                  <a:gd name="T24" fmla="*/ 9 w 25"/>
                  <a:gd name="T25" fmla="*/ 19 h 21"/>
                  <a:gd name="T26" fmla="*/ 9 w 25"/>
                  <a:gd name="T27" fmla="*/ 18 h 21"/>
                  <a:gd name="T28" fmla="*/ 22 w 25"/>
                  <a:gd name="T29" fmla="*/ 9 h 21"/>
                  <a:gd name="T30" fmla="*/ 22 w 25"/>
                  <a:gd name="T31" fmla="*/ 9 h 21"/>
                  <a:gd name="T32" fmla="*/ 25 w 25"/>
                  <a:gd name="T33" fmla="*/ 5 h 21"/>
                  <a:gd name="T34" fmla="*/ 20 w 25"/>
                  <a:gd name="T3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21">
                    <a:moveTo>
                      <a:pt x="20" y="0"/>
                    </a:moveTo>
                    <a:cubicBezTo>
                      <a:pt x="20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2"/>
                      <a:pt x="6" y="6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2" y="13"/>
                      <a:pt x="17" y="11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4" y="8"/>
                      <a:pt x="25" y="7"/>
                      <a:pt x="25" y="5"/>
                    </a:cubicBezTo>
                    <a:cubicBezTo>
                      <a:pt x="25" y="2"/>
                      <a:pt x="23" y="0"/>
                      <a:pt x="20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8" name="Freeform 193"/>
              <p:cNvSpPr/>
              <p:nvPr/>
            </p:nvSpPr>
            <p:spPr bwMode="auto">
              <a:xfrm rot="19870194">
                <a:off x="958493" y="3056879"/>
                <a:ext cx="32956" cy="15379"/>
              </a:xfrm>
              <a:custGeom>
                <a:avLst/>
                <a:gdLst>
                  <a:gd name="T0" fmla="*/ 23 w 28"/>
                  <a:gd name="T1" fmla="*/ 4 h 13"/>
                  <a:gd name="T2" fmla="*/ 23 w 28"/>
                  <a:gd name="T3" fmla="*/ 4 h 13"/>
                  <a:gd name="T4" fmla="*/ 6 w 28"/>
                  <a:gd name="T5" fmla="*/ 0 h 13"/>
                  <a:gd name="T6" fmla="*/ 6 w 28"/>
                  <a:gd name="T7" fmla="*/ 0 h 13"/>
                  <a:gd name="T8" fmla="*/ 5 w 28"/>
                  <a:gd name="T9" fmla="*/ 0 h 13"/>
                  <a:gd name="T10" fmla="*/ 0 w 28"/>
                  <a:gd name="T11" fmla="*/ 5 h 13"/>
                  <a:gd name="T12" fmla="*/ 4 w 28"/>
                  <a:gd name="T13" fmla="*/ 9 h 13"/>
                  <a:gd name="T14" fmla="*/ 4 w 28"/>
                  <a:gd name="T15" fmla="*/ 9 h 13"/>
                  <a:gd name="T16" fmla="*/ 22 w 28"/>
                  <a:gd name="T17" fmla="*/ 13 h 13"/>
                  <a:gd name="T18" fmla="*/ 22 w 28"/>
                  <a:gd name="T19" fmla="*/ 13 h 13"/>
                  <a:gd name="T20" fmla="*/ 23 w 28"/>
                  <a:gd name="T21" fmla="*/ 13 h 13"/>
                  <a:gd name="T22" fmla="*/ 28 w 28"/>
                  <a:gd name="T23" fmla="*/ 9 h 13"/>
                  <a:gd name="T24" fmla="*/ 23 w 28"/>
                  <a:gd name="T2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4"/>
                    </a:moveTo>
                    <a:cubicBezTo>
                      <a:pt x="23" y="4"/>
                      <a:pt x="23" y="4"/>
                      <a:pt x="23" y="4"/>
                    </a:cubicBezTo>
                    <a:cubicBezTo>
                      <a:pt x="19" y="3"/>
                      <a:pt x="13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1" y="11"/>
                      <a:pt x="17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3"/>
                      <a:pt x="23" y="13"/>
                      <a:pt x="23" y="13"/>
                    </a:cubicBezTo>
                    <a:cubicBezTo>
                      <a:pt x="25" y="13"/>
                      <a:pt x="28" y="11"/>
                      <a:pt x="28" y="9"/>
                    </a:cubicBezTo>
                    <a:cubicBezTo>
                      <a:pt x="28" y="6"/>
                      <a:pt x="26" y="4"/>
                      <a:pt x="23" y="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9" name="Freeform 194"/>
              <p:cNvSpPr/>
              <p:nvPr/>
            </p:nvSpPr>
            <p:spPr bwMode="auto">
              <a:xfrm rot="19870194">
                <a:off x="964540" y="2950789"/>
                <a:ext cx="3295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17 w 28"/>
                  <a:gd name="T7" fmla="*/ 2 h 14"/>
                  <a:gd name="T8" fmla="*/ 17 w 28"/>
                  <a:gd name="T9" fmla="*/ 2 h 14"/>
                  <a:gd name="T10" fmla="*/ 17 w 28"/>
                  <a:gd name="T11" fmla="*/ 2 h 14"/>
                  <a:gd name="T12" fmla="*/ 16 w 28"/>
                  <a:gd name="T13" fmla="*/ 2 h 14"/>
                  <a:gd name="T14" fmla="*/ 13 w 28"/>
                  <a:gd name="T15" fmla="*/ 3 h 14"/>
                  <a:gd name="T16" fmla="*/ 4 w 28"/>
                  <a:gd name="T17" fmla="*/ 5 h 14"/>
                  <a:gd name="T18" fmla="*/ 4 w 28"/>
                  <a:gd name="T19" fmla="*/ 5 h 14"/>
                  <a:gd name="T20" fmla="*/ 0 w 28"/>
                  <a:gd name="T21" fmla="*/ 10 h 14"/>
                  <a:gd name="T22" fmla="*/ 5 w 28"/>
                  <a:gd name="T23" fmla="*/ 14 h 14"/>
                  <a:gd name="T24" fmla="*/ 6 w 28"/>
                  <a:gd name="T25" fmla="*/ 14 h 14"/>
                  <a:gd name="T26" fmla="*/ 6 w 28"/>
                  <a:gd name="T27" fmla="*/ 14 h 14"/>
                  <a:gd name="T28" fmla="*/ 16 w 28"/>
                  <a:gd name="T29" fmla="*/ 12 h 14"/>
                  <a:gd name="T30" fmla="*/ 18 w 28"/>
                  <a:gd name="T31" fmla="*/ 11 h 14"/>
                  <a:gd name="T32" fmla="*/ 19 w 28"/>
                  <a:gd name="T33" fmla="*/ 11 h 14"/>
                  <a:gd name="T34" fmla="*/ 19 w 28"/>
                  <a:gd name="T35" fmla="*/ 11 h 14"/>
                  <a:gd name="T36" fmla="*/ 19 w 28"/>
                  <a:gd name="T37" fmla="*/ 11 h 14"/>
                  <a:gd name="T38" fmla="*/ 19 w 28"/>
                  <a:gd name="T39" fmla="*/ 11 h 14"/>
                  <a:gd name="T40" fmla="*/ 19 w 28"/>
                  <a:gd name="T41" fmla="*/ 11 h 14"/>
                  <a:gd name="T42" fmla="*/ 19 w 28"/>
                  <a:gd name="T43" fmla="*/ 11 h 14"/>
                  <a:gd name="T44" fmla="*/ 19 w 28"/>
                  <a:gd name="T45" fmla="*/ 11 h 14"/>
                  <a:gd name="T46" fmla="*/ 25 w 28"/>
                  <a:gd name="T47" fmla="*/ 9 h 14"/>
                  <a:gd name="T48" fmla="*/ 25 w 28"/>
                  <a:gd name="T49" fmla="*/ 9 h 14"/>
                  <a:gd name="T50" fmla="*/ 28 w 28"/>
                  <a:gd name="T51" fmla="*/ 5 h 14"/>
                  <a:gd name="T52" fmla="*/ 23 w 28"/>
                  <a:gd name="T5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2"/>
                      <a:pt x="13" y="3"/>
                    </a:cubicBezTo>
                    <a:cubicBezTo>
                      <a:pt x="11" y="3"/>
                      <a:pt x="8" y="4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6"/>
                      <a:pt x="0" y="8"/>
                      <a:pt x="0" y="10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5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0" y="13"/>
                      <a:pt x="13" y="12"/>
                      <a:pt x="16" y="12"/>
                    </a:cubicBezTo>
                    <a:cubicBezTo>
                      <a:pt x="17" y="12"/>
                      <a:pt x="18" y="11"/>
                      <a:pt x="18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0" name="Freeform 195"/>
              <p:cNvSpPr/>
              <p:nvPr/>
            </p:nvSpPr>
            <p:spPr bwMode="auto">
              <a:xfrm rot="19870194">
                <a:off x="928396" y="2985472"/>
                <a:ext cx="32077" cy="16258"/>
              </a:xfrm>
              <a:custGeom>
                <a:avLst/>
                <a:gdLst>
                  <a:gd name="T0" fmla="*/ 23 w 27"/>
                  <a:gd name="T1" fmla="*/ 0 h 14"/>
                  <a:gd name="T2" fmla="*/ 21 w 27"/>
                  <a:gd name="T3" fmla="*/ 0 h 14"/>
                  <a:gd name="T4" fmla="*/ 21 w 27"/>
                  <a:gd name="T5" fmla="*/ 0 h 14"/>
                  <a:gd name="T6" fmla="*/ 4 w 27"/>
                  <a:gd name="T7" fmla="*/ 5 h 14"/>
                  <a:gd name="T8" fmla="*/ 4 w 27"/>
                  <a:gd name="T9" fmla="*/ 5 h 14"/>
                  <a:gd name="T10" fmla="*/ 0 w 27"/>
                  <a:gd name="T11" fmla="*/ 9 h 14"/>
                  <a:gd name="T12" fmla="*/ 5 w 27"/>
                  <a:gd name="T13" fmla="*/ 14 h 14"/>
                  <a:gd name="T14" fmla="*/ 6 w 27"/>
                  <a:gd name="T15" fmla="*/ 14 h 14"/>
                  <a:gd name="T16" fmla="*/ 6 w 27"/>
                  <a:gd name="T17" fmla="*/ 14 h 14"/>
                  <a:gd name="T18" fmla="*/ 24 w 27"/>
                  <a:gd name="T19" fmla="*/ 9 h 14"/>
                  <a:gd name="T20" fmla="*/ 24 w 27"/>
                  <a:gd name="T21" fmla="*/ 9 h 14"/>
                  <a:gd name="T22" fmla="*/ 27 w 27"/>
                  <a:gd name="T23" fmla="*/ 5 h 14"/>
                  <a:gd name="T24" fmla="*/ 23 w 27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4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5" y="2"/>
                      <a:pt x="9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1" y="12"/>
                      <a:pt x="17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1" name="Freeform 196"/>
              <p:cNvSpPr/>
              <p:nvPr/>
            </p:nvSpPr>
            <p:spPr bwMode="auto">
              <a:xfrm rot="19870194">
                <a:off x="1000017" y="3029162"/>
                <a:ext cx="32956" cy="17576"/>
              </a:xfrm>
              <a:custGeom>
                <a:avLst/>
                <a:gdLst>
                  <a:gd name="T0" fmla="*/ 23 w 28"/>
                  <a:gd name="T1" fmla="*/ 0 h 15"/>
                  <a:gd name="T2" fmla="*/ 21 w 28"/>
                  <a:gd name="T3" fmla="*/ 0 h 15"/>
                  <a:gd name="T4" fmla="*/ 21 w 28"/>
                  <a:gd name="T5" fmla="*/ 0 h 15"/>
                  <a:gd name="T6" fmla="*/ 3 w 28"/>
                  <a:gd name="T7" fmla="*/ 6 h 15"/>
                  <a:gd name="T8" fmla="*/ 3 w 28"/>
                  <a:gd name="T9" fmla="*/ 6 h 15"/>
                  <a:gd name="T10" fmla="*/ 0 w 28"/>
                  <a:gd name="T11" fmla="*/ 11 h 15"/>
                  <a:gd name="T12" fmla="*/ 4 w 28"/>
                  <a:gd name="T13" fmla="*/ 15 h 15"/>
                  <a:gd name="T14" fmla="*/ 6 w 28"/>
                  <a:gd name="T15" fmla="*/ 15 h 15"/>
                  <a:gd name="T16" fmla="*/ 6 w 28"/>
                  <a:gd name="T17" fmla="*/ 15 h 15"/>
                  <a:gd name="T18" fmla="*/ 25 w 28"/>
                  <a:gd name="T19" fmla="*/ 9 h 15"/>
                  <a:gd name="T20" fmla="*/ 25 w 28"/>
                  <a:gd name="T21" fmla="*/ 9 h 15"/>
                  <a:gd name="T22" fmla="*/ 28 w 28"/>
                  <a:gd name="T23" fmla="*/ 4 h 15"/>
                  <a:gd name="T24" fmla="*/ 23 w 28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4" y="3"/>
                      <a:pt x="8" y="5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ubicBezTo>
                      <a:pt x="5" y="15"/>
                      <a:pt x="5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1" y="14"/>
                      <a:pt x="17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2" name="Freeform 197"/>
              <p:cNvSpPr/>
              <p:nvPr/>
            </p:nvSpPr>
            <p:spPr bwMode="auto">
              <a:xfrm rot="19870194">
                <a:off x="992798" y="2669102"/>
                <a:ext cx="31637" cy="21092"/>
              </a:xfrm>
              <a:custGeom>
                <a:avLst/>
                <a:gdLst>
                  <a:gd name="T0" fmla="*/ 5 w 27"/>
                  <a:gd name="T1" fmla="*/ 18 h 18"/>
                  <a:gd name="T2" fmla="*/ 7 w 27"/>
                  <a:gd name="T3" fmla="*/ 17 h 18"/>
                  <a:gd name="T4" fmla="*/ 7 w 27"/>
                  <a:gd name="T5" fmla="*/ 17 h 18"/>
                  <a:gd name="T6" fmla="*/ 24 w 27"/>
                  <a:gd name="T7" fmla="*/ 9 h 18"/>
                  <a:gd name="T8" fmla="*/ 25 w 27"/>
                  <a:gd name="T9" fmla="*/ 9 h 18"/>
                  <a:gd name="T10" fmla="*/ 25 w 27"/>
                  <a:gd name="T11" fmla="*/ 9 h 18"/>
                  <a:gd name="T12" fmla="*/ 25 w 27"/>
                  <a:gd name="T13" fmla="*/ 9 h 18"/>
                  <a:gd name="T14" fmla="*/ 27 w 27"/>
                  <a:gd name="T15" fmla="*/ 4 h 18"/>
                  <a:gd name="T16" fmla="*/ 23 w 27"/>
                  <a:gd name="T17" fmla="*/ 0 h 18"/>
                  <a:gd name="T18" fmla="*/ 21 w 27"/>
                  <a:gd name="T19" fmla="*/ 0 h 18"/>
                  <a:gd name="T20" fmla="*/ 21 w 27"/>
                  <a:gd name="T21" fmla="*/ 0 h 18"/>
                  <a:gd name="T22" fmla="*/ 3 w 27"/>
                  <a:gd name="T23" fmla="*/ 9 h 18"/>
                  <a:gd name="T24" fmla="*/ 3 w 27"/>
                  <a:gd name="T25" fmla="*/ 9 h 18"/>
                  <a:gd name="T26" fmla="*/ 0 w 27"/>
                  <a:gd name="T27" fmla="*/ 13 h 18"/>
                  <a:gd name="T28" fmla="*/ 5 w 27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8">
                    <a:moveTo>
                      <a:pt x="5" y="18"/>
                    </a:moveTo>
                    <a:cubicBezTo>
                      <a:pt x="6" y="18"/>
                      <a:pt x="7" y="18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4" y="14"/>
                      <a:pt x="20" y="11"/>
                      <a:pt x="24" y="9"/>
                    </a:cubicBezTo>
                    <a:cubicBezTo>
                      <a:pt x="24" y="9"/>
                      <a:pt x="24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6"/>
                      <a:pt x="27" y="4"/>
                    </a:cubicBezTo>
                    <a:cubicBezTo>
                      <a:pt x="27" y="2"/>
                      <a:pt x="25" y="0"/>
                      <a:pt x="23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6" y="2"/>
                      <a:pt x="10" y="5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0" y="12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3" name="Freeform 198"/>
              <p:cNvSpPr/>
              <p:nvPr/>
            </p:nvSpPr>
            <p:spPr bwMode="auto">
              <a:xfrm rot="19870194">
                <a:off x="1036806" y="2746086"/>
                <a:ext cx="32956" cy="17576"/>
              </a:xfrm>
              <a:custGeom>
                <a:avLst/>
                <a:gdLst>
                  <a:gd name="T0" fmla="*/ 22 w 28"/>
                  <a:gd name="T1" fmla="*/ 1 h 15"/>
                  <a:gd name="T2" fmla="*/ 22 w 28"/>
                  <a:gd name="T3" fmla="*/ 1 h 15"/>
                  <a:gd name="T4" fmla="*/ 3 w 28"/>
                  <a:gd name="T5" fmla="*/ 5 h 15"/>
                  <a:gd name="T6" fmla="*/ 3 w 28"/>
                  <a:gd name="T7" fmla="*/ 5 h 15"/>
                  <a:gd name="T8" fmla="*/ 0 w 28"/>
                  <a:gd name="T9" fmla="*/ 10 h 15"/>
                  <a:gd name="T10" fmla="*/ 4 w 28"/>
                  <a:gd name="T11" fmla="*/ 15 h 15"/>
                  <a:gd name="T12" fmla="*/ 5 w 28"/>
                  <a:gd name="T13" fmla="*/ 14 h 15"/>
                  <a:gd name="T14" fmla="*/ 6 w 28"/>
                  <a:gd name="T15" fmla="*/ 14 h 15"/>
                  <a:gd name="T16" fmla="*/ 24 w 28"/>
                  <a:gd name="T17" fmla="*/ 10 h 15"/>
                  <a:gd name="T18" fmla="*/ 24 w 28"/>
                  <a:gd name="T19" fmla="*/ 10 h 15"/>
                  <a:gd name="T20" fmla="*/ 28 w 28"/>
                  <a:gd name="T21" fmla="*/ 5 h 15"/>
                  <a:gd name="T22" fmla="*/ 23 w 28"/>
                  <a:gd name="T23" fmla="*/ 0 h 15"/>
                  <a:gd name="T24" fmla="*/ 22 w 28"/>
                  <a:gd name="T2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15" y="2"/>
                      <a:pt x="9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2"/>
                      <a:pt x="2" y="15"/>
                      <a:pt x="4" y="15"/>
                    </a:cubicBezTo>
                    <a:cubicBezTo>
                      <a:pt x="5" y="15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1" y="13"/>
                      <a:pt x="18" y="12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3"/>
                      <a:pt x="26" y="0"/>
                      <a:pt x="23" y="0"/>
                    </a:cubicBezTo>
                    <a:cubicBezTo>
                      <a:pt x="23" y="0"/>
                      <a:pt x="22" y="1"/>
                      <a:pt x="22" y="1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4" name="Freeform 199"/>
              <p:cNvSpPr/>
              <p:nvPr/>
            </p:nvSpPr>
            <p:spPr bwMode="auto">
              <a:xfrm rot="19870194">
                <a:off x="1029272" y="2640047"/>
                <a:ext cx="32956" cy="12743"/>
              </a:xfrm>
              <a:custGeom>
                <a:avLst/>
                <a:gdLst>
                  <a:gd name="T0" fmla="*/ 5 w 28"/>
                  <a:gd name="T1" fmla="*/ 9 h 11"/>
                  <a:gd name="T2" fmla="*/ 5 w 28"/>
                  <a:gd name="T3" fmla="*/ 9 h 11"/>
                  <a:gd name="T4" fmla="*/ 5 w 28"/>
                  <a:gd name="T5" fmla="*/ 9 h 11"/>
                  <a:gd name="T6" fmla="*/ 22 w 28"/>
                  <a:gd name="T7" fmla="*/ 10 h 11"/>
                  <a:gd name="T8" fmla="*/ 22 w 28"/>
                  <a:gd name="T9" fmla="*/ 10 h 11"/>
                  <a:gd name="T10" fmla="*/ 22 w 28"/>
                  <a:gd name="T11" fmla="*/ 10 h 11"/>
                  <a:gd name="T12" fmla="*/ 22 w 28"/>
                  <a:gd name="T13" fmla="*/ 10 h 11"/>
                  <a:gd name="T14" fmla="*/ 23 w 28"/>
                  <a:gd name="T15" fmla="*/ 11 h 11"/>
                  <a:gd name="T16" fmla="*/ 23 w 28"/>
                  <a:gd name="T17" fmla="*/ 11 h 11"/>
                  <a:gd name="T18" fmla="*/ 24 w 28"/>
                  <a:gd name="T19" fmla="*/ 11 h 11"/>
                  <a:gd name="T20" fmla="*/ 28 w 28"/>
                  <a:gd name="T21" fmla="*/ 6 h 11"/>
                  <a:gd name="T22" fmla="*/ 24 w 28"/>
                  <a:gd name="T23" fmla="*/ 1 h 11"/>
                  <a:gd name="T24" fmla="*/ 24 w 28"/>
                  <a:gd name="T25" fmla="*/ 1 h 11"/>
                  <a:gd name="T26" fmla="*/ 24 w 28"/>
                  <a:gd name="T27" fmla="*/ 1 h 11"/>
                  <a:gd name="T28" fmla="*/ 24 w 28"/>
                  <a:gd name="T29" fmla="*/ 1 h 11"/>
                  <a:gd name="T30" fmla="*/ 5 w 28"/>
                  <a:gd name="T31" fmla="*/ 0 h 11"/>
                  <a:gd name="T32" fmla="*/ 5 w 28"/>
                  <a:gd name="T33" fmla="*/ 0 h 11"/>
                  <a:gd name="T34" fmla="*/ 5 w 28"/>
                  <a:gd name="T35" fmla="*/ 0 h 11"/>
                  <a:gd name="T36" fmla="*/ 5 w 28"/>
                  <a:gd name="T37" fmla="*/ 0 h 11"/>
                  <a:gd name="T38" fmla="*/ 5 w 28"/>
                  <a:gd name="T39" fmla="*/ 0 h 11"/>
                  <a:gd name="T40" fmla="*/ 0 w 28"/>
                  <a:gd name="T41" fmla="*/ 5 h 11"/>
                  <a:gd name="T42" fmla="*/ 5 w 28"/>
                  <a:gd name="T4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1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1" y="9"/>
                      <a:pt x="16" y="9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4" y="11"/>
                    </a:cubicBezTo>
                    <a:cubicBezTo>
                      <a:pt x="26" y="11"/>
                      <a:pt x="28" y="9"/>
                      <a:pt x="28" y="6"/>
                    </a:cubicBezTo>
                    <a:cubicBezTo>
                      <a:pt x="28" y="4"/>
                      <a:pt x="27" y="2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7" y="0"/>
                      <a:pt x="11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5" name="Freeform 200"/>
              <p:cNvSpPr/>
              <p:nvPr/>
            </p:nvSpPr>
            <p:spPr bwMode="auto">
              <a:xfrm rot="19870194">
                <a:off x="1072688" y="2710379"/>
                <a:ext cx="32956" cy="18895"/>
              </a:xfrm>
              <a:custGeom>
                <a:avLst/>
                <a:gdLst>
                  <a:gd name="T0" fmla="*/ 28 w 28"/>
                  <a:gd name="T1" fmla="*/ 5 h 16"/>
                  <a:gd name="T2" fmla="*/ 23 w 28"/>
                  <a:gd name="T3" fmla="*/ 0 h 16"/>
                  <a:gd name="T4" fmla="*/ 21 w 28"/>
                  <a:gd name="T5" fmla="*/ 1 h 16"/>
                  <a:gd name="T6" fmla="*/ 21 w 28"/>
                  <a:gd name="T7" fmla="*/ 1 h 16"/>
                  <a:gd name="T8" fmla="*/ 4 w 28"/>
                  <a:gd name="T9" fmla="*/ 6 h 16"/>
                  <a:gd name="T10" fmla="*/ 4 w 28"/>
                  <a:gd name="T11" fmla="*/ 6 h 16"/>
                  <a:gd name="T12" fmla="*/ 0 w 28"/>
                  <a:gd name="T13" fmla="*/ 11 h 16"/>
                  <a:gd name="T14" fmla="*/ 5 w 28"/>
                  <a:gd name="T15" fmla="*/ 16 h 16"/>
                  <a:gd name="T16" fmla="*/ 6 w 28"/>
                  <a:gd name="T17" fmla="*/ 15 h 16"/>
                  <a:gd name="T18" fmla="*/ 6 w 28"/>
                  <a:gd name="T19" fmla="*/ 15 h 16"/>
                  <a:gd name="T20" fmla="*/ 24 w 28"/>
                  <a:gd name="T21" fmla="*/ 10 h 16"/>
                  <a:gd name="T22" fmla="*/ 24 w 28"/>
                  <a:gd name="T23" fmla="*/ 10 h 16"/>
                  <a:gd name="T24" fmla="*/ 28 w 28"/>
                  <a:gd name="T2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6">
                    <a:moveTo>
                      <a:pt x="28" y="5"/>
                    </a:moveTo>
                    <a:cubicBezTo>
                      <a:pt x="28" y="3"/>
                      <a:pt x="25" y="0"/>
                      <a:pt x="23" y="0"/>
                    </a:cubicBezTo>
                    <a:cubicBezTo>
                      <a:pt x="22" y="0"/>
                      <a:pt x="22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6" y="3"/>
                      <a:pt x="10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7"/>
                      <a:pt x="0" y="9"/>
                      <a:pt x="0" y="11"/>
                    </a:cubicBezTo>
                    <a:cubicBezTo>
                      <a:pt x="0" y="13"/>
                      <a:pt x="2" y="16"/>
                      <a:pt x="5" y="16"/>
                    </a:cubicBezTo>
                    <a:cubicBezTo>
                      <a:pt x="5" y="16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4"/>
                      <a:pt x="18" y="12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6" y="9"/>
                      <a:pt x="28" y="7"/>
                      <a:pt x="28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6" name="Freeform 201"/>
              <p:cNvSpPr/>
              <p:nvPr/>
            </p:nvSpPr>
            <p:spPr bwMode="auto">
              <a:xfrm rot="19870194">
                <a:off x="952099" y="2625864"/>
                <a:ext cx="14061" cy="31637"/>
              </a:xfrm>
              <a:custGeom>
                <a:avLst/>
                <a:gdLst>
                  <a:gd name="T0" fmla="*/ 2 w 12"/>
                  <a:gd name="T1" fmla="*/ 5 h 27"/>
                  <a:gd name="T2" fmla="*/ 2 w 12"/>
                  <a:gd name="T3" fmla="*/ 8 h 27"/>
                  <a:gd name="T4" fmla="*/ 0 w 12"/>
                  <a:gd name="T5" fmla="*/ 21 h 27"/>
                  <a:gd name="T6" fmla="*/ 0 w 12"/>
                  <a:gd name="T7" fmla="*/ 21 h 27"/>
                  <a:gd name="T8" fmla="*/ 0 w 12"/>
                  <a:gd name="T9" fmla="*/ 22 h 27"/>
                  <a:gd name="T10" fmla="*/ 5 w 12"/>
                  <a:gd name="T11" fmla="*/ 27 h 27"/>
                  <a:gd name="T12" fmla="*/ 9 w 12"/>
                  <a:gd name="T13" fmla="*/ 23 h 27"/>
                  <a:gd name="T14" fmla="*/ 9 w 12"/>
                  <a:gd name="T15" fmla="*/ 23 h 27"/>
                  <a:gd name="T16" fmla="*/ 12 w 12"/>
                  <a:gd name="T17" fmla="*/ 8 h 27"/>
                  <a:gd name="T18" fmla="*/ 12 w 12"/>
                  <a:gd name="T19" fmla="*/ 8 h 27"/>
                  <a:gd name="T20" fmla="*/ 12 w 12"/>
                  <a:gd name="T21" fmla="*/ 8 h 27"/>
                  <a:gd name="T22" fmla="*/ 11 w 12"/>
                  <a:gd name="T23" fmla="*/ 4 h 27"/>
                  <a:gd name="T24" fmla="*/ 11 w 12"/>
                  <a:gd name="T25" fmla="*/ 4 h 27"/>
                  <a:gd name="T26" fmla="*/ 7 w 12"/>
                  <a:gd name="T27" fmla="*/ 0 h 27"/>
                  <a:gd name="T28" fmla="*/ 2 w 12"/>
                  <a:gd name="T29" fmla="*/ 4 h 27"/>
                  <a:gd name="T30" fmla="*/ 2 w 12"/>
                  <a:gd name="T31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27">
                    <a:moveTo>
                      <a:pt x="2" y="5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12"/>
                      <a:pt x="2" y="16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7" y="27"/>
                      <a:pt x="9" y="25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1" y="18"/>
                      <a:pt x="12" y="13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9" y="0"/>
                      <a:pt x="7" y="0"/>
                    </a:cubicBezTo>
                    <a:cubicBezTo>
                      <a:pt x="4" y="0"/>
                      <a:pt x="2" y="2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7" name="Freeform 202"/>
              <p:cNvSpPr/>
              <p:nvPr/>
            </p:nvSpPr>
            <p:spPr bwMode="auto">
              <a:xfrm rot="19870194">
                <a:off x="856094" y="2621634"/>
                <a:ext cx="32516" cy="12743"/>
              </a:xfrm>
              <a:custGeom>
                <a:avLst/>
                <a:gdLst>
                  <a:gd name="T0" fmla="*/ 4 w 28"/>
                  <a:gd name="T1" fmla="*/ 9 h 11"/>
                  <a:gd name="T2" fmla="*/ 4 w 28"/>
                  <a:gd name="T3" fmla="*/ 9 h 11"/>
                  <a:gd name="T4" fmla="*/ 16 w 28"/>
                  <a:gd name="T5" fmla="*/ 10 h 11"/>
                  <a:gd name="T6" fmla="*/ 23 w 28"/>
                  <a:gd name="T7" fmla="*/ 10 h 11"/>
                  <a:gd name="T8" fmla="*/ 23 w 28"/>
                  <a:gd name="T9" fmla="*/ 10 h 11"/>
                  <a:gd name="T10" fmla="*/ 23 w 28"/>
                  <a:gd name="T11" fmla="*/ 11 h 11"/>
                  <a:gd name="T12" fmla="*/ 28 w 28"/>
                  <a:gd name="T13" fmla="*/ 6 h 11"/>
                  <a:gd name="T14" fmla="*/ 24 w 28"/>
                  <a:gd name="T15" fmla="*/ 1 h 11"/>
                  <a:gd name="T16" fmla="*/ 24 w 28"/>
                  <a:gd name="T17" fmla="*/ 1 h 11"/>
                  <a:gd name="T18" fmla="*/ 17 w 28"/>
                  <a:gd name="T19" fmla="*/ 0 h 11"/>
                  <a:gd name="T20" fmla="*/ 17 w 28"/>
                  <a:gd name="T21" fmla="*/ 0 h 11"/>
                  <a:gd name="T22" fmla="*/ 17 w 28"/>
                  <a:gd name="T23" fmla="*/ 0 h 11"/>
                  <a:gd name="T24" fmla="*/ 17 w 28"/>
                  <a:gd name="T25" fmla="*/ 0 h 11"/>
                  <a:gd name="T26" fmla="*/ 5 w 28"/>
                  <a:gd name="T27" fmla="*/ 0 h 11"/>
                  <a:gd name="T28" fmla="*/ 5 w 28"/>
                  <a:gd name="T29" fmla="*/ 0 h 11"/>
                  <a:gd name="T30" fmla="*/ 5 w 28"/>
                  <a:gd name="T31" fmla="*/ 0 h 11"/>
                  <a:gd name="T32" fmla="*/ 0 w 28"/>
                  <a:gd name="T33" fmla="*/ 5 h 11"/>
                  <a:gd name="T34" fmla="*/ 4 w 28"/>
                  <a:gd name="T3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1"/>
                      <a:pt x="23" y="11"/>
                    </a:cubicBezTo>
                    <a:cubicBezTo>
                      <a:pt x="26" y="11"/>
                      <a:pt x="28" y="8"/>
                      <a:pt x="28" y="6"/>
                    </a:cubicBezTo>
                    <a:cubicBezTo>
                      <a:pt x="28" y="3"/>
                      <a:pt x="26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8" name="Freeform 203"/>
              <p:cNvSpPr/>
              <p:nvPr/>
            </p:nvSpPr>
            <p:spPr bwMode="auto">
              <a:xfrm rot="19870194">
                <a:off x="972303" y="2667712"/>
                <a:ext cx="13182" cy="32516"/>
              </a:xfrm>
              <a:custGeom>
                <a:avLst/>
                <a:gdLst>
                  <a:gd name="T0" fmla="*/ 1 w 11"/>
                  <a:gd name="T1" fmla="*/ 24 h 28"/>
                  <a:gd name="T2" fmla="*/ 1 w 11"/>
                  <a:gd name="T3" fmla="*/ 24 h 28"/>
                  <a:gd name="T4" fmla="*/ 6 w 11"/>
                  <a:gd name="T5" fmla="*/ 28 h 28"/>
                  <a:gd name="T6" fmla="*/ 11 w 11"/>
                  <a:gd name="T7" fmla="*/ 23 h 28"/>
                  <a:gd name="T8" fmla="*/ 11 w 11"/>
                  <a:gd name="T9" fmla="*/ 23 h 28"/>
                  <a:gd name="T10" fmla="*/ 11 w 11"/>
                  <a:gd name="T11" fmla="*/ 23 h 28"/>
                  <a:gd name="T12" fmla="*/ 9 w 11"/>
                  <a:gd name="T13" fmla="*/ 4 h 28"/>
                  <a:gd name="T14" fmla="*/ 9 w 11"/>
                  <a:gd name="T15" fmla="*/ 4 h 28"/>
                  <a:gd name="T16" fmla="*/ 5 w 11"/>
                  <a:gd name="T17" fmla="*/ 0 h 28"/>
                  <a:gd name="T18" fmla="*/ 0 w 11"/>
                  <a:gd name="T19" fmla="*/ 4 h 28"/>
                  <a:gd name="T20" fmla="*/ 0 w 11"/>
                  <a:gd name="T21" fmla="*/ 5 h 28"/>
                  <a:gd name="T22" fmla="*/ 0 w 11"/>
                  <a:gd name="T23" fmla="*/ 5 h 28"/>
                  <a:gd name="T24" fmla="*/ 1 w 11"/>
                  <a:gd name="T25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28">
                    <a:moveTo>
                      <a:pt x="1" y="24"/>
                    </a:moveTo>
                    <a:cubicBezTo>
                      <a:pt x="1" y="24"/>
                      <a:pt x="1" y="24"/>
                      <a:pt x="1" y="24"/>
                    </a:cubicBezTo>
                    <a:cubicBezTo>
                      <a:pt x="2" y="26"/>
                      <a:pt x="4" y="28"/>
                      <a:pt x="6" y="28"/>
                    </a:cubicBezTo>
                    <a:cubicBezTo>
                      <a:pt x="9" y="28"/>
                      <a:pt x="11" y="26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18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1"/>
                      <a:pt x="1" y="19"/>
                      <a:pt x="1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9" name="Freeform 204"/>
              <p:cNvSpPr/>
              <p:nvPr/>
            </p:nvSpPr>
            <p:spPr bwMode="auto">
              <a:xfrm rot="19870194">
                <a:off x="957997" y="2791741"/>
                <a:ext cx="14061" cy="32956"/>
              </a:xfrm>
              <a:custGeom>
                <a:avLst/>
                <a:gdLst>
                  <a:gd name="T0" fmla="*/ 3 w 12"/>
                  <a:gd name="T1" fmla="*/ 24 h 28"/>
                  <a:gd name="T2" fmla="*/ 3 w 12"/>
                  <a:gd name="T3" fmla="*/ 24 h 28"/>
                  <a:gd name="T4" fmla="*/ 7 w 12"/>
                  <a:gd name="T5" fmla="*/ 28 h 28"/>
                  <a:gd name="T6" fmla="*/ 12 w 12"/>
                  <a:gd name="T7" fmla="*/ 24 h 28"/>
                  <a:gd name="T8" fmla="*/ 12 w 12"/>
                  <a:gd name="T9" fmla="*/ 23 h 28"/>
                  <a:gd name="T10" fmla="*/ 12 w 12"/>
                  <a:gd name="T11" fmla="*/ 23 h 28"/>
                  <a:gd name="T12" fmla="*/ 9 w 12"/>
                  <a:gd name="T13" fmla="*/ 4 h 28"/>
                  <a:gd name="T14" fmla="*/ 9 w 12"/>
                  <a:gd name="T15" fmla="*/ 4 h 28"/>
                  <a:gd name="T16" fmla="*/ 4 w 12"/>
                  <a:gd name="T17" fmla="*/ 0 h 28"/>
                  <a:gd name="T18" fmla="*/ 0 w 12"/>
                  <a:gd name="T19" fmla="*/ 5 h 28"/>
                  <a:gd name="T20" fmla="*/ 0 w 12"/>
                  <a:gd name="T21" fmla="*/ 6 h 28"/>
                  <a:gd name="T22" fmla="*/ 0 w 12"/>
                  <a:gd name="T23" fmla="*/ 6 h 28"/>
                  <a:gd name="T24" fmla="*/ 3 w 12"/>
                  <a:gd name="T25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3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27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4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7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2"/>
                      <a:pt x="2" y="18"/>
                      <a:pt x="3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0" name="Freeform 206"/>
              <p:cNvSpPr/>
              <p:nvPr/>
            </p:nvSpPr>
            <p:spPr bwMode="auto">
              <a:xfrm rot="19870194">
                <a:off x="1053622" y="2779387"/>
                <a:ext cx="14061" cy="35153"/>
              </a:xfrm>
              <a:custGeom>
                <a:avLst/>
                <a:gdLst>
                  <a:gd name="T0" fmla="*/ 0 w 12"/>
                  <a:gd name="T1" fmla="*/ 6 h 30"/>
                  <a:gd name="T2" fmla="*/ 3 w 12"/>
                  <a:gd name="T3" fmla="*/ 26 h 30"/>
                  <a:gd name="T4" fmla="*/ 3 w 12"/>
                  <a:gd name="T5" fmla="*/ 26 h 30"/>
                  <a:gd name="T6" fmla="*/ 7 w 12"/>
                  <a:gd name="T7" fmla="*/ 30 h 30"/>
                  <a:gd name="T8" fmla="*/ 12 w 12"/>
                  <a:gd name="T9" fmla="*/ 25 h 30"/>
                  <a:gd name="T10" fmla="*/ 12 w 12"/>
                  <a:gd name="T11" fmla="*/ 25 h 30"/>
                  <a:gd name="T12" fmla="*/ 12 w 12"/>
                  <a:gd name="T13" fmla="*/ 25 h 30"/>
                  <a:gd name="T14" fmla="*/ 9 w 12"/>
                  <a:gd name="T15" fmla="*/ 4 h 30"/>
                  <a:gd name="T16" fmla="*/ 9 w 12"/>
                  <a:gd name="T17" fmla="*/ 4 h 30"/>
                  <a:gd name="T18" fmla="*/ 5 w 12"/>
                  <a:gd name="T19" fmla="*/ 0 h 30"/>
                  <a:gd name="T20" fmla="*/ 0 w 12"/>
                  <a:gd name="T21" fmla="*/ 5 h 30"/>
                  <a:gd name="T22" fmla="*/ 0 w 12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30">
                    <a:moveTo>
                      <a:pt x="0" y="6"/>
                    </a:moveTo>
                    <a:cubicBezTo>
                      <a:pt x="2" y="18"/>
                      <a:pt x="2" y="24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8"/>
                      <a:pt x="5" y="30"/>
                      <a:pt x="7" y="30"/>
                    </a:cubicBezTo>
                    <a:cubicBezTo>
                      <a:pt x="10" y="30"/>
                      <a:pt x="12" y="28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2"/>
                      <a:pt x="11" y="17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6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1" name="Freeform 207"/>
              <p:cNvSpPr/>
              <p:nvPr/>
            </p:nvSpPr>
            <p:spPr bwMode="auto">
              <a:xfrm rot="19870194">
                <a:off x="890260" y="2714263"/>
                <a:ext cx="17576" cy="33834"/>
              </a:xfrm>
              <a:custGeom>
                <a:avLst/>
                <a:gdLst>
                  <a:gd name="T0" fmla="*/ 0 w 15"/>
                  <a:gd name="T1" fmla="*/ 5 h 29"/>
                  <a:gd name="T2" fmla="*/ 1 w 15"/>
                  <a:gd name="T3" fmla="*/ 6 h 29"/>
                  <a:gd name="T4" fmla="*/ 1 w 15"/>
                  <a:gd name="T5" fmla="*/ 6 h 29"/>
                  <a:gd name="T6" fmla="*/ 6 w 15"/>
                  <a:gd name="T7" fmla="*/ 25 h 29"/>
                  <a:gd name="T8" fmla="*/ 6 w 15"/>
                  <a:gd name="T9" fmla="*/ 25 h 29"/>
                  <a:gd name="T10" fmla="*/ 10 w 15"/>
                  <a:gd name="T11" fmla="*/ 29 h 29"/>
                  <a:gd name="T12" fmla="*/ 15 w 15"/>
                  <a:gd name="T13" fmla="*/ 24 h 29"/>
                  <a:gd name="T14" fmla="*/ 15 w 15"/>
                  <a:gd name="T15" fmla="*/ 23 h 29"/>
                  <a:gd name="T16" fmla="*/ 15 w 15"/>
                  <a:gd name="T17" fmla="*/ 23 h 29"/>
                  <a:gd name="T18" fmla="*/ 10 w 15"/>
                  <a:gd name="T19" fmla="*/ 4 h 29"/>
                  <a:gd name="T20" fmla="*/ 10 w 15"/>
                  <a:gd name="T21" fmla="*/ 4 h 29"/>
                  <a:gd name="T22" fmla="*/ 5 w 15"/>
                  <a:gd name="T23" fmla="*/ 0 h 29"/>
                  <a:gd name="T24" fmla="*/ 0 w 15"/>
                  <a:gd name="T25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9">
                    <a:moveTo>
                      <a:pt x="0" y="5"/>
                    </a:moveTo>
                    <a:cubicBezTo>
                      <a:pt x="0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11"/>
                      <a:pt x="4" y="18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7"/>
                      <a:pt x="8" y="29"/>
                      <a:pt x="10" y="29"/>
                    </a:cubicBezTo>
                    <a:cubicBezTo>
                      <a:pt x="13" y="29"/>
                      <a:pt x="15" y="27"/>
                      <a:pt x="15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3" y="15"/>
                      <a:pt x="11" y="9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3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2" name="Freeform 208"/>
              <p:cNvSpPr/>
              <p:nvPr/>
            </p:nvSpPr>
            <p:spPr bwMode="auto">
              <a:xfrm rot="19870194">
                <a:off x="1219888" y="2827134"/>
                <a:ext cx="32956" cy="14061"/>
              </a:xfrm>
              <a:custGeom>
                <a:avLst/>
                <a:gdLst>
                  <a:gd name="T0" fmla="*/ 23 w 28"/>
                  <a:gd name="T1" fmla="*/ 0 h 12"/>
                  <a:gd name="T2" fmla="*/ 23 w 28"/>
                  <a:gd name="T3" fmla="*/ 0 h 12"/>
                  <a:gd name="T4" fmla="*/ 23 w 28"/>
                  <a:gd name="T5" fmla="*/ 0 h 12"/>
                  <a:gd name="T6" fmla="*/ 4 w 28"/>
                  <a:gd name="T7" fmla="*/ 3 h 12"/>
                  <a:gd name="T8" fmla="*/ 4 w 28"/>
                  <a:gd name="T9" fmla="*/ 3 h 12"/>
                  <a:gd name="T10" fmla="*/ 0 w 28"/>
                  <a:gd name="T11" fmla="*/ 7 h 12"/>
                  <a:gd name="T12" fmla="*/ 5 w 28"/>
                  <a:gd name="T13" fmla="*/ 12 h 12"/>
                  <a:gd name="T14" fmla="*/ 5 w 28"/>
                  <a:gd name="T15" fmla="*/ 12 h 12"/>
                  <a:gd name="T16" fmla="*/ 5 w 28"/>
                  <a:gd name="T17" fmla="*/ 12 h 12"/>
                  <a:gd name="T18" fmla="*/ 24 w 28"/>
                  <a:gd name="T19" fmla="*/ 10 h 12"/>
                  <a:gd name="T20" fmla="*/ 24 w 28"/>
                  <a:gd name="T21" fmla="*/ 9 h 12"/>
                  <a:gd name="T22" fmla="*/ 28 w 28"/>
                  <a:gd name="T23" fmla="*/ 5 h 12"/>
                  <a:gd name="T24" fmla="*/ 23 w 28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"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0" y="2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12" y="11"/>
                      <a:pt x="18" y="10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3" name="Freeform 209"/>
              <p:cNvSpPr/>
              <p:nvPr/>
            </p:nvSpPr>
            <p:spPr bwMode="auto">
              <a:xfrm rot="19870194">
                <a:off x="1081774" y="2628138"/>
                <a:ext cx="24607" cy="29001"/>
              </a:xfrm>
              <a:custGeom>
                <a:avLst/>
                <a:gdLst>
                  <a:gd name="T0" fmla="*/ 21 w 21"/>
                  <a:gd name="T1" fmla="*/ 18 h 25"/>
                  <a:gd name="T2" fmla="*/ 21 w 21"/>
                  <a:gd name="T3" fmla="*/ 18 h 25"/>
                  <a:gd name="T4" fmla="*/ 21 w 21"/>
                  <a:gd name="T5" fmla="*/ 18 h 25"/>
                  <a:gd name="T6" fmla="*/ 8 w 21"/>
                  <a:gd name="T7" fmla="*/ 1 h 25"/>
                  <a:gd name="T8" fmla="*/ 8 w 21"/>
                  <a:gd name="T9" fmla="*/ 1 h 25"/>
                  <a:gd name="T10" fmla="*/ 5 w 21"/>
                  <a:gd name="T11" fmla="*/ 0 h 25"/>
                  <a:gd name="T12" fmla="*/ 0 w 21"/>
                  <a:gd name="T13" fmla="*/ 5 h 25"/>
                  <a:gd name="T14" fmla="*/ 2 w 21"/>
                  <a:gd name="T15" fmla="*/ 9 h 25"/>
                  <a:gd name="T16" fmla="*/ 2 w 21"/>
                  <a:gd name="T17" fmla="*/ 9 h 25"/>
                  <a:gd name="T18" fmla="*/ 12 w 21"/>
                  <a:gd name="T19" fmla="*/ 22 h 25"/>
                  <a:gd name="T20" fmla="*/ 12 w 21"/>
                  <a:gd name="T21" fmla="*/ 22 h 25"/>
                  <a:gd name="T22" fmla="*/ 17 w 21"/>
                  <a:gd name="T23" fmla="*/ 25 h 25"/>
                  <a:gd name="T24" fmla="*/ 21 w 21"/>
                  <a:gd name="T25" fmla="*/ 20 h 25"/>
                  <a:gd name="T26" fmla="*/ 21 w 21"/>
                  <a:gd name="T27" fmla="*/ 19 h 25"/>
                  <a:gd name="T28" fmla="*/ 21 w 21"/>
                  <a:gd name="T2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5">
                    <a:moveTo>
                      <a:pt x="21" y="18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9" y="13"/>
                      <a:pt x="15" y="6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6"/>
                      <a:pt x="1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8" y="13"/>
                      <a:pt x="11" y="17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3"/>
                      <a:pt x="15" y="25"/>
                      <a:pt x="17" y="25"/>
                    </a:cubicBezTo>
                    <a:cubicBezTo>
                      <a:pt x="19" y="25"/>
                      <a:pt x="21" y="23"/>
                      <a:pt x="21" y="20"/>
                    </a:cubicBezTo>
                    <a:cubicBezTo>
                      <a:pt x="21" y="20"/>
                      <a:pt x="21" y="19"/>
                      <a:pt x="21" y="19"/>
                    </a:cubicBezTo>
                    <a:lnTo>
                      <a:pt x="21" y="18"/>
                    </a:ln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4" name="Freeform 210"/>
              <p:cNvSpPr/>
              <p:nvPr/>
            </p:nvSpPr>
            <p:spPr bwMode="auto">
              <a:xfrm rot="19870194">
                <a:off x="1102751" y="2667126"/>
                <a:ext cx="24607" cy="27243"/>
              </a:xfrm>
              <a:custGeom>
                <a:avLst/>
                <a:gdLst>
                  <a:gd name="T0" fmla="*/ 16 w 21"/>
                  <a:gd name="T1" fmla="*/ 0 h 23"/>
                  <a:gd name="T2" fmla="*/ 12 w 21"/>
                  <a:gd name="T3" fmla="*/ 3 h 23"/>
                  <a:gd name="T4" fmla="*/ 12 w 21"/>
                  <a:gd name="T5" fmla="*/ 3 h 23"/>
                  <a:gd name="T6" fmla="*/ 2 w 21"/>
                  <a:gd name="T7" fmla="*/ 14 h 23"/>
                  <a:gd name="T8" fmla="*/ 2 w 21"/>
                  <a:gd name="T9" fmla="*/ 14 h 23"/>
                  <a:gd name="T10" fmla="*/ 0 w 21"/>
                  <a:gd name="T11" fmla="*/ 18 h 23"/>
                  <a:gd name="T12" fmla="*/ 5 w 21"/>
                  <a:gd name="T13" fmla="*/ 23 h 23"/>
                  <a:gd name="T14" fmla="*/ 7 w 21"/>
                  <a:gd name="T15" fmla="*/ 22 h 23"/>
                  <a:gd name="T16" fmla="*/ 7 w 21"/>
                  <a:gd name="T17" fmla="*/ 22 h 23"/>
                  <a:gd name="T18" fmla="*/ 20 w 21"/>
                  <a:gd name="T19" fmla="*/ 6 h 23"/>
                  <a:gd name="T20" fmla="*/ 20 w 21"/>
                  <a:gd name="T21" fmla="*/ 6 h 23"/>
                  <a:gd name="T22" fmla="*/ 20 w 21"/>
                  <a:gd name="T23" fmla="*/ 6 h 23"/>
                  <a:gd name="T24" fmla="*/ 20 w 21"/>
                  <a:gd name="T25" fmla="*/ 6 h 23"/>
                  <a:gd name="T26" fmla="*/ 21 w 21"/>
                  <a:gd name="T27" fmla="*/ 4 h 23"/>
                  <a:gd name="T28" fmla="*/ 16 w 21"/>
                  <a:gd name="T2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3">
                    <a:moveTo>
                      <a:pt x="16" y="0"/>
                    </a:moveTo>
                    <a:cubicBezTo>
                      <a:pt x="14" y="0"/>
                      <a:pt x="12" y="1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7" y="11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0" y="17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6" y="23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14" y="17"/>
                      <a:pt x="18" y="12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5"/>
                      <a:pt x="21" y="4"/>
                    </a:cubicBezTo>
                    <a:cubicBezTo>
                      <a:pt x="21" y="2"/>
                      <a:pt x="19" y="0"/>
                      <a:pt x="16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5" name="Freeform 211"/>
              <p:cNvSpPr/>
              <p:nvPr/>
            </p:nvSpPr>
            <p:spPr bwMode="auto">
              <a:xfrm rot="19870194">
                <a:off x="1144957" y="2777063"/>
                <a:ext cx="30319" cy="17576"/>
              </a:xfrm>
              <a:custGeom>
                <a:avLst/>
                <a:gdLst>
                  <a:gd name="T0" fmla="*/ 21 w 26"/>
                  <a:gd name="T1" fmla="*/ 0 h 15"/>
                  <a:gd name="T2" fmla="*/ 20 w 26"/>
                  <a:gd name="T3" fmla="*/ 1 h 15"/>
                  <a:gd name="T4" fmla="*/ 20 w 26"/>
                  <a:gd name="T5" fmla="*/ 1 h 15"/>
                  <a:gd name="T6" fmla="*/ 8 w 26"/>
                  <a:gd name="T7" fmla="*/ 4 h 15"/>
                  <a:gd name="T8" fmla="*/ 8 w 26"/>
                  <a:gd name="T9" fmla="*/ 4 h 15"/>
                  <a:gd name="T10" fmla="*/ 7 w 26"/>
                  <a:gd name="T11" fmla="*/ 5 h 15"/>
                  <a:gd name="T12" fmla="*/ 3 w 26"/>
                  <a:gd name="T13" fmla="*/ 6 h 15"/>
                  <a:gd name="T14" fmla="*/ 3 w 26"/>
                  <a:gd name="T15" fmla="*/ 6 h 15"/>
                  <a:gd name="T16" fmla="*/ 0 w 26"/>
                  <a:gd name="T17" fmla="*/ 10 h 15"/>
                  <a:gd name="T18" fmla="*/ 4 w 26"/>
                  <a:gd name="T19" fmla="*/ 15 h 15"/>
                  <a:gd name="T20" fmla="*/ 5 w 26"/>
                  <a:gd name="T21" fmla="*/ 15 h 15"/>
                  <a:gd name="T22" fmla="*/ 5 w 26"/>
                  <a:gd name="T23" fmla="*/ 15 h 15"/>
                  <a:gd name="T24" fmla="*/ 11 w 26"/>
                  <a:gd name="T25" fmla="*/ 14 h 15"/>
                  <a:gd name="T26" fmla="*/ 11 w 26"/>
                  <a:gd name="T27" fmla="*/ 14 h 15"/>
                  <a:gd name="T28" fmla="*/ 12 w 26"/>
                  <a:gd name="T29" fmla="*/ 13 h 15"/>
                  <a:gd name="T30" fmla="*/ 23 w 26"/>
                  <a:gd name="T31" fmla="*/ 10 h 15"/>
                  <a:gd name="T32" fmla="*/ 23 w 26"/>
                  <a:gd name="T33" fmla="*/ 10 h 15"/>
                  <a:gd name="T34" fmla="*/ 26 w 26"/>
                  <a:gd name="T35" fmla="*/ 5 h 15"/>
                  <a:gd name="T36" fmla="*/ 21 w 26"/>
                  <a:gd name="T3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15">
                    <a:moveTo>
                      <a:pt x="21" y="0"/>
                    </a:moveTo>
                    <a:cubicBezTo>
                      <a:pt x="21" y="0"/>
                      <a:pt x="21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3"/>
                      <a:pt x="2" y="15"/>
                      <a:pt x="4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3"/>
                      <a:pt x="12" y="13"/>
                      <a:pt x="12" y="13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5" y="9"/>
                      <a:pt x="26" y="7"/>
                      <a:pt x="26" y="5"/>
                    </a:cubicBezTo>
                    <a:cubicBezTo>
                      <a:pt x="26" y="3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6" name="Freeform 212"/>
              <p:cNvSpPr/>
              <p:nvPr/>
            </p:nvSpPr>
            <p:spPr bwMode="auto">
              <a:xfrm rot="19870194">
                <a:off x="1260647" y="2799952"/>
                <a:ext cx="31637" cy="12743"/>
              </a:xfrm>
              <a:custGeom>
                <a:avLst/>
                <a:gdLst>
                  <a:gd name="T0" fmla="*/ 23 w 27"/>
                  <a:gd name="T1" fmla="*/ 0 h 11"/>
                  <a:gd name="T2" fmla="*/ 22 w 27"/>
                  <a:gd name="T3" fmla="*/ 0 h 11"/>
                  <a:gd name="T4" fmla="*/ 22 w 27"/>
                  <a:gd name="T5" fmla="*/ 0 h 11"/>
                  <a:gd name="T6" fmla="*/ 12 w 27"/>
                  <a:gd name="T7" fmla="*/ 1 h 11"/>
                  <a:gd name="T8" fmla="*/ 4 w 27"/>
                  <a:gd name="T9" fmla="*/ 2 h 11"/>
                  <a:gd name="T10" fmla="*/ 4 w 27"/>
                  <a:gd name="T11" fmla="*/ 2 h 11"/>
                  <a:gd name="T12" fmla="*/ 0 w 27"/>
                  <a:gd name="T13" fmla="*/ 7 h 11"/>
                  <a:gd name="T14" fmla="*/ 4 w 27"/>
                  <a:gd name="T15" fmla="*/ 11 h 11"/>
                  <a:gd name="T16" fmla="*/ 5 w 27"/>
                  <a:gd name="T17" fmla="*/ 11 h 11"/>
                  <a:gd name="T18" fmla="*/ 5 w 27"/>
                  <a:gd name="T19" fmla="*/ 11 h 11"/>
                  <a:gd name="T20" fmla="*/ 13 w 27"/>
                  <a:gd name="T21" fmla="*/ 11 h 11"/>
                  <a:gd name="T22" fmla="*/ 13 w 27"/>
                  <a:gd name="T23" fmla="*/ 11 h 11"/>
                  <a:gd name="T24" fmla="*/ 13 w 27"/>
                  <a:gd name="T25" fmla="*/ 10 h 11"/>
                  <a:gd name="T26" fmla="*/ 13 w 27"/>
                  <a:gd name="T27" fmla="*/ 11 h 11"/>
                  <a:gd name="T28" fmla="*/ 23 w 27"/>
                  <a:gd name="T29" fmla="*/ 9 h 11"/>
                  <a:gd name="T30" fmla="*/ 23 w 27"/>
                  <a:gd name="T31" fmla="*/ 9 h 11"/>
                  <a:gd name="T32" fmla="*/ 27 w 27"/>
                  <a:gd name="T33" fmla="*/ 4 h 11"/>
                  <a:gd name="T34" fmla="*/ 23 w 27"/>
                  <a:gd name="T3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" h="11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2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0"/>
                      <a:pt x="13" y="10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6" y="9"/>
                      <a:pt x="27" y="7"/>
                      <a:pt x="27" y="4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7" name="Freeform 213"/>
              <p:cNvSpPr/>
              <p:nvPr/>
            </p:nvSpPr>
            <p:spPr bwMode="auto">
              <a:xfrm rot="19870194">
                <a:off x="1228894" y="2716495"/>
                <a:ext cx="58441" cy="37350"/>
              </a:xfrm>
              <a:custGeom>
                <a:avLst/>
                <a:gdLst>
                  <a:gd name="T0" fmla="*/ 41 w 50"/>
                  <a:gd name="T1" fmla="*/ 30 h 32"/>
                  <a:gd name="T2" fmla="*/ 41 w 50"/>
                  <a:gd name="T3" fmla="*/ 30 h 32"/>
                  <a:gd name="T4" fmla="*/ 45 w 50"/>
                  <a:gd name="T5" fmla="*/ 32 h 32"/>
                  <a:gd name="T6" fmla="*/ 50 w 50"/>
                  <a:gd name="T7" fmla="*/ 27 h 32"/>
                  <a:gd name="T8" fmla="*/ 49 w 50"/>
                  <a:gd name="T9" fmla="*/ 25 h 32"/>
                  <a:gd name="T10" fmla="*/ 49 w 50"/>
                  <a:gd name="T11" fmla="*/ 25 h 32"/>
                  <a:gd name="T12" fmla="*/ 33 w 50"/>
                  <a:gd name="T13" fmla="*/ 10 h 32"/>
                  <a:gd name="T14" fmla="*/ 33 w 50"/>
                  <a:gd name="T15" fmla="*/ 10 h 32"/>
                  <a:gd name="T16" fmla="*/ 31 w 50"/>
                  <a:gd name="T17" fmla="*/ 10 h 32"/>
                  <a:gd name="T18" fmla="*/ 27 w 50"/>
                  <a:gd name="T19" fmla="*/ 11 h 32"/>
                  <a:gd name="T20" fmla="*/ 27 w 50"/>
                  <a:gd name="T21" fmla="*/ 10 h 32"/>
                  <a:gd name="T22" fmla="*/ 25 w 50"/>
                  <a:gd name="T23" fmla="*/ 6 h 32"/>
                  <a:gd name="T24" fmla="*/ 24 w 50"/>
                  <a:gd name="T25" fmla="*/ 6 h 32"/>
                  <a:gd name="T26" fmla="*/ 24 w 50"/>
                  <a:gd name="T27" fmla="*/ 6 h 32"/>
                  <a:gd name="T28" fmla="*/ 24 w 50"/>
                  <a:gd name="T29" fmla="*/ 6 h 32"/>
                  <a:gd name="T30" fmla="*/ 6 w 50"/>
                  <a:gd name="T31" fmla="*/ 0 h 32"/>
                  <a:gd name="T32" fmla="*/ 6 w 50"/>
                  <a:gd name="T33" fmla="*/ 0 h 32"/>
                  <a:gd name="T34" fmla="*/ 5 w 50"/>
                  <a:gd name="T35" fmla="*/ 0 h 32"/>
                  <a:gd name="T36" fmla="*/ 0 w 50"/>
                  <a:gd name="T37" fmla="*/ 5 h 32"/>
                  <a:gd name="T38" fmla="*/ 4 w 50"/>
                  <a:gd name="T39" fmla="*/ 9 h 32"/>
                  <a:gd name="T40" fmla="*/ 4 w 50"/>
                  <a:gd name="T41" fmla="*/ 10 h 32"/>
                  <a:gd name="T42" fmla="*/ 21 w 50"/>
                  <a:gd name="T43" fmla="*/ 15 h 32"/>
                  <a:gd name="T44" fmla="*/ 21 w 50"/>
                  <a:gd name="T45" fmla="*/ 15 h 32"/>
                  <a:gd name="T46" fmla="*/ 21 w 50"/>
                  <a:gd name="T47" fmla="*/ 15 h 32"/>
                  <a:gd name="T48" fmla="*/ 23 w 50"/>
                  <a:gd name="T49" fmla="*/ 15 h 32"/>
                  <a:gd name="T50" fmla="*/ 26 w 50"/>
                  <a:gd name="T51" fmla="*/ 13 h 32"/>
                  <a:gd name="T52" fmla="*/ 26 w 50"/>
                  <a:gd name="T53" fmla="*/ 14 h 32"/>
                  <a:gd name="T54" fmla="*/ 29 w 50"/>
                  <a:gd name="T55" fmla="*/ 18 h 32"/>
                  <a:gd name="T56" fmla="*/ 29 w 50"/>
                  <a:gd name="T57" fmla="*/ 18 h 32"/>
                  <a:gd name="T58" fmla="*/ 41 w 50"/>
                  <a:gd name="T5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0" h="32">
                    <a:moveTo>
                      <a:pt x="41" y="30"/>
                    </a:moveTo>
                    <a:cubicBezTo>
                      <a:pt x="41" y="30"/>
                      <a:pt x="41" y="30"/>
                      <a:pt x="41" y="30"/>
                    </a:cubicBezTo>
                    <a:cubicBezTo>
                      <a:pt x="42" y="31"/>
                      <a:pt x="43" y="32"/>
                      <a:pt x="45" y="32"/>
                    </a:cubicBezTo>
                    <a:cubicBezTo>
                      <a:pt x="48" y="32"/>
                      <a:pt x="50" y="30"/>
                      <a:pt x="50" y="27"/>
                    </a:cubicBezTo>
                    <a:cubicBezTo>
                      <a:pt x="50" y="26"/>
                      <a:pt x="49" y="26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6" y="19"/>
                      <a:pt x="40" y="14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2" y="10"/>
                      <a:pt x="31" y="10"/>
                    </a:cubicBezTo>
                    <a:cubicBezTo>
                      <a:pt x="29" y="10"/>
                      <a:pt x="28" y="10"/>
                      <a:pt x="27" y="11"/>
                    </a:cubicBezTo>
                    <a:cubicBezTo>
                      <a:pt x="27" y="11"/>
                      <a:pt x="27" y="11"/>
                      <a:pt x="27" y="10"/>
                    </a:cubicBezTo>
                    <a:cubicBezTo>
                      <a:pt x="27" y="8"/>
                      <a:pt x="26" y="7"/>
                      <a:pt x="25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18" y="4"/>
                      <a:pt x="12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9" y="11"/>
                      <a:pt x="15" y="13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5"/>
                      <a:pt x="22" y="15"/>
                      <a:pt x="23" y="15"/>
                    </a:cubicBezTo>
                    <a:cubicBezTo>
                      <a:pt x="24" y="15"/>
                      <a:pt x="26" y="14"/>
                      <a:pt x="26" y="1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6"/>
                      <a:pt x="27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5" y="22"/>
                      <a:pt x="39" y="26"/>
                      <a:pt x="41" y="3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8" name="Freeform 214"/>
              <p:cNvSpPr/>
              <p:nvPr/>
            </p:nvSpPr>
            <p:spPr bwMode="auto">
              <a:xfrm rot="19870194">
                <a:off x="1290340" y="2753845"/>
                <a:ext cx="21970" cy="29440"/>
              </a:xfrm>
              <a:custGeom>
                <a:avLst/>
                <a:gdLst>
                  <a:gd name="T0" fmla="*/ 19 w 19"/>
                  <a:gd name="T1" fmla="*/ 4 h 25"/>
                  <a:gd name="T2" fmla="*/ 14 w 19"/>
                  <a:gd name="T3" fmla="*/ 0 h 25"/>
                  <a:gd name="T4" fmla="*/ 10 w 19"/>
                  <a:gd name="T5" fmla="*/ 3 h 25"/>
                  <a:gd name="T6" fmla="*/ 10 w 19"/>
                  <a:gd name="T7" fmla="*/ 3 h 25"/>
                  <a:gd name="T8" fmla="*/ 2 w 19"/>
                  <a:gd name="T9" fmla="*/ 16 h 25"/>
                  <a:gd name="T10" fmla="*/ 2 w 19"/>
                  <a:gd name="T11" fmla="*/ 16 h 25"/>
                  <a:gd name="T12" fmla="*/ 0 w 19"/>
                  <a:gd name="T13" fmla="*/ 20 h 25"/>
                  <a:gd name="T14" fmla="*/ 5 w 19"/>
                  <a:gd name="T15" fmla="*/ 25 h 25"/>
                  <a:gd name="T16" fmla="*/ 8 w 19"/>
                  <a:gd name="T17" fmla="*/ 23 h 25"/>
                  <a:gd name="T18" fmla="*/ 8 w 19"/>
                  <a:gd name="T19" fmla="*/ 23 h 25"/>
                  <a:gd name="T20" fmla="*/ 8 w 19"/>
                  <a:gd name="T21" fmla="*/ 23 h 25"/>
                  <a:gd name="T22" fmla="*/ 8 w 19"/>
                  <a:gd name="T23" fmla="*/ 23 h 25"/>
                  <a:gd name="T24" fmla="*/ 19 w 19"/>
                  <a:gd name="T25" fmla="*/ 6 h 25"/>
                  <a:gd name="T26" fmla="*/ 19 w 19"/>
                  <a:gd name="T27" fmla="*/ 6 h 25"/>
                  <a:gd name="T28" fmla="*/ 19 w 19"/>
                  <a:gd name="T2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" h="25">
                    <a:moveTo>
                      <a:pt x="19" y="4"/>
                    </a:moveTo>
                    <a:cubicBezTo>
                      <a:pt x="19" y="2"/>
                      <a:pt x="17" y="0"/>
                      <a:pt x="14" y="0"/>
                    </a:cubicBezTo>
                    <a:cubicBezTo>
                      <a:pt x="12" y="0"/>
                      <a:pt x="10" y="1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8"/>
                      <a:pt x="6" y="12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2" y="25"/>
                      <a:pt x="5" y="25"/>
                    </a:cubicBezTo>
                    <a:cubicBezTo>
                      <a:pt x="6" y="25"/>
                      <a:pt x="7" y="24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4" y="18"/>
                      <a:pt x="17" y="11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9" name="Freeform 215"/>
              <p:cNvSpPr/>
              <p:nvPr/>
            </p:nvSpPr>
            <p:spPr bwMode="auto">
              <a:xfrm rot="19870194">
                <a:off x="1180631" y="2745678"/>
                <a:ext cx="33834" cy="14061"/>
              </a:xfrm>
              <a:custGeom>
                <a:avLst/>
                <a:gdLst>
                  <a:gd name="T0" fmla="*/ 24 w 29"/>
                  <a:gd name="T1" fmla="*/ 0 h 12"/>
                  <a:gd name="T2" fmla="*/ 24 w 29"/>
                  <a:gd name="T3" fmla="*/ 0 h 12"/>
                  <a:gd name="T4" fmla="*/ 24 w 29"/>
                  <a:gd name="T5" fmla="*/ 0 h 12"/>
                  <a:gd name="T6" fmla="*/ 19 w 29"/>
                  <a:gd name="T7" fmla="*/ 0 h 12"/>
                  <a:gd name="T8" fmla="*/ 19 w 29"/>
                  <a:gd name="T9" fmla="*/ 0 h 12"/>
                  <a:gd name="T10" fmla="*/ 19 w 29"/>
                  <a:gd name="T11" fmla="*/ 0 h 12"/>
                  <a:gd name="T12" fmla="*/ 19 w 29"/>
                  <a:gd name="T13" fmla="*/ 0 h 12"/>
                  <a:gd name="T14" fmla="*/ 4 w 29"/>
                  <a:gd name="T15" fmla="*/ 2 h 12"/>
                  <a:gd name="T16" fmla="*/ 4 w 29"/>
                  <a:gd name="T17" fmla="*/ 2 h 12"/>
                  <a:gd name="T18" fmla="*/ 0 w 29"/>
                  <a:gd name="T19" fmla="*/ 7 h 12"/>
                  <a:gd name="T20" fmla="*/ 5 w 29"/>
                  <a:gd name="T21" fmla="*/ 12 h 12"/>
                  <a:gd name="T22" fmla="*/ 6 w 29"/>
                  <a:gd name="T23" fmla="*/ 11 h 12"/>
                  <a:gd name="T24" fmla="*/ 6 w 29"/>
                  <a:gd name="T25" fmla="*/ 12 h 12"/>
                  <a:gd name="T26" fmla="*/ 20 w 29"/>
                  <a:gd name="T27" fmla="*/ 9 h 12"/>
                  <a:gd name="T28" fmla="*/ 24 w 29"/>
                  <a:gd name="T29" fmla="*/ 9 h 12"/>
                  <a:gd name="T30" fmla="*/ 24 w 29"/>
                  <a:gd name="T31" fmla="*/ 9 h 12"/>
                  <a:gd name="T32" fmla="*/ 29 w 29"/>
                  <a:gd name="T33" fmla="*/ 4 h 12"/>
                  <a:gd name="T34" fmla="*/ 24 w 29"/>
                  <a:gd name="T3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" h="12">
                    <a:moveTo>
                      <a:pt x="2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5" y="0"/>
                      <a:pt x="10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6" y="12"/>
                      <a:pt x="6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2" y="10"/>
                      <a:pt x="16" y="10"/>
                      <a:pt x="20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7" y="9"/>
                      <a:pt x="29" y="7"/>
                      <a:pt x="29" y="4"/>
                    </a:cubicBezTo>
                    <a:cubicBezTo>
                      <a:pt x="29" y="2"/>
                      <a:pt x="27" y="0"/>
                      <a:pt x="24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0" name="Freeform 216"/>
              <p:cNvSpPr/>
              <p:nvPr/>
            </p:nvSpPr>
            <p:spPr bwMode="auto">
              <a:xfrm rot="19870194">
                <a:off x="1180483" y="2856942"/>
                <a:ext cx="32956" cy="15379"/>
              </a:xfrm>
              <a:custGeom>
                <a:avLst/>
                <a:gdLst>
                  <a:gd name="T0" fmla="*/ 23 w 28"/>
                  <a:gd name="T1" fmla="*/ 0 h 13"/>
                  <a:gd name="T2" fmla="*/ 23 w 28"/>
                  <a:gd name="T3" fmla="*/ 0 h 13"/>
                  <a:gd name="T4" fmla="*/ 23 w 28"/>
                  <a:gd name="T5" fmla="*/ 0 h 13"/>
                  <a:gd name="T6" fmla="*/ 4 w 28"/>
                  <a:gd name="T7" fmla="*/ 3 h 13"/>
                  <a:gd name="T8" fmla="*/ 4 w 28"/>
                  <a:gd name="T9" fmla="*/ 4 h 13"/>
                  <a:gd name="T10" fmla="*/ 0 w 28"/>
                  <a:gd name="T11" fmla="*/ 8 h 13"/>
                  <a:gd name="T12" fmla="*/ 5 w 28"/>
                  <a:gd name="T13" fmla="*/ 13 h 13"/>
                  <a:gd name="T14" fmla="*/ 6 w 28"/>
                  <a:gd name="T15" fmla="*/ 13 h 13"/>
                  <a:gd name="T16" fmla="*/ 6 w 28"/>
                  <a:gd name="T17" fmla="*/ 13 h 13"/>
                  <a:gd name="T18" fmla="*/ 24 w 28"/>
                  <a:gd name="T19" fmla="*/ 10 h 13"/>
                  <a:gd name="T20" fmla="*/ 24 w 28"/>
                  <a:gd name="T21" fmla="*/ 9 h 13"/>
                  <a:gd name="T22" fmla="*/ 28 w 28"/>
                  <a:gd name="T23" fmla="*/ 5 h 13"/>
                  <a:gd name="T24" fmla="*/ 23 w 28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0" y="2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4"/>
                      <a:pt x="0" y="6"/>
                      <a:pt x="0" y="8"/>
                    </a:cubicBezTo>
                    <a:cubicBezTo>
                      <a:pt x="0" y="11"/>
                      <a:pt x="2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2" y="12"/>
                      <a:pt x="18" y="11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1" name="Freeform 217"/>
              <p:cNvSpPr/>
              <p:nvPr/>
            </p:nvSpPr>
            <p:spPr bwMode="auto">
              <a:xfrm rot="19870194">
                <a:off x="1142801" y="2888719"/>
                <a:ext cx="32956" cy="15379"/>
              </a:xfrm>
              <a:custGeom>
                <a:avLst/>
                <a:gdLst>
                  <a:gd name="T0" fmla="*/ 23 w 28"/>
                  <a:gd name="T1" fmla="*/ 0 h 13"/>
                  <a:gd name="T2" fmla="*/ 22 w 28"/>
                  <a:gd name="T3" fmla="*/ 0 h 13"/>
                  <a:gd name="T4" fmla="*/ 22 w 28"/>
                  <a:gd name="T5" fmla="*/ 0 h 13"/>
                  <a:gd name="T6" fmla="*/ 3 w 28"/>
                  <a:gd name="T7" fmla="*/ 4 h 13"/>
                  <a:gd name="T8" fmla="*/ 3 w 28"/>
                  <a:gd name="T9" fmla="*/ 4 h 13"/>
                  <a:gd name="T10" fmla="*/ 0 w 28"/>
                  <a:gd name="T11" fmla="*/ 8 h 13"/>
                  <a:gd name="T12" fmla="*/ 4 w 28"/>
                  <a:gd name="T13" fmla="*/ 13 h 13"/>
                  <a:gd name="T14" fmla="*/ 5 w 28"/>
                  <a:gd name="T15" fmla="*/ 13 h 13"/>
                  <a:gd name="T16" fmla="*/ 5 w 28"/>
                  <a:gd name="T17" fmla="*/ 13 h 13"/>
                  <a:gd name="T18" fmla="*/ 24 w 28"/>
                  <a:gd name="T19" fmla="*/ 9 h 13"/>
                  <a:gd name="T20" fmla="*/ 24 w 28"/>
                  <a:gd name="T21" fmla="*/ 9 h 13"/>
                  <a:gd name="T22" fmla="*/ 28 w 28"/>
                  <a:gd name="T23" fmla="*/ 5 h 13"/>
                  <a:gd name="T24" fmla="*/ 23 w 28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0"/>
                    </a:moveTo>
                    <a:cubicBezTo>
                      <a:pt x="23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12" y="12"/>
                      <a:pt x="18" y="10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2" name="Freeform 218"/>
              <p:cNvSpPr/>
              <p:nvPr/>
            </p:nvSpPr>
            <p:spPr bwMode="auto">
              <a:xfrm rot="19870194">
                <a:off x="1019184" y="2871919"/>
                <a:ext cx="14061" cy="32956"/>
              </a:xfrm>
              <a:custGeom>
                <a:avLst/>
                <a:gdLst>
                  <a:gd name="T0" fmla="*/ 7 w 12"/>
                  <a:gd name="T1" fmla="*/ 28 h 28"/>
                  <a:gd name="T2" fmla="*/ 12 w 12"/>
                  <a:gd name="T3" fmla="*/ 23 h 28"/>
                  <a:gd name="T4" fmla="*/ 12 w 12"/>
                  <a:gd name="T5" fmla="*/ 23 h 28"/>
                  <a:gd name="T6" fmla="*/ 12 w 12"/>
                  <a:gd name="T7" fmla="*/ 23 h 28"/>
                  <a:gd name="T8" fmla="*/ 9 w 12"/>
                  <a:gd name="T9" fmla="*/ 4 h 28"/>
                  <a:gd name="T10" fmla="*/ 9 w 12"/>
                  <a:gd name="T11" fmla="*/ 4 h 28"/>
                  <a:gd name="T12" fmla="*/ 4 w 12"/>
                  <a:gd name="T13" fmla="*/ 0 h 28"/>
                  <a:gd name="T14" fmla="*/ 0 w 12"/>
                  <a:gd name="T15" fmla="*/ 4 h 28"/>
                  <a:gd name="T16" fmla="*/ 0 w 12"/>
                  <a:gd name="T17" fmla="*/ 5 h 28"/>
                  <a:gd name="T18" fmla="*/ 0 w 12"/>
                  <a:gd name="T19" fmla="*/ 5 h 28"/>
                  <a:gd name="T20" fmla="*/ 2 w 12"/>
                  <a:gd name="T21" fmla="*/ 24 h 28"/>
                  <a:gd name="T22" fmla="*/ 2 w 12"/>
                  <a:gd name="T23" fmla="*/ 24 h 28"/>
                  <a:gd name="T24" fmla="*/ 7 w 12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7" y="28"/>
                    </a:move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1" y="17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3" y="26"/>
                      <a:pt x="5" y="28"/>
                      <a:pt x="7" y="28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3" name="Freeform 219"/>
              <p:cNvSpPr/>
              <p:nvPr/>
            </p:nvSpPr>
            <p:spPr bwMode="auto">
              <a:xfrm rot="19870194">
                <a:off x="988151" y="2831171"/>
                <a:ext cx="14940" cy="34274"/>
              </a:xfrm>
              <a:custGeom>
                <a:avLst/>
                <a:gdLst>
                  <a:gd name="T0" fmla="*/ 13 w 13"/>
                  <a:gd name="T1" fmla="*/ 24 h 29"/>
                  <a:gd name="T2" fmla="*/ 12 w 13"/>
                  <a:gd name="T3" fmla="*/ 23 h 29"/>
                  <a:gd name="T4" fmla="*/ 13 w 13"/>
                  <a:gd name="T5" fmla="*/ 23 h 29"/>
                  <a:gd name="T6" fmla="*/ 10 w 13"/>
                  <a:gd name="T7" fmla="*/ 4 h 29"/>
                  <a:gd name="T8" fmla="*/ 10 w 13"/>
                  <a:gd name="T9" fmla="*/ 4 h 29"/>
                  <a:gd name="T10" fmla="*/ 5 w 13"/>
                  <a:gd name="T11" fmla="*/ 0 h 29"/>
                  <a:gd name="T12" fmla="*/ 0 w 13"/>
                  <a:gd name="T13" fmla="*/ 5 h 29"/>
                  <a:gd name="T14" fmla="*/ 1 w 13"/>
                  <a:gd name="T15" fmla="*/ 6 h 29"/>
                  <a:gd name="T16" fmla="*/ 0 w 13"/>
                  <a:gd name="T17" fmla="*/ 6 h 29"/>
                  <a:gd name="T18" fmla="*/ 3 w 13"/>
                  <a:gd name="T19" fmla="*/ 25 h 29"/>
                  <a:gd name="T20" fmla="*/ 3 w 13"/>
                  <a:gd name="T21" fmla="*/ 25 h 29"/>
                  <a:gd name="T22" fmla="*/ 8 w 13"/>
                  <a:gd name="T23" fmla="*/ 29 h 29"/>
                  <a:gd name="T24" fmla="*/ 13 w 13"/>
                  <a:gd name="T25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9">
                    <a:moveTo>
                      <a:pt x="13" y="24"/>
                    </a:moveTo>
                    <a:cubicBezTo>
                      <a:pt x="13" y="24"/>
                      <a:pt x="13" y="23"/>
                      <a:pt x="12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7"/>
                      <a:pt x="11" y="11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2"/>
                      <a:pt x="2" y="18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4" y="27"/>
                      <a:pt x="6" y="29"/>
                      <a:pt x="8" y="29"/>
                    </a:cubicBezTo>
                    <a:cubicBezTo>
                      <a:pt x="11" y="29"/>
                      <a:pt x="13" y="27"/>
                      <a:pt x="13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4" name="Freeform 220"/>
              <p:cNvSpPr/>
              <p:nvPr/>
            </p:nvSpPr>
            <p:spPr bwMode="auto">
              <a:xfrm rot="19870194">
                <a:off x="1069276" y="2955867"/>
                <a:ext cx="32956" cy="16697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7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4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3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3" y="12"/>
                      <a:pt x="19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5" name="Freeform 221"/>
              <p:cNvSpPr/>
              <p:nvPr/>
            </p:nvSpPr>
            <p:spPr bwMode="auto">
              <a:xfrm rot="19870194">
                <a:off x="1000035" y="2917830"/>
                <a:ext cx="3251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6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4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2" y="12"/>
                      <a:pt x="19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6" name="Freeform 222"/>
              <p:cNvSpPr/>
              <p:nvPr/>
            </p:nvSpPr>
            <p:spPr bwMode="auto">
              <a:xfrm rot="19870194">
                <a:off x="1104984" y="2921635"/>
                <a:ext cx="3295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6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5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2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3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2" y="12"/>
                      <a:pt x="18" y="11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7" name="Freeform 223"/>
              <p:cNvSpPr/>
              <p:nvPr/>
            </p:nvSpPr>
            <p:spPr bwMode="auto">
              <a:xfrm rot="19870194">
                <a:off x="1082559" y="2818477"/>
                <a:ext cx="14061" cy="32956"/>
              </a:xfrm>
              <a:custGeom>
                <a:avLst/>
                <a:gdLst>
                  <a:gd name="T0" fmla="*/ 12 w 12"/>
                  <a:gd name="T1" fmla="*/ 23 h 28"/>
                  <a:gd name="T2" fmla="*/ 9 w 12"/>
                  <a:gd name="T3" fmla="*/ 4 h 28"/>
                  <a:gd name="T4" fmla="*/ 9 w 12"/>
                  <a:gd name="T5" fmla="*/ 4 h 28"/>
                  <a:gd name="T6" fmla="*/ 4 w 12"/>
                  <a:gd name="T7" fmla="*/ 0 h 28"/>
                  <a:gd name="T8" fmla="*/ 0 w 12"/>
                  <a:gd name="T9" fmla="*/ 5 h 28"/>
                  <a:gd name="T10" fmla="*/ 0 w 12"/>
                  <a:gd name="T11" fmla="*/ 5 h 28"/>
                  <a:gd name="T12" fmla="*/ 0 w 12"/>
                  <a:gd name="T13" fmla="*/ 5 h 28"/>
                  <a:gd name="T14" fmla="*/ 2 w 12"/>
                  <a:gd name="T15" fmla="*/ 24 h 28"/>
                  <a:gd name="T16" fmla="*/ 3 w 12"/>
                  <a:gd name="T17" fmla="*/ 24 h 28"/>
                  <a:gd name="T18" fmla="*/ 7 w 12"/>
                  <a:gd name="T19" fmla="*/ 28 h 28"/>
                  <a:gd name="T20" fmla="*/ 12 w 12"/>
                  <a:gd name="T21" fmla="*/ 23 h 28"/>
                  <a:gd name="T22" fmla="*/ 12 w 12"/>
                  <a:gd name="T23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28">
                    <a:moveTo>
                      <a:pt x="12" y="23"/>
                    </a:move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2" y="18"/>
                      <a:pt x="2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6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8" name="Freeform 224"/>
              <p:cNvSpPr/>
              <p:nvPr/>
            </p:nvSpPr>
            <p:spPr bwMode="auto">
              <a:xfrm rot="19870194">
                <a:off x="904624" y="2605210"/>
                <a:ext cx="30758" cy="23728"/>
              </a:xfrm>
              <a:custGeom>
                <a:avLst/>
                <a:gdLst>
                  <a:gd name="T0" fmla="*/ 22 w 26"/>
                  <a:gd name="T1" fmla="*/ 20 h 20"/>
                  <a:gd name="T2" fmla="*/ 26 w 26"/>
                  <a:gd name="T3" fmla="*/ 15 h 20"/>
                  <a:gd name="T4" fmla="*/ 25 w 26"/>
                  <a:gd name="T5" fmla="*/ 12 h 20"/>
                  <a:gd name="T6" fmla="*/ 25 w 26"/>
                  <a:gd name="T7" fmla="*/ 12 h 20"/>
                  <a:gd name="T8" fmla="*/ 11 w 26"/>
                  <a:gd name="T9" fmla="*/ 3 h 20"/>
                  <a:gd name="T10" fmla="*/ 11 w 26"/>
                  <a:gd name="T11" fmla="*/ 3 h 20"/>
                  <a:gd name="T12" fmla="*/ 11 w 26"/>
                  <a:gd name="T13" fmla="*/ 3 h 20"/>
                  <a:gd name="T14" fmla="*/ 11 w 26"/>
                  <a:gd name="T15" fmla="*/ 3 h 20"/>
                  <a:gd name="T16" fmla="*/ 7 w 26"/>
                  <a:gd name="T17" fmla="*/ 1 h 20"/>
                  <a:gd name="T18" fmla="*/ 7 w 26"/>
                  <a:gd name="T19" fmla="*/ 1 h 20"/>
                  <a:gd name="T20" fmla="*/ 5 w 26"/>
                  <a:gd name="T21" fmla="*/ 0 h 20"/>
                  <a:gd name="T22" fmla="*/ 0 w 26"/>
                  <a:gd name="T23" fmla="*/ 5 h 20"/>
                  <a:gd name="T24" fmla="*/ 3 w 26"/>
                  <a:gd name="T25" fmla="*/ 9 h 20"/>
                  <a:gd name="T26" fmla="*/ 3 w 26"/>
                  <a:gd name="T27" fmla="*/ 9 h 20"/>
                  <a:gd name="T28" fmla="*/ 7 w 26"/>
                  <a:gd name="T29" fmla="*/ 11 h 20"/>
                  <a:gd name="T30" fmla="*/ 18 w 26"/>
                  <a:gd name="T31" fmla="*/ 19 h 20"/>
                  <a:gd name="T32" fmla="*/ 19 w 26"/>
                  <a:gd name="T33" fmla="*/ 19 h 20"/>
                  <a:gd name="T34" fmla="*/ 22 w 26"/>
                  <a:gd name="T3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20">
                    <a:moveTo>
                      <a:pt x="22" y="20"/>
                    </a:moveTo>
                    <a:cubicBezTo>
                      <a:pt x="24" y="20"/>
                      <a:pt x="26" y="18"/>
                      <a:pt x="26" y="15"/>
                    </a:cubicBezTo>
                    <a:cubicBezTo>
                      <a:pt x="26" y="14"/>
                      <a:pt x="26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1" y="8"/>
                      <a:pt x="16" y="5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12" y="13"/>
                      <a:pt x="15" y="16"/>
                      <a:pt x="1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20" y="20"/>
                      <a:pt x="22" y="2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9" name="Freeform 225"/>
              <p:cNvSpPr/>
              <p:nvPr/>
            </p:nvSpPr>
            <p:spPr bwMode="auto">
              <a:xfrm rot="19870194">
                <a:off x="1035892" y="2989715"/>
                <a:ext cx="31637" cy="17576"/>
              </a:xfrm>
              <a:custGeom>
                <a:avLst/>
                <a:gdLst>
                  <a:gd name="T0" fmla="*/ 23 w 27"/>
                  <a:gd name="T1" fmla="*/ 0 h 15"/>
                  <a:gd name="T2" fmla="*/ 21 w 27"/>
                  <a:gd name="T3" fmla="*/ 0 h 15"/>
                  <a:gd name="T4" fmla="*/ 21 w 27"/>
                  <a:gd name="T5" fmla="*/ 0 h 15"/>
                  <a:gd name="T6" fmla="*/ 3 w 27"/>
                  <a:gd name="T7" fmla="*/ 6 h 15"/>
                  <a:gd name="T8" fmla="*/ 3 w 27"/>
                  <a:gd name="T9" fmla="*/ 6 h 15"/>
                  <a:gd name="T10" fmla="*/ 0 w 27"/>
                  <a:gd name="T11" fmla="*/ 11 h 15"/>
                  <a:gd name="T12" fmla="*/ 5 w 27"/>
                  <a:gd name="T13" fmla="*/ 15 h 15"/>
                  <a:gd name="T14" fmla="*/ 6 w 27"/>
                  <a:gd name="T15" fmla="*/ 15 h 15"/>
                  <a:gd name="T16" fmla="*/ 6 w 27"/>
                  <a:gd name="T17" fmla="*/ 15 h 15"/>
                  <a:gd name="T18" fmla="*/ 24 w 27"/>
                  <a:gd name="T19" fmla="*/ 9 h 15"/>
                  <a:gd name="T20" fmla="*/ 24 w 27"/>
                  <a:gd name="T21" fmla="*/ 9 h 15"/>
                  <a:gd name="T22" fmla="*/ 27 w 27"/>
                  <a:gd name="T23" fmla="*/ 5 h 15"/>
                  <a:gd name="T24" fmla="*/ 23 w 27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5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7" y="2"/>
                      <a:pt x="9" y="4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3"/>
                      <a:pt x="20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0" name="Freeform 226"/>
              <p:cNvSpPr/>
              <p:nvPr/>
            </p:nvSpPr>
            <p:spPr bwMode="auto">
              <a:xfrm rot="19870194">
                <a:off x="1107251" y="2812901"/>
                <a:ext cx="33834" cy="17576"/>
              </a:xfrm>
              <a:custGeom>
                <a:avLst/>
                <a:gdLst>
                  <a:gd name="T0" fmla="*/ 25 w 29"/>
                  <a:gd name="T1" fmla="*/ 0 h 15"/>
                  <a:gd name="T2" fmla="*/ 24 w 29"/>
                  <a:gd name="T3" fmla="*/ 0 h 15"/>
                  <a:gd name="T4" fmla="*/ 23 w 29"/>
                  <a:gd name="T5" fmla="*/ 0 h 15"/>
                  <a:gd name="T6" fmla="*/ 14 w 29"/>
                  <a:gd name="T7" fmla="*/ 3 h 15"/>
                  <a:gd name="T8" fmla="*/ 14 w 29"/>
                  <a:gd name="T9" fmla="*/ 3 h 15"/>
                  <a:gd name="T10" fmla="*/ 14 w 29"/>
                  <a:gd name="T11" fmla="*/ 3 h 15"/>
                  <a:gd name="T12" fmla="*/ 13 w 29"/>
                  <a:gd name="T13" fmla="*/ 3 h 15"/>
                  <a:gd name="T14" fmla="*/ 11 w 29"/>
                  <a:gd name="T15" fmla="*/ 4 h 15"/>
                  <a:gd name="T16" fmla="*/ 4 w 29"/>
                  <a:gd name="T17" fmla="*/ 6 h 15"/>
                  <a:gd name="T18" fmla="*/ 4 w 29"/>
                  <a:gd name="T19" fmla="*/ 6 h 15"/>
                  <a:gd name="T20" fmla="*/ 0 w 29"/>
                  <a:gd name="T21" fmla="*/ 10 h 15"/>
                  <a:gd name="T22" fmla="*/ 5 w 29"/>
                  <a:gd name="T23" fmla="*/ 15 h 15"/>
                  <a:gd name="T24" fmla="*/ 6 w 29"/>
                  <a:gd name="T25" fmla="*/ 15 h 15"/>
                  <a:gd name="T26" fmla="*/ 6 w 29"/>
                  <a:gd name="T27" fmla="*/ 15 h 15"/>
                  <a:gd name="T28" fmla="*/ 13 w 29"/>
                  <a:gd name="T29" fmla="*/ 13 h 15"/>
                  <a:gd name="T30" fmla="*/ 15 w 29"/>
                  <a:gd name="T31" fmla="*/ 12 h 15"/>
                  <a:gd name="T32" fmla="*/ 16 w 29"/>
                  <a:gd name="T33" fmla="*/ 12 h 15"/>
                  <a:gd name="T34" fmla="*/ 16 w 29"/>
                  <a:gd name="T35" fmla="*/ 12 h 15"/>
                  <a:gd name="T36" fmla="*/ 16 w 29"/>
                  <a:gd name="T37" fmla="*/ 12 h 15"/>
                  <a:gd name="T38" fmla="*/ 16 w 29"/>
                  <a:gd name="T39" fmla="*/ 12 h 15"/>
                  <a:gd name="T40" fmla="*/ 16 w 29"/>
                  <a:gd name="T41" fmla="*/ 12 h 15"/>
                  <a:gd name="T42" fmla="*/ 16 w 29"/>
                  <a:gd name="T43" fmla="*/ 12 h 15"/>
                  <a:gd name="T44" fmla="*/ 16 w 29"/>
                  <a:gd name="T45" fmla="*/ 12 h 15"/>
                  <a:gd name="T46" fmla="*/ 26 w 29"/>
                  <a:gd name="T47" fmla="*/ 9 h 15"/>
                  <a:gd name="T48" fmla="*/ 26 w 29"/>
                  <a:gd name="T49" fmla="*/ 9 h 15"/>
                  <a:gd name="T50" fmla="*/ 29 w 29"/>
                  <a:gd name="T51" fmla="*/ 5 h 15"/>
                  <a:gd name="T52" fmla="*/ 25 w 29"/>
                  <a:gd name="T5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" h="15">
                    <a:moveTo>
                      <a:pt x="2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3"/>
                      <a:pt x="12" y="3"/>
                      <a:pt x="11" y="4"/>
                    </a:cubicBezTo>
                    <a:cubicBezTo>
                      <a:pt x="9" y="4"/>
                      <a:pt x="7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6"/>
                      <a:pt x="0" y="8"/>
                      <a:pt x="0" y="10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9" y="14"/>
                      <a:pt x="12" y="13"/>
                      <a:pt x="13" y="13"/>
                    </a:cubicBezTo>
                    <a:cubicBezTo>
                      <a:pt x="14" y="13"/>
                      <a:pt x="15" y="12"/>
                      <a:pt x="15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8" y="9"/>
                      <a:pt x="29" y="7"/>
                      <a:pt x="29" y="5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1" name="Freeform 227"/>
              <p:cNvSpPr/>
              <p:nvPr/>
            </p:nvSpPr>
            <p:spPr bwMode="auto">
              <a:xfrm rot="19870194">
                <a:off x="817870" y="2586995"/>
                <a:ext cx="443801" cy="393269"/>
              </a:xfrm>
              <a:custGeom>
                <a:avLst/>
                <a:gdLst>
                  <a:gd name="T0" fmla="*/ 363 w 378"/>
                  <a:gd name="T1" fmla="*/ 233 h 335"/>
                  <a:gd name="T2" fmla="*/ 326 w 378"/>
                  <a:gd name="T3" fmla="*/ 226 h 335"/>
                  <a:gd name="T4" fmla="*/ 280 w 378"/>
                  <a:gd name="T5" fmla="*/ 238 h 335"/>
                  <a:gd name="T6" fmla="*/ 242 w 378"/>
                  <a:gd name="T7" fmla="*/ 249 h 335"/>
                  <a:gd name="T8" fmla="*/ 191 w 378"/>
                  <a:gd name="T9" fmla="*/ 262 h 335"/>
                  <a:gd name="T10" fmla="*/ 182 w 378"/>
                  <a:gd name="T11" fmla="*/ 199 h 335"/>
                  <a:gd name="T12" fmla="*/ 174 w 378"/>
                  <a:gd name="T13" fmla="*/ 140 h 335"/>
                  <a:gd name="T14" fmla="*/ 218 w 378"/>
                  <a:gd name="T15" fmla="*/ 130 h 335"/>
                  <a:gd name="T16" fmla="*/ 263 w 378"/>
                  <a:gd name="T17" fmla="*/ 117 h 335"/>
                  <a:gd name="T18" fmla="*/ 276 w 378"/>
                  <a:gd name="T19" fmla="*/ 101 h 335"/>
                  <a:gd name="T20" fmla="*/ 255 w 378"/>
                  <a:gd name="T21" fmla="*/ 86 h 335"/>
                  <a:gd name="T22" fmla="*/ 228 w 378"/>
                  <a:gd name="T23" fmla="*/ 89 h 335"/>
                  <a:gd name="T24" fmla="*/ 203 w 378"/>
                  <a:gd name="T25" fmla="*/ 101 h 335"/>
                  <a:gd name="T26" fmla="*/ 186 w 378"/>
                  <a:gd name="T27" fmla="*/ 111 h 335"/>
                  <a:gd name="T28" fmla="*/ 171 w 378"/>
                  <a:gd name="T29" fmla="*/ 117 h 335"/>
                  <a:gd name="T30" fmla="*/ 167 w 378"/>
                  <a:gd name="T31" fmla="*/ 84 h 335"/>
                  <a:gd name="T32" fmla="*/ 164 w 378"/>
                  <a:gd name="T33" fmla="*/ 49 h 335"/>
                  <a:gd name="T34" fmla="*/ 165 w 378"/>
                  <a:gd name="T35" fmla="*/ 40 h 335"/>
                  <a:gd name="T36" fmla="*/ 167 w 378"/>
                  <a:gd name="T37" fmla="*/ 33 h 335"/>
                  <a:gd name="T38" fmla="*/ 169 w 378"/>
                  <a:gd name="T39" fmla="*/ 21 h 335"/>
                  <a:gd name="T40" fmla="*/ 169 w 378"/>
                  <a:gd name="T41" fmla="*/ 20 h 335"/>
                  <a:gd name="T42" fmla="*/ 155 w 378"/>
                  <a:gd name="T43" fmla="*/ 8 h 335"/>
                  <a:gd name="T44" fmla="*/ 129 w 378"/>
                  <a:gd name="T45" fmla="*/ 1 h 335"/>
                  <a:gd name="T46" fmla="*/ 105 w 378"/>
                  <a:gd name="T47" fmla="*/ 6 h 335"/>
                  <a:gd name="T48" fmla="*/ 99 w 378"/>
                  <a:gd name="T49" fmla="*/ 15 h 335"/>
                  <a:gd name="T50" fmla="*/ 105 w 378"/>
                  <a:gd name="T51" fmla="*/ 23 h 335"/>
                  <a:gd name="T52" fmla="*/ 108 w 378"/>
                  <a:gd name="T53" fmla="*/ 26 h 335"/>
                  <a:gd name="T54" fmla="*/ 112 w 378"/>
                  <a:gd name="T55" fmla="*/ 32 h 335"/>
                  <a:gd name="T56" fmla="*/ 139 w 378"/>
                  <a:gd name="T57" fmla="*/ 136 h 335"/>
                  <a:gd name="T58" fmla="*/ 159 w 378"/>
                  <a:gd name="T59" fmla="*/ 271 h 335"/>
                  <a:gd name="T60" fmla="*/ 82 w 378"/>
                  <a:gd name="T61" fmla="*/ 292 h 335"/>
                  <a:gd name="T62" fmla="*/ 13 w 378"/>
                  <a:gd name="T63" fmla="*/ 309 h 335"/>
                  <a:gd name="T64" fmla="*/ 1 w 378"/>
                  <a:gd name="T65" fmla="*/ 318 h 335"/>
                  <a:gd name="T66" fmla="*/ 14 w 378"/>
                  <a:gd name="T67" fmla="*/ 329 h 335"/>
                  <a:gd name="T68" fmla="*/ 15 w 378"/>
                  <a:gd name="T69" fmla="*/ 329 h 335"/>
                  <a:gd name="T70" fmla="*/ 15 w 378"/>
                  <a:gd name="T71" fmla="*/ 329 h 335"/>
                  <a:gd name="T72" fmla="*/ 15 w 378"/>
                  <a:gd name="T73" fmla="*/ 329 h 335"/>
                  <a:gd name="T74" fmla="*/ 16 w 378"/>
                  <a:gd name="T75" fmla="*/ 329 h 335"/>
                  <a:gd name="T76" fmla="*/ 16 w 378"/>
                  <a:gd name="T77" fmla="*/ 329 h 335"/>
                  <a:gd name="T78" fmla="*/ 43 w 378"/>
                  <a:gd name="T79" fmla="*/ 334 h 335"/>
                  <a:gd name="T80" fmla="*/ 69 w 378"/>
                  <a:gd name="T81" fmla="*/ 327 h 335"/>
                  <a:gd name="T82" fmla="*/ 88 w 378"/>
                  <a:gd name="T83" fmla="*/ 320 h 335"/>
                  <a:gd name="T84" fmla="*/ 117 w 378"/>
                  <a:gd name="T85" fmla="*/ 311 h 335"/>
                  <a:gd name="T86" fmla="*/ 239 w 378"/>
                  <a:gd name="T87" fmla="*/ 280 h 335"/>
                  <a:gd name="T88" fmla="*/ 354 w 378"/>
                  <a:gd name="T89" fmla="*/ 263 h 335"/>
                  <a:gd name="T90" fmla="*/ 377 w 378"/>
                  <a:gd name="T91" fmla="*/ 251 h 335"/>
                  <a:gd name="T92" fmla="*/ 363 w 378"/>
                  <a:gd name="T93" fmla="*/ 233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8" h="335">
                    <a:moveTo>
                      <a:pt x="363" y="233"/>
                    </a:moveTo>
                    <a:cubicBezTo>
                      <a:pt x="349" y="228"/>
                      <a:pt x="336" y="225"/>
                      <a:pt x="326" y="226"/>
                    </a:cubicBezTo>
                    <a:cubicBezTo>
                      <a:pt x="318" y="227"/>
                      <a:pt x="303" y="231"/>
                      <a:pt x="280" y="238"/>
                    </a:cubicBezTo>
                    <a:cubicBezTo>
                      <a:pt x="280" y="238"/>
                      <a:pt x="242" y="249"/>
                      <a:pt x="242" y="249"/>
                    </a:cubicBezTo>
                    <a:cubicBezTo>
                      <a:pt x="242" y="249"/>
                      <a:pt x="203" y="259"/>
                      <a:pt x="191" y="262"/>
                    </a:cubicBezTo>
                    <a:cubicBezTo>
                      <a:pt x="190" y="256"/>
                      <a:pt x="182" y="199"/>
                      <a:pt x="182" y="199"/>
                    </a:cubicBezTo>
                    <a:cubicBezTo>
                      <a:pt x="182" y="199"/>
                      <a:pt x="175" y="152"/>
                      <a:pt x="174" y="140"/>
                    </a:cubicBezTo>
                    <a:cubicBezTo>
                      <a:pt x="184" y="138"/>
                      <a:pt x="199" y="135"/>
                      <a:pt x="218" y="130"/>
                    </a:cubicBezTo>
                    <a:cubicBezTo>
                      <a:pt x="233" y="126"/>
                      <a:pt x="249" y="122"/>
                      <a:pt x="263" y="117"/>
                    </a:cubicBezTo>
                    <a:cubicBezTo>
                      <a:pt x="275" y="112"/>
                      <a:pt x="277" y="106"/>
                      <a:pt x="276" y="101"/>
                    </a:cubicBezTo>
                    <a:cubicBezTo>
                      <a:pt x="275" y="93"/>
                      <a:pt x="268" y="88"/>
                      <a:pt x="255" y="86"/>
                    </a:cubicBezTo>
                    <a:cubicBezTo>
                      <a:pt x="246" y="84"/>
                      <a:pt x="237" y="85"/>
                      <a:pt x="228" y="89"/>
                    </a:cubicBezTo>
                    <a:cubicBezTo>
                      <a:pt x="222" y="91"/>
                      <a:pt x="214" y="95"/>
                      <a:pt x="203" y="101"/>
                    </a:cubicBezTo>
                    <a:cubicBezTo>
                      <a:pt x="203" y="101"/>
                      <a:pt x="186" y="111"/>
                      <a:pt x="186" y="111"/>
                    </a:cubicBezTo>
                    <a:cubicBezTo>
                      <a:pt x="180" y="114"/>
                      <a:pt x="175" y="116"/>
                      <a:pt x="171" y="117"/>
                    </a:cubicBezTo>
                    <a:cubicBezTo>
                      <a:pt x="170" y="111"/>
                      <a:pt x="167" y="84"/>
                      <a:pt x="167" y="84"/>
                    </a:cubicBezTo>
                    <a:cubicBezTo>
                      <a:pt x="164" y="49"/>
                      <a:pt x="164" y="49"/>
                      <a:pt x="164" y="49"/>
                    </a:cubicBezTo>
                    <a:cubicBezTo>
                      <a:pt x="164" y="46"/>
                      <a:pt x="164" y="43"/>
                      <a:pt x="165" y="40"/>
                    </a:cubicBezTo>
                    <a:cubicBezTo>
                      <a:pt x="165" y="40"/>
                      <a:pt x="167" y="33"/>
                      <a:pt x="167" y="33"/>
                    </a:cubicBezTo>
                    <a:cubicBezTo>
                      <a:pt x="169" y="27"/>
                      <a:pt x="169" y="23"/>
                      <a:pt x="169" y="21"/>
                    </a:cubicBezTo>
                    <a:cubicBezTo>
                      <a:pt x="169" y="20"/>
                      <a:pt x="169" y="20"/>
                      <a:pt x="169" y="20"/>
                    </a:cubicBezTo>
                    <a:cubicBezTo>
                      <a:pt x="167" y="15"/>
                      <a:pt x="163" y="11"/>
                      <a:pt x="155" y="8"/>
                    </a:cubicBezTo>
                    <a:cubicBezTo>
                      <a:pt x="148" y="4"/>
                      <a:pt x="139" y="2"/>
                      <a:pt x="129" y="1"/>
                    </a:cubicBezTo>
                    <a:cubicBezTo>
                      <a:pt x="117" y="0"/>
                      <a:pt x="109" y="1"/>
                      <a:pt x="105" y="6"/>
                    </a:cubicBezTo>
                    <a:cubicBezTo>
                      <a:pt x="103" y="6"/>
                      <a:pt x="98" y="10"/>
                      <a:pt x="99" y="15"/>
                    </a:cubicBezTo>
                    <a:cubicBezTo>
                      <a:pt x="100" y="17"/>
                      <a:pt x="101" y="19"/>
                      <a:pt x="105" y="23"/>
                    </a:cubicBezTo>
                    <a:cubicBezTo>
                      <a:pt x="105" y="23"/>
                      <a:pt x="108" y="26"/>
                      <a:pt x="108" y="26"/>
                    </a:cubicBezTo>
                    <a:cubicBezTo>
                      <a:pt x="108" y="27"/>
                      <a:pt x="112" y="32"/>
                      <a:pt x="112" y="32"/>
                    </a:cubicBezTo>
                    <a:cubicBezTo>
                      <a:pt x="120" y="46"/>
                      <a:pt x="129" y="81"/>
                      <a:pt x="139" y="136"/>
                    </a:cubicBezTo>
                    <a:cubicBezTo>
                      <a:pt x="145" y="174"/>
                      <a:pt x="152" y="219"/>
                      <a:pt x="159" y="271"/>
                    </a:cubicBezTo>
                    <a:cubicBezTo>
                      <a:pt x="154" y="272"/>
                      <a:pt x="82" y="292"/>
                      <a:pt x="82" y="292"/>
                    </a:cubicBezTo>
                    <a:cubicBezTo>
                      <a:pt x="82" y="292"/>
                      <a:pt x="13" y="309"/>
                      <a:pt x="13" y="309"/>
                    </a:cubicBezTo>
                    <a:cubicBezTo>
                      <a:pt x="10" y="310"/>
                      <a:pt x="0" y="311"/>
                      <a:pt x="1" y="318"/>
                    </a:cubicBezTo>
                    <a:cubicBezTo>
                      <a:pt x="1" y="322"/>
                      <a:pt x="5" y="325"/>
                      <a:pt x="14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6" y="329"/>
                      <a:pt x="16" y="329"/>
                      <a:pt x="16" y="329"/>
                    </a:cubicBezTo>
                    <a:cubicBezTo>
                      <a:pt x="16" y="329"/>
                      <a:pt x="16" y="329"/>
                      <a:pt x="16" y="329"/>
                    </a:cubicBezTo>
                    <a:cubicBezTo>
                      <a:pt x="28" y="333"/>
                      <a:pt x="37" y="335"/>
                      <a:pt x="43" y="334"/>
                    </a:cubicBezTo>
                    <a:cubicBezTo>
                      <a:pt x="49" y="334"/>
                      <a:pt x="57" y="332"/>
                      <a:pt x="69" y="327"/>
                    </a:cubicBezTo>
                    <a:cubicBezTo>
                      <a:pt x="69" y="327"/>
                      <a:pt x="88" y="320"/>
                      <a:pt x="88" y="320"/>
                    </a:cubicBezTo>
                    <a:cubicBezTo>
                      <a:pt x="88" y="320"/>
                      <a:pt x="117" y="311"/>
                      <a:pt x="117" y="311"/>
                    </a:cubicBezTo>
                    <a:cubicBezTo>
                      <a:pt x="156" y="299"/>
                      <a:pt x="198" y="288"/>
                      <a:pt x="239" y="280"/>
                    </a:cubicBezTo>
                    <a:cubicBezTo>
                      <a:pt x="282" y="271"/>
                      <a:pt x="321" y="265"/>
                      <a:pt x="354" y="263"/>
                    </a:cubicBezTo>
                    <a:cubicBezTo>
                      <a:pt x="368" y="262"/>
                      <a:pt x="375" y="258"/>
                      <a:pt x="377" y="251"/>
                    </a:cubicBezTo>
                    <a:cubicBezTo>
                      <a:pt x="378" y="246"/>
                      <a:pt x="377" y="239"/>
                      <a:pt x="363" y="233"/>
                    </a:cubicBezTo>
                    <a:close/>
                  </a:path>
                </a:pathLst>
              </a:custGeom>
              <a:solidFill>
                <a:srgbClr val="C28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77" name="组合 1076"/>
            <p:cNvGrpSpPr/>
            <p:nvPr/>
          </p:nvGrpSpPr>
          <p:grpSpPr>
            <a:xfrm>
              <a:off x="846838" y="4345944"/>
              <a:ext cx="604487" cy="554924"/>
              <a:chOff x="538131" y="3166929"/>
              <a:chExt cx="940970" cy="863818"/>
            </a:xfrm>
          </p:grpSpPr>
          <p:sp>
            <p:nvSpPr>
              <p:cNvPr id="2401" name="Freeform 5"/>
              <p:cNvSpPr/>
              <p:nvPr/>
            </p:nvSpPr>
            <p:spPr bwMode="auto">
              <a:xfrm rot="19870194">
                <a:off x="678330" y="3166929"/>
                <a:ext cx="765007" cy="736006"/>
              </a:xfrm>
              <a:custGeom>
                <a:avLst/>
                <a:gdLst>
                  <a:gd name="T0" fmla="*/ 617 w 652"/>
                  <a:gd name="T1" fmla="*/ 212 h 627"/>
                  <a:gd name="T2" fmla="*/ 482 w 652"/>
                  <a:gd name="T3" fmla="*/ 31 h 627"/>
                  <a:gd name="T4" fmla="*/ 357 w 652"/>
                  <a:gd name="T5" fmla="*/ 2 h 627"/>
                  <a:gd name="T6" fmla="*/ 218 w 652"/>
                  <a:gd name="T7" fmla="*/ 18 h 627"/>
                  <a:gd name="T8" fmla="*/ 27 w 652"/>
                  <a:gd name="T9" fmla="*/ 210 h 627"/>
                  <a:gd name="T10" fmla="*/ 54 w 652"/>
                  <a:gd name="T11" fmla="*/ 472 h 627"/>
                  <a:gd name="T12" fmla="*/ 216 w 652"/>
                  <a:gd name="T13" fmla="*/ 598 h 627"/>
                  <a:gd name="T14" fmla="*/ 448 w 652"/>
                  <a:gd name="T15" fmla="*/ 602 h 627"/>
                  <a:gd name="T16" fmla="*/ 616 w 652"/>
                  <a:gd name="T17" fmla="*/ 462 h 627"/>
                  <a:gd name="T18" fmla="*/ 651 w 652"/>
                  <a:gd name="T19" fmla="*/ 355 h 627"/>
                  <a:gd name="T20" fmla="*/ 648 w 652"/>
                  <a:gd name="T21" fmla="*/ 304 h 627"/>
                  <a:gd name="T22" fmla="*/ 631 w 652"/>
                  <a:gd name="T23" fmla="*/ 252 h 627"/>
                  <a:gd name="T24" fmla="*/ 607 w 652"/>
                  <a:gd name="T25" fmla="*/ 260 h 627"/>
                  <a:gd name="T26" fmla="*/ 608 w 652"/>
                  <a:gd name="T27" fmla="*/ 284 h 627"/>
                  <a:gd name="T28" fmla="*/ 612 w 652"/>
                  <a:gd name="T29" fmla="*/ 316 h 627"/>
                  <a:gd name="T30" fmla="*/ 606 w 652"/>
                  <a:gd name="T31" fmla="*/ 387 h 627"/>
                  <a:gd name="T32" fmla="*/ 535 w 652"/>
                  <a:gd name="T33" fmla="*/ 507 h 627"/>
                  <a:gd name="T34" fmla="*/ 260 w 652"/>
                  <a:gd name="T35" fmla="*/ 573 h 627"/>
                  <a:gd name="T36" fmla="*/ 136 w 652"/>
                  <a:gd name="T37" fmla="*/ 521 h 627"/>
                  <a:gd name="T38" fmla="*/ 61 w 652"/>
                  <a:gd name="T39" fmla="*/ 408 h 627"/>
                  <a:gd name="T40" fmla="*/ 95 w 652"/>
                  <a:gd name="T41" fmla="*/ 139 h 627"/>
                  <a:gd name="T42" fmla="*/ 238 w 652"/>
                  <a:gd name="T43" fmla="*/ 43 h 627"/>
                  <a:gd name="T44" fmla="*/ 404 w 652"/>
                  <a:gd name="T45" fmla="*/ 38 h 627"/>
                  <a:gd name="T46" fmla="*/ 527 w 652"/>
                  <a:gd name="T47" fmla="*/ 107 h 627"/>
                  <a:gd name="T48" fmla="*/ 608 w 652"/>
                  <a:gd name="T49" fmla="*/ 217 h 627"/>
                  <a:gd name="T50" fmla="*/ 617 w 652"/>
                  <a:gd name="T51" fmla="*/ 212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2" h="627">
                    <a:moveTo>
                      <a:pt x="617" y="212"/>
                    </a:moveTo>
                    <a:cubicBezTo>
                      <a:pt x="606" y="137"/>
                      <a:pt x="548" y="66"/>
                      <a:pt x="482" y="31"/>
                    </a:cubicBezTo>
                    <a:cubicBezTo>
                      <a:pt x="443" y="10"/>
                      <a:pt x="402" y="4"/>
                      <a:pt x="357" y="2"/>
                    </a:cubicBezTo>
                    <a:cubicBezTo>
                      <a:pt x="309" y="0"/>
                      <a:pt x="264" y="3"/>
                      <a:pt x="218" y="18"/>
                    </a:cubicBezTo>
                    <a:cubicBezTo>
                      <a:pt x="127" y="47"/>
                      <a:pt x="55" y="119"/>
                      <a:pt x="27" y="210"/>
                    </a:cubicBezTo>
                    <a:cubicBezTo>
                      <a:pt x="0" y="296"/>
                      <a:pt x="12" y="392"/>
                      <a:pt x="54" y="472"/>
                    </a:cubicBezTo>
                    <a:cubicBezTo>
                      <a:pt x="89" y="538"/>
                      <a:pt x="146" y="575"/>
                      <a:pt x="216" y="598"/>
                    </a:cubicBezTo>
                    <a:cubicBezTo>
                      <a:pt x="293" y="623"/>
                      <a:pt x="371" y="627"/>
                      <a:pt x="448" y="602"/>
                    </a:cubicBezTo>
                    <a:cubicBezTo>
                      <a:pt x="520" y="580"/>
                      <a:pt x="580" y="528"/>
                      <a:pt x="616" y="462"/>
                    </a:cubicBezTo>
                    <a:cubicBezTo>
                      <a:pt x="634" y="430"/>
                      <a:pt x="648" y="393"/>
                      <a:pt x="651" y="355"/>
                    </a:cubicBezTo>
                    <a:cubicBezTo>
                      <a:pt x="652" y="338"/>
                      <a:pt x="650" y="321"/>
                      <a:pt x="648" y="304"/>
                    </a:cubicBezTo>
                    <a:cubicBezTo>
                      <a:pt x="646" y="284"/>
                      <a:pt x="641" y="270"/>
                      <a:pt x="631" y="252"/>
                    </a:cubicBezTo>
                    <a:cubicBezTo>
                      <a:pt x="625" y="239"/>
                      <a:pt x="604" y="245"/>
                      <a:pt x="607" y="260"/>
                    </a:cubicBezTo>
                    <a:cubicBezTo>
                      <a:pt x="608" y="268"/>
                      <a:pt x="607" y="276"/>
                      <a:pt x="608" y="284"/>
                    </a:cubicBezTo>
                    <a:cubicBezTo>
                      <a:pt x="610" y="294"/>
                      <a:pt x="611" y="305"/>
                      <a:pt x="612" y="316"/>
                    </a:cubicBezTo>
                    <a:cubicBezTo>
                      <a:pt x="614" y="340"/>
                      <a:pt x="613" y="363"/>
                      <a:pt x="606" y="387"/>
                    </a:cubicBezTo>
                    <a:cubicBezTo>
                      <a:pt x="593" y="432"/>
                      <a:pt x="568" y="474"/>
                      <a:pt x="535" y="507"/>
                    </a:cubicBezTo>
                    <a:cubicBezTo>
                      <a:pt x="463" y="577"/>
                      <a:pt x="355" y="598"/>
                      <a:pt x="260" y="573"/>
                    </a:cubicBezTo>
                    <a:cubicBezTo>
                      <a:pt x="217" y="562"/>
                      <a:pt x="173" y="547"/>
                      <a:pt x="136" y="521"/>
                    </a:cubicBezTo>
                    <a:cubicBezTo>
                      <a:pt x="99" y="494"/>
                      <a:pt x="75" y="450"/>
                      <a:pt x="61" y="408"/>
                    </a:cubicBezTo>
                    <a:cubicBezTo>
                      <a:pt x="30" y="321"/>
                      <a:pt x="40" y="214"/>
                      <a:pt x="95" y="139"/>
                    </a:cubicBezTo>
                    <a:cubicBezTo>
                      <a:pt x="129" y="91"/>
                      <a:pt x="182" y="59"/>
                      <a:pt x="238" y="43"/>
                    </a:cubicBezTo>
                    <a:cubicBezTo>
                      <a:pt x="291" y="28"/>
                      <a:pt x="350" y="30"/>
                      <a:pt x="404" y="38"/>
                    </a:cubicBezTo>
                    <a:cubicBezTo>
                      <a:pt x="452" y="45"/>
                      <a:pt x="495" y="73"/>
                      <a:pt x="527" y="107"/>
                    </a:cubicBezTo>
                    <a:cubicBezTo>
                      <a:pt x="559" y="140"/>
                      <a:pt x="579" y="181"/>
                      <a:pt x="608" y="217"/>
                    </a:cubicBezTo>
                    <a:cubicBezTo>
                      <a:pt x="611" y="221"/>
                      <a:pt x="617" y="217"/>
                      <a:pt x="617" y="212"/>
                    </a:cubicBezTo>
                    <a:close/>
                  </a:path>
                </a:pathLst>
              </a:custGeom>
              <a:solidFill>
                <a:srgbClr val="EBD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2402" name="组合 2401"/>
              <p:cNvGrpSpPr/>
              <p:nvPr/>
            </p:nvGrpSpPr>
            <p:grpSpPr>
              <a:xfrm>
                <a:off x="538131" y="3180269"/>
                <a:ext cx="940970" cy="850478"/>
                <a:chOff x="529876" y="3186712"/>
                <a:chExt cx="940970" cy="850478"/>
              </a:xfrm>
            </p:grpSpPr>
            <p:sp>
              <p:nvSpPr>
                <p:cNvPr id="2403" name="Freeform 14"/>
                <p:cNvSpPr/>
                <p:nvPr/>
              </p:nvSpPr>
              <p:spPr bwMode="auto">
                <a:xfrm rot="19870194">
                  <a:off x="1357108" y="40371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4" name="Freeform 6"/>
                <p:cNvSpPr>
                  <a:spLocks noEditPoints="1"/>
                </p:cNvSpPr>
                <p:nvPr/>
              </p:nvSpPr>
              <p:spPr bwMode="auto">
                <a:xfrm rot="19870194">
                  <a:off x="648787" y="3220052"/>
                  <a:ext cx="656913" cy="326040"/>
                </a:xfrm>
                <a:custGeom>
                  <a:avLst/>
                  <a:gdLst>
                    <a:gd name="T0" fmla="*/ 120 w 560"/>
                    <a:gd name="T1" fmla="*/ 276 h 278"/>
                    <a:gd name="T2" fmla="*/ 257 w 560"/>
                    <a:gd name="T3" fmla="*/ 277 h 278"/>
                    <a:gd name="T4" fmla="*/ 270 w 560"/>
                    <a:gd name="T5" fmla="*/ 230 h 278"/>
                    <a:gd name="T6" fmla="*/ 290 w 560"/>
                    <a:gd name="T7" fmla="*/ 264 h 278"/>
                    <a:gd name="T8" fmla="*/ 358 w 560"/>
                    <a:gd name="T9" fmla="*/ 275 h 278"/>
                    <a:gd name="T10" fmla="*/ 535 w 560"/>
                    <a:gd name="T11" fmla="*/ 272 h 278"/>
                    <a:gd name="T12" fmla="*/ 416 w 560"/>
                    <a:gd name="T13" fmla="*/ 245 h 278"/>
                    <a:gd name="T14" fmla="*/ 312 w 560"/>
                    <a:gd name="T15" fmla="*/ 244 h 278"/>
                    <a:gd name="T16" fmla="*/ 382 w 560"/>
                    <a:gd name="T17" fmla="*/ 229 h 278"/>
                    <a:gd name="T18" fmla="*/ 524 w 560"/>
                    <a:gd name="T19" fmla="*/ 208 h 278"/>
                    <a:gd name="T20" fmla="*/ 362 w 560"/>
                    <a:gd name="T21" fmla="*/ 38 h 278"/>
                    <a:gd name="T22" fmla="*/ 339 w 560"/>
                    <a:gd name="T23" fmla="*/ 92 h 278"/>
                    <a:gd name="T24" fmla="*/ 318 w 560"/>
                    <a:gd name="T25" fmla="*/ 60 h 278"/>
                    <a:gd name="T26" fmla="*/ 296 w 560"/>
                    <a:gd name="T27" fmla="*/ 6 h 278"/>
                    <a:gd name="T28" fmla="*/ 288 w 560"/>
                    <a:gd name="T29" fmla="*/ 122 h 278"/>
                    <a:gd name="T30" fmla="*/ 275 w 560"/>
                    <a:gd name="T31" fmla="*/ 201 h 278"/>
                    <a:gd name="T32" fmla="*/ 270 w 560"/>
                    <a:gd name="T33" fmla="*/ 138 h 278"/>
                    <a:gd name="T34" fmla="*/ 267 w 560"/>
                    <a:gd name="T35" fmla="*/ 21 h 278"/>
                    <a:gd name="T36" fmla="*/ 236 w 560"/>
                    <a:gd name="T37" fmla="*/ 80 h 278"/>
                    <a:gd name="T38" fmla="*/ 217 w 560"/>
                    <a:gd name="T39" fmla="*/ 95 h 278"/>
                    <a:gd name="T40" fmla="*/ 204 w 560"/>
                    <a:gd name="T41" fmla="*/ 84 h 278"/>
                    <a:gd name="T42" fmla="*/ 207 w 560"/>
                    <a:gd name="T43" fmla="*/ 64 h 278"/>
                    <a:gd name="T44" fmla="*/ 130 w 560"/>
                    <a:gd name="T45" fmla="*/ 61 h 278"/>
                    <a:gd name="T46" fmla="*/ 41 w 560"/>
                    <a:gd name="T47" fmla="*/ 169 h 278"/>
                    <a:gd name="T48" fmla="*/ 25 w 560"/>
                    <a:gd name="T49" fmla="*/ 204 h 278"/>
                    <a:gd name="T50" fmla="*/ 29 w 560"/>
                    <a:gd name="T51" fmla="*/ 233 h 278"/>
                    <a:gd name="T52" fmla="*/ 242 w 560"/>
                    <a:gd name="T53" fmla="*/ 233 h 278"/>
                    <a:gd name="T54" fmla="*/ 183 w 560"/>
                    <a:gd name="T55" fmla="*/ 255 h 278"/>
                    <a:gd name="T56" fmla="*/ 63 w 560"/>
                    <a:gd name="T57" fmla="*/ 242 h 278"/>
                    <a:gd name="T58" fmla="*/ 10 w 560"/>
                    <a:gd name="T59" fmla="*/ 271 h 278"/>
                    <a:gd name="T60" fmla="*/ 318 w 560"/>
                    <a:gd name="T61" fmla="*/ 196 h 278"/>
                    <a:gd name="T62" fmla="*/ 321 w 560"/>
                    <a:gd name="T63" fmla="*/ 122 h 278"/>
                    <a:gd name="T64" fmla="*/ 336 w 560"/>
                    <a:gd name="T65" fmla="*/ 122 h 278"/>
                    <a:gd name="T66" fmla="*/ 366 w 560"/>
                    <a:gd name="T67" fmla="*/ 176 h 278"/>
                    <a:gd name="T68" fmla="*/ 436 w 560"/>
                    <a:gd name="T69" fmla="*/ 165 h 278"/>
                    <a:gd name="T70" fmla="*/ 432 w 560"/>
                    <a:gd name="T71" fmla="*/ 146 h 278"/>
                    <a:gd name="T72" fmla="*/ 422 w 560"/>
                    <a:gd name="T73" fmla="*/ 117 h 278"/>
                    <a:gd name="T74" fmla="*/ 370 w 560"/>
                    <a:gd name="T75" fmla="*/ 139 h 278"/>
                    <a:gd name="T76" fmla="*/ 445 w 560"/>
                    <a:gd name="T77" fmla="*/ 123 h 278"/>
                    <a:gd name="T78" fmla="*/ 394 w 560"/>
                    <a:gd name="T79" fmla="*/ 200 h 278"/>
                    <a:gd name="T80" fmla="*/ 318 w 560"/>
                    <a:gd name="T81" fmla="*/ 196 h 278"/>
                    <a:gd name="T82" fmla="*/ 157 w 560"/>
                    <a:gd name="T83" fmla="*/ 203 h 278"/>
                    <a:gd name="T84" fmla="*/ 55 w 560"/>
                    <a:gd name="T85" fmla="*/ 201 h 278"/>
                    <a:gd name="T86" fmla="*/ 130 w 560"/>
                    <a:gd name="T87" fmla="*/ 89 h 278"/>
                    <a:gd name="T88" fmla="*/ 179 w 560"/>
                    <a:gd name="T89" fmla="*/ 95 h 278"/>
                    <a:gd name="T90" fmla="*/ 139 w 560"/>
                    <a:gd name="T91" fmla="*/ 152 h 278"/>
                    <a:gd name="T92" fmla="*/ 136 w 560"/>
                    <a:gd name="T93" fmla="*/ 147 h 278"/>
                    <a:gd name="T94" fmla="*/ 88 w 560"/>
                    <a:gd name="T95" fmla="*/ 167 h 278"/>
                    <a:gd name="T96" fmla="*/ 88 w 560"/>
                    <a:gd name="T97" fmla="*/ 168 h 278"/>
                    <a:gd name="T98" fmla="*/ 115 w 560"/>
                    <a:gd name="T99" fmla="*/ 188 h 278"/>
                    <a:gd name="T100" fmla="*/ 127 w 560"/>
                    <a:gd name="T101" fmla="*/ 186 h 278"/>
                    <a:gd name="T102" fmla="*/ 193 w 560"/>
                    <a:gd name="T103" fmla="*/ 186 h 278"/>
                    <a:gd name="T104" fmla="*/ 204 w 560"/>
                    <a:gd name="T105" fmla="*/ 127 h 278"/>
                    <a:gd name="T106" fmla="*/ 236 w 560"/>
                    <a:gd name="T107" fmla="*/ 122 h 278"/>
                    <a:gd name="T108" fmla="*/ 239 w 560"/>
                    <a:gd name="T109" fmla="*/ 204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60" h="278">
                      <a:moveTo>
                        <a:pt x="60" y="274"/>
                      </a:moveTo>
                      <a:cubicBezTo>
                        <a:pt x="80" y="274"/>
                        <a:pt x="100" y="274"/>
                        <a:pt x="120" y="276"/>
                      </a:cubicBezTo>
                      <a:cubicBezTo>
                        <a:pt x="140" y="277"/>
                        <a:pt x="161" y="276"/>
                        <a:pt x="181" y="276"/>
                      </a:cubicBezTo>
                      <a:cubicBezTo>
                        <a:pt x="206" y="276"/>
                        <a:pt x="233" y="273"/>
                        <a:pt x="257" y="277"/>
                      </a:cubicBezTo>
                      <a:cubicBezTo>
                        <a:pt x="262" y="278"/>
                        <a:pt x="268" y="274"/>
                        <a:pt x="269" y="269"/>
                      </a:cubicBezTo>
                      <a:cubicBezTo>
                        <a:pt x="272" y="256"/>
                        <a:pt x="271" y="243"/>
                        <a:pt x="270" y="230"/>
                      </a:cubicBezTo>
                      <a:cubicBezTo>
                        <a:pt x="276" y="229"/>
                        <a:pt x="282" y="229"/>
                        <a:pt x="288" y="228"/>
                      </a:cubicBezTo>
                      <a:cubicBezTo>
                        <a:pt x="287" y="240"/>
                        <a:pt x="286" y="252"/>
                        <a:pt x="290" y="264"/>
                      </a:cubicBezTo>
                      <a:cubicBezTo>
                        <a:pt x="292" y="270"/>
                        <a:pt x="299" y="273"/>
                        <a:pt x="304" y="272"/>
                      </a:cubicBezTo>
                      <a:cubicBezTo>
                        <a:pt x="322" y="268"/>
                        <a:pt x="340" y="276"/>
                        <a:pt x="358" y="275"/>
                      </a:cubicBezTo>
                      <a:cubicBezTo>
                        <a:pt x="378" y="275"/>
                        <a:pt x="399" y="273"/>
                        <a:pt x="419" y="272"/>
                      </a:cubicBezTo>
                      <a:cubicBezTo>
                        <a:pt x="458" y="271"/>
                        <a:pt x="497" y="265"/>
                        <a:pt x="535" y="272"/>
                      </a:cubicBezTo>
                      <a:cubicBezTo>
                        <a:pt x="557" y="276"/>
                        <a:pt x="560" y="239"/>
                        <a:pt x="538" y="238"/>
                      </a:cubicBezTo>
                      <a:cubicBezTo>
                        <a:pt x="497" y="238"/>
                        <a:pt x="456" y="245"/>
                        <a:pt x="416" y="245"/>
                      </a:cubicBezTo>
                      <a:cubicBezTo>
                        <a:pt x="395" y="245"/>
                        <a:pt x="375" y="247"/>
                        <a:pt x="355" y="247"/>
                      </a:cubicBezTo>
                      <a:cubicBezTo>
                        <a:pt x="339" y="247"/>
                        <a:pt x="326" y="243"/>
                        <a:pt x="312" y="244"/>
                      </a:cubicBezTo>
                      <a:cubicBezTo>
                        <a:pt x="312" y="239"/>
                        <a:pt x="314" y="233"/>
                        <a:pt x="315" y="228"/>
                      </a:cubicBezTo>
                      <a:cubicBezTo>
                        <a:pt x="337" y="229"/>
                        <a:pt x="359" y="230"/>
                        <a:pt x="382" y="229"/>
                      </a:cubicBezTo>
                      <a:cubicBezTo>
                        <a:pt x="424" y="227"/>
                        <a:pt x="466" y="223"/>
                        <a:pt x="508" y="225"/>
                      </a:cubicBezTo>
                      <a:cubicBezTo>
                        <a:pt x="517" y="225"/>
                        <a:pt x="527" y="217"/>
                        <a:pt x="524" y="208"/>
                      </a:cubicBezTo>
                      <a:cubicBezTo>
                        <a:pt x="514" y="171"/>
                        <a:pt x="503" y="134"/>
                        <a:pt x="475" y="108"/>
                      </a:cubicBezTo>
                      <a:cubicBezTo>
                        <a:pt x="442" y="78"/>
                        <a:pt x="401" y="56"/>
                        <a:pt x="362" y="38"/>
                      </a:cubicBezTo>
                      <a:cubicBezTo>
                        <a:pt x="349" y="32"/>
                        <a:pt x="339" y="45"/>
                        <a:pt x="340" y="56"/>
                      </a:cubicBezTo>
                      <a:cubicBezTo>
                        <a:pt x="341" y="68"/>
                        <a:pt x="340" y="80"/>
                        <a:pt x="339" y="92"/>
                      </a:cubicBezTo>
                      <a:cubicBezTo>
                        <a:pt x="333" y="92"/>
                        <a:pt x="326" y="93"/>
                        <a:pt x="320" y="94"/>
                      </a:cubicBezTo>
                      <a:cubicBezTo>
                        <a:pt x="320" y="83"/>
                        <a:pt x="319" y="72"/>
                        <a:pt x="318" y="60"/>
                      </a:cubicBezTo>
                      <a:cubicBezTo>
                        <a:pt x="317" y="48"/>
                        <a:pt x="317" y="33"/>
                        <a:pt x="314" y="21"/>
                      </a:cubicBezTo>
                      <a:cubicBezTo>
                        <a:pt x="316" y="11"/>
                        <a:pt x="306" y="0"/>
                        <a:pt x="296" y="6"/>
                      </a:cubicBezTo>
                      <a:cubicBezTo>
                        <a:pt x="279" y="15"/>
                        <a:pt x="279" y="31"/>
                        <a:pt x="281" y="48"/>
                      </a:cubicBezTo>
                      <a:cubicBezTo>
                        <a:pt x="283" y="73"/>
                        <a:pt x="285" y="97"/>
                        <a:pt x="288" y="122"/>
                      </a:cubicBezTo>
                      <a:cubicBezTo>
                        <a:pt x="291" y="148"/>
                        <a:pt x="291" y="174"/>
                        <a:pt x="290" y="200"/>
                      </a:cubicBezTo>
                      <a:cubicBezTo>
                        <a:pt x="285" y="200"/>
                        <a:pt x="280" y="201"/>
                        <a:pt x="275" y="201"/>
                      </a:cubicBezTo>
                      <a:cubicBezTo>
                        <a:pt x="273" y="201"/>
                        <a:pt x="271" y="201"/>
                        <a:pt x="269" y="201"/>
                      </a:cubicBezTo>
                      <a:cubicBezTo>
                        <a:pt x="269" y="180"/>
                        <a:pt x="270" y="159"/>
                        <a:pt x="270" y="138"/>
                      </a:cubicBezTo>
                      <a:cubicBezTo>
                        <a:pt x="269" y="116"/>
                        <a:pt x="268" y="95"/>
                        <a:pt x="272" y="74"/>
                      </a:cubicBezTo>
                      <a:cubicBezTo>
                        <a:pt x="275" y="56"/>
                        <a:pt x="277" y="37"/>
                        <a:pt x="267" y="21"/>
                      </a:cubicBezTo>
                      <a:cubicBezTo>
                        <a:pt x="256" y="3"/>
                        <a:pt x="226" y="16"/>
                        <a:pt x="236" y="36"/>
                      </a:cubicBezTo>
                      <a:cubicBezTo>
                        <a:pt x="244" y="50"/>
                        <a:pt x="239" y="66"/>
                        <a:pt x="236" y="80"/>
                      </a:cubicBezTo>
                      <a:cubicBezTo>
                        <a:pt x="235" y="85"/>
                        <a:pt x="235" y="89"/>
                        <a:pt x="235" y="93"/>
                      </a:cubicBezTo>
                      <a:cubicBezTo>
                        <a:pt x="229" y="95"/>
                        <a:pt x="223" y="95"/>
                        <a:pt x="217" y="95"/>
                      </a:cubicBezTo>
                      <a:cubicBezTo>
                        <a:pt x="213" y="96"/>
                        <a:pt x="208" y="96"/>
                        <a:pt x="203" y="96"/>
                      </a:cubicBezTo>
                      <a:cubicBezTo>
                        <a:pt x="203" y="92"/>
                        <a:pt x="204" y="88"/>
                        <a:pt x="204" y="84"/>
                      </a:cubicBezTo>
                      <a:cubicBezTo>
                        <a:pt x="204" y="79"/>
                        <a:pt x="205" y="74"/>
                        <a:pt x="206" y="70"/>
                      </a:cubicBezTo>
                      <a:cubicBezTo>
                        <a:pt x="207" y="67"/>
                        <a:pt x="210" y="64"/>
                        <a:pt x="207" y="64"/>
                      </a:cubicBezTo>
                      <a:cubicBezTo>
                        <a:pt x="222" y="60"/>
                        <a:pt x="219" y="38"/>
                        <a:pt x="203" y="40"/>
                      </a:cubicBezTo>
                      <a:cubicBezTo>
                        <a:pt x="178" y="45"/>
                        <a:pt x="153" y="50"/>
                        <a:pt x="130" y="61"/>
                      </a:cubicBezTo>
                      <a:cubicBezTo>
                        <a:pt x="106" y="73"/>
                        <a:pt x="91" y="93"/>
                        <a:pt x="75" y="114"/>
                      </a:cubicBezTo>
                      <a:cubicBezTo>
                        <a:pt x="62" y="132"/>
                        <a:pt x="49" y="149"/>
                        <a:pt x="41" y="169"/>
                      </a:cubicBezTo>
                      <a:cubicBezTo>
                        <a:pt x="38" y="177"/>
                        <a:pt x="34" y="184"/>
                        <a:pt x="31" y="192"/>
                      </a:cubicBezTo>
                      <a:cubicBezTo>
                        <a:pt x="29" y="196"/>
                        <a:pt x="27" y="200"/>
                        <a:pt x="25" y="204"/>
                      </a:cubicBezTo>
                      <a:cubicBezTo>
                        <a:pt x="23" y="208"/>
                        <a:pt x="19" y="210"/>
                        <a:pt x="25" y="208"/>
                      </a:cubicBezTo>
                      <a:cubicBezTo>
                        <a:pt x="13" y="212"/>
                        <a:pt x="16" y="233"/>
                        <a:pt x="29" y="233"/>
                      </a:cubicBezTo>
                      <a:cubicBezTo>
                        <a:pt x="69" y="232"/>
                        <a:pt x="108" y="233"/>
                        <a:pt x="147" y="234"/>
                      </a:cubicBezTo>
                      <a:cubicBezTo>
                        <a:pt x="179" y="235"/>
                        <a:pt x="211" y="236"/>
                        <a:pt x="242" y="233"/>
                      </a:cubicBezTo>
                      <a:cubicBezTo>
                        <a:pt x="244" y="240"/>
                        <a:pt x="245" y="248"/>
                        <a:pt x="246" y="256"/>
                      </a:cubicBezTo>
                      <a:cubicBezTo>
                        <a:pt x="226" y="258"/>
                        <a:pt x="203" y="256"/>
                        <a:pt x="183" y="255"/>
                      </a:cubicBezTo>
                      <a:cubicBezTo>
                        <a:pt x="163" y="255"/>
                        <a:pt x="142" y="254"/>
                        <a:pt x="122" y="253"/>
                      </a:cubicBezTo>
                      <a:cubicBezTo>
                        <a:pt x="102" y="251"/>
                        <a:pt x="83" y="244"/>
                        <a:pt x="63" y="242"/>
                      </a:cubicBezTo>
                      <a:cubicBezTo>
                        <a:pt x="44" y="240"/>
                        <a:pt x="27" y="243"/>
                        <a:pt x="10" y="249"/>
                      </a:cubicBezTo>
                      <a:cubicBezTo>
                        <a:pt x="0" y="252"/>
                        <a:pt x="1" y="268"/>
                        <a:pt x="10" y="271"/>
                      </a:cubicBezTo>
                      <a:cubicBezTo>
                        <a:pt x="26" y="275"/>
                        <a:pt x="44" y="274"/>
                        <a:pt x="60" y="274"/>
                      </a:cubicBezTo>
                      <a:close/>
                      <a:moveTo>
                        <a:pt x="318" y="196"/>
                      </a:moveTo>
                      <a:cubicBezTo>
                        <a:pt x="319" y="173"/>
                        <a:pt x="321" y="150"/>
                        <a:pt x="321" y="127"/>
                      </a:cubicBezTo>
                      <a:cubicBezTo>
                        <a:pt x="321" y="125"/>
                        <a:pt x="321" y="123"/>
                        <a:pt x="321" y="122"/>
                      </a:cubicBezTo>
                      <a:cubicBezTo>
                        <a:pt x="323" y="122"/>
                        <a:pt x="324" y="122"/>
                        <a:pt x="325" y="122"/>
                      </a:cubicBezTo>
                      <a:cubicBezTo>
                        <a:pt x="328" y="122"/>
                        <a:pt x="332" y="122"/>
                        <a:pt x="336" y="122"/>
                      </a:cubicBezTo>
                      <a:cubicBezTo>
                        <a:pt x="336" y="137"/>
                        <a:pt x="337" y="152"/>
                        <a:pt x="343" y="168"/>
                      </a:cubicBezTo>
                      <a:cubicBezTo>
                        <a:pt x="346" y="176"/>
                        <a:pt x="358" y="180"/>
                        <a:pt x="366" y="176"/>
                      </a:cubicBezTo>
                      <a:cubicBezTo>
                        <a:pt x="379" y="169"/>
                        <a:pt x="397" y="171"/>
                        <a:pt x="412" y="174"/>
                      </a:cubicBezTo>
                      <a:cubicBezTo>
                        <a:pt x="420" y="179"/>
                        <a:pt x="432" y="174"/>
                        <a:pt x="436" y="165"/>
                      </a:cubicBezTo>
                      <a:cubicBezTo>
                        <a:pt x="436" y="165"/>
                        <a:pt x="436" y="165"/>
                        <a:pt x="436" y="165"/>
                      </a:cubicBezTo>
                      <a:cubicBezTo>
                        <a:pt x="439" y="159"/>
                        <a:pt x="437" y="151"/>
                        <a:pt x="432" y="146"/>
                      </a:cubicBezTo>
                      <a:cubicBezTo>
                        <a:pt x="431" y="143"/>
                        <a:pt x="430" y="136"/>
                        <a:pt x="429" y="133"/>
                      </a:cubicBezTo>
                      <a:cubicBezTo>
                        <a:pt x="428" y="127"/>
                        <a:pt x="425" y="122"/>
                        <a:pt x="422" y="117"/>
                      </a:cubicBezTo>
                      <a:cubicBezTo>
                        <a:pt x="409" y="100"/>
                        <a:pt x="385" y="120"/>
                        <a:pt x="394" y="137"/>
                      </a:cubicBezTo>
                      <a:cubicBezTo>
                        <a:pt x="386" y="137"/>
                        <a:pt x="378" y="137"/>
                        <a:pt x="370" y="139"/>
                      </a:cubicBezTo>
                      <a:cubicBezTo>
                        <a:pt x="367" y="120"/>
                        <a:pt x="370" y="99"/>
                        <a:pt x="372" y="79"/>
                      </a:cubicBezTo>
                      <a:cubicBezTo>
                        <a:pt x="398" y="92"/>
                        <a:pt x="422" y="106"/>
                        <a:pt x="445" y="123"/>
                      </a:cubicBezTo>
                      <a:cubicBezTo>
                        <a:pt x="470" y="142"/>
                        <a:pt x="482" y="167"/>
                        <a:pt x="490" y="195"/>
                      </a:cubicBezTo>
                      <a:cubicBezTo>
                        <a:pt x="458" y="195"/>
                        <a:pt x="426" y="198"/>
                        <a:pt x="394" y="200"/>
                      </a:cubicBezTo>
                      <a:cubicBezTo>
                        <a:pt x="368" y="201"/>
                        <a:pt x="343" y="201"/>
                        <a:pt x="317" y="200"/>
                      </a:cubicBezTo>
                      <a:cubicBezTo>
                        <a:pt x="317" y="199"/>
                        <a:pt x="317" y="198"/>
                        <a:pt x="318" y="196"/>
                      </a:cubicBezTo>
                      <a:close/>
                      <a:moveTo>
                        <a:pt x="216" y="206"/>
                      </a:moveTo>
                      <a:cubicBezTo>
                        <a:pt x="196" y="207"/>
                        <a:pt x="176" y="204"/>
                        <a:pt x="157" y="203"/>
                      </a:cubicBezTo>
                      <a:cubicBezTo>
                        <a:pt x="123" y="200"/>
                        <a:pt x="88" y="203"/>
                        <a:pt x="54" y="205"/>
                      </a:cubicBezTo>
                      <a:cubicBezTo>
                        <a:pt x="54" y="204"/>
                        <a:pt x="55" y="202"/>
                        <a:pt x="55" y="201"/>
                      </a:cubicBezTo>
                      <a:cubicBezTo>
                        <a:pt x="62" y="185"/>
                        <a:pt x="68" y="168"/>
                        <a:pt x="78" y="153"/>
                      </a:cubicBezTo>
                      <a:cubicBezTo>
                        <a:pt x="91" y="131"/>
                        <a:pt x="109" y="105"/>
                        <a:pt x="130" y="89"/>
                      </a:cubicBezTo>
                      <a:cubicBezTo>
                        <a:pt x="145" y="79"/>
                        <a:pt x="163" y="73"/>
                        <a:pt x="181" y="69"/>
                      </a:cubicBezTo>
                      <a:cubicBezTo>
                        <a:pt x="180" y="78"/>
                        <a:pt x="179" y="88"/>
                        <a:pt x="179" y="95"/>
                      </a:cubicBezTo>
                      <a:cubicBezTo>
                        <a:pt x="179" y="115"/>
                        <a:pt x="182" y="136"/>
                        <a:pt x="182" y="156"/>
                      </a:cubicBezTo>
                      <a:cubicBezTo>
                        <a:pt x="167" y="154"/>
                        <a:pt x="153" y="153"/>
                        <a:pt x="139" y="152"/>
                      </a:cubicBezTo>
                      <a:cubicBezTo>
                        <a:pt x="137" y="152"/>
                        <a:pt x="135" y="152"/>
                        <a:pt x="132" y="152"/>
                      </a:cubicBezTo>
                      <a:cubicBezTo>
                        <a:pt x="134" y="150"/>
                        <a:pt x="135" y="148"/>
                        <a:pt x="136" y="147"/>
                      </a:cubicBezTo>
                      <a:cubicBezTo>
                        <a:pt x="143" y="135"/>
                        <a:pt x="129" y="121"/>
                        <a:pt x="118" y="130"/>
                      </a:cubicBezTo>
                      <a:cubicBezTo>
                        <a:pt x="103" y="141"/>
                        <a:pt x="93" y="150"/>
                        <a:pt x="88" y="167"/>
                      </a:cubicBezTo>
                      <a:cubicBezTo>
                        <a:pt x="88" y="167"/>
                        <a:pt x="88" y="168"/>
                        <a:pt x="88" y="168"/>
                      </a:cubicBezTo>
                      <a:cubicBezTo>
                        <a:pt x="88" y="168"/>
                        <a:pt x="88" y="168"/>
                        <a:pt x="88" y="168"/>
                      </a:cubicBezTo>
                      <a:cubicBezTo>
                        <a:pt x="87" y="169"/>
                        <a:pt x="87" y="171"/>
                        <a:pt x="87" y="172"/>
                      </a:cubicBezTo>
                      <a:cubicBezTo>
                        <a:pt x="83" y="189"/>
                        <a:pt x="104" y="196"/>
                        <a:pt x="115" y="188"/>
                      </a:cubicBezTo>
                      <a:cubicBezTo>
                        <a:pt x="115" y="188"/>
                        <a:pt x="116" y="187"/>
                        <a:pt x="116" y="187"/>
                      </a:cubicBezTo>
                      <a:cubicBezTo>
                        <a:pt x="119" y="187"/>
                        <a:pt x="123" y="186"/>
                        <a:pt x="127" y="186"/>
                      </a:cubicBezTo>
                      <a:cubicBezTo>
                        <a:pt x="136" y="185"/>
                        <a:pt x="145" y="185"/>
                        <a:pt x="154" y="185"/>
                      </a:cubicBezTo>
                      <a:cubicBezTo>
                        <a:pt x="167" y="185"/>
                        <a:pt x="180" y="186"/>
                        <a:pt x="193" y="186"/>
                      </a:cubicBezTo>
                      <a:cubicBezTo>
                        <a:pt x="203" y="186"/>
                        <a:pt x="209" y="179"/>
                        <a:pt x="208" y="169"/>
                      </a:cubicBezTo>
                      <a:cubicBezTo>
                        <a:pt x="208" y="155"/>
                        <a:pt x="205" y="141"/>
                        <a:pt x="204" y="127"/>
                      </a:cubicBezTo>
                      <a:cubicBezTo>
                        <a:pt x="210" y="127"/>
                        <a:pt x="216" y="125"/>
                        <a:pt x="223" y="124"/>
                      </a:cubicBezTo>
                      <a:cubicBezTo>
                        <a:pt x="227" y="124"/>
                        <a:pt x="231" y="123"/>
                        <a:pt x="236" y="122"/>
                      </a:cubicBezTo>
                      <a:cubicBezTo>
                        <a:pt x="236" y="128"/>
                        <a:pt x="236" y="134"/>
                        <a:pt x="237" y="139"/>
                      </a:cubicBezTo>
                      <a:cubicBezTo>
                        <a:pt x="238" y="161"/>
                        <a:pt x="238" y="183"/>
                        <a:pt x="239" y="204"/>
                      </a:cubicBezTo>
                      <a:cubicBezTo>
                        <a:pt x="231" y="205"/>
                        <a:pt x="223" y="206"/>
                        <a:pt x="216" y="206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5" name="Freeform 7"/>
                <p:cNvSpPr>
                  <a:spLocks noEditPoints="1"/>
                </p:cNvSpPr>
                <p:nvPr/>
              </p:nvSpPr>
              <p:spPr bwMode="auto">
                <a:xfrm rot="19870194">
                  <a:off x="809099" y="3514628"/>
                  <a:ext cx="661747" cy="318130"/>
                </a:xfrm>
                <a:custGeom>
                  <a:avLst/>
                  <a:gdLst>
                    <a:gd name="T0" fmla="*/ 504 w 564"/>
                    <a:gd name="T1" fmla="*/ 3 h 271"/>
                    <a:gd name="T2" fmla="*/ 367 w 564"/>
                    <a:gd name="T3" fmla="*/ 12 h 271"/>
                    <a:gd name="T4" fmla="*/ 294 w 564"/>
                    <a:gd name="T5" fmla="*/ 17 h 271"/>
                    <a:gd name="T6" fmla="*/ 289 w 564"/>
                    <a:gd name="T7" fmla="*/ 48 h 271"/>
                    <a:gd name="T8" fmla="*/ 276 w 564"/>
                    <a:gd name="T9" fmla="*/ 13 h 271"/>
                    <a:gd name="T10" fmla="*/ 257 w 564"/>
                    <a:gd name="T11" fmla="*/ 3 h 271"/>
                    <a:gd name="T12" fmla="*/ 257 w 564"/>
                    <a:gd name="T13" fmla="*/ 3 h 271"/>
                    <a:gd name="T14" fmla="*/ 251 w 564"/>
                    <a:gd name="T15" fmla="*/ 3 h 271"/>
                    <a:gd name="T16" fmla="*/ 163 w 564"/>
                    <a:gd name="T17" fmla="*/ 4 h 271"/>
                    <a:gd name="T18" fmla="*/ 22 w 564"/>
                    <a:gd name="T19" fmla="*/ 38 h 271"/>
                    <a:gd name="T20" fmla="*/ 233 w 564"/>
                    <a:gd name="T21" fmla="*/ 31 h 271"/>
                    <a:gd name="T22" fmla="*/ 248 w 564"/>
                    <a:gd name="T23" fmla="*/ 49 h 271"/>
                    <a:gd name="T24" fmla="*/ 62 w 564"/>
                    <a:gd name="T25" fmla="*/ 50 h 271"/>
                    <a:gd name="T26" fmla="*/ 62 w 564"/>
                    <a:gd name="T27" fmla="*/ 139 h 271"/>
                    <a:gd name="T28" fmla="*/ 211 w 564"/>
                    <a:gd name="T29" fmla="*/ 234 h 271"/>
                    <a:gd name="T30" fmla="*/ 229 w 564"/>
                    <a:gd name="T31" fmla="*/ 185 h 271"/>
                    <a:gd name="T32" fmla="*/ 245 w 564"/>
                    <a:gd name="T33" fmla="*/ 204 h 271"/>
                    <a:gd name="T34" fmla="*/ 267 w 564"/>
                    <a:gd name="T35" fmla="*/ 256 h 271"/>
                    <a:gd name="T36" fmla="*/ 276 w 564"/>
                    <a:gd name="T37" fmla="*/ 156 h 271"/>
                    <a:gd name="T38" fmla="*/ 292 w 564"/>
                    <a:gd name="T39" fmla="*/ 75 h 271"/>
                    <a:gd name="T40" fmla="*/ 289 w 564"/>
                    <a:gd name="T41" fmla="*/ 168 h 271"/>
                    <a:gd name="T42" fmla="*/ 305 w 564"/>
                    <a:gd name="T43" fmla="*/ 255 h 271"/>
                    <a:gd name="T44" fmla="*/ 330 w 564"/>
                    <a:gd name="T45" fmla="*/ 225 h 271"/>
                    <a:gd name="T46" fmla="*/ 324 w 564"/>
                    <a:gd name="T47" fmla="*/ 179 h 271"/>
                    <a:gd name="T48" fmla="*/ 340 w 564"/>
                    <a:gd name="T49" fmla="*/ 225 h 271"/>
                    <a:gd name="T50" fmla="*/ 425 w 564"/>
                    <a:gd name="T51" fmla="*/ 219 h 271"/>
                    <a:gd name="T52" fmla="*/ 520 w 564"/>
                    <a:gd name="T53" fmla="*/ 111 h 271"/>
                    <a:gd name="T54" fmla="*/ 537 w 564"/>
                    <a:gd name="T55" fmla="*/ 73 h 271"/>
                    <a:gd name="T56" fmla="*/ 533 w 564"/>
                    <a:gd name="T57" fmla="*/ 44 h 271"/>
                    <a:gd name="T58" fmla="*/ 350 w 564"/>
                    <a:gd name="T59" fmla="*/ 42 h 271"/>
                    <a:gd name="T60" fmla="*/ 319 w 564"/>
                    <a:gd name="T61" fmla="*/ 33 h 271"/>
                    <a:gd name="T62" fmla="*/ 416 w 564"/>
                    <a:gd name="T63" fmla="*/ 32 h 271"/>
                    <a:gd name="T64" fmla="*/ 555 w 564"/>
                    <a:gd name="T65" fmla="*/ 26 h 271"/>
                    <a:gd name="T66" fmla="*/ 241 w 564"/>
                    <a:gd name="T67" fmla="*/ 144 h 271"/>
                    <a:gd name="T68" fmla="*/ 238 w 564"/>
                    <a:gd name="T69" fmla="*/ 155 h 271"/>
                    <a:gd name="T70" fmla="*/ 229 w 564"/>
                    <a:gd name="T71" fmla="*/ 104 h 271"/>
                    <a:gd name="T72" fmla="*/ 192 w 564"/>
                    <a:gd name="T73" fmla="*/ 101 h 271"/>
                    <a:gd name="T74" fmla="*/ 133 w 564"/>
                    <a:gd name="T75" fmla="*/ 98 h 271"/>
                    <a:gd name="T76" fmla="*/ 137 w 564"/>
                    <a:gd name="T77" fmla="*/ 159 h 271"/>
                    <a:gd name="T78" fmla="*/ 160 w 564"/>
                    <a:gd name="T79" fmla="*/ 135 h 271"/>
                    <a:gd name="T80" fmla="*/ 196 w 564"/>
                    <a:gd name="T81" fmla="*/ 135 h 271"/>
                    <a:gd name="T82" fmla="*/ 140 w 564"/>
                    <a:gd name="T83" fmla="*/ 176 h 271"/>
                    <a:gd name="T84" fmla="*/ 67 w 564"/>
                    <a:gd name="T85" fmla="*/ 80 h 271"/>
                    <a:gd name="T86" fmla="*/ 97 w 564"/>
                    <a:gd name="T87" fmla="*/ 80 h 271"/>
                    <a:gd name="T88" fmla="*/ 245 w 564"/>
                    <a:gd name="T89" fmla="*/ 76 h 271"/>
                    <a:gd name="T90" fmla="*/ 419 w 564"/>
                    <a:gd name="T91" fmla="*/ 75 h 271"/>
                    <a:gd name="T92" fmla="*/ 506 w 564"/>
                    <a:gd name="T93" fmla="*/ 79 h 271"/>
                    <a:gd name="T94" fmla="*/ 423 w 564"/>
                    <a:gd name="T95" fmla="*/ 193 h 271"/>
                    <a:gd name="T96" fmla="*/ 362 w 564"/>
                    <a:gd name="T97" fmla="*/ 174 h 271"/>
                    <a:gd name="T98" fmla="*/ 360 w 564"/>
                    <a:gd name="T99" fmla="*/ 120 h 271"/>
                    <a:gd name="T100" fmla="*/ 409 w 564"/>
                    <a:gd name="T101" fmla="*/ 120 h 271"/>
                    <a:gd name="T102" fmla="*/ 403 w 564"/>
                    <a:gd name="T103" fmla="*/ 135 h 271"/>
                    <a:gd name="T104" fmla="*/ 397 w 564"/>
                    <a:gd name="T105" fmla="*/ 141 h 271"/>
                    <a:gd name="T106" fmla="*/ 451 w 564"/>
                    <a:gd name="T107" fmla="*/ 109 h 271"/>
                    <a:gd name="T108" fmla="*/ 395 w 564"/>
                    <a:gd name="T109" fmla="*/ 89 h 271"/>
                    <a:gd name="T110" fmla="*/ 357 w 564"/>
                    <a:gd name="T111" fmla="*/ 91 h 271"/>
                    <a:gd name="T112" fmla="*/ 360 w 564"/>
                    <a:gd name="T113" fmla="*/ 97 h 271"/>
                    <a:gd name="T114" fmla="*/ 352 w 564"/>
                    <a:gd name="T115" fmla="*/ 91 h 271"/>
                    <a:gd name="T116" fmla="*/ 336 w 564"/>
                    <a:gd name="T117" fmla="*/ 150 h 271"/>
                    <a:gd name="T118" fmla="*/ 323 w 564"/>
                    <a:gd name="T119" fmla="*/ 150 h 271"/>
                    <a:gd name="T120" fmla="*/ 322 w 564"/>
                    <a:gd name="T121" fmla="*/ 73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64" h="271">
                      <a:moveTo>
                        <a:pt x="554" y="5"/>
                      </a:moveTo>
                      <a:cubicBezTo>
                        <a:pt x="537" y="0"/>
                        <a:pt x="521" y="2"/>
                        <a:pt x="504" y="3"/>
                      </a:cubicBezTo>
                      <a:cubicBezTo>
                        <a:pt x="481" y="5"/>
                        <a:pt x="458" y="8"/>
                        <a:pt x="435" y="9"/>
                      </a:cubicBezTo>
                      <a:cubicBezTo>
                        <a:pt x="412" y="10"/>
                        <a:pt x="390" y="10"/>
                        <a:pt x="367" y="12"/>
                      </a:cubicBezTo>
                      <a:cubicBezTo>
                        <a:pt x="349" y="13"/>
                        <a:pt x="329" y="17"/>
                        <a:pt x="313" y="8"/>
                      </a:cubicBezTo>
                      <a:cubicBezTo>
                        <a:pt x="305" y="4"/>
                        <a:pt x="295" y="7"/>
                        <a:pt x="294" y="17"/>
                      </a:cubicBezTo>
                      <a:cubicBezTo>
                        <a:pt x="293" y="27"/>
                        <a:pt x="292" y="37"/>
                        <a:pt x="292" y="47"/>
                      </a:cubicBezTo>
                      <a:cubicBezTo>
                        <a:pt x="291" y="47"/>
                        <a:pt x="290" y="47"/>
                        <a:pt x="289" y="48"/>
                      </a:cubicBezTo>
                      <a:cubicBezTo>
                        <a:pt x="284" y="48"/>
                        <a:pt x="280" y="48"/>
                        <a:pt x="275" y="48"/>
                      </a:cubicBezTo>
                      <a:cubicBezTo>
                        <a:pt x="277" y="37"/>
                        <a:pt x="278" y="25"/>
                        <a:pt x="276" y="13"/>
                      </a:cubicBezTo>
                      <a:cubicBezTo>
                        <a:pt x="275" y="6"/>
                        <a:pt x="266" y="1"/>
                        <a:pt x="259" y="3"/>
                      </a:cubicBezTo>
                      <a:cubicBezTo>
                        <a:pt x="259" y="3"/>
                        <a:pt x="259" y="3"/>
                        <a:pt x="257" y="3"/>
                      </a:cubicBezTo>
                      <a:cubicBezTo>
                        <a:pt x="256" y="4"/>
                        <a:pt x="255" y="5"/>
                        <a:pt x="254" y="5"/>
                      </a:cubicBezTo>
                      <a:cubicBezTo>
                        <a:pt x="255" y="5"/>
                        <a:pt x="256" y="4"/>
                        <a:pt x="257" y="3"/>
                      </a:cubicBezTo>
                      <a:cubicBezTo>
                        <a:pt x="257" y="3"/>
                        <a:pt x="257" y="3"/>
                        <a:pt x="257" y="3"/>
                      </a:cubicBezTo>
                      <a:cubicBezTo>
                        <a:pt x="257" y="3"/>
                        <a:pt x="252" y="3"/>
                        <a:pt x="251" y="3"/>
                      </a:cubicBezTo>
                      <a:cubicBezTo>
                        <a:pt x="243" y="3"/>
                        <a:pt x="235" y="2"/>
                        <a:pt x="226" y="3"/>
                      </a:cubicBezTo>
                      <a:cubicBezTo>
                        <a:pt x="205" y="3"/>
                        <a:pt x="184" y="4"/>
                        <a:pt x="163" y="4"/>
                      </a:cubicBezTo>
                      <a:cubicBezTo>
                        <a:pt x="118" y="6"/>
                        <a:pt x="70" y="13"/>
                        <a:pt x="25" y="4"/>
                      </a:cubicBezTo>
                      <a:cubicBezTo>
                        <a:pt x="4" y="0"/>
                        <a:pt x="0" y="38"/>
                        <a:pt x="22" y="38"/>
                      </a:cubicBezTo>
                      <a:cubicBezTo>
                        <a:pt x="74" y="38"/>
                        <a:pt x="117" y="32"/>
                        <a:pt x="167" y="32"/>
                      </a:cubicBezTo>
                      <a:cubicBezTo>
                        <a:pt x="189" y="32"/>
                        <a:pt x="211" y="32"/>
                        <a:pt x="233" y="31"/>
                      </a:cubicBezTo>
                      <a:cubicBezTo>
                        <a:pt x="238" y="31"/>
                        <a:pt x="244" y="31"/>
                        <a:pt x="251" y="31"/>
                      </a:cubicBezTo>
                      <a:cubicBezTo>
                        <a:pt x="250" y="37"/>
                        <a:pt x="249" y="43"/>
                        <a:pt x="248" y="49"/>
                      </a:cubicBezTo>
                      <a:cubicBezTo>
                        <a:pt x="219" y="48"/>
                        <a:pt x="190" y="47"/>
                        <a:pt x="160" y="48"/>
                      </a:cubicBezTo>
                      <a:cubicBezTo>
                        <a:pt x="128" y="49"/>
                        <a:pt x="95" y="48"/>
                        <a:pt x="62" y="50"/>
                      </a:cubicBezTo>
                      <a:cubicBezTo>
                        <a:pt x="39" y="52"/>
                        <a:pt x="29" y="64"/>
                        <a:pt x="37" y="86"/>
                      </a:cubicBezTo>
                      <a:cubicBezTo>
                        <a:pt x="44" y="104"/>
                        <a:pt x="55" y="121"/>
                        <a:pt x="62" y="139"/>
                      </a:cubicBezTo>
                      <a:cubicBezTo>
                        <a:pt x="74" y="168"/>
                        <a:pt x="93" y="187"/>
                        <a:pt x="121" y="201"/>
                      </a:cubicBezTo>
                      <a:cubicBezTo>
                        <a:pt x="149" y="215"/>
                        <a:pt x="179" y="229"/>
                        <a:pt x="211" y="234"/>
                      </a:cubicBezTo>
                      <a:cubicBezTo>
                        <a:pt x="219" y="235"/>
                        <a:pt x="229" y="228"/>
                        <a:pt x="229" y="219"/>
                      </a:cubicBezTo>
                      <a:cubicBezTo>
                        <a:pt x="228" y="208"/>
                        <a:pt x="229" y="196"/>
                        <a:pt x="229" y="185"/>
                      </a:cubicBezTo>
                      <a:cubicBezTo>
                        <a:pt x="233" y="185"/>
                        <a:pt x="238" y="184"/>
                        <a:pt x="243" y="182"/>
                      </a:cubicBezTo>
                      <a:cubicBezTo>
                        <a:pt x="243" y="190"/>
                        <a:pt x="244" y="197"/>
                        <a:pt x="245" y="204"/>
                      </a:cubicBezTo>
                      <a:cubicBezTo>
                        <a:pt x="246" y="216"/>
                        <a:pt x="246" y="229"/>
                        <a:pt x="249" y="241"/>
                      </a:cubicBezTo>
                      <a:cubicBezTo>
                        <a:pt x="246" y="250"/>
                        <a:pt x="256" y="261"/>
                        <a:pt x="267" y="256"/>
                      </a:cubicBezTo>
                      <a:cubicBezTo>
                        <a:pt x="282" y="248"/>
                        <a:pt x="282" y="235"/>
                        <a:pt x="281" y="220"/>
                      </a:cubicBezTo>
                      <a:cubicBezTo>
                        <a:pt x="281" y="198"/>
                        <a:pt x="279" y="178"/>
                        <a:pt x="276" y="156"/>
                      </a:cubicBezTo>
                      <a:cubicBezTo>
                        <a:pt x="272" y="130"/>
                        <a:pt x="273" y="103"/>
                        <a:pt x="273" y="76"/>
                      </a:cubicBezTo>
                      <a:cubicBezTo>
                        <a:pt x="279" y="76"/>
                        <a:pt x="286" y="76"/>
                        <a:pt x="292" y="75"/>
                      </a:cubicBezTo>
                      <a:cubicBezTo>
                        <a:pt x="292" y="81"/>
                        <a:pt x="293" y="87"/>
                        <a:pt x="293" y="92"/>
                      </a:cubicBezTo>
                      <a:cubicBezTo>
                        <a:pt x="293" y="118"/>
                        <a:pt x="289" y="143"/>
                        <a:pt x="289" y="168"/>
                      </a:cubicBezTo>
                      <a:cubicBezTo>
                        <a:pt x="289" y="184"/>
                        <a:pt x="292" y="200"/>
                        <a:pt x="294" y="215"/>
                      </a:cubicBezTo>
                      <a:cubicBezTo>
                        <a:pt x="296" y="227"/>
                        <a:pt x="296" y="246"/>
                        <a:pt x="305" y="255"/>
                      </a:cubicBezTo>
                      <a:cubicBezTo>
                        <a:pt x="320" y="271"/>
                        <a:pt x="346" y="250"/>
                        <a:pt x="331" y="233"/>
                      </a:cubicBezTo>
                      <a:cubicBezTo>
                        <a:pt x="334" y="236"/>
                        <a:pt x="331" y="226"/>
                        <a:pt x="330" y="225"/>
                      </a:cubicBezTo>
                      <a:cubicBezTo>
                        <a:pt x="329" y="218"/>
                        <a:pt x="328" y="212"/>
                        <a:pt x="327" y="205"/>
                      </a:cubicBezTo>
                      <a:cubicBezTo>
                        <a:pt x="326" y="197"/>
                        <a:pt x="325" y="188"/>
                        <a:pt x="324" y="179"/>
                      </a:cubicBezTo>
                      <a:cubicBezTo>
                        <a:pt x="329" y="180"/>
                        <a:pt x="334" y="181"/>
                        <a:pt x="338" y="181"/>
                      </a:cubicBezTo>
                      <a:cubicBezTo>
                        <a:pt x="339" y="196"/>
                        <a:pt x="340" y="210"/>
                        <a:pt x="340" y="225"/>
                      </a:cubicBezTo>
                      <a:cubicBezTo>
                        <a:pt x="340" y="232"/>
                        <a:pt x="346" y="240"/>
                        <a:pt x="354" y="238"/>
                      </a:cubicBezTo>
                      <a:cubicBezTo>
                        <a:pt x="378" y="233"/>
                        <a:pt x="402" y="228"/>
                        <a:pt x="425" y="219"/>
                      </a:cubicBezTo>
                      <a:cubicBezTo>
                        <a:pt x="451" y="208"/>
                        <a:pt x="467" y="189"/>
                        <a:pt x="484" y="167"/>
                      </a:cubicBezTo>
                      <a:cubicBezTo>
                        <a:pt x="498" y="149"/>
                        <a:pt x="511" y="131"/>
                        <a:pt x="520" y="111"/>
                      </a:cubicBezTo>
                      <a:cubicBezTo>
                        <a:pt x="524" y="102"/>
                        <a:pt x="528" y="94"/>
                        <a:pt x="532" y="85"/>
                      </a:cubicBezTo>
                      <a:cubicBezTo>
                        <a:pt x="533" y="81"/>
                        <a:pt x="535" y="77"/>
                        <a:pt x="537" y="73"/>
                      </a:cubicBezTo>
                      <a:cubicBezTo>
                        <a:pt x="539" y="69"/>
                        <a:pt x="543" y="67"/>
                        <a:pt x="538" y="69"/>
                      </a:cubicBezTo>
                      <a:cubicBezTo>
                        <a:pt x="550" y="65"/>
                        <a:pt x="547" y="44"/>
                        <a:pt x="533" y="44"/>
                      </a:cubicBezTo>
                      <a:cubicBezTo>
                        <a:pt x="492" y="45"/>
                        <a:pt x="450" y="44"/>
                        <a:pt x="408" y="42"/>
                      </a:cubicBezTo>
                      <a:cubicBezTo>
                        <a:pt x="389" y="42"/>
                        <a:pt x="369" y="41"/>
                        <a:pt x="350" y="42"/>
                      </a:cubicBezTo>
                      <a:cubicBezTo>
                        <a:pt x="340" y="42"/>
                        <a:pt x="330" y="43"/>
                        <a:pt x="320" y="44"/>
                      </a:cubicBezTo>
                      <a:cubicBezTo>
                        <a:pt x="319" y="41"/>
                        <a:pt x="319" y="37"/>
                        <a:pt x="319" y="33"/>
                      </a:cubicBezTo>
                      <a:cubicBezTo>
                        <a:pt x="328" y="34"/>
                        <a:pt x="338" y="33"/>
                        <a:pt x="347" y="33"/>
                      </a:cubicBezTo>
                      <a:cubicBezTo>
                        <a:pt x="370" y="32"/>
                        <a:pt x="393" y="32"/>
                        <a:pt x="416" y="32"/>
                      </a:cubicBezTo>
                      <a:cubicBezTo>
                        <a:pt x="443" y="32"/>
                        <a:pt x="469" y="33"/>
                        <a:pt x="496" y="35"/>
                      </a:cubicBezTo>
                      <a:cubicBezTo>
                        <a:pt x="516" y="37"/>
                        <a:pt x="536" y="33"/>
                        <a:pt x="555" y="26"/>
                      </a:cubicBezTo>
                      <a:cubicBezTo>
                        <a:pt x="564" y="23"/>
                        <a:pt x="563" y="7"/>
                        <a:pt x="554" y="5"/>
                      </a:cubicBezTo>
                      <a:close/>
                      <a:moveTo>
                        <a:pt x="241" y="144"/>
                      </a:moveTo>
                      <a:cubicBezTo>
                        <a:pt x="241" y="148"/>
                        <a:pt x="241" y="152"/>
                        <a:pt x="241" y="155"/>
                      </a:cubicBezTo>
                      <a:cubicBezTo>
                        <a:pt x="240" y="155"/>
                        <a:pt x="239" y="155"/>
                        <a:pt x="238" y="155"/>
                      </a:cubicBezTo>
                      <a:cubicBezTo>
                        <a:pt x="235" y="155"/>
                        <a:pt x="232" y="155"/>
                        <a:pt x="230" y="154"/>
                      </a:cubicBezTo>
                      <a:cubicBezTo>
                        <a:pt x="230" y="138"/>
                        <a:pt x="230" y="121"/>
                        <a:pt x="229" y="104"/>
                      </a:cubicBezTo>
                      <a:cubicBezTo>
                        <a:pt x="228" y="87"/>
                        <a:pt x="202" y="86"/>
                        <a:pt x="197" y="100"/>
                      </a:cubicBezTo>
                      <a:cubicBezTo>
                        <a:pt x="195" y="100"/>
                        <a:pt x="193" y="100"/>
                        <a:pt x="192" y="101"/>
                      </a:cubicBezTo>
                      <a:cubicBezTo>
                        <a:pt x="185" y="101"/>
                        <a:pt x="178" y="101"/>
                        <a:pt x="171" y="101"/>
                      </a:cubicBezTo>
                      <a:cubicBezTo>
                        <a:pt x="158" y="100"/>
                        <a:pt x="145" y="100"/>
                        <a:pt x="133" y="98"/>
                      </a:cubicBezTo>
                      <a:cubicBezTo>
                        <a:pt x="121" y="97"/>
                        <a:pt x="109" y="111"/>
                        <a:pt x="116" y="123"/>
                      </a:cubicBezTo>
                      <a:cubicBezTo>
                        <a:pt x="123" y="135"/>
                        <a:pt x="126" y="149"/>
                        <a:pt x="137" y="159"/>
                      </a:cubicBezTo>
                      <a:cubicBezTo>
                        <a:pt x="152" y="174"/>
                        <a:pt x="179" y="152"/>
                        <a:pt x="163" y="137"/>
                      </a:cubicBezTo>
                      <a:cubicBezTo>
                        <a:pt x="162" y="136"/>
                        <a:pt x="161" y="136"/>
                        <a:pt x="160" y="135"/>
                      </a:cubicBezTo>
                      <a:cubicBezTo>
                        <a:pt x="168" y="135"/>
                        <a:pt x="175" y="135"/>
                        <a:pt x="183" y="135"/>
                      </a:cubicBezTo>
                      <a:cubicBezTo>
                        <a:pt x="187" y="135"/>
                        <a:pt x="192" y="135"/>
                        <a:pt x="196" y="135"/>
                      </a:cubicBezTo>
                      <a:cubicBezTo>
                        <a:pt x="196" y="156"/>
                        <a:pt x="196" y="177"/>
                        <a:pt x="196" y="198"/>
                      </a:cubicBezTo>
                      <a:cubicBezTo>
                        <a:pt x="177" y="192"/>
                        <a:pt x="158" y="184"/>
                        <a:pt x="140" y="176"/>
                      </a:cubicBezTo>
                      <a:cubicBezTo>
                        <a:pt x="112" y="164"/>
                        <a:pt x="99" y="149"/>
                        <a:pt x="86" y="121"/>
                      </a:cubicBezTo>
                      <a:cubicBezTo>
                        <a:pt x="80" y="107"/>
                        <a:pt x="73" y="94"/>
                        <a:pt x="67" y="80"/>
                      </a:cubicBezTo>
                      <a:cubicBezTo>
                        <a:pt x="67" y="80"/>
                        <a:pt x="67" y="80"/>
                        <a:pt x="67" y="80"/>
                      </a:cubicBezTo>
                      <a:cubicBezTo>
                        <a:pt x="77" y="79"/>
                        <a:pt x="87" y="80"/>
                        <a:pt x="97" y="80"/>
                      </a:cubicBezTo>
                      <a:cubicBezTo>
                        <a:pt x="133" y="79"/>
                        <a:pt x="169" y="76"/>
                        <a:pt x="205" y="76"/>
                      </a:cubicBezTo>
                      <a:cubicBezTo>
                        <a:pt x="218" y="76"/>
                        <a:pt x="232" y="76"/>
                        <a:pt x="245" y="76"/>
                      </a:cubicBezTo>
                      <a:cubicBezTo>
                        <a:pt x="245" y="99"/>
                        <a:pt x="242" y="122"/>
                        <a:pt x="241" y="144"/>
                      </a:cubicBezTo>
                      <a:close/>
                      <a:moveTo>
                        <a:pt x="419" y="75"/>
                      </a:moveTo>
                      <a:cubicBezTo>
                        <a:pt x="449" y="74"/>
                        <a:pt x="479" y="73"/>
                        <a:pt x="509" y="71"/>
                      </a:cubicBezTo>
                      <a:cubicBezTo>
                        <a:pt x="508" y="74"/>
                        <a:pt x="507" y="77"/>
                        <a:pt x="506" y="79"/>
                      </a:cubicBezTo>
                      <a:cubicBezTo>
                        <a:pt x="498" y="97"/>
                        <a:pt x="492" y="113"/>
                        <a:pt x="482" y="129"/>
                      </a:cubicBezTo>
                      <a:cubicBezTo>
                        <a:pt x="466" y="153"/>
                        <a:pt x="449" y="179"/>
                        <a:pt x="423" y="193"/>
                      </a:cubicBezTo>
                      <a:cubicBezTo>
                        <a:pt x="405" y="202"/>
                        <a:pt x="384" y="207"/>
                        <a:pt x="364" y="211"/>
                      </a:cubicBezTo>
                      <a:cubicBezTo>
                        <a:pt x="364" y="199"/>
                        <a:pt x="363" y="186"/>
                        <a:pt x="362" y="174"/>
                      </a:cubicBezTo>
                      <a:cubicBezTo>
                        <a:pt x="366" y="168"/>
                        <a:pt x="367" y="160"/>
                        <a:pt x="361" y="155"/>
                      </a:cubicBezTo>
                      <a:cubicBezTo>
                        <a:pt x="360" y="143"/>
                        <a:pt x="360" y="132"/>
                        <a:pt x="360" y="120"/>
                      </a:cubicBezTo>
                      <a:cubicBezTo>
                        <a:pt x="367" y="120"/>
                        <a:pt x="374" y="120"/>
                        <a:pt x="378" y="120"/>
                      </a:cubicBezTo>
                      <a:cubicBezTo>
                        <a:pt x="389" y="120"/>
                        <a:pt x="399" y="120"/>
                        <a:pt x="409" y="120"/>
                      </a:cubicBezTo>
                      <a:cubicBezTo>
                        <a:pt x="409" y="120"/>
                        <a:pt x="409" y="120"/>
                        <a:pt x="408" y="121"/>
                      </a:cubicBezTo>
                      <a:cubicBezTo>
                        <a:pt x="407" y="125"/>
                        <a:pt x="405" y="130"/>
                        <a:pt x="403" y="135"/>
                      </a:cubicBezTo>
                      <a:cubicBezTo>
                        <a:pt x="401" y="137"/>
                        <a:pt x="400" y="139"/>
                        <a:pt x="400" y="142"/>
                      </a:cubicBezTo>
                      <a:cubicBezTo>
                        <a:pt x="400" y="140"/>
                        <a:pt x="399" y="139"/>
                        <a:pt x="397" y="141"/>
                      </a:cubicBezTo>
                      <a:cubicBezTo>
                        <a:pt x="382" y="147"/>
                        <a:pt x="391" y="166"/>
                        <a:pt x="404" y="165"/>
                      </a:cubicBezTo>
                      <a:cubicBezTo>
                        <a:pt x="435" y="163"/>
                        <a:pt x="440" y="132"/>
                        <a:pt x="451" y="109"/>
                      </a:cubicBezTo>
                      <a:cubicBezTo>
                        <a:pt x="455" y="100"/>
                        <a:pt x="447" y="86"/>
                        <a:pt x="436" y="86"/>
                      </a:cubicBezTo>
                      <a:cubicBezTo>
                        <a:pt x="422" y="86"/>
                        <a:pt x="409" y="88"/>
                        <a:pt x="395" y="89"/>
                      </a:cubicBezTo>
                      <a:cubicBezTo>
                        <a:pt x="386" y="90"/>
                        <a:pt x="377" y="90"/>
                        <a:pt x="368" y="91"/>
                      </a:cubicBezTo>
                      <a:cubicBezTo>
                        <a:pt x="365" y="91"/>
                        <a:pt x="361" y="91"/>
                        <a:pt x="357" y="91"/>
                      </a:cubicBezTo>
                      <a:cubicBezTo>
                        <a:pt x="356" y="91"/>
                        <a:pt x="355" y="91"/>
                        <a:pt x="354" y="91"/>
                      </a:cubicBezTo>
                      <a:cubicBezTo>
                        <a:pt x="356" y="92"/>
                        <a:pt x="358" y="93"/>
                        <a:pt x="360" y="97"/>
                      </a:cubicBezTo>
                      <a:cubicBezTo>
                        <a:pt x="358" y="94"/>
                        <a:pt x="356" y="92"/>
                        <a:pt x="353" y="91"/>
                      </a:cubicBezTo>
                      <a:cubicBezTo>
                        <a:pt x="352" y="91"/>
                        <a:pt x="352" y="91"/>
                        <a:pt x="352" y="91"/>
                      </a:cubicBezTo>
                      <a:cubicBezTo>
                        <a:pt x="345" y="88"/>
                        <a:pt x="335" y="93"/>
                        <a:pt x="335" y="102"/>
                      </a:cubicBezTo>
                      <a:cubicBezTo>
                        <a:pt x="335" y="118"/>
                        <a:pt x="335" y="134"/>
                        <a:pt x="336" y="150"/>
                      </a:cubicBezTo>
                      <a:cubicBezTo>
                        <a:pt x="335" y="150"/>
                        <a:pt x="334" y="150"/>
                        <a:pt x="334" y="150"/>
                      </a:cubicBezTo>
                      <a:cubicBezTo>
                        <a:pt x="330" y="150"/>
                        <a:pt x="326" y="150"/>
                        <a:pt x="323" y="150"/>
                      </a:cubicBezTo>
                      <a:cubicBezTo>
                        <a:pt x="323" y="130"/>
                        <a:pt x="325" y="111"/>
                        <a:pt x="324" y="91"/>
                      </a:cubicBezTo>
                      <a:cubicBezTo>
                        <a:pt x="323" y="85"/>
                        <a:pt x="323" y="79"/>
                        <a:pt x="322" y="73"/>
                      </a:cubicBezTo>
                      <a:cubicBezTo>
                        <a:pt x="355" y="70"/>
                        <a:pt x="386" y="75"/>
                        <a:pt x="419" y="75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6" name="Freeform 8"/>
                <p:cNvSpPr/>
                <p:nvPr/>
              </p:nvSpPr>
              <p:spPr bwMode="auto">
                <a:xfrm rot="19870194">
                  <a:off x="1039009" y="3550984"/>
                  <a:ext cx="2636" cy="0"/>
                </a:xfrm>
                <a:custGeom>
                  <a:avLst/>
                  <a:gdLst>
                    <a:gd name="T0" fmla="*/ 2 w 2"/>
                    <a:gd name="T1" fmla="*/ 0 w 2"/>
                    <a:gd name="T2" fmla="*/ 0 w 2"/>
                    <a:gd name="T3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7" name="Freeform 9"/>
                <p:cNvSpPr/>
                <p:nvPr/>
              </p:nvSpPr>
              <p:spPr bwMode="auto">
                <a:xfrm rot="19870194">
                  <a:off x="1186606" y="3587732"/>
                  <a:ext cx="2197" cy="0"/>
                </a:xfrm>
                <a:custGeom>
                  <a:avLst/>
                  <a:gdLst>
                    <a:gd name="T0" fmla="*/ 1 w 2"/>
                    <a:gd name="T1" fmla="*/ 2 w 2"/>
                    <a:gd name="T2" fmla="*/ 0 w 2"/>
                    <a:gd name="T3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8" name="Freeform 228"/>
                <p:cNvSpPr/>
                <p:nvPr/>
              </p:nvSpPr>
              <p:spPr bwMode="auto">
                <a:xfrm rot="19870194">
                  <a:off x="854187" y="3881220"/>
                  <a:ext cx="0" cy="879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9" name="Freeform 229"/>
                <p:cNvSpPr/>
                <p:nvPr/>
              </p:nvSpPr>
              <p:spPr bwMode="auto">
                <a:xfrm rot="19870194">
                  <a:off x="775677" y="3339796"/>
                  <a:ext cx="879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0" name="Freeform 230"/>
                <p:cNvSpPr/>
                <p:nvPr/>
              </p:nvSpPr>
              <p:spPr bwMode="auto">
                <a:xfrm rot="19870194">
                  <a:off x="537711" y="3556855"/>
                  <a:ext cx="0" cy="879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1" name="Freeform 231"/>
                <p:cNvSpPr>
                  <a:spLocks noEditPoints="1"/>
                </p:cNvSpPr>
                <p:nvPr/>
              </p:nvSpPr>
              <p:spPr bwMode="auto">
                <a:xfrm rot="19870194">
                  <a:off x="556982" y="3186712"/>
                  <a:ext cx="661747" cy="641095"/>
                </a:xfrm>
                <a:custGeom>
                  <a:avLst/>
                  <a:gdLst>
                    <a:gd name="T0" fmla="*/ 519 w 564"/>
                    <a:gd name="T1" fmla="*/ 251 h 546"/>
                    <a:gd name="T2" fmla="*/ 330 w 564"/>
                    <a:gd name="T3" fmla="*/ 254 h 546"/>
                    <a:gd name="T4" fmla="*/ 260 w 564"/>
                    <a:gd name="T5" fmla="*/ 207 h 546"/>
                    <a:gd name="T6" fmla="*/ 363 w 564"/>
                    <a:gd name="T7" fmla="*/ 126 h 546"/>
                    <a:gd name="T8" fmla="*/ 363 w 564"/>
                    <a:gd name="T9" fmla="*/ 119 h 546"/>
                    <a:gd name="T10" fmla="*/ 359 w 564"/>
                    <a:gd name="T11" fmla="*/ 111 h 546"/>
                    <a:gd name="T12" fmla="*/ 326 w 564"/>
                    <a:gd name="T13" fmla="*/ 91 h 546"/>
                    <a:gd name="T14" fmla="*/ 211 w 564"/>
                    <a:gd name="T15" fmla="*/ 146 h 546"/>
                    <a:gd name="T16" fmla="*/ 189 w 564"/>
                    <a:gd name="T17" fmla="*/ 150 h 546"/>
                    <a:gd name="T18" fmla="*/ 184 w 564"/>
                    <a:gd name="T19" fmla="*/ 137 h 546"/>
                    <a:gd name="T20" fmla="*/ 177 w 564"/>
                    <a:gd name="T21" fmla="*/ 113 h 546"/>
                    <a:gd name="T22" fmla="*/ 190 w 564"/>
                    <a:gd name="T23" fmla="*/ 102 h 546"/>
                    <a:gd name="T24" fmla="*/ 244 w 564"/>
                    <a:gd name="T25" fmla="*/ 34 h 546"/>
                    <a:gd name="T26" fmla="*/ 240 w 564"/>
                    <a:gd name="T27" fmla="*/ 18 h 546"/>
                    <a:gd name="T28" fmla="*/ 200 w 564"/>
                    <a:gd name="T29" fmla="*/ 2 h 546"/>
                    <a:gd name="T30" fmla="*/ 144 w 564"/>
                    <a:gd name="T31" fmla="*/ 34 h 546"/>
                    <a:gd name="T32" fmla="*/ 22 w 564"/>
                    <a:gd name="T33" fmla="*/ 136 h 546"/>
                    <a:gd name="T34" fmla="*/ 0 w 564"/>
                    <a:gd name="T35" fmla="*/ 166 h 546"/>
                    <a:gd name="T36" fmla="*/ 39 w 564"/>
                    <a:gd name="T37" fmla="*/ 194 h 546"/>
                    <a:gd name="T38" fmla="*/ 77 w 564"/>
                    <a:gd name="T39" fmla="*/ 183 h 546"/>
                    <a:gd name="T40" fmla="*/ 102 w 564"/>
                    <a:gd name="T41" fmla="*/ 177 h 546"/>
                    <a:gd name="T42" fmla="*/ 94 w 564"/>
                    <a:gd name="T43" fmla="*/ 242 h 546"/>
                    <a:gd name="T44" fmla="*/ 36 w 564"/>
                    <a:gd name="T45" fmla="*/ 285 h 546"/>
                    <a:gd name="T46" fmla="*/ 17 w 564"/>
                    <a:gd name="T47" fmla="*/ 315 h 546"/>
                    <a:gd name="T48" fmla="*/ 34 w 564"/>
                    <a:gd name="T49" fmla="*/ 337 h 546"/>
                    <a:gd name="T50" fmla="*/ 72 w 564"/>
                    <a:gd name="T51" fmla="*/ 338 h 546"/>
                    <a:gd name="T52" fmla="*/ 102 w 564"/>
                    <a:gd name="T53" fmla="*/ 327 h 546"/>
                    <a:gd name="T54" fmla="*/ 149 w 564"/>
                    <a:gd name="T55" fmla="*/ 286 h 546"/>
                    <a:gd name="T56" fmla="*/ 152 w 564"/>
                    <a:gd name="T57" fmla="*/ 284 h 546"/>
                    <a:gd name="T58" fmla="*/ 155 w 564"/>
                    <a:gd name="T59" fmla="*/ 363 h 546"/>
                    <a:gd name="T60" fmla="*/ 89 w 564"/>
                    <a:gd name="T61" fmla="*/ 516 h 546"/>
                    <a:gd name="T62" fmla="*/ 92 w 564"/>
                    <a:gd name="T63" fmla="*/ 529 h 546"/>
                    <a:gd name="T64" fmla="*/ 140 w 564"/>
                    <a:gd name="T65" fmla="*/ 529 h 546"/>
                    <a:gd name="T66" fmla="*/ 231 w 564"/>
                    <a:gd name="T67" fmla="*/ 387 h 546"/>
                    <a:gd name="T68" fmla="*/ 238 w 564"/>
                    <a:gd name="T69" fmla="*/ 301 h 546"/>
                    <a:gd name="T70" fmla="*/ 380 w 564"/>
                    <a:gd name="T71" fmla="*/ 361 h 546"/>
                    <a:gd name="T72" fmla="*/ 428 w 564"/>
                    <a:gd name="T73" fmla="*/ 370 h 546"/>
                    <a:gd name="T74" fmla="*/ 556 w 564"/>
                    <a:gd name="T75" fmla="*/ 294 h 546"/>
                    <a:gd name="T76" fmla="*/ 185 w 564"/>
                    <a:gd name="T77" fmla="*/ 143 h 546"/>
                    <a:gd name="T78" fmla="*/ 184 w 564"/>
                    <a:gd name="T79" fmla="*/ 148 h 546"/>
                    <a:gd name="T80" fmla="*/ 184 w 564"/>
                    <a:gd name="T81" fmla="*/ 138 h 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64" h="546">
                      <a:moveTo>
                        <a:pt x="559" y="264"/>
                      </a:moveTo>
                      <a:cubicBezTo>
                        <a:pt x="549" y="247"/>
                        <a:pt x="528" y="250"/>
                        <a:pt x="519" y="251"/>
                      </a:cubicBezTo>
                      <a:cubicBezTo>
                        <a:pt x="518" y="251"/>
                        <a:pt x="518" y="251"/>
                        <a:pt x="518" y="251"/>
                      </a:cubicBezTo>
                      <a:cubicBezTo>
                        <a:pt x="450" y="263"/>
                        <a:pt x="387" y="264"/>
                        <a:pt x="330" y="254"/>
                      </a:cubicBezTo>
                      <a:cubicBezTo>
                        <a:pt x="301" y="249"/>
                        <a:pt x="269" y="239"/>
                        <a:pt x="234" y="224"/>
                      </a:cubicBezTo>
                      <a:cubicBezTo>
                        <a:pt x="247" y="216"/>
                        <a:pt x="259" y="207"/>
                        <a:pt x="260" y="207"/>
                      </a:cubicBezTo>
                      <a:cubicBezTo>
                        <a:pt x="261" y="206"/>
                        <a:pt x="338" y="161"/>
                        <a:pt x="338" y="161"/>
                      </a:cubicBezTo>
                      <a:cubicBezTo>
                        <a:pt x="358" y="150"/>
                        <a:pt x="363" y="137"/>
                        <a:pt x="363" y="126"/>
                      </a:cubicBezTo>
                      <a:cubicBezTo>
                        <a:pt x="363" y="124"/>
                        <a:pt x="363" y="122"/>
                        <a:pt x="363" y="120"/>
                      </a:cubicBezTo>
                      <a:cubicBezTo>
                        <a:pt x="363" y="119"/>
                        <a:pt x="363" y="119"/>
                        <a:pt x="363" y="119"/>
                      </a:cubicBezTo>
                      <a:cubicBezTo>
                        <a:pt x="363" y="119"/>
                        <a:pt x="363" y="119"/>
                        <a:pt x="363" y="119"/>
                      </a:cubicBezTo>
                      <a:cubicBezTo>
                        <a:pt x="359" y="111"/>
                        <a:pt x="359" y="111"/>
                        <a:pt x="359" y="111"/>
                      </a:cubicBezTo>
                      <a:cubicBezTo>
                        <a:pt x="354" y="101"/>
                        <a:pt x="343" y="95"/>
                        <a:pt x="327" y="92"/>
                      </a:cubicBezTo>
                      <a:cubicBezTo>
                        <a:pt x="327" y="91"/>
                        <a:pt x="326" y="91"/>
                        <a:pt x="326" y="91"/>
                      </a:cubicBezTo>
                      <a:cubicBezTo>
                        <a:pt x="304" y="89"/>
                        <a:pt x="284" y="92"/>
                        <a:pt x="267" y="102"/>
                      </a:cubicBezTo>
                      <a:cubicBezTo>
                        <a:pt x="260" y="106"/>
                        <a:pt x="246" y="114"/>
                        <a:pt x="211" y="146"/>
                      </a:cubicBezTo>
                      <a:cubicBezTo>
                        <a:pt x="211" y="146"/>
                        <a:pt x="203" y="153"/>
                        <a:pt x="194" y="160"/>
                      </a:cubicBezTo>
                      <a:cubicBezTo>
                        <a:pt x="192" y="156"/>
                        <a:pt x="189" y="150"/>
                        <a:pt x="189" y="150"/>
                      </a:cubicBezTo>
                      <a:cubicBezTo>
                        <a:pt x="184" y="139"/>
                        <a:pt x="184" y="139"/>
                        <a:pt x="184" y="139"/>
                      </a:cubicBezTo>
                      <a:cubicBezTo>
                        <a:pt x="184" y="138"/>
                        <a:pt x="184" y="138"/>
                        <a:pt x="184" y="137"/>
                      </a:cubicBezTo>
                      <a:cubicBezTo>
                        <a:pt x="183" y="135"/>
                        <a:pt x="183" y="132"/>
                        <a:pt x="182" y="129"/>
                      </a:cubicBezTo>
                      <a:cubicBezTo>
                        <a:pt x="181" y="122"/>
                        <a:pt x="179" y="117"/>
                        <a:pt x="177" y="113"/>
                      </a:cubicBezTo>
                      <a:cubicBezTo>
                        <a:pt x="183" y="108"/>
                        <a:pt x="189" y="102"/>
                        <a:pt x="189" y="102"/>
                      </a:cubicBezTo>
                      <a:cubicBezTo>
                        <a:pt x="190" y="102"/>
                        <a:pt x="190" y="102"/>
                        <a:pt x="190" y="102"/>
                      </a:cubicBezTo>
                      <a:cubicBezTo>
                        <a:pt x="224" y="70"/>
                        <a:pt x="224" y="70"/>
                        <a:pt x="224" y="70"/>
                      </a:cubicBezTo>
                      <a:cubicBezTo>
                        <a:pt x="230" y="65"/>
                        <a:pt x="244" y="50"/>
                        <a:pt x="244" y="34"/>
                      </a:cubicBezTo>
                      <a:cubicBezTo>
                        <a:pt x="244" y="29"/>
                        <a:pt x="243" y="24"/>
                        <a:pt x="240" y="19"/>
                      </a:cubicBezTo>
                      <a:cubicBezTo>
                        <a:pt x="240" y="18"/>
                        <a:pt x="240" y="18"/>
                        <a:pt x="240" y="18"/>
                      </a:cubicBezTo>
                      <a:cubicBezTo>
                        <a:pt x="235" y="10"/>
                        <a:pt x="225" y="0"/>
                        <a:pt x="202" y="1"/>
                      </a:cubicBezTo>
                      <a:cubicBezTo>
                        <a:pt x="201" y="2"/>
                        <a:pt x="201" y="2"/>
                        <a:pt x="200" y="2"/>
                      </a:cubicBezTo>
                      <a:cubicBezTo>
                        <a:pt x="184" y="4"/>
                        <a:pt x="173" y="7"/>
                        <a:pt x="164" y="13"/>
                      </a:cubicBezTo>
                      <a:cubicBezTo>
                        <a:pt x="158" y="17"/>
                        <a:pt x="151" y="24"/>
                        <a:pt x="144" y="34"/>
                      </a:cubicBezTo>
                      <a:cubicBezTo>
                        <a:pt x="133" y="47"/>
                        <a:pt x="122" y="59"/>
                        <a:pt x="110" y="70"/>
                      </a:cubicBezTo>
                      <a:cubicBezTo>
                        <a:pt x="89" y="90"/>
                        <a:pt x="59" y="112"/>
                        <a:pt x="22" y="136"/>
                      </a:cubicBezTo>
                      <a:cubicBezTo>
                        <a:pt x="15" y="140"/>
                        <a:pt x="0" y="149"/>
                        <a:pt x="0" y="166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0" y="178"/>
                        <a:pt x="7" y="193"/>
                        <a:pt x="39" y="194"/>
                      </a:cubicBezTo>
                      <a:cubicBezTo>
                        <a:pt x="39" y="194"/>
                        <a:pt x="40" y="194"/>
                        <a:pt x="41" y="194"/>
                      </a:cubicBezTo>
                      <a:cubicBezTo>
                        <a:pt x="52" y="193"/>
                        <a:pt x="63" y="189"/>
                        <a:pt x="77" y="183"/>
                      </a:cubicBezTo>
                      <a:cubicBezTo>
                        <a:pt x="83" y="180"/>
                        <a:pt x="90" y="176"/>
                        <a:pt x="97" y="172"/>
                      </a:cubicBezTo>
                      <a:cubicBezTo>
                        <a:pt x="99" y="174"/>
                        <a:pt x="100" y="175"/>
                        <a:pt x="102" y="177"/>
                      </a:cubicBezTo>
                      <a:cubicBezTo>
                        <a:pt x="108" y="185"/>
                        <a:pt x="117" y="198"/>
                        <a:pt x="128" y="215"/>
                      </a:cubicBezTo>
                      <a:cubicBezTo>
                        <a:pt x="114" y="226"/>
                        <a:pt x="94" y="242"/>
                        <a:pt x="94" y="242"/>
                      </a:cubicBezTo>
                      <a:cubicBezTo>
                        <a:pt x="94" y="241"/>
                        <a:pt x="95" y="241"/>
                        <a:pt x="95" y="241"/>
                      </a:cubicBezTo>
                      <a:cubicBezTo>
                        <a:pt x="92" y="243"/>
                        <a:pt x="81" y="252"/>
                        <a:pt x="36" y="285"/>
                      </a:cubicBezTo>
                      <a:cubicBezTo>
                        <a:pt x="30" y="289"/>
                        <a:pt x="17" y="298"/>
                        <a:pt x="17" y="313"/>
                      </a:cubicBezTo>
                      <a:cubicBezTo>
                        <a:pt x="17" y="314"/>
                        <a:pt x="17" y="315"/>
                        <a:pt x="17" y="315"/>
                      </a:cubicBezTo>
                      <a:cubicBezTo>
                        <a:pt x="20" y="325"/>
                        <a:pt x="20" y="325"/>
                        <a:pt x="20" y="325"/>
                      </a:cubicBezTo>
                      <a:cubicBezTo>
                        <a:pt x="23" y="331"/>
                        <a:pt x="28" y="335"/>
                        <a:pt x="34" y="337"/>
                      </a:cubicBezTo>
                      <a:cubicBezTo>
                        <a:pt x="34" y="337"/>
                        <a:pt x="34" y="337"/>
                        <a:pt x="34" y="337"/>
                      </a:cubicBezTo>
                      <a:cubicBezTo>
                        <a:pt x="41" y="339"/>
                        <a:pt x="50" y="341"/>
                        <a:pt x="72" y="338"/>
                      </a:cubicBezTo>
                      <a:cubicBezTo>
                        <a:pt x="73" y="338"/>
                        <a:pt x="73" y="338"/>
                        <a:pt x="73" y="338"/>
                      </a:cubicBezTo>
                      <a:cubicBezTo>
                        <a:pt x="83" y="337"/>
                        <a:pt x="92" y="333"/>
                        <a:pt x="102" y="327"/>
                      </a:cubicBezTo>
                      <a:cubicBezTo>
                        <a:pt x="108" y="323"/>
                        <a:pt x="116" y="317"/>
                        <a:pt x="128" y="306"/>
                      </a:cubicBezTo>
                      <a:cubicBezTo>
                        <a:pt x="149" y="286"/>
                        <a:pt x="149" y="286"/>
                        <a:pt x="149" y="286"/>
                      </a:cubicBezTo>
                      <a:cubicBezTo>
                        <a:pt x="148" y="288"/>
                        <a:pt x="145" y="289"/>
                        <a:pt x="143" y="290"/>
                      </a:cubicBezTo>
                      <a:cubicBezTo>
                        <a:pt x="145" y="289"/>
                        <a:pt x="148" y="287"/>
                        <a:pt x="152" y="284"/>
                      </a:cubicBezTo>
                      <a:cubicBezTo>
                        <a:pt x="156" y="300"/>
                        <a:pt x="157" y="315"/>
                        <a:pt x="157" y="331"/>
                      </a:cubicBezTo>
                      <a:cubicBezTo>
                        <a:pt x="157" y="342"/>
                        <a:pt x="157" y="352"/>
                        <a:pt x="155" y="363"/>
                      </a:cubicBezTo>
                      <a:cubicBezTo>
                        <a:pt x="149" y="405"/>
                        <a:pt x="132" y="445"/>
                        <a:pt x="104" y="484"/>
                      </a:cubicBezTo>
                      <a:cubicBezTo>
                        <a:pt x="94" y="497"/>
                        <a:pt x="89" y="506"/>
                        <a:pt x="89" y="516"/>
                      </a:cubicBezTo>
                      <a:cubicBezTo>
                        <a:pt x="89" y="518"/>
                        <a:pt x="89" y="520"/>
                        <a:pt x="90" y="523"/>
                      </a:cubicBezTo>
                      <a:cubicBezTo>
                        <a:pt x="92" y="529"/>
                        <a:pt x="92" y="529"/>
                        <a:pt x="92" y="529"/>
                      </a:cubicBezTo>
                      <a:cubicBezTo>
                        <a:pt x="95" y="533"/>
                        <a:pt x="98" y="536"/>
                        <a:pt x="103" y="539"/>
                      </a:cubicBezTo>
                      <a:cubicBezTo>
                        <a:pt x="119" y="546"/>
                        <a:pt x="134" y="534"/>
                        <a:pt x="140" y="529"/>
                      </a:cubicBezTo>
                      <a:cubicBezTo>
                        <a:pt x="141" y="529"/>
                        <a:pt x="141" y="529"/>
                        <a:pt x="141" y="529"/>
                      </a:cubicBezTo>
                      <a:cubicBezTo>
                        <a:pt x="187" y="485"/>
                        <a:pt x="218" y="437"/>
                        <a:pt x="231" y="387"/>
                      </a:cubicBezTo>
                      <a:cubicBezTo>
                        <a:pt x="237" y="367"/>
                        <a:pt x="240" y="346"/>
                        <a:pt x="240" y="325"/>
                      </a:cubicBezTo>
                      <a:cubicBezTo>
                        <a:pt x="240" y="317"/>
                        <a:pt x="239" y="309"/>
                        <a:pt x="238" y="301"/>
                      </a:cubicBezTo>
                      <a:cubicBezTo>
                        <a:pt x="256" y="309"/>
                        <a:pt x="273" y="317"/>
                        <a:pt x="273" y="317"/>
                      </a:cubicBezTo>
                      <a:cubicBezTo>
                        <a:pt x="309" y="333"/>
                        <a:pt x="345" y="348"/>
                        <a:pt x="380" y="361"/>
                      </a:cubicBezTo>
                      <a:cubicBezTo>
                        <a:pt x="388" y="364"/>
                        <a:pt x="388" y="364"/>
                        <a:pt x="388" y="364"/>
                      </a:cubicBezTo>
                      <a:cubicBezTo>
                        <a:pt x="403" y="371"/>
                        <a:pt x="416" y="372"/>
                        <a:pt x="428" y="370"/>
                      </a:cubicBezTo>
                      <a:cubicBezTo>
                        <a:pt x="440" y="367"/>
                        <a:pt x="459" y="359"/>
                        <a:pt x="487" y="342"/>
                      </a:cubicBezTo>
                      <a:cubicBezTo>
                        <a:pt x="537" y="314"/>
                        <a:pt x="550" y="302"/>
                        <a:pt x="556" y="294"/>
                      </a:cubicBezTo>
                      <a:cubicBezTo>
                        <a:pt x="563" y="285"/>
                        <a:pt x="564" y="274"/>
                        <a:pt x="559" y="264"/>
                      </a:cubicBezTo>
                      <a:close/>
                      <a:moveTo>
                        <a:pt x="185" y="143"/>
                      </a:moveTo>
                      <a:cubicBezTo>
                        <a:pt x="185" y="144"/>
                        <a:pt x="185" y="144"/>
                        <a:pt x="185" y="144"/>
                      </a:cubicBezTo>
                      <a:cubicBezTo>
                        <a:pt x="184" y="146"/>
                        <a:pt x="184" y="147"/>
                        <a:pt x="184" y="148"/>
                      </a:cubicBezTo>
                      <a:cubicBezTo>
                        <a:pt x="184" y="147"/>
                        <a:pt x="184" y="146"/>
                        <a:pt x="184" y="144"/>
                      </a:cubicBezTo>
                      <a:cubicBezTo>
                        <a:pt x="184" y="142"/>
                        <a:pt x="184" y="140"/>
                        <a:pt x="184" y="138"/>
                      </a:cubicBezTo>
                      <a:cubicBezTo>
                        <a:pt x="184" y="140"/>
                        <a:pt x="185" y="141"/>
                        <a:pt x="185" y="143"/>
                      </a:cubicBezTo>
                      <a:close/>
                    </a:path>
                  </a:pathLst>
                </a:custGeom>
                <a:solidFill>
                  <a:srgbClr val="EBE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2" name="Freeform 232"/>
                <p:cNvSpPr/>
                <p:nvPr/>
              </p:nvSpPr>
              <p:spPr bwMode="auto">
                <a:xfrm rot="19870194">
                  <a:off x="607618" y="3524548"/>
                  <a:ext cx="31637" cy="19773"/>
                </a:xfrm>
                <a:custGeom>
                  <a:avLst/>
                  <a:gdLst>
                    <a:gd name="T0" fmla="*/ 15 w 27"/>
                    <a:gd name="T1" fmla="*/ 3 h 17"/>
                    <a:gd name="T2" fmla="*/ 2 w 27"/>
                    <a:gd name="T3" fmla="*/ 8 h 17"/>
                    <a:gd name="T4" fmla="*/ 2 w 27"/>
                    <a:gd name="T5" fmla="*/ 8 h 17"/>
                    <a:gd name="T6" fmla="*/ 0 w 27"/>
                    <a:gd name="T7" fmla="*/ 12 h 17"/>
                    <a:gd name="T8" fmla="*/ 4 w 27"/>
                    <a:gd name="T9" fmla="*/ 17 h 17"/>
                    <a:gd name="T10" fmla="*/ 6 w 27"/>
                    <a:gd name="T11" fmla="*/ 16 h 17"/>
                    <a:gd name="T12" fmla="*/ 6 w 27"/>
                    <a:gd name="T13" fmla="*/ 16 h 17"/>
                    <a:gd name="T14" fmla="*/ 6 w 27"/>
                    <a:gd name="T15" fmla="*/ 16 h 17"/>
                    <a:gd name="T16" fmla="*/ 6 w 27"/>
                    <a:gd name="T17" fmla="*/ 16 h 17"/>
                    <a:gd name="T18" fmla="*/ 19 w 27"/>
                    <a:gd name="T19" fmla="*/ 11 h 17"/>
                    <a:gd name="T20" fmla="*/ 18 w 27"/>
                    <a:gd name="T21" fmla="*/ 11 h 17"/>
                    <a:gd name="T22" fmla="*/ 19 w 27"/>
                    <a:gd name="T23" fmla="*/ 11 h 17"/>
                    <a:gd name="T24" fmla="*/ 19 w 27"/>
                    <a:gd name="T25" fmla="*/ 11 h 17"/>
                    <a:gd name="T26" fmla="*/ 24 w 27"/>
                    <a:gd name="T27" fmla="*/ 9 h 17"/>
                    <a:gd name="T28" fmla="*/ 24 w 27"/>
                    <a:gd name="T29" fmla="*/ 9 h 17"/>
                    <a:gd name="T30" fmla="*/ 27 w 27"/>
                    <a:gd name="T31" fmla="*/ 4 h 17"/>
                    <a:gd name="T32" fmla="*/ 22 w 27"/>
                    <a:gd name="T33" fmla="*/ 0 h 17"/>
                    <a:gd name="T34" fmla="*/ 20 w 27"/>
                    <a:gd name="T35" fmla="*/ 0 h 17"/>
                    <a:gd name="T36" fmla="*/ 20 w 27"/>
                    <a:gd name="T37" fmla="*/ 0 h 17"/>
                    <a:gd name="T38" fmla="*/ 15 w 27"/>
                    <a:gd name="T3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7" h="17">
                      <a:moveTo>
                        <a:pt x="15" y="3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" y="8"/>
                        <a:pt x="0" y="10"/>
                        <a:pt x="0" y="12"/>
                      </a:cubicBezTo>
                      <a:cubicBezTo>
                        <a:pt x="0" y="15"/>
                        <a:pt x="2" y="17"/>
                        <a:pt x="4" y="17"/>
                      </a:cubicBezTo>
                      <a:cubicBezTo>
                        <a:pt x="5" y="17"/>
                        <a:pt x="5" y="17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8"/>
                        <a:pt x="27" y="6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1" y="0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15" y="3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3" name="Freeform 233"/>
                <p:cNvSpPr/>
                <p:nvPr/>
              </p:nvSpPr>
              <p:spPr bwMode="auto">
                <a:xfrm rot="19870194">
                  <a:off x="553246" y="3453402"/>
                  <a:ext cx="28122" cy="23728"/>
                </a:xfrm>
                <a:custGeom>
                  <a:avLst/>
                  <a:gdLst>
                    <a:gd name="T0" fmla="*/ 4 w 24"/>
                    <a:gd name="T1" fmla="*/ 20 h 20"/>
                    <a:gd name="T2" fmla="*/ 7 w 24"/>
                    <a:gd name="T3" fmla="*/ 19 h 20"/>
                    <a:gd name="T4" fmla="*/ 7 w 24"/>
                    <a:gd name="T5" fmla="*/ 19 h 20"/>
                    <a:gd name="T6" fmla="*/ 22 w 24"/>
                    <a:gd name="T7" fmla="*/ 8 h 20"/>
                    <a:gd name="T8" fmla="*/ 22 w 24"/>
                    <a:gd name="T9" fmla="*/ 8 h 20"/>
                    <a:gd name="T10" fmla="*/ 24 w 24"/>
                    <a:gd name="T11" fmla="*/ 5 h 20"/>
                    <a:gd name="T12" fmla="*/ 20 w 24"/>
                    <a:gd name="T13" fmla="*/ 0 h 20"/>
                    <a:gd name="T14" fmla="*/ 17 w 24"/>
                    <a:gd name="T15" fmla="*/ 1 h 20"/>
                    <a:gd name="T16" fmla="*/ 17 w 24"/>
                    <a:gd name="T17" fmla="*/ 1 h 20"/>
                    <a:gd name="T18" fmla="*/ 2 w 24"/>
                    <a:gd name="T19" fmla="*/ 12 h 20"/>
                    <a:gd name="T20" fmla="*/ 2 w 24"/>
                    <a:gd name="T21" fmla="*/ 12 h 20"/>
                    <a:gd name="T22" fmla="*/ 0 w 24"/>
                    <a:gd name="T23" fmla="*/ 16 h 20"/>
                    <a:gd name="T24" fmla="*/ 4 w 24"/>
                    <a:gd name="T2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4" y="20"/>
                      </a:moveTo>
                      <a:cubicBezTo>
                        <a:pt x="5" y="20"/>
                        <a:pt x="6" y="20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2" y="16"/>
                        <a:pt x="17" y="12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4" y="7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20" y="0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2" y="4"/>
                        <a:pt x="7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4" name="Freeform 234"/>
                <p:cNvSpPr/>
                <p:nvPr/>
              </p:nvSpPr>
              <p:spPr bwMode="auto">
                <a:xfrm rot="19870194">
                  <a:off x="567318" y="3558642"/>
                  <a:ext cx="34274" cy="14061"/>
                </a:xfrm>
                <a:custGeom>
                  <a:avLst/>
                  <a:gdLst>
                    <a:gd name="T0" fmla="*/ 22 w 29"/>
                    <a:gd name="T1" fmla="*/ 3 h 12"/>
                    <a:gd name="T2" fmla="*/ 6 w 29"/>
                    <a:gd name="T3" fmla="*/ 1 h 12"/>
                    <a:gd name="T4" fmla="*/ 6 w 29"/>
                    <a:gd name="T5" fmla="*/ 1 h 12"/>
                    <a:gd name="T6" fmla="*/ 4 w 29"/>
                    <a:gd name="T7" fmla="*/ 0 h 12"/>
                    <a:gd name="T8" fmla="*/ 0 w 29"/>
                    <a:gd name="T9" fmla="*/ 5 h 12"/>
                    <a:gd name="T10" fmla="*/ 3 w 29"/>
                    <a:gd name="T11" fmla="*/ 10 h 12"/>
                    <a:gd name="T12" fmla="*/ 3 w 29"/>
                    <a:gd name="T13" fmla="*/ 10 h 12"/>
                    <a:gd name="T14" fmla="*/ 21 w 29"/>
                    <a:gd name="T15" fmla="*/ 12 h 12"/>
                    <a:gd name="T16" fmla="*/ 21 w 29"/>
                    <a:gd name="T17" fmla="*/ 12 h 12"/>
                    <a:gd name="T18" fmla="*/ 22 w 29"/>
                    <a:gd name="T19" fmla="*/ 12 h 12"/>
                    <a:gd name="T20" fmla="*/ 22 w 29"/>
                    <a:gd name="T21" fmla="*/ 12 h 12"/>
                    <a:gd name="T22" fmla="*/ 22 w 29"/>
                    <a:gd name="T23" fmla="*/ 12 h 12"/>
                    <a:gd name="T24" fmla="*/ 24 w 29"/>
                    <a:gd name="T25" fmla="*/ 12 h 12"/>
                    <a:gd name="T26" fmla="*/ 24 w 29"/>
                    <a:gd name="T27" fmla="*/ 12 h 12"/>
                    <a:gd name="T28" fmla="*/ 29 w 29"/>
                    <a:gd name="T29" fmla="*/ 8 h 12"/>
                    <a:gd name="T30" fmla="*/ 24 w 29"/>
                    <a:gd name="T31" fmla="*/ 3 h 12"/>
                    <a:gd name="T32" fmla="*/ 24 w 29"/>
                    <a:gd name="T33" fmla="*/ 3 h 12"/>
                    <a:gd name="T34" fmla="*/ 24 w 29"/>
                    <a:gd name="T35" fmla="*/ 3 h 12"/>
                    <a:gd name="T36" fmla="*/ 22 w 29"/>
                    <a:gd name="T37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9" h="12">
                      <a:moveTo>
                        <a:pt x="22" y="3"/>
                      </a:moveTo>
                      <a:cubicBezTo>
                        <a:pt x="15" y="3"/>
                        <a:pt x="10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8" y="11"/>
                        <a:pt x="14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6" y="12"/>
                        <a:pt x="29" y="10"/>
                        <a:pt x="29" y="8"/>
                      </a:cubicBezTo>
                      <a:cubicBezTo>
                        <a:pt x="29" y="5"/>
                        <a:pt x="26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lnTo>
                        <a:pt x="22" y="3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5" name="Freeform 235"/>
                <p:cNvSpPr/>
                <p:nvPr/>
              </p:nvSpPr>
              <p:spPr bwMode="auto">
                <a:xfrm rot="19870194">
                  <a:off x="659351" y="3575945"/>
                  <a:ext cx="28562" cy="23728"/>
                </a:xfrm>
                <a:custGeom>
                  <a:avLst/>
                  <a:gdLst>
                    <a:gd name="T0" fmla="*/ 24 w 24"/>
                    <a:gd name="T1" fmla="*/ 5 h 20"/>
                    <a:gd name="T2" fmla="*/ 20 w 24"/>
                    <a:gd name="T3" fmla="*/ 0 h 20"/>
                    <a:gd name="T4" fmla="*/ 17 w 24"/>
                    <a:gd name="T5" fmla="*/ 1 h 20"/>
                    <a:gd name="T6" fmla="*/ 17 w 24"/>
                    <a:gd name="T7" fmla="*/ 1 h 20"/>
                    <a:gd name="T8" fmla="*/ 14 w 24"/>
                    <a:gd name="T9" fmla="*/ 3 h 20"/>
                    <a:gd name="T10" fmla="*/ 14 w 24"/>
                    <a:gd name="T11" fmla="*/ 3 h 20"/>
                    <a:gd name="T12" fmla="*/ 14 w 24"/>
                    <a:gd name="T13" fmla="*/ 3 h 20"/>
                    <a:gd name="T14" fmla="*/ 2 w 24"/>
                    <a:gd name="T15" fmla="*/ 12 h 20"/>
                    <a:gd name="T16" fmla="*/ 2 w 24"/>
                    <a:gd name="T17" fmla="*/ 12 h 20"/>
                    <a:gd name="T18" fmla="*/ 0 w 24"/>
                    <a:gd name="T19" fmla="*/ 16 h 20"/>
                    <a:gd name="T20" fmla="*/ 5 w 24"/>
                    <a:gd name="T21" fmla="*/ 20 h 20"/>
                    <a:gd name="T22" fmla="*/ 8 w 24"/>
                    <a:gd name="T23" fmla="*/ 19 h 20"/>
                    <a:gd name="T24" fmla="*/ 8 w 24"/>
                    <a:gd name="T25" fmla="*/ 20 h 20"/>
                    <a:gd name="T26" fmla="*/ 21 w 24"/>
                    <a:gd name="T27" fmla="*/ 10 h 20"/>
                    <a:gd name="T28" fmla="*/ 21 w 24"/>
                    <a:gd name="T29" fmla="*/ 10 h 20"/>
                    <a:gd name="T30" fmla="*/ 22 w 24"/>
                    <a:gd name="T31" fmla="*/ 9 h 20"/>
                    <a:gd name="T32" fmla="*/ 22 w 24"/>
                    <a:gd name="T33" fmla="*/ 8 h 20"/>
                    <a:gd name="T34" fmla="*/ 22 w 24"/>
                    <a:gd name="T35" fmla="*/ 8 h 20"/>
                    <a:gd name="T36" fmla="*/ 24 w 24"/>
                    <a:gd name="T37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4" h="20">
                      <a:moveTo>
                        <a:pt x="24" y="5"/>
                      </a:moveTo>
                      <a:cubicBezTo>
                        <a:pt x="24" y="2"/>
                        <a:pt x="22" y="0"/>
                        <a:pt x="20" y="0"/>
                      </a:cubicBezTo>
                      <a:cubicBezTo>
                        <a:pt x="18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1" y="5"/>
                        <a:pt x="8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5" y="20"/>
                      </a:cubicBezTo>
                      <a:cubicBezTo>
                        <a:pt x="6" y="20"/>
                        <a:pt x="7" y="20"/>
                        <a:pt x="8" y="19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6" y="13"/>
                        <a:pt x="19" y="11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9"/>
                        <a:pt x="22" y="9"/>
                        <a:pt x="22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4" y="7"/>
                        <a:pt x="24" y="6"/>
                        <a:pt x="24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6" name="Freeform 236"/>
                <p:cNvSpPr/>
                <p:nvPr/>
              </p:nvSpPr>
              <p:spPr bwMode="auto">
                <a:xfrm rot="19870194">
                  <a:off x="533295" y="3540465"/>
                  <a:ext cx="13182" cy="34274"/>
                </a:xfrm>
                <a:custGeom>
                  <a:avLst/>
                  <a:gdLst>
                    <a:gd name="T0" fmla="*/ 11 w 11"/>
                    <a:gd name="T1" fmla="*/ 23 h 29"/>
                    <a:gd name="T2" fmla="*/ 9 w 11"/>
                    <a:gd name="T3" fmla="*/ 13 h 29"/>
                    <a:gd name="T4" fmla="*/ 10 w 11"/>
                    <a:gd name="T5" fmla="*/ 6 h 29"/>
                    <a:gd name="T6" fmla="*/ 10 w 11"/>
                    <a:gd name="T7" fmla="*/ 6 h 29"/>
                    <a:gd name="T8" fmla="*/ 10 w 11"/>
                    <a:gd name="T9" fmla="*/ 5 h 29"/>
                    <a:gd name="T10" fmla="*/ 5 w 11"/>
                    <a:gd name="T11" fmla="*/ 0 h 29"/>
                    <a:gd name="T12" fmla="*/ 1 w 11"/>
                    <a:gd name="T13" fmla="*/ 5 h 29"/>
                    <a:gd name="T14" fmla="*/ 1 w 11"/>
                    <a:gd name="T15" fmla="*/ 5 h 29"/>
                    <a:gd name="T16" fmla="*/ 0 w 11"/>
                    <a:gd name="T17" fmla="*/ 12 h 29"/>
                    <a:gd name="T18" fmla="*/ 0 w 11"/>
                    <a:gd name="T19" fmla="*/ 12 h 29"/>
                    <a:gd name="T20" fmla="*/ 0 w 11"/>
                    <a:gd name="T21" fmla="*/ 13 h 29"/>
                    <a:gd name="T22" fmla="*/ 0 w 11"/>
                    <a:gd name="T23" fmla="*/ 13 h 29"/>
                    <a:gd name="T24" fmla="*/ 0 w 11"/>
                    <a:gd name="T25" fmla="*/ 13 h 29"/>
                    <a:gd name="T26" fmla="*/ 0 w 11"/>
                    <a:gd name="T27" fmla="*/ 13 h 29"/>
                    <a:gd name="T28" fmla="*/ 0 w 11"/>
                    <a:gd name="T29" fmla="*/ 13 h 29"/>
                    <a:gd name="T30" fmla="*/ 0 w 11"/>
                    <a:gd name="T31" fmla="*/ 14 h 29"/>
                    <a:gd name="T32" fmla="*/ 0 w 11"/>
                    <a:gd name="T33" fmla="*/ 14 h 29"/>
                    <a:gd name="T34" fmla="*/ 2 w 11"/>
                    <a:gd name="T35" fmla="*/ 25 h 29"/>
                    <a:gd name="T36" fmla="*/ 2 w 11"/>
                    <a:gd name="T37" fmla="*/ 25 h 29"/>
                    <a:gd name="T38" fmla="*/ 7 w 11"/>
                    <a:gd name="T39" fmla="*/ 29 h 29"/>
                    <a:gd name="T40" fmla="*/ 11 w 11"/>
                    <a:gd name="T41" fmla="*/ 24 h 29"/>
                    <a:gd name="T42" fmla="*/ 11 w 11"/>
                    <a:gd name="T43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" h="29">
                      <a:moveTo>
                        <a:pt x="11" y="23"/>
                      </a:move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5"/>
                        <a:pt x="10" y="5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7"/>
                        <a:pt x="4" y="29"/>
                        <a:pt x="7" y="29"/>
                      </a:cubicBezTo>
                      <a:cubicBezTo>
                        <a:pt x="9" y="29"/>
                        <a:pt x="11" y="27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7" name="Freeform 237"/>
                <p:cNvSpPr/>
                <p:nvPr/>
              </p:nvSpPr>
              <p:spPr bwMode="auto">
                <a:xfrm rot="19870194">
                  <a:off x="646375" y="3500378"/>
                  <a:ext cx="24607" cy="30319"/>
                </a:xfrm>
                <a:custGeom>
                  <a:avLst/>
                  <a:gdLst>
                    <a:gd name="T0" fmla="*/ 13 w 21"/>
                    <a:gd name="T1" fmla="*/ 24 h 26"/>
                    <a:gd name="T2" fmla="*/ 17 w 21"/>
                    <a:gd name="T3" fmla="*/ 26 h 26"/>
                    <a:gd name="T4" fmla="*/ 21 w 21"/>
                    <a:gd name="T5" fmla="*/ 21 h 26"/>
                    <a:gd name="T6" fmla="*/ 21 w 21"/>
                    <a:gd name="T7" fmla="*/ 18 h 26"/>
                    <a:gd name="T8" fmla="*/ 21 w 21"/>
                    <a:gd name="T9" fmla="*/ 18 h 26"/>
                    <a:gd name="T10" fmla="*/ 9 w 21"/>
                    <a:gd name="T11" fmla="*/ 2 h 26"/>
                    <a:gd name="T12" fmla="*/ 9 w 21"/>
                    <a:gd name="T13" fmla="*/ 2 h 26"/>
                    <a:gd name="T14" fmla="*/ 5 w 21"/>
                    <a:gd name="T15" fmla="*/ 0 h 26"/>
                    <a:gd name="T16" fmla="*/ 0 w 21"/>
                    <a:gd name="T17" fmla="*/ 5 h 26"/>
                    <a:gd name="T18" fmla="*/ 1 w 21"/>
                    <a:gd name="T19" fmla="*/ 8 h 26"/>
                    <a:gd name="T20" fmla="*/ 1 w 21"/>
                    <a:gd name="T21" fmla="*/ 8 h 26"/>
                    <a:gd name="T22" fmla="*/ 13 w 21"/>
                    <a:gd name="T23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26">
                      <a:moveTo>
                        <a:pt x="13" y="24"/>
                      </a:moveTo>
                      <a:cubicBezTo>
                        <a:pt x="14" y="25"/>
                        <a:pt x="15" y="26"/>
                        <a:pt x="17" y="26"/>
                      </a:cubicBezTo>
                      <a:cubicBezTo>
                        <a:pt x="19" y="26"/>
                        <a:pt x="21" y="24"/>
                        <a:pt x="21" y="21"/>
                      </a:cubicBezTo>
                      <a:cubicBezTo>
                        <a:pt x="21" y="20"/>
                        <a:pt x="21" y="19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16" y="12"/>
                        <a:pt x="12" y="6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1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5" y="12"/>
                        <a:pt x="9" y="17"/>
                        <a:pt x="13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8" name="Freeform 238"/>
                <p:cNvSpPr/>
                <p:nvPr/>
              </p:nvSpPr>
              <p:spPr bwMode="auto">
                <a:xfrm rot="19870194">
                  <a:off x="573550" y="3406268"/>
                  <a:ext cx="28122" cy="25925"/>
                </a:xfrm>
                <a:custGeom>
                  <a:avLst/>
                  <a:gdLst>
                    <a:gd name="T0" fmla="*/ 5 w 24"/>
                    <a:gd name="T1" fmla="*/ 22 h 22"/>
                    <a:gd name="T2" fmla="*/ 7 w 24"/>
                    <a:gd name="T3" fmla="*/ 21 h 22"/>
                    <a:gd name="T4" fmla="*/ 8 w 24"/>
                    <a:gd name="T5" fmla="*/ 21 h 22"/>
                    <a:gd name="T6" fmla="*/ 22 w 24"/>
                    <a:gd name="T7" fmla="*/ 9 h 22"/>
                    <a:gd name="T8" fmla="*/ 22 w 24"/>
                    <a:gd name="T9" fmla="*/ 9 h 22"/>
                    <a:gd name="T10" fmla="*/ 24 w 24"/>
                    <a:gd name="T11" fmla="*/ 5 h 22"/>
                    <a:gd name="T12" fmla="*/ 19 w 24"/>
                    <a:gd name="T13" fmla="*/ 0 h 22"/>
                    <a:gd name="T14" fmla="*/ 16 w 24"/>
                    <a:gd name="T15" fmla="*/ 1 h 22"/>
                    <a:gd name="T16" fmla="*/ 16 w 24"/>
                    <a:gd name="T17" fmla="*/ 1 h 22"/>
                    <a:gd name="T18" fmla="*/ 2 w 24"/>
                    <a:gd name="T19" fmla="*/ 13 h 22"/>
                    <a:gd name="T20" fmla="*/ 2 w 24"/>
                    <a:gd name="T21" fmla="*/ 13 h 22"/>
                    <a:gd name="T22" fmla="*/ 0 w 24"/>
                    <a:gd name="T23" fmla="*/ 17 h 22"/>
                    <a:gd name="T24" fmla="*/ 5 w 24"/>
                    <a:gd name="T2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2">
                      <a:moveTo>
                        <a:pt x="5" y="22"/>
                      </a:moveTo>
                      <a:cubicBezTo>
                        <a:pt x="6" y="22"/>
                        <a:pt x="7" y="21"/>
                        <a:pt x="7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8" y="13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2" y="5"/>
                        <a:pt x="7" y="9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9" name="Freeform 239"/>
                <p:cNvSpPr/>
                <p:nvPr/>
              </p:nvSpPr>
              <p:spPr bwMode="auto">
                <a:xfrm rot="19870194">
                  <a:off x="650814" y="3701857"/>
                  <a:ext cx="30319" cy="21092"/>
                </a:xfrm>
                <a:custGeom>
                  <a:avLst/>
                  <a:gdLst>
                    <a:gd name="T0" fmla="*/ 23 w 26"/>
                    <a:gd name="T1" fmla="*/ 8 h 18"/>
                    <a:gd name="T2" fmla="*/ 23 w 26"/>
                    <a:gd name="T3" fmla="*/ 8 h 18"/>
                    <a:gd name="T4" fmla="*/ 17 w 26"/>
                    <a:gd name="T5" fmla="*/ 7 h 18"/>
                    <a:gd name="T6" fmla="*/ 7 w 26"/>
                    <a:gd name="T7" fmla="*/ 1 h 18"/>
                    <a:gd name="T8" fmla="*/ 7 w 26"/>
                    <a:gd name="T9" fmla="*/ 1 h 18"/>
                    <a:gd name="T10" fmla="*/ 5 w 26"/>
                    <a:gd name="T11" fmla="*/ 0 h 18"/>
                    <a:gd name="T12" fmla="*/ 0 w 26"/>
                    <a:gd name="T13" fmla="*/ 5 h 18"/>
                    <a:gd name="T14" fmla="*/ 2 w 26"/>
                    <a:gd name="T15" fmla="*/ 8 h 18"/>
                    <a:gd name="T16" fmla="*/ 2 w 26"/>
                    <a:gd name="T17" fmla="*/ 8 h 18"/>
                    <a:gd name="T18" fmla="*/ 12 w 26"/>
                    <a:gd name="T19" fmla="*/ 15 h 18"/>
                    <a:gd name="T20" fmla="*/ 12 w 26"/>
                    <a:gd name="T21" fmla="*/ 15 h 18"/>
                    <a:gd name="T22" fmla="*/ 13 w 26"/>
                    <a:gd name="T23" fmla="*/ 15 h 18"/>
                    <a:gd name="T24" fmla="*/ 13 w 26"/>
                    <a:gd name="T25" fmla="*/ 15 h 18"/>
                    <a:gd name="T26" fmla="*/ 14 w 26"/>
                    <a:gd name="T27" fmla="*/ 16 h 18"/>
                    <a:gd name="T28" fmla="*/ 14 w 26"/>
                    <a:gd name="T29" fmla="*/ 16 h 18"/>
                    <a:gd name="T30" fmla="*/ 14 w 26"/>
                    <a:gd name="T31" fmla="*/ 16 h 18"/>
                    <a:gd name="T32" fmla="*/ 14 w 26"/>
                    <a:gd name="T33" fmla="*/ 16 h 18"/>
                    <a:gd name="T34" fmla="*/ 21 w 26"/>
                    <a:gd name="T35" fmla="*/ 17 h 18"/>
                    <a:gd name="T36" fmla="*/ 21 w 26"/>
                    <a:gd name="T37" fmla="*/ 17 h 18"/>
                    <a:gd name="T38" fmla="*/ 22 w 26"/>
                    <a:gd name="T39" fmla="*/ 18 h 18"/>
                    <a:gd name="T40" fmla="*/ 26 w 26"/>
                    <a:gd name="T41" fmla="*/ 13 h 18"/>
                    <a:gd name="T42" fmla="*/ 23 w 26"/>
                    <a:gd name="T43" fmla="*/ 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" h="18">
                      <a:moveTo>
                        <a:pt x="23" y="8"/>
                      </a:move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8"/>
                        <a:pt x="22" y="18"/>
                      </a:cubicBezTo>
                      <a:cubicBezTo>
                        <a:pt x="24" y="18"/>
                        <a:pt x="26" y="15"/>
                        <a:pt x="26" y="13"/>
                      </a:cubicBezTo>
                      <a:cubicBezTo>
                        <a:pt x="26" y="11"/>
                        <a:pt x="25" y="9"/>
                        <a:pt x="23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0" name="Freeform 240"/>
                <p:cNvSpPr/>
                <p:nvPr/>
              </p:nvSpPr>
              <p:spPr bwMode="auto">
                <a:xfrm rot="19870194">
                  <a:off x="529876" y="3498474"/>
                  <a:ext cx="29440" cy="23289"/>
                </a:xfrm>
                <a:custGeom>
                  <a:avLst/>
                  <a:gdLst>
                    <a:gd name="T0" fmla="*/ 4 w 25"/>
                    <a:gd name="T1" fmla="*/ 20 h 20"/>
                    <a:gd name="T2" fmla="*/ 7 w 25"/>
                    <a:gd name="T3" fmla="*/ 20 h 20"/>
                    <a:gd name="T4" fmla="*/ 7 w 25"/>
                    <a:gd name="T5" fmla="*/ 20 h 20"/>
                    <a:gd name="T6" fmla="*/ 13 w 25"/>
                    <a:gd name="T7" fmla="*/ 16 h 20"/>
                    <a:gd name="T8" fmla="*/ 13 w 25"/>
                    <a:gd name="T9" fmla="*/ 16 h 20"/>
                    <a:gd name="T10" fmla="*/ 13 w 25"/>
                    <a:gd name="T11" fmla="*/ 16 h 20"/>
                    <a:gd name="T12" fmla="*/ 13 w 25"/>
                    <a:gd name="T13" fmla="*/ 16 h 20"/>
                    <a:gd name="T14" fmla="*/ 23 w 25"/>
                    <a:gd name="T15" fmla="*/ 9 h 20"/>
                    <a:gd name="T16" fmla="*/ 23 w 25"/>
                    <a:gd name="T17" fmla="*/ 9 h 20"/>
                    <a:gd name="T18" fmla="*/ 25 w 25"/>
                    <a:gd name="T19" fmla="*/ 5 h 20"/>
                    <a:gd name="T20" fmla="*/ 21 w 25"/>
                    <a:gd name="T21" fmla="*/ 0 h 20"/>
                    <a:gd name="T22" fmla="*/ 18 w 25"/>
                    <a:gd name="T23" fmla="*/ 1 h 20"/>
                    <a:gd name="T24" fmla="*/ 18 w 25"/>
                    <a:gd name="T25" fmla="*/ 1 h 20"/>
                    <a:gd name="T26" fmla="*/ 8 w 25"/>
                    <a:gd name="T27" fmla="*/ 8 h 20"/>
                    <a:gd name="T28" fmla="*/ 8 w 25"/>
                    <a:gd name="T29" fmla="*/ 8 h 20"/>
                    <a:gd name="T30" fmla="*/ 2 w 25"/>
                    <a:gd name="T31" fmla="*/ 12 h 20"/>
                    <a:gd name="T32" fmla="*/ 2 w 25"/>
                    <a:gd name="T33" fmla="*/ 12 h 20"/>
                    <a:gd name="T34" fmla="*/ 0 w 25"/>
                    <a:gd name="T35" fmla="*/ 16 h 20"/>
                    <a:gd name="T36" fmla="*/ 4 w 25"/>
                    <a:gd name="T37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5" h="20">
                      <a:moveTo>
                        <a:pt x="4" y="20"/>
                      </a:moveTo>
                      <a:cubicBezTo>
                        <a:pt x="5" y="20"/>
                        <a:pt x="6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1" y="0"/>
                      </a:cubicBezTo>
                      <a:cubicBezTo>
                        <a:pt x="20" y="0"/>
                        <a:pt x="19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1" name="Freeform 241"/>
                <p:cNvSpPr/>
                <p:nvPr/>
              </p:nvSpPr>
              <p:spPr bwMode="auto">
                <a:xfrm rot="19870194">
                  <a:off x="813826" y="3834371"/>
                  <a:ext cx="19773" cy="30319"/>
                </a:xfrm>
                <a:custGeom>
                  <a:avLst/>
                  <a:gdLst>
                    <a:gd name="T0" fmla="*/ 9 w 17"/>
                    <a:gd name="T1" fmla="*/ 22 h 26"/>
                    <a:gd name="T2" fmla="*/ 9 w 17"/>
                    <a:gd name="T3" fmla="*/ 22 h 26"/>
                    <a:gd name="T4" fmla="*/ 16 w 17"/>
                    <a:gd name="T5" fmla="*/ 7 h 26"/>
                    <a:gd name="T6" fmla="*/ 16 w 17"/>
                    <a:gd name="T7" fmla="*/ 7 h 26"/>
                    <a:gd name="T8" fmla="*/ 17 w 17"/>
                    <a:gd name="T9" fmla="*/ 4 h 26"/>
                    <a:gd name="T10" fmla="*/ 12 w 17"/>
                    <a:gd name="T11" fmla="*/ 0 h 26"/>
                    <a:gd name="T12" fmla="*/ 8 w 17"/>
                    <a:gd name="T13" fmla="*/ 2 h 26"/>
                    <a:gd name="T14" fmla="*/ 8 w 17"/>
                    <a:gd name="T15" fmla="*/ 2 h 26"/>
                    <a:gd name="T16" fmla="*/ 0 w 17"/>
                    <a:gd name="T17" fmla="*/ 20 h 26"/>
                    <a:gd name="T18" fmla="*/ 0 w 17"/>
                    <a:gd name="T19" fmla="*/ 20 h 26"/>
                    <a:gd name="T20" fmla="*/ 0 w 17"/>
                    <a:gd name="T21" fmla="*/ 21 h 26"/>
                    <a:gd name="T22" fmla="*/ 4 w 17"/>
                    <a:gd name="T23" fmla="*/ 26 h 26"/>
                    <a:gd name="T24" fmla="*/ 9 w 17"/>
                    <a:gd name="T25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6">
                      <a:moveTo>
                        <a:pt x="9" y="22"/>
                      </a:move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0" y="18"/>
                        <a:pt x="12" y="13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5"/>
                        <a:pt x="17" y="4"/>
                      </a:cubicBezTo>
                      <a:cubicBezTo>
                        <a:pt x="17" y="2"/>
                        <a:pt x="15" y="0"/>
                        <a:pt x="12" y="0"/>
                      </a:cubicBezTo>
                      <a:cubicBezTo>
                        <a:pt x="10" y="0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4" y="8"/>
                        <a:pt x="1" y="14"/>
                        <a:pt x="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0"/>
                        <a:pt x="0" y="21"/>
                      </a:cubicBezTo>
                      <a:cubicBezTo>
                        <a:pt x="0" y="23"/>
                        <a:pt x="2" y="26"/>
                        <a:pt x="4" y="26"/>
                      </a:cubicBezTo>
                      <a:cubicBezTo>
                        <a:pt x="7" y="26"/>
                        <a:pt x="8" y="24"/>
                        <a:pt x="9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2" name="Freeform 242"/>
                <p:cNvSpPr/>
                <p:nvPr/>
              </p:nvSpPr>
              <p:spPr bwMode="auto">
                <a:xfrm rot="19870194">
                  <a:off x="837724" y="3868655"/>
                  <a:ext cx="29440" cy="22410"/>
                </a:xfrm>
                <a:custGeom>
                  <a:avLst/>
                  <a:gdLst>
                    <a:gd name="T0" fmla="*/ 22 w 25"/>
                    <a:gd name="T1" fmla="*/ 9 h 19"/>
                    <a:gd name="T2" fmla="*/ 22 w 25"/>
                    <a:gd name="T3" fmla="*/ 9 h 19"/>
                    <a:gd name="T4" fmla="*/ 15 w 25"/>
                    <a:gd name="T5" fmla="*/ 7 h 19"/>
                    <a:gd name="T6" fmla="*/ 7 w 25"/>
                    <a:gd name="T7" fmla="*/ 1 h 19"/>
                    <a:gd name="T8" fmla="*/ 7 w 25"/>
                    <a:gd name="T9" fmla="*/ 1 h 19"/>
                    <a:gd name="T10" fmla="*/ 4 w 25"/>
                    <a:gd name="T11" fmla="*/ 0 h 19"/>
                    <a:gd name="T12" fmla="*/ 0 w 25"/>
                    <a:gd name="T13" fmla="*/ 5 h 19"/>
                    <a:gd name="T14" fmla="*/ 2 w 25"/>
                    <a:gd name="T15" fmla="*/ 9 h 19"/>
                    <a:gd name="T16" fmla="*/ 2 w 25"/>
                    <a:gd name="T17" fmla="*/ 9 h 19"/>
                    <a:gd name="T18" fmla="*/ 10 w 25"/>
                    <a:gd name="T19" fmla="*/ 15 h 19"/>
                    <a:gd name="T20" fmla="*/ 10 w 25"/>
                    <a:gd name="T21" fmla="*/ 15 h 19"/>
                    <a:gd name="T22" fmla="*/ 12 w 25"/>
                    <a:gd name="T23" fmla="*/ 16 h 19"/>
                    <a:gd name="T24" fmla="*/ 12 w 25"/>
                    <a:gd name="T25" fmla="*/ 16 h 19"/>
                    <a:gd name="T26" fmla="*/ 19 w 25"/>
                    <a:gd name="T27" fmla="*/ 18 h 19"/>
                    <a:gd name="T28" fmla="*/ 19 w 25"/>
                    <a:gd name="T29" fmla="*/ 18 h 19"/>
                    <a:gd name="T30" fmla="*/ 20 w 25"/>
                    <a:gd name="T31" fmla="*/ 19 h 19"/>
                    <a:gd name="T32" fmla="*/ 25 w 25"/>
                    <a:gd name="T33" fmla="*/ 14 h 19"/>
                    <a:gd name="T34" fmla="*/ 22 w 25"/>
                    <a:gd name="T35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" h="19">
                      <a:moveTo>
                        <a:pt x="22" y="9"/>
                      </a:move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0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1" y="16"/>
                        <a:pt x="11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20" y="19"/>
                        <a:pt x="20" y="19"/>
                      </a:cubicBezTo>
                      <a:cubicBezTo>
                        <a:pt x="23" y="19"/>
                        <a:pt x="25" y="16"/>
                        <a:pt x="25" y="14"/>
                      </a:cubicBezTo>
                      <a:cubicBezTo>
                        <a:pt x="25" y="12"/>
                        <a:pt x="24" y="10"/>
                        <a:pt x="22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3" name="Freeform 243"/>
                <p:cNvSpPr/>
                <p:nvPr/>
              </p:nvSpPr>
              <p:spPr bwMode="auto">
                <a:xfrm rot="19870194">
                  <a:off x="813853" y="3786057"/>
                  <a:ext cx="23728" cy="29440"/>
                </a:xfrm>
                <a:custGeom>
                  <a:avLst/>
                  <a:gdLst>
                    <a:gd name="T0" fmla="*/ 15 w 20"/>
                    <a:gd name="T1" fmla="*/ 0 h 25"/>
                    <a:gd name="T2" fmla="*/ 11 w 20"/>
                    <a:gd name="T3" fmla="*/ 2 h 25"/>
                    <a:gd name="T4" fmla="*/ 11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1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19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5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5" y="0"/>
                      </a:moveTo>
                      <a:cubicBezTo>
                        <a:pt x="14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8" y="7"/>
                        <a:pt x="5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20"/>
                        <a:pt x="0" y="21"/>
                      </a:cubicBezTo>
                      <a:cubicBezTo>
                        <a:pt x="0" y="23"/>
                        <a:pt x="3" y="25"/>
                        <a:pt x="5" y="25"/>
                      </a:cubicBezTo>
                      <a:cubicBezTo>
                        <a:pt x="7" y="25"/>
                        <a:pt x="8" y="24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3" y="18"/>
                        <a:pt x="16" y="12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6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4" name="Freeform 244"/>
                <p:cNvSpPr/>
                <p:nvPr/>
              </p:nvSpPr>
              <p:spPr bwMode="auto">
                <a:xfrm rot="19870194">
                  <a:off x="624602" y="3668393"/>
                  <a:ext cx="22410" cy="29440"/>
                </a:xfrm>
                <a:custGeom>
                  <a:avLst/>
                  <a:gdLst>
                    <a:gd name="T0" fmla="*/ 10 w 19"/>
                    <a:gd name="T1" fmla="*/ 21 h 25"/>
                    <a:gd name="T2" fmla="*/ 10 w 19"/>
                    <a:gd name="T3" fmla="*/ 21 h 25"/>
                    <a:gd name="T4" fmla="*/ 18 w 19"/>
                    <a:gd name="T5" fmla="*/ 8 h 25"/>
                    <a:gd name="T6" fmla="*/ 18 w 19"/>
                    <a:gd name="T7" fmla="*/ 8 h 25"/>
                    <a:gd name="T8" fmla="*/ 19 w 19"/>
                    <a:gd name="T9" fmla="*/ 4 h 25"/>
                    <a:gd name="T10" fmla="*/ 15 w 19"/>
                    <a:gd name="T11" fmla="*/ 0 h 25"/>
                    <a:gd name="T12" fmla="*/ 11 w 19"/>
                    <a:gd name="T13" fmla="*/ 1 h 25"/>
                    <a:gd name="T14" fmla="*/ 11 w 19"/>
                    <a:gd name="T15" fmla="*/ 1 h 25"/>
                    <a:gd name="T16" fmla="*/ 11 w 19"/>
                    <a:gd name="T17" fmla="*/ 1 h 25"/>
                    <a:gd name="T18" fmla="*/ 11 w 19"/>
                    <a:gd name="T19" fmla="*/ 1 h 25"/>
                    <a:gd name="T20" fmla="*/ 0 w 19"/>
                    <a:gd name="T21" fmla="*/ 20 h 25"/>
                    <a:gd name="T22" fmla="*/ 0 w 19"/>
                    <a:gd name="T23" fmla="*/ 20 h 25"/>
                    <a:gd name="T24" fmla="*/ 0 w 19"/>
                    <a:gd name="T25" fmla="*/ 21 h 25"/>
                    <a:gd name="T26" fmla="*/ 5 w 19"/>
                    <a:gd name="T27" fmla="*/ 25 h 25"/>
                    <a:gd name="T28" fmla="*/ 10 w 19"/>
                    <a:gd name="T29" fmla="*/ 2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9" h="25">
                      <a:moveTo>
                        <a:pt x="10" y="21"/>
                      </a:move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1" y="16"/>
                        <a:pt x="14" y="11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4"/>
                      </a:cubicBezTo>
                      <a:cubicBezTo>
                        <a:pt x="19" y="2"/>
                        <a:pt x="17" y="0"/>
                        <a:pt x="15" y="0"/>
                      </a:cubicBezTo>
                      <a:cubicBezTo>
                        <a:pt x="13" y="0"/>
                        <a:pt x="12" y="0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7" y="5"/>
                        <a:pt x="2" y="12"/>
                        <a:pt x="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0"/>
                        <a:pt x="0" y="21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7" y="25"/>
                        <a:pt x="9" y="24"/>
                        <a:pt x="10" y="21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5" name="Freeform 245"/>
                <p:cNvSpPr/>
                <p:nvPr/>
              </p:nvSpPr>
              <p:spPr bwMode="auto">
                <a:xfrm rot="19870194">
                  <a:off x="638541" y="3622331"/>
                  <a:ext cx="29440" cy="24607"/>
                </a:xfrm>
                <a:custGeom>
                  <a:avLst/>
                  <a:gdLst>
                    <a:gd name="T0" fmla="*/ 23 w 25"/>
                    <a:gd name="T1" fmla="*/ 8 h 21"/>
                    <a:gd name="T2" fmla="*/ 23 w 25"/>
                    <a:gd name="T3" fmla="*/ 8 h 21"/>
                    <a:gd name="T4" fmla="*/ 25 w 25"/>
                    <a:gd name="T5" fmla="*/ 5 h 21"/>
                    <a:gd name="T6" fmla="*/ 20 w 25"/>
                    <a:gd name="T7" fmla="*/ 0 h 21"/>
                    <a:gd name="T8" fmla="*/ 17 w 25"/>
                    <a:gd name="T9" fmla="*/ 1 h 21"/>
                    <a:gd name="T10" fmla="*/ 17 w 25"/>
                    <a:gd name="T11" fmla="*/ 1 h 21"/>
                    <a:gd name="T12" fmla="*/ 2 w 25"/>
                    <a:gd name="T13" fmla="*/ 13 h 21"/>
                    <a:gd name="T14" fmla="*/ 2 w 25"/>
                    <a:gd name="T15" fmla="*/ 13 h 21"/>
                    <a:gd name="T16" fmla="*/ 0 w 25"/>
                    <a:gd name="T17" fmla="*/ 16 h 21"/>
                    <a:gd name="T18" fmla="*/ 4 w 25"/>
                    <a:gd name="T19" fmla="*/ 21 h 21"/>
                    <a:gd name="T20" fmla="*/ 7 w 25"/>
                    <a:gd name="T21" fmla="*/ 20 h 21"/>
                    <a:gd name="T22" fmla="*/ 7 w 25"/>
                    <a:gd name="T23" fmla="*/ 20 h 21"/>
                    <a:gd name="T24" fmla="*/ 23 w 25"/>
                    <a:gd name="T25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1">
                      <a:moveTo>
                        <a:pt x="23" y="8"/>
                      </a:move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3" y="4"/>
                        <a:pt x="7" y="8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0" y="14"/>
                        <a:pt x="0" y="15"/>
                        <a:pt x="0" y="16"/>
                      </a:cubicBezTo>
                      <a:cubicBezTo>
                        <a:pt x="0" y="19"/>
                        <a:pt x="2" y="21"/>
                        <a:pt x="4" y="21"/>
                      </a:cubicBezTo>
                      <a:cubicBezTo>
                        <a:pt x="5" y="21"/>
                        <a:pt x="6" y="21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3" y="16"/>
                        <a:pt x="18" y="12"/>
                        <a:pt x="23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6" name="Freeform 246"/>
                <p:cNvSpPr/>
                <p:nvPr/>
              </p:nvSpPr>
              <p:spPr bwMode="auto">
                <a:xfrm rot="19870194">
                  <a:off x="679605" y="3531159"/>
                  <a:ext cx="25486" cy="25486"/>
                </a:xfrm>
                <a:custGeom>
                  <a:avLst/>
                  <a:gdLst>
                    <a:gd name="T0" fmla="*/ 22 w 22"/>
                    <a:gd name="T1" fmla="*/ 6 h 22"/>
                    <a:gd name="T2" fmla="*/ 22 w 22"/>
                    <a:gd name="T3" fmla="*/ 4 h 22"/>
                    <a:gd name="T4" fmla="*/ 22 w 22"/>
                    <a:gd name="T5" fmla="*/ 4 h 22"/>
                    <a:gd name="T6" fmla="*/ 21 w 22"/>
                    <a:gd name="T7" fmla="*/ 2 h 22"/>
                    <a:gd name="T8" fmla="*/ 21 w 22"/>
                    <a:gd name="T9" fmla="*/ 2 h 22"/>
                    <a:gd name="T10" fmla="*/ 17 w 22"/>
                    <a:gd name="T11" fmla="*/ 0 h 22"/>
                    <a:gd name="T12" fmla="*/ 12 w 22"/>
                    <a:gd name="T13" fmla="*/ 4 h 22"/>
                    <a:gd name="T14" fmla="*/ 12 w 22"/>
                    <a:gd name="T15" fmla="*/ 5 h 22"/>
                    <a:gd name="T16" fmla="*/ 1 w 22"/>
                    <a:gd name="T17" fmla="*/ 13 h 22"/>
                    <a:gd name="T18" fmla="*/ 1 w 22"/>
                    <a:gd name="T19" fmla="*/ 13 h 22"/>
                    <a:gd name="T20" fmla="*/ 0 w 22"/>
                    <a:gd name="T21" fmla="*/ 17 h 22"/>
                    <a:gd name="T22" fmla="*/ 4 w 22"/>
                    <a:gd name="T23" fmla="*/ 22 h 22"/>
                    <a:gd name="T24" fmla="*/ 7 w 22"/>
                    <a:gd name="T25" fmla="*/ 20 h 22"/>
                    <a:gd name="T26" fmla="*/ 7 w 22"/>
                    <a:gd name="T27" fmla="*/ 21 h 22"/>
                    <a:gd name="T28" fmla="*/ 21 w 22"/>
                    <a:gd name="T29" fmla="*/ 10 h 22"/>
                    <a:gd name="T30" fmla="*/ 21 w 22"/>
                    <a:gd name="T31" fmla="*/ 10 h 22"/>
                    <a:gd name="T32" fmla="*/ 22 w 22"/>
                    <a:gd name="T33" fmla="*/ 6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2">
                      <a:moveTo>
                        <a:pt x="22" y="6"/>
                      </a:moveTo>
                      <a:cubicBezTo>
                        <a:pt x="22" y="5"/>
                        <a:pt x="22" y="5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0" y="1"/>
                        <a:pt x="18" y="0"/>
                        <a:pt x="17" y="0"/>
                      </a:cubicBezTo>
                      <a:cubicBezTo>
                        <a:pt x="14" y="0"/>
                        <a:pt x="12" y="2"/>
                        <a:pt x="12" y="4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0" y="19"/>
                        <a:pt x="2" y="22"/>
                        <a:pt x="4" y="22"/>
                      </a:cubicBezTo>
                      <a:cubicBezTo>
                        <a:pt x="5" y="22"/>
                        <a:pt x="6" y="21"/>
                        <a:pt x="7" y="20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2" y="9"/>
                        <a:pt x="22" y="8"/>
                        <a:pt x="22" y="6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7" name="Freeform 247"/>
                <p:cNvSpPr/>
                <p:nvPr/>
              </p:nvSpPr>
              <p:spPr bwMode="auto">
                <a:xfrm rot="19870194">
                  <a:off x="695247" y="3683260"/>
                  <a:ext cx="32956" cy="14940"/>
                </a:xfrm>
                <a:custGeom>
                  <a:avLst/>
                  <a:gdLst>
                    <a:gd name="T0" fmla="*/ 13 w 28"/>
                    <a:gd name="T1" fmla="*/ 12 h 13"/>
                    <a:gd name="T2" fmla="*/ 25 w 28"/>
                    <a:gd name="T3" fmla="*/ 9 h 13"/>
                    <a:gd name="T4" fmla="*/ 25 w 28"/>
                    <a:gd name="T5" fmla="*/ 9 h 13"/>
                    <a:gd name="T6" fmla="*/ 28 w 28"/>
                    <a:gd name="T7" fmla="*/ 4 h 13"/>
                    <a:gd name="T8" fmla="*/ 23 w 28"/>
                    <a:gd name="T9" fmla="*/ 0 h 13"/>
                    <a:gd name="T10" fmla="*/ 22 w 28"/>
                    <a:gd name="T11" fmla="*/ 0 h 13"/>
                    <a:gd name="T12" fmla="*/ 22 w 28"/>
                    <a:gd name="T13" fmla="*/ 0 h 13"/>
                    <a:gd name="T14" fmla="*/ 11 w 28"/>
                    <a:gd name="T15" fmla="*/ 3 h 13"/>
                    <a:gd name="T16" fmla="*/ 10 w 28"/>
                    <a:gd name="T17" fmla="*/ 3 h 13"/>
                    <a:gd name="T18" fmla="*/ 4 w 28"/>
                    <a:gd name="T19" fmla="*/ 3 h 13"/>
                    <a:gd name="T20" fmla="*/ 4 w 28"/>
                    <a:gd name="T21" fmla="*/ 3 h 13"/>
                    <a:gd name="T22" fmla="*/ 0 w 28"/>
                    <a:gd name="T23" fmla="*/ 8 h 13"/>
                    <a:gd name="T24" fmla="*/ 5 w 28"/>
                    <a:gd name="T25" fmla="*/ 13 h 13"/>
                    <a:gd name="T26" fmla="*/ 5 w 28"/>
                    <a:gd name="T27" fmla="*/ 13 h 13"/>
                    <a:gd name="T28" fmla="*/ 5 w 28"/>
                    <a:gd name="T29" fmla="*/ 13 h 13"/>
                    <a:gd name="T30" fmla="*/ 11 w 28"/>
                    <a:gd name="T31" fmla="*/ 12 h 13"/>
                    <a:gd name="T32" fmla="*/ 11 w 28"/>
                    <a:gd name="T33" fmla="*/ 12 h 13"/>
                    <a:gd name="T34" fmla="*/ 11 w 28"/>
                    <a:gd name="T35" fmla="*/ 12 h 13"/>
                    <a:gd name="T36" fmla="*/ 11 w 28"/>
                    <a:gd name="T37" fmla="*/ 12 h 13"/>
                    <a:gd name="T38" fmla="*/ 12 w 28"/>
                    <a:gd name="T39" fmla="*/ 12 h 13"/>
                    <a:gd name="T40" fmla="*/ 12 w 28"/>
                    <a:gd name="T41" fmla="*/ 12 h 13"/>
                    <a:gd name="T42" fmla="*/ 13 w 28"/>
                    <a:gd name="T43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8" h="13">
                      <a:moveTo>
                        <a:pt x="13" y="12"/>
                      </a:move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7" y="8"/>
                        <a:pt x="28" y="7"/>
                        <a:pt x="28" y="4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3"/>
                        <a:pt x="0" y="5"/>
                        <a:pt x="0" y="8"/>
                      </a:cubicBezTo>
                      <a:cubicBezTo>
                        <a:pt x="0" y="11"/>
                        <a:pt x="2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8" name="Freeform 248"/>
                <p:cNvSpPr/>
                <p:nvPr/>
              </p:nvSpPr>
              <p:spPr bwMode="auto">
                <a:xfrm rot="19870194">
                  <a:off x="802559" y="3460853"/>
                  <a:ext cx="29001" cy="23289"/>
                </a:xfrm>
                <a:custGeom>
                  <a:avLst/>
                  <a:gdLst>
                    <a:gd name="T0" fmla="*/ 25 w 25"/>
                    <a:gd name="T1" fmla="*/ 5 h 20"/>
                    <a:gd name="T2" fmla="*/ 20 w 25"/>
                    <a:gd name="T3" fmla="*/ 0 h 20"/>
                    <a:gd name="T4" fmla="*/ 18 w 25"/>
                    <a:gd name="T5" fmla="*/ 1 h 20"/>
                    <a:gd name="T6" fmla="*/ 18 w 25"/>
                    <a:gd name="T7" fmla="*/ 1 h 20"/>
                    <a:gd name="T8" fmla="*/ 2 w 25"/>
                    <a:gd name="T9" fmla="*/ 11 h 20"/>
                    <a:gd name="T10" fmla="*/ 3 w 25"/>
                    <a:gd name="T11" fmla="*/ 11 h 20"/>
                    <a:gd name="T12" fmla="*/ 0 w 25"/>
                    <a:gd name="T13" fmla="*/ 15 h 20"/>
                    <a:gd name="T14" fmla="*/ 5 w 25"/>
                    <a:gd name="T15" fmla="*/ 20 h 20"/>
                    <a:gd name="T16" fmla="*/ 8 w 25"/>
                    <a:gd name="T17" fmla="*/ 19 h 20"/>
                    <a:gd name="T18" fmla="*/ 8 w 25"/>
                    <a:gd name="T19" fmla="*/ 19 h 20"/>
                    <a:gd name="T20" fmla="*/ 23 w 25"/>
                    <a:gd name="T21" fmla="*/ 9 h 20"/>
                    <a:gd name="T22" fmla="*/ 23 w 25"/>
                    <a:gd name="T23" fmla="*/ 9 h 20"/>
                    <a:gd name="T24" fmla="*/ 25 w 25"/>
                    <a:gd name="T25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0">
                      <a:moveTo>
                        <a:pt x="25" y="5"/>
                      </a:move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3" y="4"/>
                        <a:pt x="8" y="7"/>
                        <a:pt x="2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7"/>
                        <a:pt x="2" y="20"/>
                        <a:pt x="5" y="20"/>
                      </a:cubicBezTo>
                      <a:cubicBezTo>
                        <a:pt x="6" y="20"/>
                        <a:pt x="7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3" y="15"/>
                        <a:pt x="19" y="12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9" name="Freeform 249"/>
                <p:cNvSpPr/>
                <p:nvPr/>
              </p:nvSpPr>
              <p:spPr bwMode="auto">
                <a:xfrm rot="19870194">
                  <a:off x="749601" y="3349185"/>
                  <a:ext cx="29001" cy="25046"/>
                </a:xfrm>
                <a:custGeom>
                  <a:avLst/>
                  <a:gdLst>
                    <a:gd name="T0" fmla="*/ 2 w 25"/>
                    <a:gd name="T1" fmla="*/ 13 h 21"/>
                    <a:gd name="T2" fmla="*/ 2 w 25"/>
                    <a:gd name="T3" fmla="*/ 13 h 21"/>
                    <a:gd name="T4" fmla="*/ 0 w 25"/>
                    <a:gd name="T5" fmla="*/ 17 h 21"/>
                    <a:gd name="T6" fmla="*/ 5 w 25"/>
                    <a:gd name="T7" fmla="*/ 21 h 21"/>
                    <a:gd name="T8" fmla="*/ 8 w 25"/>
                    <a:gd name="T9" fmla="*/ 20 h 21"/>
                    <a:gd name="T10" fmla="*/ 8 w 25"/>
                    <a:gd name="T11" fmla="*/ 20 h 21"/>
                    <a:gd name="T12" fmla="*/ 23 w 25"/>
                    <a:gd name="T13" fmla="*/ 9 h 21"/>
                    <a:gd name="T14" fmla="*/ 23 w 25"/>
                    <a:gd name="T15" fmla="*/ 9 h 21"/>
                    <a:gd name="T16" fmla="*/ 25 w 25"/>
                    <a:gd name="T17" fmla="*/ 5 h 21"/>
                    <a:gd name="T18" fmla="*/ 20 w 25"/>
                    <a:gd name="T19" fmla="*/ 0 h 21"/>
                    <a:gd name="T20" fmla="*/ 18 w 25"/>
                    <a:gd name="T21" fmla="*/ 1 h 21"/>
                    <a:gd name="T22" fmla="*/ 18 w 25"/>
                    <a:gd name="T23" fmla="*/ 1 h 21"/>
                    <a:gd name="T24" fmla="*/ 2 w 25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1">
                      <a:moveTo>
                        <a:pt x="2" y="13"/>
                      </a:move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4" y="15"/>
                        <a:pt x="19" y="11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4" y="4"/>
                        <a:pt x="8" y="8"/>
                        <a:pt x="2" y="1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0" name="Freeform 250"/>
                <p:cNvSpPr/>
                <p:nvPr/>
              </p:nvSpPr>
              <p:spPr bwMode="auto">
                <a:xfrm rot="19870194">
                  <a:off x="706616" y="3283561"/>
                  <a:ext cx="19773" cy="31637"/>
                </a:xfrm>
                <a:custGeom>
                  <a:avLst/>
                  <a:gdLst>
                    <a:gd name="T0" fmla="*/ 8 w 17"/>
                    <a:gd name="T1" fmla="*/ 4 h 27"/>
                    <a:gd name="T2" fmla="*/ 8 w 17"/>
                    <a:gd name="T3" fmla="*/ 4 h 27"/>
                    <a:gd name="T4" fmla="*/ 1 w 17"/>
                    <a:gd name="T5" fmla="*/ 19 h 27"/>
                    <a:gd name="T6" fmla="*/ 1 w 17"/>
                    <a:gd name="T7" fmla="*/ 19 h 27"/>
                    <a:gd name="T8" fmla="*/ 0 w 17"/>
                    <a:gd name="T9" fmla="*/ 22 h 27"/>
                    <a:gd name="T10" fmla="*/ 5 w 17"/>
                    <a:gd name="T11" fmla="*/ 27 h 27"/>
                    <a:gd name="T12" fmla="*/ 9 w 17"/>
                    <a:gd name="T13" fmla="*/ 25 h 27"/>
                    <a:gd name="T14" fmla="*/ 9 w 17"/>
                    <a:gd name="T15" fmla="*/ 25 h 27"/>
                    <a:gd name="T16" fmla="*/ 17 w 17"/>
                    <a:gd name="T17" fmla="*/ 6 h 27"/>
                    <a:gd name="T18" fmla="*/ 17 w 17"/>
                    <a:gd name="T19" fmla="*/ 6 h 27"/>
                    <a:gd name="T20" fmla="*/ 17 w 17"/>
                    <a:gd name="T21" fmla="*/ 5 h 27"/>
                    <a:gd name="T22" fmla="*/ 13 w 17"/>
                    <a:gd name="T23" fmla="*/ 0 h 27"/>
                    <a:gd name="T24" fmla="*/ 8 w 17"/>
                    <a:gd name="T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7">
                      <a:moveTo>
                        <a:pt x="8" y="4"/>
                      </a:move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9"/>
                        <a:pt x="5" y="15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20"/>
                        <a:pt x="0" y="21"/>
                        <a:pt x="0" y="22"/>
                      </a:cubicBezTo>
                      <a:cubicBezTo>
                        <a:pt x="0" y="25"/>
                        <a:pt x="3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3" y="19"/>
                        <a:pt x="16" y="13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3" y="0"/>
                      </a:cubicBezTo>
                      <a:cubicBezTo>
                        <a:pt x="10" y="0"/>
                        <a:pt x="9" y="2"/>
                        <a:pt x="8" y="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1" name="Freeform 251"/>
                <p:cNvSpPr/>
                <p:nvPr/>
              </p:nvSpPr>
              <p:spPr bwMode="auto">
                <a:xfrm rot="19870194">
                  <a:off x="776144" y="3312161"/>
                  <a:ext cx="31637" cy="16258"/>
                </a:xfrm>
                <a:custGeom>
                  <a:avLst/>
                  <a:gdLst>
                    <a:gd name="T0" fmla="*/ 5 w 27"/>
                    <a:gd name="T1" fmla="*/ 14 h 14"/>
                    <a:gd name="T2" fmla="*/ 6 w 27"/>
                    <a:gd name="T3" fmla="*/ 14 h 14"/>
                    <a:gd name="T4" fmla="*/ 6 w 27"/>
                    <a:gd name="T5" fmla="*/ 14 h 14"/>
                    <a:gd name="T6" fmla="*/ 23 w 27"/>
                    <a:gd name="T7" fmla="*/ 9 h 14"/>
                    <a:gd name="T8" fmla="*/ 23 w 27"/>
                    <a:gd name="T9" fmla="*/ 9 h 14"/>
                    <a:gd name="T10" fmla="*/ 27 w 27"/>
                    <a:gd name="T11" fmla="*/ 5 h 14"/>
                    <a:gd name="T12" fmla="*/ 23 w 27"/>
                    <a:gd name="T13" fmla="*/ 0 h 14"/>
                    <a:gd name="T14" fmla="*/ 22 w 27"/>
                    <a:gd name="T15" fmla="*/ 0 h 14"/>
                    <a:gd name="T16" fmla="*/ 22 w 27"/>
                    <a:gd name="T17" fmla="*/ 0 h 14"/>
                    <a:gd name="T18" fmla="*/ 3 w 27"/>
                    <a:gd name="T19" fmla="*/ 5 h 14"/>
                    <a:gd name="T20" fmla="*/ 3 w 27"/>
                    <a:gd name="T21" fmla="*/ 5 h 14"/>
                    <a:gd name="T22" fmla="*/ 0 w 27"/>
                    <a:gd name="T23" fmla="*/ 9 h 14"/>
                    <a:gd name="T24" fmla="*/ 5 w 27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4">
                      <a:moveTo>
                        <a:pt x="5" y="14"/>
                      </a:moveTo>
                      <a:cubicBezTo>
                        <a:pt x="5" y="14"/>
                        <a:pt x="6" y="14"/>
                        <a:pt x="6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12" y="12"/>
                        <a:pt x="17" y="10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6" y="9"/>
                        <a:pt x="27" y="7"/>
                        <a:pt x="27" y="5"/>
                      </a:cubicBezTo>
                      <a:cubicBezTo>
                        <a:pt x="27" y="2"/>
                        <a:pt x="25" y="0"/>
                        <a:pt x="23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5" y="1"/>
                        <a:pt x="9" y="3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1" y="6"/>
                        <a:pt x="0" y="7"/>
                        <a:pt x="0" y="9"/>
                      </a:cubicBezTo>
                      <a:cubicBezTo>
                        <a:pt x="0" y="12"/>
                        <a:pt x="2" y="14"/>
                        <a:pt x="5" y="1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2" name="Freeform 252"/>
                <p:cNvSpPr/>
                <p:nvPr/>
              </p:nvSpPr>
              <p:spPr bwMode="auto">
                <a:xfrm rot="19870194">
                  <a:off x="817558" y="3287435"/>
                  <a:ext cx="32956" cy="15379"/>
                </a:xfrm>
                <a:custGeom>
                  <a:avLst/>
                  <a:gdLst>
                    <a:gd name="T0" fmla="*/ 4 w 28"/>
                    <a:gd name="T1" fmla="*/ 9 h 13"/>
                    <a:gd name="T2" fmla="*/ 4 w 28"/>
                    <a:gd name="T3" fmla="*/ 10 h 13"/>
                    <a:gd name="T4" fmla="*/ 10 w 28"/>
                    <a:gd name="T5" fmla="*/ 10 h 13"/>
                    <a:gd name="T6" fmla="*/ 11 w 28"/>
                    <a:gd name="T7" fmla="*/ 10 h 13"/>
                    <a:gd name="T8" fmla="*/ 22 w 28"/>
                    <a:gd name="T9" fmla="*/ 13 h 13"/>
                    <a:gd name="T10" fmla="*/ 22 w 28"/>
                    <a:gd name="T11" fmla="*/ 13 h 13"/>
                    <a:gd name="T12" fmla="*/ 24 w 28"/>
                    <a:gd name="T13" fmla="*/ 13 h 13"/>
                    <a:gd name="T14" fmla="*/ 28 w 28"/>
                    <a:gd name="T15" fmla="*/ 9 h 13"/>
                    <a:gd name="T16" fmla="*/ 25 w 28"/>
                    <a:gd name="T17" fmla="*/ 4 h 13"/>
                    <a:gd name="T18" fmla="*/ 25 w 28"/>
                    <a:gd name="T19" fmla="*/ 4 h 13"/>
                    <a:gd name="T20" fmla="*/ 14 w 28"/>
                    <a:gd name="T21" fmla="*/ 1 h 13"/>
                    <a:gd name="T22" fmla="*/ 14 w 28"/>
                    <a:gd name="T23" fmla="*/ 1 h 13"/>
                    <a:gd name="T24" fmla="*/ 13 w 28"/>
                    <a:gd name="T25" fmla="*/ 1 h 13"/>
                    <a:gd name="T26" fmla="*/ 13 w 28"/>
                    <a:gd name="T27" fmla="*/ 1 h 13"/>
                    <a:gd name="T28" fmla="*/ 12 w 28"/>
                    <a:gd name="T29" fmla="*/ 1 h 13"/>
                    <a:gd name="T30" fmla="*/ 11 w 28"/>
                    <a:gd name="T31" fmla="*/ 1 h 13"/>
                    <a:gd name="T32" fmla="*/ 11 w 28"/>
                    <a:gd name="T33" fmla="*/ 1 h 13"/>
                    <a:gd name="T34" fmla="*/ 11 w 28"/>
                    <a:gd name="T35" fmla="*/ 1 h 13"/>
                    <a:gd name="T36" fmla="*/ 5 w 28"/>
                    <a:gd name="T37" fmla="*/ 0 h 13"/>
                    <a:gd name="T38" fmla="*/ 5 w 28"/>
                    <a:gd name="T39" fmla="*/ 0 h 13"/>
                    <a:gd name="T40" fmla="*/ 5 w 28"/>
                    <a:gd name="T41" fmla="*/ 0 h 13"/>
                    <a:gd name="T42" fmla="*/ 0 w 28"/>
                    <a:gd name="T43" fmla="*/ 5 h 13"/>
                    <a:gd name="T44" fmla="*/ 4 w 28"/>
                    <a:gd name="T4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" h="13">
                      <a:moveTo>
                        <a:pt x="4" y="9"/>
                      </a:move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3" y="13"/>
                        <a:pt x="23" y="13"/>
                        <a:pt x="24" y="13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7"/>
                        <a:pt x="27" y="5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3" name="Freeform 253"/>
                <p:cNvSpPr/>
                <p:nvPr/>
              </p:nvSpPr>
              <p:spPr bwMode="auto">
                <a:xfrm rot="19870194">
                  <a:off x="671566" y="3254053"/>
                  <a:ext cx="29440" cy="24607"/>
                </a:xfrm>
                <a:custGeom>
                  <a:avLst/>
                  <a:gdLst>
                    <a:gd name="T0" fmla="*/ 3 w 25"/>
                    <a:gd name="T1" fmla="*/ 9 h 21"/>
                    <a:gd name="T2" fmla="*/ 3 w 25"/>
                    <a:gd name="T3" fmla="*/ 9 h 21"/>
                    <a:gd name="T4" fmla="*/ 16 w 25"/>
                    <a:gd name="T5" fmla="*/ 19 h 21"/>
                    <a:gd name="T6" fmla="*/ 17 w 25"/>
                    <a:gd name="T7" fmla="*/ 18 h 21"/>
                    <a:gd name="T8" fmla="*/ 20 w 25"/>
                    <a:gd name="T9" fmla="*/ 21 h 21"/>
                    <a:gd name="T10" fmla="*/ 25 w 25"/>
                    <a:gd name="T11" fmla="*/ 16 h 21"/>
                    <a:gd name="T12" fmla="*/ 24 w 25"/>
                    <a:gd name="T13" fmla="*/ 13 h 21"/>
                    <a:gd name="T14" fmla="*/ 24 w 25"/>
                    <a:gd name="T15" fmla="*/ 13 h 21"/>
                    <a:gd name="T16" fmla="*/ 7 w 25"/>
                    <a:gd name="T17" fmla="*/ 0 h 21"/>
                    <a:gd name="T18" fmla="*/ 7 w 25"/>
                    <a:gd name="T19" fmla="*/ 0 h 21"/>
                    <a:gd name="T20" fmla="*/ 7 w 25"/>
                    <a:gd name="T21" fmla="*/ 0 h 21"/>
                    <a:gd name="T22" fmla="*/ 7 w 25"/>
                    <a:gd name="T23" fmla="*/ 0 h 21"/>
                    <a:gd name="T24" fmla="*/ 5 w 25"/>
                    <a:gd name="T25" fmla="*/ 0 h 21"/>
                    <a:gd name="T26" fmla="*/ 0 w 25"/>
                    <a:gd name="T27" fmla="*/ 4 h 21"/>
                    <a:gd name="T28" fmla="*/ 3 w 25"/>
                    <a:gd name="T29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21">
                      <a:moveTo>
                        <a:pt x="3" y="9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4" y="15"/>
                        <a:pt x="16" y="19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7" y="20"/>
                        <a:pt x="19" y="21"/>
                        <a:pt x="20" y="21"/>
                      </a:cubicBezTo>
                      <a:cubicBezTo>
                        <a:pt x="23" y="21"/>
                        <a:pt x="25" y="18"/>
                        <a:pt x="25" y="16"/>
                      </a:cubicBezTo>
                      <a:cubicBezTo>
                        <a:pt x="25" y="15"/>
                        <a:pt x="25" y="14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1" y="8"/>
                        <a:pt x="15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2" y="8"/>
                        <a:pt x="3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4" name="Freeform 254"/>
                <p:cNvSpPr/>
                <p:nvPr/>
              </p:nvSpPr>
              <p:spPr bwMode="auto">
                <a:xfrm rot="19870194">
                  <a:off x="825881" y="3418091"/>
                  <a:ext cx="30319" cy="23728"/>
                </a:xfrm>
                <a:custGeom>
                  <a:avLst/>
                  <a:gdLst>
                    <a:gd name="T0" fmla="*/ 4 w 26"/>
                    <a:gd name="T1" fmla="*/ 20 h 20"/>
                    <a:gd name="T2" fmla="*/ 7 w 26"/>
                    <a:gd name="T3" fmla="*/ 19 h 20"/>
                    <a:gd name="T4" fmla="*/ 7 w 26"/>
                    <a:gd name="T5" fmla="*/ 19 h 20"/>
                    <a:gd name="T6" fmla="*/ 24 w 26"/>
                    <a:gd name="T7" fmla="*/ 9 h 20"/>
                    <a:gd name="T8" fmla="*/ 24 w 26"/>
                    <a:gd name="T9" fmla="*/ 9 h 20"/>
                    <a:gd name="T10" fmla="*/ 26 w 26"/>
                    <a:gd name="T11" fmla="*/ 5 h 20"/>
                    <a:gd name="T12" fmla="*/ 21 w 26"/>
                    <a:gd name="T13" fmla="*/ 0 h 20"/>
                    <a:gd name="T14" fmla="*/ 19 w 26"/>
                    <a:gd name="T15" fmla="*/ 1 h 20"/>
                    <a:gd name="T16" fmla="*/ 19 w 26"/>
                    <a:gd name="T17" fmla="*/ 1 h 20"/>
                    <a:gd name="T18" fmla="*/ 2 w 26"/>
                    <a:gd name="T19" fmla="*/ 11 h 20"/>
                    <a:gd name="T20" fmla="*/ 2 w 26"/>
                    <a:gd name="T21" fmla="*/ 11 h 20"/>
                    <a:gd name="T22" fmla="*/ 0 w 26"/>
                    <a:gd name="T23" fmla="*/ 15 h 20"/>
                    <a:gd name="T24" fmla="*/ 4 w 26"/>
                    <a:gd name="T2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20">
                      <a:moveTo>
                        <a:pt x="4" y="20"/>
                      </a:moveTo>
                      <a:cubicBezTo>
                        <a:pt x="5" y="20"/>
                        <a:pt x="6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2" y="16"/>
                        <a:pt x="17" y="13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5" y="8"/>
                        <a:pt x="26" y="7"/>
                        <a:pt x="26" y="5"/>
                      </a:cubicBezTo>
                      <a:cubicBezTo>
                        <a:pt x="26" y="2"/>
                        <a:pt x="24" y="0"/>
                        <a:pt x="21" y="0"/>
                      </a:cubicBezTo>
                      <a:cubicBezTo>
                        <a:pt x="20" y="0"/>
                        <a:pt x="20" y="1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3" y="5"/>
                        <a:pt x="7" y="8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5" name="Freeform 255"/>
                <p:cNvSpPr/>
                <p:nvPr/>
              </p:nvSpPr>
              <p:spPr bwMode="auto">
                <a:xfrm rot="19870194">
                  <a:off x="590302" y="3359092"/>
                  <a:ext cx="25925" cy="26804"/>
                </a:xfrm>
                <a:custGeom>
                  <a:avLst/>
                  <a:gdLst>
                    <a:gd name="T0" fmla="*/ 5 w 22"/>
                    <a:gd name="T1" fmla="*/ 23 h 23"/>
                    <a:gd name="T2" fmla="*/ 8 w 22"/>
                    <a:gd name="T3" fmla="*/ 21 h 23"/>
                    <a:gd name="T4" fmla="*/ 8 w 22"/>
                    <a:gd name="T5" fmla="*/ 21 h 23"/>
                    <a:gd name="T6" fmla="*/ 21 w 22"/>
                    <a:gd name="T7" fmla="*/ 8 h 23"/>
                    <a:gd name="T8" fmla="*/ 21 w 22"/>
                    <a:gd name="T9" fmla="*/ 7 h 23"/>
                    <a:gd name="T10" fmla="*/ 22 w 22"/>
                    <a:gd name="T11" fmla="*/ 4 h 23"/>
                    <a:gd name="T12" fmla="*/ 18 w 22"/>
                    <a:gd name="T13" fmla="*/ 0 h 23"/>
                    <a:gd name="T14" fmla="*/ 14 w 22"/>
                    <a:gd name="T15" fmla="*/ 1 h 23"/>
                    <a:gd name="T16" fmla="*/ 14 w 22"/>
                    <a:gd name="T17" fmla="*/ 1 h 23"/>
                    <a:gd name="T18" fmla="*/ 1 w 22"/>
                    <a:gd name="T19" fmla="*/ 15 h 23"/>
                    <a:gd name="T20" fmla="*/ 1 w 22"/>
                    <a:gd name="T21" fmla="*/ 15 h 23"/>
                    <a:gd name="T22" fmla="*/ 0 w 22"/>
                    <a:gd name="T23" fmla="*/ 18 h 23"/>
                    <a:gd name="T24" fmla="*/ 5 w 22"/>
                    <a:gd name="T2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23">
                      <a:moveTo>
                        <a:pt x="5" y="23"/>
                      </a:moveTo>
                      <a:cubicBezTo>
                        <a:pt x="6" y="23"/>
                        <a:pt x="7" y="22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7" y="12"/>
                        <a:pt x="21" y="8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2" y="7"/>
                        <a:pt x="22" y="6"/>
                        <a:pt x="22" y="4"/>
                      </a:cubicBezTo>
                      <a:cubicBezTo>
                        <a:pt x="22" y="2"/>
                        <a:pt x="20" y="0"/>
                        <a:pt x="18" y="0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0" y="6"/>
                        <a:pt x="6" y="10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6"/>
                        <a:pt x="0" y="17"/>
                        <a:pt x="0" y="18"/>
                      </a:cubicBezTo>
                      <a:cubicBezTo>
                        <a:pt x="0" y="21"/>
                        <a:pt x="2" y="23"/>
                        <a:pt x="5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6" name="Freeform 256"/>
                <p:cNvSpPr/>
                <p:nvPr/>
              </p:nvSpPr>
              <p:spPr bwMode="auto">
                <a:xfrm rot="19870194">
                  <a:off x="794607" y="3638007"/>
                  <a:ext cx="12743" cy="34274"/>
                </a:xfrm>
                <a:custGeom>
                  <a:avLst/>
                  <a:gdLst>
                    <a:gd name="T0" fmla="*/ 6 w 11"/>
                    <a:gd name="T1" fmla="*/ 0 h 29"/>
                    <a:gd name="T2" fmla="*/ 2 w 11"/>
                    <a:gd name="T3" fmla="*/ 5 h 29"/>
                    <a:gd name="T4" fmla="*/ 2 w 11"/>
                    <a:gd name="T5" fmla="*/ 5 h 29"/>
                    <a:gd name="T6" fmla="*/ 0 w 11"/>
                    <a:gd name="T7" fmla="*/ 23 h 29"/>
                    <a:gd name="T8" fmla="*/ 0 w 11"/>
                    <a:gd name="T9" fmla="*/ 23 h 29"/>
                    <a:gd name="T10" fmla="*/ 0 w 11"/>
                    <a:gd name="T11" fmla="*/ 24 h 29"/>
                    <a:gd name="T12" fmla="*/ 5 w 11"/>
                    <a:gd name="T13" fmla="*/ 29 h 29"/>
                    <a:gd name="T14" fmla="*/ 10 w 11"/>
                    <a:gd name="T15" fmla="*/ 24 h 29"/>
                    <a:gd name="T16" fmla="*/ 10 w 11"/>
                    <a:gd name="T17" fmla="*/ 24 h 29"/>
                    <a:gd name="T18" fmla="*/ 11 w 11"/>
                    <a:gd name="T19" fmla="*/ 5 h 29"/>
                    <a:gd name="T20" fmla="*/ 11 w 11"/>
                    <a:gd name="T21" fmla="*/ 5 h 29"/>
                    <a:gd name="T22" fmla="*/ 11 w 11"/>
                    <a:gd name="T23" fmla="*/ 5 h 29"/>
                    <a:gd name="T24" fmla="*/ 6 w 11"/>
                    <a:gd name="T2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29">
                      <a:moveTo>
                        <a:pt x="6" y="0"/>
                      </a:moveTo>
                      <a:cubicBezTo>
                        <a:pt x="4" y="0"/>
                        <a:pt x="2" y="2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11"/>
                        <a:pt x="1" y="17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6"/>
                        <a:pt x="2" y="29"/>
                        <a:pt x="5" y="29"/>
                      </a:cubicBezTo>
                      <a:cubicBezTo>
                        <a:pt x="7" y="29"/>
                        <a:pt x="9" y="27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18"/>
                        <a:pt x="11" y="12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7" name="Freeform 257"/>
                <p:cNvSpPr/>
                <p:nvPr/>
              </p:nvSpPr>
              <p:spPr bwMode="auto">
                <a:xfrm rot="19870194">
                  <a:off x="769322" y="3595293"/>
                  <a:ext cx="14061" cy="32956"/>
                </a:xfrm>
                <a:custGeom>
                  <a:avLst/>
                  <a:gdLst>
                    <a:gd name="T0" fmla="*/ 2 w 12"/>
                    <a:gd name="T1" fmla="*/ 24 h 28"/>
                    <a:gd name="T2" fmla="*/ 2 w 12"/>
                    <a:gd name="T3" fmla="*/ 24 h 28"/>
                    <a:gd name="T4" fmla="*/ 7 w 12"/>
                    <a:gd name="T5" fmla="*/ 28 h 28"/>
                    <a:gd name="T6" fmla="*/ 12 w 12"/>
                    <a:gd name="T7" fmla="*/ 24 h 28"/>
                    <a:gd name="T8" fmla="*/ 11 w 12"/>
                    <a:gd name="T9" fmla="*/ 23 h 28"/>
                    <a:gd name="T10" fmla="*/ 12 w 12"/>
                    <a:gd name="T11" fmla="*/ 23 h 28"/>
                    <a:gd name="T12" fmla="*/ 9 w 12"/>
                    <a:gd name="T13" fmla="*/ 4 h 28"/>
                    <a:gd name="T14" fmla="*/ 9 w 12"/>
                    <a:gd name="T15" fmla="*/ 4 h 28"/>
                    <a:gd name="T16" fmla="*/ 5 w 12"/>
                    <a:gd name="T17" fmla="*/ 0 h 28"/>
                    <a:gd name="T18" fmla="*/ 0 w 12"/>
                    <a:gd name="T19" fmla="*/ 5 h 28"/>
                    <a:gd name="T20" fmla="*/ 0 w 12"/>
                    <a:gd name="T21" fmla="*/ 6 h 28"/>
                    <a:gd name="T22" fmla="*/ 0 w 12"/>
                    <a:gd name="T23" fmla="*/ 6 h 28"/>
                    <a:gd name="T24" fmla="*/ 2 w 12"/>
                    <a:gd name="T25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8">
                      <a:moveTo>
                        <a:pt x="2" y="24"/>
                      </a:move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6"/>
                        <a:pt x="4" y="28"/>
                        <a:pt x="7" y="28"/>
                      </a:cubicBezTo>
                      <a:cubicBezTo>
                        <a:pt x="9" y="28"/>
                        <a:pt x="12" y="26"/>
                        <a:pt x="12" y="24"/>
                      </a:cubicBezTo>
                      <a:cubicBezTo>
                        <a:pt x="12" y="23"/>
                        <a:pt x="11" y="23"/>
                        <a:pt x="11" y="23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1" y="17"/>
                        <a:pt x="10" y="10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12"/>
                        <a:pt x="2" y="18"/>
                        <a:pt x="2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8" name="Freeform 258"/>
                <p:cNvSpPr/>
                <p:nvPr/>
              </p:nvSpPr>
              <p:spPr bwMode="auto">
                <a:xfrm rot="19870194">
                  <a:off x="745461" y="3593252"/>
                  <a:ext cx="22410" cy="21092"/>
                </a:xfrm>
                <a:custGeom>
                  <a:avLst/>
                  <a:gdLst>
                    <a:gd name="T0" fmla="*/ 1 w 19"/>
                    <a:gd name="T1" fmla="*/ 10 h 18"/>
                    <a:gd name="T2" fmla="*/ 1 w 19"/>
                    <a:gd name="T3" fmla="*/ 10 h 18"/>
                    <a:gd name="T4" fmla="*/ 0 w 19"/>
                    <a:gd name="T5" fmla="*/ 13 h 18"/>
                    <a:gd name="T6" fmla="*/ 4 w 19"/>
                    <a:gd name="T7" fmla="*/ 18 h 18"/>
                    <a:gd name="T8" fmla="*/ 8 w 19"/>
                    <a:gd name="T9" fmla="*/ 17 h 18"/>
                    <a:gd name="T10" fmla="*/ 8 w 19"/>
                    <a:gd name="T11" fmla="*/ 17 h 18"/>
                    <a:gd name="T12" fmla="*/ 18 w 19"/>
                    <a:gd name="T13" fmla="*/ 8 h 18"/>
                    <a:gd name="T14" fmla="*/ 18 w 19"/>
                    <a:gd name="T15" fmla="*/ 8 h 18"/>
                    <a:gd name="T16" fmla="*/ 19 w 19"/>
                    <a:gd name="T17" fmla="*/ 4 h 18"/>
                    <a:gd name="T18" fmla="*/ 14 w 19"/>
                    <a:gd name="T19" fmla="*/ 0 h 18"/>
                    <a:gd name="T20" fmla="*/ 12 w 19"/>
                    <a:gd name="T21" fmla="*/ 0 h 18"/>
                    <a:gd name="T22" fmla="*/ 12 w 19"/>
                    <a:gd name="T23" fmla="*/ 0 h 18"/>
                    <a:gd name="T24" fmla="*/ 7 w 19"/>
                    <a:gd name="T25" fmla="*/ 3 h 18"/>
                    <a:gd name="T26" fmla="*/ 8 w 19"/>
                    <a:gd name="T27" fmla="*/ 3 h 18"/>
                    <a:gd name="T28" fmla="*/ 6 w 19"/>
                    <a:gd name="T29" fmla="*/ 6 h 18"/>
                    <a:gd name="T30" fmla="*/ 1 w 19"/>
                    <a:gd name="T31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18">
                      <a:moveTo>
                        <a:pt x="1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6" y="18"/>
                        <a:pt x="7" y="18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4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3" y="0"/>
                        <a:pt x="13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4"/>
                        <a:pt x="6" y="5"/>
                        <a:pt x="6" y="6"/>
                      </a:cubicBezTo>
                      <a:lnTo>
                        <a:pt x="1" y="10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9" name="Freeform 259"/>
                <p:cNvSpPr/>
                <p:nvPr/>
              </p:nvSpPr>
              <p:spPr bwMode="auto">
                <a:xfrm rot="19870194">
                  <a:off x="600790" y="3309032"/>
                  <a:ext cx="26804" cy="28122"/>
                </a:xfrm>
                <a:custGeom>
                  <a:avLst/>
                  <a:gdLst>
                    <a:gd name="T0" fmla="*/ 5 w 23"/>
                    <a:gd name="T1" fmla="*/ 24 h 24"/>
                    <a:gd name="T2" fmla="*/ 8 w 23"/>
                    <a:gd name="T3" fmla="*/ 22 h 24"/>
                    <a:gd name="T4" fmla="*/ 9 w 23"/>
                    <a:gd name="T5" fmla="*/ 22 h 24"/>
                    <a:gd name="T6" fmla="*/ 21 w 23"/>
                    <a:gd name="T7" fmla="*/ 8 h 24"/>
                    <a:gd name="T8" fmla="*/ 21 w 23"/>
                    <a:gd name="T9" fmla="*/ 8 h 24"/>
                    <a:gd name="T10" fmla="*/ 23 w 23"/>
                    <a:gd name="T11" fmla="*/ 5 h 24"/>
                    <a:gd name="T12" fmla="*/ 18 w 23"/>
                    <a:gd name="T13" fmla="*/ 0 h 24"/>
                    <a:gd name="T14" fmla="*/ 15 w 23"/>
                    <a:gd name="T15" fmla="*/ 1 h 24"/>
                    <a:gd name="T16" fmla="*/ 15 w 23"/>
                    <a:gd name="T17" fmla="*/ 1 h 24"/>
                    <a:gd name="T18" fmla="*/ 1 w 23"/>
                    <a:gd name="T19" fmla="*/ 16 h 24"/>
                    <a:gd name="T20" fmla="*/ 1 w 23"/>
                    <a:gd name="T21" fmla="*/ 16 h 24"/>
                    <a:gd name="T22" fmla="*/ 0 w 23"/>
                    <a:gd name="T23" fmla="*/ 19 h 24"/>
                    <a:gd name="T24" fmla="*/ 5 w 23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4">
                      <a:moveTo>
                        <a:pt x="5" y="24"/>
                      </a:moveTo>
                      <a:cubicBezTo>
                        <a:pt x="6" y="24"/>
                        <a:pt x="8" y="23"/>
                        <a:pt x="8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3" y="16"/>
                        <a:pt x="17" y="12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7"/>
                        <a:pt x="23" y="6"/>
                        <a:pt x="23" y="5"/>
                      </a:cubicBez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1" y="5"/>
                        <a:pt x="6" y="10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0" name="Freeform 260"/>
                <p:cNvSpPr/>
                <p:nvPr/>
              </p:nvSpPr>
              <p:spPr bwMode="auto">
                <a:xfrm rot="19870194">
                  <a:off x="624315" y="3274429"/>
                  <a:ext cx="32956" cy="15379"/>
                </a:xfrm>
                <a:custGeom>
                  <a:avLst/>
                  <a:gdLst>
                    <a:gd name="T0" fmla="*/ 5 w 28"/>
                    <a:gd name="T1" fmla="*/ 13 h 13"/>
                    <a:gd name="T2" fmla="*/ 6 w 28"/>
                    <a:gd name="T3" fmla="*/ 13 h 13"/>
                    <a:gd name="T4" fmla="*/ 6 w 28"/>
                    <a:gd name="T5" fmla="*/ 13 h 13"/>
                    <a:gd name="T6" fmla="*/ 24 w 28"/>
                    <a:gd name="T7" fmla="*/ 9 h 13"/>
                    <a:gd name="T8" fmla="*/ 24 w 28"/>
                    <a:gd name="T9" fmla="*/ 9 h 13"/>
                    <a:gd name="T10" fmla="*/ 28 w 28"/>
                    <a:gd name="T11" fmla="*/ 5 h 13"/>
                    <a:gd name="T12" fmla="*/ 23 w 28"/>
                    <a:gd name="T13" fmla="*/ 0 h 13"/>
                    <a:gd name="T14" fmla="*/ 22 w 28"/>
                    <a:gd name="T15" fmla="*/ 0 h 13"/>
                    <a:gd name="T16" fmla="*/ 22 w 28"/>
                    <a:gd name="T17" fmla="*/ 0 h 13"/>
                    <a:gd name="T18" fmla="*/ 4 w 28"/>
                    <a:gd name="T19" fmla="*/ 4 h 13"/>
                    <a:gd name="T20" fmla="*/ 4 w 28"/>
                    <a:gd name="T21" fmla="*/ 4 h 13"/>
                    <a:gd name="T22" fmla="*/ 0 w 28"/>
                    <a:gd name="T23" fmla="*/ 8 h 13"/>
                    <a:gd name="T24" fmla="*/ 5 w 28"/>
                    <a:gd name="T2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3">
                      <a:moveTo>
                        <a:pt x="5" y="13"/>
                      </a:moveTo>
                      <a:cubicBezTo>
                        <a:pt x="5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11" y="12"/>
                        <a:pt x="17" y="10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5" y="1"/>
                        <a:pt x="9" y="2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2" y="5"/>
                        <a:pt x="0" y="6"/>
                        <a:pt x="0" y="8"/>
                      </a:cubicBezTo>
                      <a:cubicBezTo>
                        <a:pt x="0" y="11"/>
                        <a:pt x="2" y="13"/>
                        <a:pt x="5" y="1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1" name="Freeform 261"/>
                <p:cNvSpPr/>
                <p:nvPr/>
              </p:nvSpPr>
              <p:spPr bwMode="auto">
                <a:xfrm rot="19870194">
                  <a:off x="694348" y="3336126"/>
                  <a:ext cx="26804" cy="25925"/>
                </a:xfrm>
                <a:custGeom>
                  <a:avLst/>
                  <a:gdLst>
                    <a:gd name="T0" fmla="*/ 1 w 23"/>
                    <a:gd name="T1" fmla="*/ 14 h 22"/>
                    <a:gd name="T2" fmla="*/ 1 w 23"/>
                    <a:gd name="T3" fmla="*/ 14 h 22"/>
                    <a:gd name="T4" fmla="*/ 0 w 23"/>
                    <a:gd name="T5" fmla="*/ 17 h 22"/>
                    <a:gd name="T6" fmla="*/ 5 w 23"/>
                    <a:gd name="T7" fmla="*/ 22 h 22"/>
                    <a:gd name="T8" fmla="*/ 8 w 23"/>
                    <a:gd name="T9" fmla="*/ 21 h 22"/>
                    <a:gd name="T10" fmla="*/ 8 w 23"/>
                    <a:gd name="T11" fmla="*/ 21 h 22"/>
                    <a:gd name="T12" fmla="*/ 22 w 23"/>
                    <a:gd name="T13" fmla="*/ 8 h 22"/>
                    <a:gd name="T14" fmla="*/ 22 w 23"/>
                    <a:gd name="T15" fmla="*/ 8 h 22"/>
                    <a:gd name="T16" fmla="*/ 23 w 23"/>
                    <a:gd name="T17" fmla="*/ 4 h 22"/>
                    <a:gd name="T18" fmla="*/ 18 w 23"/>
                    <a:gd name="T19" fmla="*/ 0 h 22"/>
                    <a:gd name="T20" fmla="*/ 15 w 23"/>
                    <a:gd name="T21" fmla="*/ 1 h 22"/>
                    <a:gd name="T22" fmla="*/ 15 w 23"/>
                    <a:gd name="T23" fmla="*/ 1 h 22"/>
                    <a:gd name="T24" fmla="*/ 1 w 23"/>
                    <a:gd name="T25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2">
                      <a:moveTo>
                        <a:pt x="1" y="14"/>
                      </a:move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ubicBezTo>
                        <a:pt x="6" y="22"/>
                        <a:pt x="7" y="21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7"/>
                        <a:pt x="23" y="6"/>
                        <a:pt x="23" y="4"/>
                      </a:cubicBez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lnTo>
                        <a:pt x="1" y="14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2" name="Freeform 262"/>
                <p:cNvSpPr/>
                <p:nvPr/>
              </p:nvSpPr>
              <p:spPr bwMode="auto">
                <a:xfrm rot="19870194">
                  <a:off x="679739" y="3381872"/>
                  <a:ext cx="25925" cy="23728"/>
                </a:xfrm>
                <a:custGeom>
                  <a:avLst/>
                  <a:gdLst>
                    <a:gd name="T0" fmla="*/ 1 w 22"/>
                    <a:gd name="T1" fmla="*/ 17 h 20"/>
                    <a:gd name="T2" fmla="*/ 1 w 22"/>
                    <a:gd name="T3" fmla="*/ 17 h 20"/>
                    <a:gd name="T4" fmla="*/ 1 w 22"/>
                    <a:gd name="T5" fmla="*/ 17 h 20"/>
                    <a:gd name="T6" fmla="*/ 1 w 22"/>
                    <a:gd name="T7" fmla="*/ 17 h 20"/>
                    <a:gd name="T8" fmla="*/ 5 w 22"/>
                    <a:gd name="T9" fmla="*/ 20 h 20"/>
                    <a:gd name="T10" fmla="*/ 9 w 22"/>
                    <a:gd name="T11" fmla="*/ 17 h 20"/>
                    <a:gd name="T12" fmla="*/ 20 w 22"/>
                    <a:gd name="T13" fmla="*/ 8 h 20"/>
                    <a:gd name="T14" fmla="*/ 20 w 22"/>
                    <a:gd name="T15" fmla="*/ 8 h 20"/>
                    <a:gd name="T16" fmla="*/ 22 w 22"/>
                    <a:gd name="T17" fmla="*/ 4 h 20"/>
                    <a:gd name="T18" fmla="*/ 17 w 22"/>
                    <a:gd name="T19" fmla="*/ 0 h 20"/>
                    <a:gd name="T20" fmla="*/ 14 w 22"/>
                    <a:gd name="T21" fmla="*/ 1 h 20"/>
                    <a:gd name="T22" fmla="*/ 14 w 22"/>
                    <a:gd name="T23" fmla="*/ 1 h 20"/>
                    <a:gd name="T24" fmla="*/ 2 w 22"/>
                    <a:gd name="T25" fmla="*/ 11 h 20"/>
                    <a:gd name="T26" fmla="*/ 2 w 22"/>
                    <a:gd name="T27" fmla="*/ 11 h 20"/>
                    <a:gd name="T28" fmla="*/ 0 w 22"/>
                    <a:gd name="T29" fmla="*/ 15 h 20"/>
                    <a:gd name="T30" fmla="*/ 1 w 22"/>
                    <a:gd name="T31" fmla="*/ 17 h 20"/>
                    <a:gd name="T32" fmla="*/ 1 w 22"/>
                    <a:gd name="T33" fmla="*/ 17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0">
                      <a:moveTo>
                        <a:pt x="1" y="17"/>
                      </a:move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2" y="19"/>
                        <a:pt x="3" y="20"/>
                        <a:pt x="5" y="20"/>
                      </a:cubicBezTo>
                      <a:cubicBezTo>
                        <a:pt x="7" y="20"/>
                        <a:pt x="8" y="19"/>
                        <a:pt x="9" y="17"/>
                      </a:cubicBezTo>
                      <a:cubicBezTo>
                        <a:pt x="14" y="13"/>
                        <a:pt x="19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2" y="6"/>
                        <a:pt x="22" y="4"/>
                      </a:cubicBezTo>
                      <a:cubicBezTo>
                        <a:pt x="22" y="2"/>
                        <a:pt x="20" y="0"/>
                        <a:pt x="17" y="0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2"/>
                        <a:pt x="7" y="7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6"/>
                        <a:pt x="0" y="16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3" name="Freeform 263"/>
                <p:cNvSpPr/>
                <p:nvPr/>
              </p:nvSpPr>
              <p:spPr bwMode="auto">
                <a:xfrm rot="19870194">
                  <a:off x="1015158" y="3405100"/>
                  <a:ext cx="32956" cy="11425"/>
                </a:xfrm>
                <a:custGeom>
                  <a:avLst/>
                  <a:gdLst>
                    <a:gd name="T0" fmla="*/ 23 w 28"/>
                    <a:gd name="T1" fmla="*/ 0 h 10"/>
                    <a:gd name="T2" fmla="*/ 23 w 28"/>
                    <a:gd name="T3" fmla="*/ 0 h 10"/>
                    <a:gd name="T4" fmla="*/ 23 w 28"/>
                    <a:gd name="T5" fmla="*/ 0 h 10"/>
                    <a:gd name="T6" fmla="*/ 5 w 28"/>
                    <a:gd name="T7" fmla="*/ 1 h 10"/>
                    <a:gd name="T8" fmla="*/ 5 w 28"/>
                    <a:gd name="T9" fmla="*/ 1 h 10"/>
                    <a:gd name="T10" fmla="*/ 5 w 28"/>
                    <a:gd name="T11" fmla="*/ 1 h 10"/>
                    <a:gd name="T12" fmla="*/ 5 w 28"/>
                    <a:gd name="T13" fmla="*/ 1 h 10"/>
                    <a:gd name="T14" fmla="*/ 5 w 28"/>
                    <a:gd name="T15" fmla="*/ 1 h 10"/>
                    <a:gd name="T16" fmla="*/ 0 w 28"/>
                    <a:gd name="T17" fmla="*/ 6 h 10"/>
                    <a:gd name="T18" fmla="*/ 5 w 28"/>
                    <a:gd name="T19" fmla="*/ 10 h 10"/>
                    <a:gd name="T20" fmla="*/ 5 w 28"/>
                    <a:gd name="T21" fmla="*/ 10 h 10"/>
                    <a:gd name="T22" fmla="*/ 5 w 28"/>
                    <a:gd name="T23" fmla="*/ 10 h 10"/>
                    <a:gd name="T24" fmla="*/ 24 w 28"/>
                    <a:gd name="T25" fmla="*/ 10 h 10"/>
                    <a:gd name="T26" fmla="*/ 24 w 28"/>
                    <a:gd name="T27" fmla="*/ 10 h 10"/>
                    <a:gd name="T28" fmla="*/ 28 w 28"/>
                    <a:gd name="T29" fmla="*/ 5 h 10"/>
                    <a:gd name="T30" fmla="*/ 23 w 28"/>
                    <a:gd name="T31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" h="10">
                      <a:moveTo>
                        <a:pt x="23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7" y="1"/>
                        <a:pt x="11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2" y="1"/>
                        <a:pt x="0" y="3"/>
                        <a:pt x="0" y="6"/>
                      </a:cubicBezTo>
                      <a:cubicBezTo>
                        <a:pt x="0" y="8"/>
                        <a:pt x="2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1" y="10"/>
                        <a:pt x="17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6" y="10"/>
                        <a:pt x="28" y="8"/>
                        <a:pt x="28" y="5"/>
                      </a:cubicBezTo>
                      <a:cubicBezTo>
                        <a:pt x="28" y="2"/>
                        <a:pt x="26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4" name="Freeform 264"/>
                <p:cNvSpPr/>
                <p:nvPr/>
              </p:nvSpPr>
              <p:spPr bwMode="auto">
                <a:xfrm rot="19870194">
                  <a:off x="972072" y="3428938"/>
                  <a:ext cx="32516" cy="11425"/>
                </a:xfrm>
                <a:custGeom>
                  <a:avLst/>
                  <a:gdLst>
                    <a:gd name="T0" fmla="*/ 23 w 28"/>
                    <a:gd name="T1" fmla="*/ 1 h 10"/>
                    <a:gd name="T2" fmla="*/ 23 w 28"/>
                    <a:gd name="T3" fmla="*/ 1 h 10"/>
                    <a:gd name="T4" fmla="*/ 5 w 28"/>
                    <a:gd name="T5" fmla="*/ 0 h 10"/>
                    <a:gd name="T6" fmla="*/ 5 w 28"/>
                    <a:gd name="T7" fmla="*/ 0 h 10"/>
                    <a:gd name="T8" fmla="*/ 4 w 28"/>
                    <a:gd name="T9" fmla="*/ 0 h 10"/>
                    <a:gd name="T10" fmla="*/ 0 w 28"/>
                    <a:gd name="T11" fmla="*/ 5 h 10"/>
                    <a:gd name="T12" fmla="*/ 4 w 28"/>
                    <a:gd name="T13" fmla="*/ 9 h 10"/>
                    <a:gd name="T14" fmla="*/ 4 w 28"/>
                    <a:gd name="T15" fmla="*/ 9 h 10"/>
                    <a:gd name="T16" fmla="*/ 23 w 28"/>
                    <a:gd name="T17" fmla="*/ 10 h 10"/>
                    <a:gd name="T18" fmla="*/ 23 w 28"/>
                    <a:gd name="T19" fmla="*/ 10 h 10"/>
                    <a:gd name="T20" fmla="*/ 23 w 28"/>
                    <a:gd name="T21" fmla="*/ 10 h 10"/>
                    <a:gd name="T22" fmla="*/ 28 w 28"/>
                    <a:gd name="T23" fmla="*/ 5 h 10"/>
                    <a:gd name="T24" fmla="*/ 23 w 28"/>
                    <a:gd name="T25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0">
                      <a:moveTo>
                        <a:pt x="23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7" y="1"/>
                        <a:pt x="11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0" y="10"/>
                        <a:pt x="17" y="10"/>
                        <a:pt x="23" y="1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6" y="10"/>
                        <a:pt x="28" y="8"/>
                        <a:pt x="28" y="5"/>
                      </a:cubicBezTo>
                      <a:cubicBezTo>
                        <a:pt x="28" y="3"/>
                        <a:pt x="26" y="1"/>
                        <a:pt x="23" y="1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5" name="Freeform 265"/>
                <p:cNvSpPr/>
                <p:nvPr/>
              </p:nvSpPr>
              <p:spPr bwMode="auto">
                <a:xfrm rot="19870194">
                  <a:off x="871481" y="3287212"/>
                  <a:ext cx="17576" cy="31637"/>
                </a:xfrm>
                <a:custGeom>
                  <a:avLst/>
                  <a:gdLst>
                    <a:gd name="T0" fmla="*/ 15 w 15"/>
                    <a:gd name="T1" fmla="*/ 22 h 27"/>
                    <a:gd name="T2" fmla="*/ 14 w 15"/>
                    <a:gd name="T3" fmla="*/ 15 h 27"/>
                    <a:gd name="T4" fmla="*/ 14 w 15"/>
                    <a:gd name="T5" fmla="*/ 15 h 27"/>
                    <a:gd name="T6" fmla="*/ 14 w 15"/>
                    <a:gd name="T7" fmla="*/ 15 h 27"/>
                    <a:gd name="T8" fmla="*/ 14 w 15"/>
                    <a:gd name="T9" fmla="*/ 15 h 27"/>
                    <a:gd name="T10" fmla="*/ 14 w 15"/>
                    <a:gd name="T11" fmla="*/ 15 h 27"/>
                    <a:gd name="T12" fmla="*/ 14 w 15"/>
                    <a:gd name="T13" fmla="*/ 15 h 27"/>
                    <a:gd name="T14" fmla="*/ 14 w 15"/>
                    <a:gd name="T15" fmla="*/ 14 h 27"/>
                    <a:gd name="T16" fmla="*/ 14 w 15"/>
                    <a:gd name="T17" fmla="*/ 14 h 27"/>
                    <a:gd name="T18" fmla="*/ 11 w 15"/>
                    <a:gd name="T19" fmla="*/ 5 h 27"/>
                    <a:gd name="T20" fmla="*/ 11 w 15"/>
                    <a:gd name="T21" fmla="*/ 5 h 27"/>
                    <a:gd name="T22" fmla="*/ 10 w 15"/>
                    <a:gd name="T23" fmla="*/ 4 h 27"/>
                    <a:gd name="T24" fmla="*/ 10 w 15"/>
                    <a:gd name="T25" fmla="*/ 4 h 27"/>
                    <a:gd name="T26" fmla="*/ 9 w 15"/>
                    <a:gd name="T27" fmla="*/ 2 h 27"/>
                    <a:gd name="T28" fmla="*/ 9 w 15"/>
                    <a:gd name="T29" fmla="*/ 2 h 27"/>
                    <a:gd name="T30" fmla="*/ 5 w 15"/>
                    <a:gd name="T31" fmla="*/ 0 h 27"/>
                    <a:gd name="T32" fmla="*/ 0 w 15"/>
                    <a:gd name="T33" fmla="*/ 4 h 27"/>
                    <a:gd name="T34" fmla="*/ 1 w 15"/>
                    <a:gd name="T35" fmla="*/ 7 h 27"/>
                    <a:gd name="T36" fmla="*/ 1 w 15"/>
                    <a:gd name="T37" fmla="*/ 7 h 27"/>
                    <a:gd name="T38" fmla="*/ 2 w 15"/>
                    <a:gd name="T39" fmla="*/ 9 h 27"/>
                    <a:gd name="T40" fmla="*/ 5 w 15"/>
                    <a:gd name="T41" fmla="*/ 17 h 27"/>
                    <a:gd name="T42" fmla="*/ 6 w 15"/>
                    <a:gd name="T43" fmla="*/ 22 h 27"/>
                    <a:gd name="T44" fmla="*/ 6 w 15"/>
                    <a:gd name="T45" fmla="*/ 22 h 27"/>
                    <a:gd name="T46" fmla="*/ 10 w 15"/>
                    <a:gd name="T47" fmla="*/ 27 h 27"/>
                    <a:gd name="T48" fmla="*/ 15 w 15"/>
                    <a:gd name="T49" fmla="*/ 22 h 27"/>
                    <a:gd name="T50" fmla="*/ 15 w 15"/>
                    <a:gd name="T51" fmla="*/ 2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" h="27">
                      <a:moveTo>
                        <a:pt x="15" y="22"/>
                      </a:move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0" y="5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5"/>
                        <a:pt x="8" y="27"/>
                        <a:pt x="10" y="27"/>
                      </a:cubicBezTo>
                      <a:cubicBezTo>
                        <a:pt x="13" y="27"/>
                        <a:pt x="15" y="25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6" name="Freeform 266"/>
                <p:cNvSpPr/>
                <p:nvPr/>
              </p:nvSpPr>
              <p:spPr bwMode="auto">
                <a:xfrm rot="19870194">
                  <a:off x="725663" y="3636252"/>
                  <a:ext cx="29001" cy="25486"/>
                </a:xfrm>
                <a:custGeom>
                  <a:avLst/>
                  <a:gdLst>
                    <a:gd name="T0" fmla="*/ 20 w 25"/>
                    <a:gd name="T1" fmla="*/ 0 h 22"/>
                    <a:gd name="T2" fmla="*/ 17 w 25"/>
                    <a:gd name="T3" fmla="*/ 1 h 22"/>
                    <a:gd name="T4" fmla="*/ 17 w 25"/>
                    <a:gd name="T5" fmla="*/ 1 h 22"/>
                    <a:gd name="T6" fmla="*/ 2 w 25"/>
                    <a:gd name="T7" fmla="*/ 14 h 22"/>
                    <a:gd name="T8" fmla="*/ 2 w 25"/>
                    <a:gd name="T9" fmla="*/ 14 h 22"/>
                    <a:gd name="T10" fmla="*/ 0 w 25"/>
                    <a:gd name="T11" fmla="*/ 17 h 22"/>
                    <a:gd name="T12" fmla="*/ 5 w 25"/>
                    <a:gd name="T13" fmla="*/ 22 h 22"/>
                    <a:gd name="T14" fmla="*/ 7 w 25"/>
                    <a:gd name="T15" fmla="*/ 21 h 22"/>
                    <a:gd name="T16" fmla="*/ 8 w 25"/>
                    <a:gd name="T17" fmla="*/ 21 h 22"/>
                    <a:gd name="T18" fmla="*/ 24 w 25"/>
                    <a:gd name="T19" fmla="*/ 8 h 22"/>
                    <a:gd name="T20" fmla="*/ 23 w 25"/>
                    <a:gd name="T21" fmla="*/ 8 h 22"/>
                    <a:gd name="T22" fmla="*/ 25 w 25"/>
                    <a:gd name="T23" fmla="*/ 5 h 22"/>
                    <a:gd name="T24" fmla="*/ 20 w 25"/>
                    <a:gd name="T2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2">
                      <a:moveTo>
                        <a:pt x="20" y="0"/>
                      </a:move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7"/>
                        <a:pt x="6" y="11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8"/>
                        <a:pt x="17" y="14"/>
                        <a:pt x="24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7" name="Freeform 267"/>
                <p:cNvSpPr/>
                <p:nvPr/>
              </p:nvSpPr>
              <p:spPr bwMode="auto">
                <a:xfrm rot="19870194">
                  <a:off x="874659" y="3333586"/>
                  <a:ext cx="26804" cy="24607"/>
                </a:xfrm>
                <a:custGeom>
                  <a:avLst/>
                  <a:gdLst>
                    <a:gd name="T0" fmla="*/ 18 w 23"/>
                    <a:gd name="T1" fmla="*/ 0 h 21"/>
                    <a:gd name="T2" fmla="*/ 15 w 23"/>
                    <a:gd name="T3" fmla="*/ 2 h 21"/>
                    <a:gd name="T4" fmla="*/ 15 w 23"/>
                    <a:gd name="T5" fmla="*/ 2 h 21"/>
                    <a:gd name="T6" fmla="*/ 2 w 23"/>
                    <a:gd name="T7" fmla="*/ 13 h 21"/>
                    <a:gd name="T8" fmla="*/ 2 w 23"/>
                    <a:gd name="T9" fmla="*/ 13 h 21"/>
                    <a:gd name="T10" fmla="*/ 0 w 23"/>
                    <a:gd name="T11" fmla="*/ 17 h 21"/>
                    <a:gd name="T12" fmla="*/ 5 w 23"/>
                    <a:gd name="T13" fmla="*/ 21 h 21"/>
                    <a:gd name="T14" fmla="*/ 7 w 23"/>
                    <a:gd name="T15" fmla="*/ 21 h 21"/>
                    <a:gd name="T16" fmla="*/ 7 w 23"/>
                    <a:gd name="T17" fmla="*/ 21 h 21"/>
                    <a:gd name="T18" fmla="*/ 22 w 23"/>
                    <a:gd name="T19" fmla="*/ 8 h 21"/>
                    <a:gd name="T20" fmla="*/ 22 w 23"/>
                    <a:gd name="T21" fmla="*/ 8 h 21"/>
                    <a:gd name="T22" fmla="*/ 23 w 23"/>
                    <a:gd name="T23" fmla="*/ 5 h 21"/>
                    <a:gd name="T24" fmla="*/ 18 w 23"/>
                    <a:gd name="T2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1">
                      <a:moveTo>
                        <a:pt x="18" y="0"/>
                      </a:moveTo>
                      <a:cubicBezTo>
                        <a:pt x="17" y="0"/>
                        <a:pt x="16" y="1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2" y="6"/>
                        <a:pt x="8" y="9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14" y="17"/>
                        <a:pt x="18" y="12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7"/>
                        <a:pt x="23" y="6"/>
                        <a:pt x="23" y="5"/>
                      </a:cubicBezTo>
                      <a:cubicBezTo>
                        <a:pt x="23" y="2"/>
                        <a:pt x="21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8" name="Freeform 268"/>
                <p:cNvSpPr/>
                <p:nvPr/>
              </p:nvSpPr>
              <p:spPr bwMode="auto">
                <a:xfrm rot="19870194">
                  <a:off x="980731" y="3538768"/>
                  <a:ext cx="31637" cy="18455"/>
                </a:xfrm>
                <a:custGeom>
                  <a:avLst/>
                  <a:gdLst>
                    <a:gd name="T0" fmla="*/ 24 w 27"/>
                    <a:gd name="T1" fmla="*/ 7 h 16"/>
                    <a:gd name="T2" fmla="*/ 24 w 27"/>
                    <a:gd name="T3" fmla="*/ 7 h 16"/>
                    <a:gd name="T4" fmla="*/ 7 w 27"/>
                    <a:gd name="T5" fmla="*/ 0 h 16"/>
                    <a:gd name="T6" fmla="*/ 7 w 27"/>
                    <a:gd name="T7" fmla="*/ 0 h 16"/>
                    <a:gd name="T8" fmla="*/ 7 w 27"/>
                    <a:gd name="T9" fmla="*/ 0 h 16"/>
                    <a:gd name="T10" fmla="*/ 7 w 27"/>
                    <a:gd name="T11" fmla="*/ 0 h 16"/>
                    <a:gd name="T12" fmla="*/ 5 w 27"/>
                    <a:gd name="T13" fmla="*/ 0 h 16"/>
                    <a:gd name="T14" fmla="*/ 0 w 27"/>
                    <a:gd name="T15" fmla="*/ 4 h 16"/>
                    <a:gd name="T16" fmla="*/ 3 w 27"/>
                    <a:gd name="T17" fmla="*/ 9 h 16"/>
                    <a:gd name="T18" fmla="*/ 3 w 27"/>
                    <a:gd name="T19" fmla="*/ 9 h 16"/>
                    <a:gd name="T20" fmla="*/ 20 w 27"/>
                    <a:gd name="T21" fmla="*/ 16 h 16"/>
                    <a:gd name="T22" fmla="*/ 20 w 27"/>
                    <a:gd name="T23" fmla="*/ 16 h 16"/>
                    <a:gd name="T24" fmla="*/ 22 w 27"/>
                    <a:gd name="T25" fmla="*/ 16 h 16"/>
                    <a:gd name="T26" fmla="*/ 27 w 27"/>
                    <a:gd name="T27" fmla="*/ 11 h 16"/>
                    <a:gd name="T28" fmla="*/ 24 w 27"/>
                    <a:gd name="T2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7" h="16">
                      <a:moveTo>
                        <a:pt x="24" y="7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2" y="2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1"/>
                        <a:pt x="15" y="13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5" y="16"/>
                        <a:pt x="27" y="14"/>
                        <a:pt x="27" y="11"/>
                      </a:cubicBezTo>
                      <a:cubicBezTo>
                        <a:pt x="27" y="9"/>
                        <a:pt x="26" y="8"/>
                        <a:pt x="24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9" name="Freeform 269"/>
                <p:cNvSpPr/>
                <p:nvPr/>
              </p:nvSpPr>
              <p:spPr bwMode="auto">
                <a:xfrm rot="19870194">
                  <a:off x="851862" y="3375850"/>
                  <a:ext cx="29440" cy="22410"/>
                </a:xfrm>
                <a:custGeom>
                  <a:avLst/>
                  <a:gdLst>
                    <a:gd name="T0" fmla="*/ 21 w 25"/>
                    <a:gd name="T1" fmla="*/ 0 h 19"/>
                    <a:gd name="T2" fmla="*/ 18 w 25"/>
                    <a:gd name="T3" fmla="*/ 1 h 19"/>
                    <a:gd name="T4" fmla="*/ 18 w 25"/>
                    <a:gd name="T5" fmla="*/ 0 h 19"/>
                    <a:gd name="T6" fmla="*/ 2 w 25"/>
                    <a:gd name="T7" fmla="*/ 10 h 19"/>
                    <a:gd name="T8" fmla="*/ 2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9 h 19"/>
                    <a:gd name="T20" fmla="*/ 23 w 25"/>
                    <a:gd name="T21" fmla="*/ 8 h 19"/>
                    <a:gd name="T22" fmla="*/ 25 w 25"/>
                    <a:gd name="T23" fmla="*/ 4 h 19"/>
                    <a:gd name="T24" fmla="*/ 21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1" y="0"/>
                      </a:moveTo>
                      <a:cubicBezTo>
                        <a:pt x="20" y="0"/>
                        <a:pt x="19" y="0"/>
                        <a:pt x="18" y="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3" y="3"/>
                        <a:pt x="8" y="6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1"/>
                        <a:pt x="0" y="12"/>
                        <a:pt x="0" y="14"/>
                      </a:cubicBezTo>
                      <a:cubicBezTo>
                        <a:pt x="0" y="16"/>
                        <a:pt x="2" y="19"/>
                        <a:pt x="5" y="19"/>
                      </a:cubicBezTo>
                      <a:cubicBezTo>
                        <a:pt x="6" y="19"/>
                        <a:pt x="6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3" y="15"/>
                        <a:pt x="18" y="11"/>
                        <a:pt x="23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5" y="6"/>
                        <a:pt x="25" y="4"/>
                      </a:cubicBezTo>
                      <a:cubicBezTo>
                        <a:pt x="25" y="2"/>
                        <a:pt x="23" y="0"/>
                        <a:pt x="21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0" name="Freeform 270"/>
                <p:cNvSpPr/>
                <p:nvPr/>
              </p:nvSpPr>
              <p:spPr bwMode="auto">
                <a:xfrm rot="19870194">
                  <a:off x="926627" y="3447117"/>
                  <a:ext cx="32516" cy="14061"/>
                </a:xfrm>
                <a:custGeom>
                  <a:avLst/>
                  <a:gdLst>
                    <a:gd name="T0" fmla="*/ 4 w 28"/>
                    <a:gd name="T1" fmla="*/ 9 h 12"/>
                    <a:gd name="T2" fmla="*/ 22 w 28"/>
                    <a:gd name="T3" fmla="*/ 12 h 12"/>
                    <a:gd name="T4" fmla="*/ 22 w 28"/>
                    <a:gd name="T5" fmla="*/ 12 h 12"/>
                    <a:gd name="T6" fmla="*/ 23 w 28"/>
                    <a:gd name="T7" fmla="*/ 12 h 12"/>
                    <a:gd name="T8" fmla="*/ 28 w 28"/>
                    <a:gd name="T9" fmla="*/ 7 h 12"/>
                    <a:gd name="T10" fmla="*/ 24 w 28"/>
                    <a:gd name="T11" fmla="*/ 3 h 12"/>
                    <a:gd name="T12" fmla="*/ 24 w 28"/>
                    <a:gd name="T13" fmla="*/ 3 h 12"/>
                    <a:gd name="T14" fmla="*/ 5 w 28"/>
                    <a:gd name="T15" fmla="*/ 0 h 12"/>
                    <a:gd name="T16" fmla="*/ 5 w 28"/>
                    <a:gd name="T17" fmla="*/ 0 h 12"/>
                    <a:gd name="T18" fmla="*/ 4 w 28"/>
                    <a:gd name="T19" fmla="*/ 0 h 12"/>
                    <a:gd name="T20" fmla="*/ 0 w 28"/>
                    <a:gd name="T21" fmla="*/ 5 h 12"/>
                    <a:gd name="T22" fmla="*/ 4 w 28"/>
                    <a:gd name="T23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" h="12">
                      <a:moveTo>
                        <a:pt x="4" y="9"/>
                      </a:moveTo>
                      <a:cubicBezTo>
                        <a:pt x="10" y="10"/>
                        <a:pt x="16" y="11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6" y="12"/>
                        <a:pt x="28" y="10"/>
                        <a:pt x="28" y="7"/>
                      </a:cubicBezTo>
                      <a:cubicBezTo>
                        <a:pt x="28" y="5"/>
                        <a:pt x="26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17" y="2"/>
                        <a:pt x="11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1" name="Freeform 271"/>
                <p:cNvSpPr/>
                <p:nvPr/>
              </p:nvSpPr>
              <p:spPr bwMode="auto">
                <a:xfrm rot="19870194">
                  <a:off x="1157688" y="3389005"/>
                  <a:ext cx="28122" cy="23289"/>
                </a:xfrm>
                <a:custGeom>
                  <a:avLst/>
                  <a:gdLst>
                    <a:gd name="T0" fmla="*/ 19 w 24"/>
                    <a:gd name="T1" fmla="*/ 0 h 20"/>
                    <a:gd name="T2" fmla="*/ 16 w 24"/>
                    <a:gd name="T3" fmla="*/ 1 h 20"/>
                    <a:gd name="T4" fmla="*/ 16 w 24"/>
                    <a:gd name="T5" fmla="*/ 1 h 20"/>
                    <a:gd name="T6" fmla="*/ 2 w 24"/>
                    <a:gd name="T7" fmla="*/ 12 h 20"/>
                    <a:gd name="T8" fmla="*/ 2 w 24"/>
                    <a:gd name="T9" fmla="*/ 12 h 20"/>
                    <a:gd name="T10" fmla="*/ 0 w 24"/>
                    <a:gd name="T11" fmla="*/ 16 h 20"/>
                    <a:gd name="T12" fmla="*/ 5 w 24"/>
                    <a:gd name="T13" fmla="*/ 20 h 20"/>
                    <a:gd name="T14" fmla="*/ 7 w 24"/>
                    <a:gd name="T15" fmla="*/ 20 h 20"/>
                    <a:gd name="T16" fmla="*/ 7 w 24"/>
                    <a:gd name="T17" fmla="*/ 20 h 20"/>
                    <a:gd name="T18" fmla="*/ 22 w 24"/>
                    <a:gd name="T19" fmla="*/ 9 h 20"/>
                    <a:gd name="T20" fmla="*/ 22 w 24"/>
                    <a:gd name="T21" fmla="*/ 9 h 20"/>
                    <a:gd name="T22" fmla="*/ 24 w 24"/>
                    <a:gd name="T23" fmla="*/ 5 h 20"/>
                    <a:gd name="T24" fmla="*/ 19 w 24"/>
                    <a:gd name="T2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19" y="0"/>
                      </a:moveTo>
                      <a:cubicBezTo>
                        <a:pt x="18" y="0"/>
                        <a:pt x="17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4"/>
                        <a:pt x="8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5" y="20"/>
                      </a:cubicBezTo>
                      <a:cubicBezTo>
                        <a:pt x="6" y="20"/>
                        <a:pt x="7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4" y="15"/>
                        <a:pt x="18" y="12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7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2" name="Freeform 272"/>
                <p:cNvSpPr/>
                <p:nvPr/>
              </p:nvSpPr>
              <p:spPr bwMode="auto">
                <a:xfrm rot="19870194">
                  <a:off x="1096936" y="3348235"/>
                  <a:ext cx="32956" cy="14061"/>
                </a:xfrm>
                <a:custGeom>
                  <a:avLst/>
                  <a:gdLst>
                    <a:gd name="T0" fmla="*/ 28 w 28"/>
                    <a:gd name="T1" fmla="*/ 5 h 12"/>
                    <a:gd name="T2" fmla="*/ 23 w 28"/>
                    <a:gd name="T3" fmla="*/ 0 h 12"/>
                    <a:gd name="T4" fmla="*/ 23 w 28"/>
                    <a:gd name="T5" fmla="*/ 0 h 12"/>
                    <a:gd name="T6" fmla="*/ 23 w 28"/>
                    <a:gd name="T7" fmla="*/ 0 h 12"/>
                    <a:gd name="T8" fmla="*/ 20 w 28"/>
                    <a:gd name="T9" fmla="*/ 0 h 12"/>
                    <a:gd name="T10" fmla="*/ 20 w 28"/>
                    <a:gd name="T11" fmla="*/ 0 h 12"/>
                    <a:gd name="T12" fmla="*/ 20 w 28"/>
                    <a:gd name="T13" fmla="*/ 0 h 12"/>
                    <a:gd name="T14" fmla="*/ 20 w 28"/>
                    <a:gd name="T15" fmla="*/ 0 h 12"/>
                    <a:gd name="T16" fmla="*/ 19 w 28"/>
                    <a:gd name="T17" fmla="*/ 0 h 12"/>
                    <a:gd name="T18" fmla="*/ 19 w 28"/>
                    <a:gd name="T19" fmla="*/ 0 h 12"/>
                    <a:gd name="T20" fmla="*/ 18 w 28"/>
                    <a:gd name="T21" fmla="*/ 0 h 12"/>
                    <a:gd name="T22" fmla="*/ 18 w 28"/>
                    <a:gd name="T23" fmla="*/ 0 h 12"/>
                    <a:gd name="T24" fmla="*/ 4 w 28"/>
                    <a:gd name="T25" fmla="*/ 3 h 12"/>
                    <a:gd name="T26" fmla="*/ 4 w 28"/>
                    <a:gd name="T27" fmla="*/ 3 h 12"/>
                    <a:gd name="T28" fmla="*/ 0 w 28"/>
                    <a:gd name="T29" fmla="*/ 7 h 12"/>
                    <a:gd name="T30" fmla="*/ 5 w 28"/>
                    <a:gd name="T31" fmla="*/ 12 h 12"/>
                    <a:gd name="T32" fmla="*/ 6 w 28"/>
                    <a:gd name="T33" fmla="*/ 12 h 12"/>
                    <a:gd name="T34" fmla="*/ 6 w 28"/>
                    <a:gd name="T35" fmla="*/ 12 h 12"/>
                    <a:gd name="T36" fmla="*/ 20 w 28"/>
                    <a:gd name="T37" fmla="*/ 10 h 12"/>
                    <a:gd name="T38" fmla="*/ 20 w 28"/>
                    <a:gd name="T39" fmla="*/ 10 h 12"/>
                    <a:gd name="T40" fmla="*/ 21 w 28"/>
                    <a:gd name="T41" fmla="*/ 10 h 12"/>
                    <a:gd name="T42" fmla="*/ 24 w 28"/>
                    <a:gd name="T43" fmla="*/ 9 h 12"/>
                    <a:gd name="T44" fmla="*/ 24 w 28"/>
                    <a:gd name="T45" fmla="*/ 9 h 12"/>
                    <a:gd name="T46" fmla="*/ 28 w 28"/>
                    <a:gd name="T4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" h="12">
                      <a:moveTo>
                        <a:pt x="28" y="5"/>
                      </a:move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1"/>
                        <a:pt x="9" y="2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5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10" y="11"/>
                        <a:pt x="15" y="11"/>
                        <a:pt x="20" y="10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3" name="Freeform 273"/>
                <p:cNvSpPr/>
                <p:nvPr/>
              </p:nvSpPr>
              <p:spPr bwMode="auto">
                <a:xfrm rot="19870194">
                  <a:off x="1074056" y="3517414"/>
                  <a:ext cx="32956" cy="15379"/>
                </a:xfrm>
                <a:custGeom>
                  <a:avLst/>
                  <a:gdLst>
                    <a:gd name="T0" fmla="*/ 24 w 28"/>
                    <a:gd name="T1" fmla="*/ 0 h 13"/>
                    <a:gd name="T2" fmla="*/ 23 w 28"/>
                    <a:gd name="T3" fmla="*/ 0 h 13"/>
                    <a:gd name="T4" fmla="*/ 23 w 28"/>
                    <a:gd name="T5" fmla="*/ 0 h 13"/>
                    <a:gd name="T6" fmla="*/ 15 w 28"/>
                    <a:gd name="T7" fmla="*/ 2 h 13"/>
                    <a:gd name="T8" fmla="*/ 5 w 28"/>
                    <a:gd name="T9" fmla="*/ 3 h 13"/>
                    <a:gd name="T10" fmla="*/ 5 w 28"/>
                    <a:gd name="T11" fmla="*/ 3 h 13"/>
                    <a:gd name="T12" fmla="*/ 0 w 28"/>
                    <a:gd name="T13" fmla="*/ 8 h 13"/>
                    <a:gd name="T14" fmla="*/ 5 w 28"/>
                    <a:gd name="T15" fmla="*/ 13 h 13"/>
                    <a:gd name="T16" fmla="*/ 6 w 28"/>
                    <a:gd name="T17" fmla="*/ 13 h 13"/>
                    <a:gd name="T18" fmla="*/ 6 w 28"/>
                    <a:gd name="T19" fmla="*/ 13 h 13"/>
                    <a:gd name="T20" fmla="*/ 16 w 28"/>
                    <a:gd name="T21" fmla="*/ 12 h 13"/>
                    <a:gd name="T22" fmla="*/ 16 w 28"/>
                    <a:gd name="T23" fmla="*/ 12 h 13"/>
                    <a:gd name="T24" fmla="*/ 17 w 28"/>
                    <a:gd name="T25" fmla="*/ 11 h 13"/>
                    <a:gd name="T26" fmla="*/ 17 w 28"/>
                    <a:gd name="T27" fmla="*/ 12 h 13"/>
                    <a:gd name="T28" fmla="*/ 25 w 28"/>
                    <a:gd name="T29" fmla="*/ 9 h 13"/>
                    <a:gd name="T30" fmla="*/ 25 w 28"/>
                    <a:gd name="T31" fmla="*/ 9 h 13"/>
                    <a:gd name="T32" fmla="*/ 28 w 28"/>
                    <a:gd name="T33" fmla="*/ 5 h 13"/>
                    <a:gd name="T34" fmla="*/ 24 w 28"/>
                    <a:gd name="T3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3">
                      <a:moveTo>
                        <a:pt x="24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1"/>
                        <a:pt x="3" y="13"/>
                        <a:pt x="5" y="13"/>
                      </a:cubicBezTo>
                      <a:cubicBezTo>
                        <a:pt x="5" y="13"/>
                        <a:pt x="5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2"/>
                        <a:pt x="17" y="11"/>
                        <a:pt x="17" y="11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7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4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4" name="Freeform 274"/>
                <p:cNvSpPr/>
                <p:nvPr/>
              </p:nvSpPr>
              <p:spPr bwMode="auto">
                <a:xfrm rot="19870194">
                  <a:off x="1149690" y="3324562"/>
                  <a:ext cx="32516" cy="52729"/>
                </a:xfrm>
                <a:custGeom>
                  <a:avLst/>
                  <a:gdLst>
                    <a:gd name="T0" fmla="*/ 24 w 28"/>
                    <a:gd name="T1" fmla="*/ 42 h 45"/>
                    <a:gd name="T2" fmla="*/ 24 w 28"/>
                    <a:gd name="T3" fmla="*/ 42 h 45"/>
                    <a:gd name="T4" fmla="*/ 26 w 28"/>
                    <a:gd name="T5" fmla="*/ 21 h 45"/>
                    <a:gd name="T6" fmla="*/ 26 w 28"/>
                    <a:gd name="T7" fmla="*/ 21 h 45"/>
                    <a:gd name="T8" fmla="*/ 23 w 28"/>
                    <a:gd name="T9" fmla="*/ 18 h 45"/>
                    <a:gd name="T10" fmla="*/ 23 w 28"/>
                    <a:gd name="T11" fmla="*/ 16 h 45"/>
                    <a:gd name="T12" fmla="*/ 23 w 28"/>
                    <a:gd name="T13" fmla="*/ 14 h 45"/>
                    <a:gd name="T14" fmla="*/ 23 w 28"/>
                    <a:gd name="T15" fmla="*/ 14 h 45"/>
                    <a:gd name="T16" fmla="*/ 7 w 28"/>
                    <a:gd name="T17" fmla="*/ 0 h 45"/>
                    <a:gd name="T18" fmla="*/ 7 w 28"/>
                    <a:gd name="T19" fmla="*/ 0 h 45"/>
                    <a:gd name="T20" fmla="*/ 7 w 28"/>
                    <a:gd name="T21" fmla="*/ 0 h 45"/>
                    <a:gd name="T22" fmla="*/ 7 w 28"/>
                    <a:gd name="T23" fmla="*/ 0 h 45"/>
                    <a:gd name="T24" fmla="*/ 5 w 28"/>
                    <a:gd name="T25" fmla="*/ 0 h 45"/>
                    <a:gd name="T26" fmla="*/ 0 w 28"/>
                    <a:gd name="T27" fmla="*/ 5 h 45"/>
                    <a:gd name="T28" fmla="*/ 3 w 28"/>
                    <a:gd name="T29" fmla="*/ 9 h 45"/>
                    <a:gd name="T30" fmla="*/ 3 w 28"/>
                    <a:gd name="T31" fmla="*/ 9 h 45"/>
                    <a:gd name="T32" fmla="*/ 15 w 28"/>
                    <a:gd name="T33" fmla="*/ 19 h 45"/>
                    <a:gd name="T34" fmla="*/ 15 w 28"/>
                    <a:gd name="T35" fmla="*/ 18 h 45"/>
                    <a:gd name="T36" fmla="*/ 17 w 28"/>
                    <a:gd name="T37" fmla="*/ 21 h 45"/>
                    <a:gd name="T38" fmla="*/ 17 w 28"/>
                    <a:gd name="T39" fmla="*/ 22 h 45"/>
                    <a:gd name="T40" fmla="*/ 17 w 28"/>
                    <a:gd name="T41" fmla="*/ 23 h 45"/>
                    <a:gd name="T42" fmla="*/ 17 w 28"/>
                    <a:gd name="T43" fmla="*/ 24 h 45"/>
                    <a:gd name="T44" fmla="*/ 15 w 28"/>
                    <a:gd name="T45" fmla="*/ 38 h 45"/>
                    <a:gd name="T46" fmla="*/ 15 w 28"/>
                    <a:gd name="T47" fmla="*/ 38 h 45"/>
                    <a:gd name="T48" fmla="*/ 15 w 28"/>
                    <a:gd name="T49" fmla="*/ 40 h 45"/>
                    <a:gd name="T50" fmla="*/ 19 w 28"/>
                    <a:gd name="T51" fmla="*/ 45 h 45"/>
                    <a:gd name="T52" fmla="*/ 24 w 28"/>
                    <a:gd name="T53" fmla="*/ 42 h 45"/>
                    <a:gd name="T54" fmla="*/ 24 w 28"/>
                    <a:gd name="T55" fmla="*/ 42 h 45"/>
                    <a:gd name="T56" fmla="*/ 24 w 28"/>
                    <a:gd name="T57" fmla="*/ 4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" h="45">
                      <a:moveTo>
                        <a:pt x="24" y="42"/>
                      </a:move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7" y="35"/>
                        <a:pt x="28" y="28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5" y="20"/>
                        <a:pt x="24" y="19"/>
                        <a:pt x="23" y="18"/>
                      </a:cubicBezTo>
                      <a:cubicBezTo>
                        <a:pt x="23" y="17"/>
                        <a:pt x="23" y="17"/>
                        <a:pt x="23" y="16"/>
                      </a:cubicBezTo>
                      <a:cubicBezTo>
                        <a:pt x="23" y="15"/>
                        <a:pt x="23" y="15"/>
                        <a:pt x="23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19" y="7"/>
                        <a:pt x="13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8" y="11"/>
                        <a:pt x="12" y="13"/>
                        <a:pt x="15" y="19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9"/>
                        <a:pt x="16" y="20"/>
                        <a:pt x="17" y="21"/>
                      </a:cubicBezTo>
                      <a:cubicBezTo>
                        <a:pt x="17" y="21"/>
                        <a:pt x="17" y="22"/>
                        <a:pt x="17" y="22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8" y="28"/>
                        <a:pt x="17" y="33"/>
                        <a:pt x="15" y="38"/>
                      </a:cubicBezTo>
                      <a:cubicBezTo>
                        <a:pt x="15" y="38"/>
                        <a:pt x="15" y="38"/>
                        <a:pt x="15" y="38"/>
                      </a:cubicBezTo>
                      <a:cubicBezTo>
                        <a:pt x="15" y="39"/>
                        <a:pt x="15" y="40"/>
                        <a:pt x="15" y="40"/>
                      </a:cubicBezTo>
                      <a:cubicBezTo>
                        <a:pt x="15" y="43"/>
                        <a:pt x="17" y="45"/>
                        <a:pt x="19" y="45"/>
                      </a:cubicBezTo>
                      <a:cubicBezTo>
                        <a:pt x="21" y="45"/>
                        <a:pt x="23" y="44"/>
                        <a:pt x="24" y="42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5" name="Freeform 275"/>
                <p:cNvSpPr/>
                <p:nvPr/>
              </p:nvSpPr>
              <p:spPr bwMode="auto">
                <a:xfrm rot="19870194">
                  <a:off x="931374" y="3542988"/>
                  <a:ext cx="31637" cy="20213"/>
                </a:xfrm>
                <a:custGeom>
                  <a:avLst/>
                  <a:gdLst>
                    <a:gd name="T0" fmla="*/ 24 w 27"/>
                    <a:gd name="T1" fmla="*/ 8 h 17"/>
                    <a:gd name="T2" fmla="*/ 7 w 27"/>
                    <a:gd name="T3" fmla="*/ 1 h 17"/>
                    <a:gd name="T4" fmla="*/ 7 w 27"/>
                    <a:gd name="T5" fmla="*/ 1 h 17"/>
                    <a:gd name="T6" fmla="*/ 5 w 27"/>
                    <a:gd name="T7" fmla="*/ 0 h 17"/>
                    <a:gd name="T8" fmla="*/ 0 w 27"/>
                    <a:gd name="T9" fmla="*/ 5 h 17"/>
                    <a:gd name="T10" fmla="*/ 3 w 27"/>
                    <a:gd name="T11" fmla="*/ 9 h 17"/>
                    <a:gd name="T12" fmla="*/ 3 w 27"/>
                    <a:gd name="T13" fmla="*/ 9 h 17"/>
                    <a:gd name="T14" fmla="*/ 3 w 27"/>
                    <a:gd name="T15" fmla="*/ 9 h 17"/>
                    <a:gd name="T16" fmla="*/ 3 w 27"/>
                    <a:gd name="T17" fmla="*/ 9 h 17"/>
                    <a:gd name="T18" fmla="*/ 20 w 27"/>
                    <a:gd name="T19" fmla="*/ 17 h 17"/>
                    <a:gd name="T20" fmla="*/ 22 w 27"/>
                    <a:gd name="T21" fmla="*/ 17 h 17"/>
                    <a:gd name="T22" fmla="*/ 27 w 27"/>
                    <a:gd name="T23" fmla="*/ 12 h 17"/>
                    <a:gd name="T24" fmla="*/ 24 w 27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7">
                      <a:moveTo>
                        <a:pt x="24" y="8"/>
                      </a:moveTo>
                      <a:cubicBezTo>
                        <a:pt x="18" y="6"/>
                        <a:pt x="12" y="3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2"/>
                        <a:pt x="14" y="14"/>
                        <a:pt x="20" y="17"/>
                      </a:cubicBezTo>
                      <a:cubicBezTo>
                        <a:pt x="21" y="17"/>
                        <a:pt x="21" y="17"/>
                        <a:pt x="22" y="17"/>
                      </a:cubicBezTo>
                      <a:cubicBezTo>
                        <a:pt x="25" y="17"/>
                        <a:pt x="27" y="15"/>
                        <a:pt x="27" y="12"/>
                      </a:cubicBezTo>
                      <a:cubicBezTo>
                        <a:pt x="27" y="10"/>
                        <a:pt x="26" y="9"/>
                        <a:pt x="24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6" name="Freeform 276"/>
                <p:cNvSpPr/>
                <p:nvPr/>
              </p:nvSpPr>
              <p:spPr bwMode="auto">
                <a:xfrm rot="19870194">
                  <a:off x="1106986" y="3474569"/>
                  <a:ext cx="31637" cy="22410"/>
                </a:xfrm>
                <a:custGeom>
                  <a:avLst/>
                  <a:gdLst>
                    <a:gd name="T0" fmla="*/ 22 w 27"/>
                    <a:gd name="T1" fmla="*/ 0 h 19"/>
                    <a:gd name="T2" fmla="*/ 20 w 27"/>
                    <a:gd name="T3" fmla="*/ 1 h 19"/>
                    <a:gd name="T4" fmla="*/ 20 w 27"/>
                    <a:gd name="T5" fmla="*/ 1 h 19"/>
                    <a:gd name="T6" fmla="*/ 3 w 27"/>
                    <a:gd name="T7" fmla="*/ 10 h 19"/>
                    <a:gd name="T8" fmla="*/ 3 w 27"/>
                    <a:gd name="T9" fmla="*/ 10 h 19"/>
                    <a:gd name="T10" fmla="*/ 0 w 27"/>
                    <a:gd name="T11" fmla="*/ 14 h 19"/>
                    <a:gd name="T12" fmla="*/ 5 w 27"/>
                    <a:gd name="T13" fmla="*/ 19 h 19"/>
                    <a:gd name="T14" fmla="*/ 7 w 27"/>
                    <a:gd name="T15" fmla="*/ 18 h 19"/>
                    <a:gd name="T16" fmla="*/ 7 w 27"/>
                    <a:gd name="T17" fmla="*/ 18 h 19"/>
                    <a:gd name="T18" fmla="*/ 24 w 27"/>
                    <a:gd name="T19" fmla="*/ 9 h 19"/>
                    <a:gd name="T20" fmla="*/ 24 w 27"/>
                    <a:gd name="T21" fmla="*/ 9 h 19"/>
                    <a:gd name="T22" fmla="*/ 27 w 27"/>
                    <a:gd name="T23" fmla="*/ 5 h 19"/>
                    <a:gd name="T24" fmla="*/ 22 w 27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9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14" y="4"/>
                        <a:pt x="8" y="7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1" y="11"/>
                        <a:pt x="0" y="12"/>
                        <a:pt x="0" y="14"/>
                      </a:cubicBezTo>
                      <a:cubicBezTo>
                        <a:pt x="0" y="17"/>
                        <a:pt x="2" y="19"/>
                        <a:pt x="5" y="19"/>
                      </a:cubicBezTo>
                      <a:cubicBezTo>
                        <a:pt x="6" y="19"/>
                        <a:pt x="6" y="19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2" y="16"/>
                        <a:pt x="18" y="13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8"/>
                        <a:pt x="27" y="7"/>
                        <a:pt x="27" y="5"/>
                      </a:cubicBezTo>
                      <a:cubicBezTo>
                        <a:pt x="27" y="3"/>
                        <a:pt x="25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7" name="Freeform 277"/>
                <p:cNvSpPr/>
                <p:nvPr/>
              </p:nvSpPr>
              <p:spPr bwMode="auto">
                <a:xfrm rot="19870194">
                  <a:off x="1056895" y="3378208"/>
                  <a:ext cx="32956" cy="12743"/>
                </a:xfrm>
                <a:custGeom>
                  <a:avLst/>
                  <a:gdLst>
                    <a:gd name="T0" fmla="*/ 24 w 28"/>
                    <a:gd name="T1" fmla="*/ 0 h 11"/>
                    <a:gd name="T2" fmla="*/ 23 w 28"/>
                    <a:gd name="T3" fmla="*/ 0 h 11"/>
                    <a:gd name="T4" fmla="*/ 23 w 28"/>
                    <a:gd name="T5" fmla="*/ 0 h 11"/>
                    <a:gd name="T6" fmla="*/ 4 w 28"/>
                    <a:gd name="T7" fmla="*/ 2 h 11"/>
                    <a:gd name="T8" fmla="*/ 4 w 28"/>
                    <a:gd name="T9" fmla="*/ 2 h 11"/>
                    <a:gd name="T10" fmla="*/ 0 w 28"/>
                    <a:gd name="T11" fmla="*/ 6 h 11"/>
                    <a:gd name="T12" fmla="*/ 5 w 28"/>
                    <a:gd name="T13" fmla="*/ 11 h 11"/>
                    <a:gd name="T14" fmla="*/ 5 w 28"/>
                    <a:gd name="T15" fmla="*/ 11 h 11"/>
                    <a:gd name="T16" fmla="*/ 5 w 28"/>
                    <a:gd name="T17" fmla="*/ 11 h 11"/>
                    <a:gd name="T18" fmla="*/ 24 w 28"/>
                    <a:gd name="T19" fmla="*/ 9 h 11"/>
                    <a:gd name="T20" fmla="*/ 24 w 28"/>
                    <a:gd name="T21" fmla="*/ 9 h 11"/>
                    <a:gd name="T22" fmla="*/ 28 w 28"/>
                    <a:gd name="T23" fmla="*/ 5 h 11"/>
                    <a:gd name="T24" fmla="*/ 24 w 28"/>
                    <a:gd name="T2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1">
                      <a:moveTo>
                        <a:pt x="24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7" y="1"/>
                        <a:pt x="11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2"/>
                        <a:pt x="0" y="4"/>
                        <a:pt x="0" y="6"/>
                      </a:cubicBezTo>
                      <a:cubicBezTo>
                        <a:pt x="0" y="9"/>
                        <a:pt x="2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12" y="11"/>
                        <a:pt x="18" y="10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4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8" name="Freeform 278"/>
                <p:cNvSpPr/>
                <p:nvPr/>
              </p:nvSpPr>
              <p:spPr bwMode="auto">
                <a:xfrm rot="19870194">
                  <a:off x="1134548" y="3432035"/>
                  <a:ext cx="29001" cy="22410"/>
                </a:xfrm>
                <a:custGeom>
                  <a:avLst/>
                  <a:gdLst>
                    <a:gd name="T0" fmla="*/ 20 w 25"/>
                    <a:gd name="T1" fmla="*/ 0 h 19"/>
                    <a:gd name="T2" fmla="*/ 18 w 25"/>
                    <a:gd name="T3" fmla="*/ 1 h 19"/>
                    <a:gd name="T4" fmla="*/ 18 w 25"/>
                    <a:gd name="T5" fmla="*/ 1 h 19"/>
                    <a:gd name="T6" fmla="*/ 2 w 25"/>
                    <a:gd name="T7" fmla="*/ 10 h 19"/>
                    <a:gd name="T8" fmla="*/ 2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9 h 19"/>
                    <a:gd name="T20" fmla="*/ 23 w 25"/>
                    <a:gd name="T21" fmla="*/ 9 h 19"/>
                    <a:gd name="T22" fmla="*/ 25 w 25"/>
                    <a:gd name="T23" fmla="*/ 5 h 19"/>
                    <a:gd name="T24" fmla="*/ 20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0" y="0"/>
                      </a:moveTo>
                      <a:cubicBezTo>
                        <a:pt x="20" y="0"/>
                        <a:pt x="19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3" y="4"/>
                        <a:pt x="8" y="7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1"/>
                        <a:pt x="0" y="13"/>
                        <a:pt x="0" y="14"/>
                      </a:cubicBezTo>
                      <a:cubicBezTo>
                        <a:pt x="0" y="17"/>
                        <a:pt x="2" y="19"/>
                        <a:pt x="5" y="19"/>
                      </a:cubicBezTo>
                      <a:cubicBezTo>
                        <a:pt x="5" y="19"/>
                        <a:pt x="6" y="19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3" y="15"/>
                        <a:pt x="18" y="12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9" name="Freeform 279"/>
                <p:cNvSpPr/>
                <p:nvPr/>
              </p:nvSpPr>
              <p:spPr bwMode="auto">
                <a:xfrm rot="19870194">
                  <a:off x="1029347" y="3532103"/>
                  <a:ext cx="31637" cy="18895"/>
                </a:xfrm>
                <a:custGeom>
                  <a:avLst/>
                  <a:gdLst>
                    <a:gd name="T0" fmla="*/ 24 w 27"/>
                    <a:gd name="T1" fmla="*/ 7 h 16"/>
                    <a:gd name="T2" fmla="*/ 24 w 27"/>
                    <a:gd name="T3" fmla="*/ 7 h 16"/>
                    <a:gd name="T4" fmla="*/ 18 w 27"/>
                    <a:gd name="T5" fmla="*/ 5 h 16"/>
                    <a:gd name="T6" fmla="*/ 18 w 27"/>
                    <a:gd name="T7" fmla="*/ 5 h 16"/>
                    <a:gd name="T8" fmla="*/ 10 w 27"/>
                    <a:gd name="T9" fmla="*/ 2 h 16"/>
                    <a:gd name="T10" fmla="*/ 10 w 27"/>
                    <a:gd name="T11" fmla="*/ 2 h 16"/>
                    <a:gd name="T12" fmla="*/ 10 w 27"/>
                    <a:gd name="T13" fmla="*/ 2 h 16"/>
                    <a:gd name="T14" fmla="*/ 10 w 27"/>
                    <a:gd name="T15" fmla="*/ 2 h 16"/>
                    <a:gd name="T16" fmla="*/ 10 w 27"/>
                    <a:gd name="T17" fmla="*/ 2 h 16"/>
                    <a:gd name="T18" fmla="*/ 10 w 27"/>
                    <a:gd name="T19" fmla="*/ 2 h 16"/>
                    <a:gd name="T20" fmla="*/ 7 w 27"/>
                    <a:gd name="T21" fmla="*/ 0 h 16"/>
                    <a:gd name="T22" fmla="*/ 7 w 27"/>
                    <a:gd name="T23" fmla="*/ 1 h 16"/>
                    <a:gd name="T24" fmla="*/ 5 w 27"/>
                    <a:gd name="T25" fmla="*/ 0 h 16"/>
                    <a:gd name="T26" fmla="*/ 0 w 27"/>
                    <a:gd name="T27" fmla="*/ 5 h 16"/>
                    <a:gd name="T28" fmla="*/ 3 w 27"/>
                    <a:gd name="T29" fmla="*/ 9 h 16"/>
                    <a:gd name="T30" fmla="*/ 3 w 27"/>
                    <a:gd name="T31" fmla="*/ 9 h 16"/>
                    <a:gd name="T32" fmla="*/ 6 w 27"/>
                    <a:gd name="T33" fmla="*/ 10 h 16"/>
                    <a:gd name="T34" fmla="*/ 14 w 27"/>
                    <a:gd name="T35" fmla="*/ 14 h 16"/>
                    <a:gd name="T36" fmla="*/ 14 w 27"/>
                    <a:gd name="T37" fmla="*/ 14 h 16"/>
                    <a:gd name="T38" fmla="*/ 14 w 27"/>
                    <a:gd name="T39" fmla="*/ 14 h 16"/>
                    <a:gd name="T40" fmla="*/ 14 w 27"/>
                    <a:gd name="T41" fmla="*/ 14 h 16"/>
                    <a:gd name="T42" fmla="*/ 14 w 27"/>
                    <a:gd name="T43" fmla="*/ 14 h 16"/>
                    <a:gd name="T44" fmla="*/ 14 w 27"/>
                    <a:gd name="T45" fmla="*/ 14 h 16"/>
                    <a:gd name="T46" fmla="*/ 21 w 27"/>
                    <a:gd name="T47" fmla="*/ 16 h 16"/>
                    <a:gd name="T48" fmla="*/ 21 w 27"/>
                    <a:gd name="T49" fmla="*/ 16 h 16"/>
                    <a:gd name="T50" fmla="*/ 23 w 27"/>
                    <a:gd name="T51" fmla="*/ 16 h 16"/>
                    <a:gd name="T52" fmla="*/ 27 w 27"/>
                    <a:gd name="T53" fmla="*/ 12 h 16"/>
                    <a:gd name="T54" fmla="*/ 24 w 27"/>
                    <a:gd name="T55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7" h="16">
                      <a:moveTo>
                        <a:pt x="24" y="7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2" y="16"/>
                        <a:pt x="23" y="16"/>
                      </a:cubicBezTo>
                      <a:cubicBezTo>
                        <a:pt x="25" y="16"/>
                        <a:pt x="27" y="14"/>
                        <a:pt x="27" y="12"/>
                      </a:cubicBezTo>
                      <a:cubicBezTo>
                        <a:pt x="27" y="10"/>
                        <a:pt x="26" y="8"/>
                        <a:pt x="24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0" name="Freeform 280"/>
                <p:cNvSpPr/>
                <p:nvPr/>
              </p:nvSpPr>
              <p:spPr bwMode="auto">
                <a:xfrm rot="19870194">
                  <a:off x="878652" y="3461552"/>
                  <a:ext cx="32956" cy="16697"/>
                </a:xfrm>
                <a:custGeom>
                  <a:avLst/>
                  <a:gdLst>
                    <a:gd name="T0" fmla="*/ 22 w 28"/>
                    <a:gd name="T1" fmla="*/ 14 h 14"/>
                    <a:gd name="T2" fmla="*/ 22 w 28"/>
                    <a:gd name="T3" fmla="*/ 14 h 14"/>
                    <a:gd name="T4" fmla="*/ 23 w 28"/>
                    <a:gd name="T5" fmla="*/ 14 h 14"/>
                    <a:gd name="T6" fmla="*/ 28 w 28"/>
                    <a:gd name="T7" fmla="*/ 9 h 14"/>
                    <a:gd name="T8" fmla="*/ 24 w 28"/>
                    <a:gd name="T9" fmla="*/ 5 h 14"/>
                    <a:gd name="T10" fmla="*/ 24 w 28"/>
                    <a:gd name="T11" fmla="*/ 5 h 14"/>
                    <a:gd name="T12" fmla="*/ 6 w 28"/>
                    <a:gd name="T13" fmla="*/ 0 h 14"/>
                    <a:gd name="T14" fmla="*/ 6 w 28"/>
                    <a:gd name="T15" fmla="*/ 0 h 14"/>
                    <a:gd name="T16" fmla="*/ 5 w 28"/>
                    <a:gd name="T17" fmla="*/ 0 h 14"/>
                    <a:gd name="T18" fmla="*/ 0 w 28"/>
                    <a:gd name="T19" fmla="*/ 5 h 14"/>
                    <a:gd name="T20" fmla="*/ 4 w 28"/>
                    <a:gd name="T21" fmla="*/ 9 h 14"/>
                    <a:gd name="T22" fmla="*/ 3 w 28"/>
                    <a:gd name="T23" fmla="*/ 9 h 14"/>
                    <a:gd name="T24" fmla="*/ 22 w 28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4">
                      <a:moveTo>
                        <a:pt x="22" y="14"/>
                      </a:move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4"/>
                        <a:pt x="23" y="14"/>
                        <a:pt x="23" y="14"/>
                      </a:cubicBezTo>
                      <a:cubicBezTo>
                        <a:pt x="26" y="14"/>
                        <a:pt x="28" y="12"/>
                        <a:pt x="28" y="9"/>
                      </a:cubicBezTo>
                      <a:cubicBezTo>
                        <a:pt x="28" y="7"/>
                        <a:pt x="26" y="5"/>
                        <a:pt x="24" y="5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18" y="3"/>
                        <a:pt x="12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4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6" y="12"/>
                        <a:pt x="22" y="1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1" name="Freeform 281"/>
                <p:cNvSpPr/>
                <p:nvPr/>
              </p:nvSpPr>
              <p:spPr bwMode="auto">
                <a:xfrm rot="19870194">
                  <a:off x="704614" y="3413267"/>
                  <a:ext cx="21092" cy="32516"/>
                </a:xfrm>
                <a:custGeom>
                  <a:avLst/>
                  <a:gdLst>
                    <a:gd name="T0" fmla="*/ 9 w 18"/>
                    <a:gd name="T1" fmla="*/ 23 h 28"/>
                    <a:gd name="T2" fmla="*/ 11 w 18"/>
                    <a:gd name="T3" fmla="*/ 26 h 28"/>
                    <a:gd name="T4" fmla="*/ 18 w 18"/>
                    <a:gd name="T5" fmla="*/ 19 h 28"/>
                    <a:gd name="T6" fmla="*/ 18 w 18"/>
                    <a:gd name="T7" fmla="*/ 18 h 28"/>
                    <a:gd name="T8" fmla="*/ 13 w 18"/>
                    <a:gd name="T9" fmla="*/ 7 h 28"/>
                    <a:gd name="T10" fmla="*/ 12 w 18"/>
                    <a:gd name="T11" fmla="*/ 6 h 28"/>
                    <a:gd name="T12" fmla="*/ 12 w 18"/>
                    <a:gd name="T13" fmla="*/ 4 h 28"/>
                    <a:gd name="T14" fmla="*/ 7 w 18"/>
                    <a:gd name="T15" fmla="*/ 0 h 28"/>
                    <a:gd name="T16" fmla="*/ 6 w 18"/>
                    <a:gd name="T17" fmla="*/ 16 h 28"/>
                    <a:gd name="T18" fmla="*/ 9 w 18"/>
                    <a:gd name="T19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28">
                      <a:moveTo>
                        <a:pt x="9" y="23"/>
                      </a:moveTo>
                      <a:cubicBezTo>
                        <a:pt x="9" y="24"/>
                        <a:pt x="10" y="25"/>
                        <a:pt x="11" y="26"/>
                      </a:cubicBezTo>
                      <a:cubicBezTo>
                        <a:pt x="18" y="28"/>
                        <a:pt x="17" y="19"/>
                        <a:pt x="18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3" y="7"/>
                        <a:pt x="13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4"/>
                        <a:pt x="12" y="4"/>
                      </a:cubicBezTo>
                      <a:cubicBezTo>
                        <a:pt x="11" y="2"/>
                        <a:pt x="10" y="0"/>
                        <a:pt x="7" y="0"/>
                      </a:cubicBezTo>
                      <a:cubicBezTo>
                        <a:pt x="0" y="0"/>
                        <a:pt x="4" y="12"/>
                        <a:pt x="6" y="16"/>
                      </a:cubicBezTo>
                      <a:cubicBezTo>
                        <a:pt x="6" y="18"/>
                        <a:pt x="7" y="21"/>
                        <a:pt x="9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2" name="Freeform 282"/>
                <p:cNvSpPr/>
                <p:nvPr/>
              </p:nvSpPr>
              <p:spPr bwMode="auto">
                <a:xfrm rot="19870194">
                  <a:off x="728197" y="3397806"/>
                  <a:ext cx="32956" cy="29440"/>
                </a:xfrm>
                <a:custGeom>
                  <a:avLst/>
                  <a:gdLst>
                    <a:gd name="T0" fmla="*/ 8 w 28"/>
                    <a:gd name="T1" fmla="*/ 23 h 25"/>
                    <a:gd name="T2" fmla="*/ 14 w 28"/>
                    <a:gd name="T3" fmla="*/ 18 h 25"/>
                    <a:gd name="T4" fmla="*/ 14 w 28"/>
                    <a:gd name="T5" fmla="*/ 18 h 25"/>
                    <a:gd name="T6" fmla="*/ 14 w 28"/>
                    <a:gd name="T7" fmla="*/ 18 h 25"/>
                    <a:gd name="T8" fmla="*/ 14 w 28"/>
                    <a:gd name="T9" fmla="*/ 18 h 25"/>
                    <a:gd name="T10" fmla="*/ 26 w 28"/>
                    <a:gd name="T11" fmla="*/ 8 h 25"/>
                    <a:gd name="T12" fmla="*/ 26 w 28"/>
                    <a:gd name="T13" fmla="*/ 8 h 25"/>
                    <a:gd name="T14" fmla="*/ 28 w 28"/>
                    <a:gd name="T15" fmla="*/ 4 h 25"/>
                    <a:gd name="T16" fmla="*/ 23 w 28"/>
                    <a:gd name="T17" fmla="*/ 0 h 25"/>
                    <a:gd name="T18" fmla="*/ 20 w 28"/>
                    <a:gd name="T19" fmla="*/ 1 h 25"/>
                    <a:gd name="T20" fmla="*/ 20 w 28"/>
                    <a:gd name="T21" fmla="*/ 1 h 25"/>
                    <a:gd name="T22" fmla="*/ 8 w 28"/>
                    <a:gd name="T23" fmla="*/ 11 h 25"/>
                    <a:gd name="T24" fmla="*/ 8 w 28"/>
                    <a:gd name="T25" fmla="*/ 11 h 25"/>
                    <a:gd name="T26" fmla="*/ 2 w 28"/>
                    <a:gd name="T27" fmla="*/ 16 h 25"/>
                    <a:gd name="T28" fmla="*/ 2 w 28"/>
                    <a:gd name="T29" fmla="*/ 16 h 25"/>
                    <a:gd name="T30" fmla="*/ 0 w 28"/>
                    <a:gd name="T31" fmla="*/ 20 h 25"/>
                    <a:gd name="T32" fmla="*/ 5 w 28"/>
                    <a:gd name="T33" fmla="*/ 25 h 25"/>
                    <a:gd name="T34" fmla="*/ 8 w 28"/>
                    <a:gd name="T35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25">
                      <a:moveTo>
                        <a:pt x="8" y="23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7" y="7"/>
                        <a:pt x="28" y="6"/>
                        <a:pt x="28" y="4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7"/>
                        <a:pt x="0" y="19"/>
                        <a:pt x="0" y="20"/>
                      </a:cubicBezTo>
                      <a:cubicBezTo>
                        <a:pt x="0" y="23"/>
                        <a:pt x="3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3" name="Freeform 283"/>
                <p:cNvSpPr/>
                <p:nvPr/>
              </p:nvSpPr>
              <p:spPr bwMode="auto">
                <a:xfrm rot="19870194">
                  <a:off x="895076" y="3741349"/>
                  <a:ext cx="23728" cy="29440"/>
                </a:xfrm>
                <a:custGeom>
                  <a:avLst/>
                  <a:gdLst>
                    <a:gd name="T0" fmla="*/ 16 w 20"/>
                    <a:gd name="T1" fmla="*/ 0 h 25"/>
                    <a:gd name="T2" fmla="*/ 12 w 20"/>
                    <a:gd name="T3" fmla="*/ 2 h 25"/>
                    <a:gd name="T4" fmla="*/ 12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0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20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6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6" y="0"/>
                      </a:moveTo>
                      <a:cubicBezTo>
                        <a:pt x="14" y="0"/>
                        <a:pt x="12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8" y="8"/>
                        <a:pt x="5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7" y="25"/>
                        <a:pt x="8" y="24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3" y="18"/>
                        <a:pt x="16" y="13"/>
                        <a:pt x="20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4" name="Freeform 284"/>
                <p:cNvSpPr/>
                <p:nvPr/>
              </p:nvSpPr>
              <p:spPr bwMode="auto">
                <a:xfrm rot="19870194">
                  <a:off x="815939" y="3735494"/>
                  <a:ext cx="19773" cy="31637"/>
                </a:xfrm>
                <a:custGeom>
                  <a:avLst/>
                  <a:gdLst>
                    <a:gd name="T0" fmla="*/ 5 w 17"/>
                    <a:gd name="T1" fmla="*/ 27 h 27"/>
                    <a:gd name="T2" fmla="*/ 9 w 17"/>
                    <a:gd name="T3" fmla="*/ 24 h 27"/>
                    <a:gd name="T4" fmla="*/ 9 w 17"/>
                    <a:gd name="T5" fmla="*/ 24 h 27"/>
                    <a:gd name="T6" fmla="*/ 17 w 17"/>
                    <a:gd name="T7" fmla="*/ 6 h 27"/>
                    <a:gd name="T8" fmla="*/ 17 w 17"/>
                    <a:gd name="T9" fmla="*/ 6 h 27"/>
                    <a:gd name="T10" fmla="*/ 17 w 17"/>
                    <a:gd name="T11" fmla="*/ 6 h 27"/>
                    <a:gd name="T12" fmla="*/ 17 w 17"/>
                    <a:gd name="T13" fmla="*/ 6 h 27"/>
                    <a:gd name="T14" fmla="*/ 17 w 17"/>
                    <a:gd name="T15" fmla="*/ 5 h 27"/>
                    <a:gd name="T16" fmla="*/ 12 w 17"/>
                    <a:gd name="T17" fmla="*/ 0 h 27"/>
                    <a:gd name="T18" fmla="*/ 8 w 17"/>
                    <a:gd name="T19" fmla="*/ 3 h 27"/>
                    <a:gd name="T20" fmla="*/ 8 w 17"/>
                    <a:gd name="T21" fmla="*/ 3 h 27"/>
                    <a:gd name="T22" fmla="*/ 1 w 17"/>
                    <a:gd name="T23" fmla="*/ 20 h 27"/>
                    <a:gd name="T24" fmla="*/ 1 w 17"/>
                    <a:gd name="T25" fmla="*/ 20 h 27"/>
                    <a:gd name="T26" fmla="*/ 0 w 17"/>
                    <a:gd name="T27" fmla="*/ 22 h 27"/>
                    <a:gd name="T28" fmla="*/ 5 w 17"/>
                    <a:gd name="T2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7">
                      <a:moveTo>
                        <a:pt x="5" y="27"/>
                      </a:moveTo>
                      <a:cubicBezTo>
                        <a:pt x="7" y="27"/>
                        <a:pt x="8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4" y="12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2" y="0"/>
                      </a:cubicBezTo>
                      <a:cubicBezTo>
                        <a:pt x="11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9"/>
                        <a:pt x="3" y="14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5" name="Freeform 285"/>
                <p:cNvSpPr/>
                <p:nvPr/>
              </p:nvSpPr>
              <p:spPr bwMode="auto">
                <a:xfrm rot="19870194">
                  <a:off x="871996" y="3839776"/>
                  <a:ext cx="28122" cy="24607"/>
                </a:xfrm>
                <a:custGeom>
                  <a:avLst/>
                  <a:gdLst>
                    <a:gd name="T0" fmla="*/ 19 w 24"/>
                    <a:gd name="T1" fmla="*/ 0 h 21"/>
                    <a:gd name="T2" fmla="*/ 16 w 24"/>
                    <a:gd name="T3" fmla="*/ 2 h 21"/>
                    <a:gd name="T4" fmla="*/ 16 w 24"/>
                    <a:gd name="T5" fmla="*/ 2 h 21"/>
                    <a:gd name="T6" fmla="*/ 11 w 24"/>
                    <a:gd name="T7" fmla="*/ 6 h 21"/>
                    <a:gd name="T8" fmla="*/ 10 w 24"/>
                    <a:gd name="T9" fmla="*/ 7 h 21"/>
                    <a:gd name="T10" fmla="*/ 2 w 24"/>
                    <a:gd name="T11" fmla="*/ 13 h 21"/>
                    <a:gd name="T12" fmla="*/ 2 w 24"/>
                    <a:gd name="T13" fmla="*/ 13 h 21"/>
                    <a:gd name="T14" fmla="*/ 0 w 24"/>
                    <a:gd name="T15" fmla="*/ 16 h 21"/>
                    <a:gd name="T16" fmla="*/ 5 w 24"/>
                    <a:gd name="T17" fmla="*/ 21 h 21"/>
                    <a:gd name="T18" fmla="*/ 8 w 24"/>
                    <a:gd name="T19" fmla="*/ 20 h 21"/>
                    <a:gd name="T20" fmla="*/ 8 w 24"/>
                    <a:gd name="T21" fmla="*/ 20 h 21"/>
                    <a:gd name="T22" fmla="*/ 16 w 24"/>
                    <a:gd name="T23" fmla="*/ 14 h 21"/>
                    <a:gd name="T24" fmla="*/ 16 w 24"/>
                    <a:gd name="T25" fmla="*/ 14 h 21"/>
                    <a:gd name="T26" fmla="*/ 16 w 24"/>
                    <a:gd name="T27" fmla="*/ 14 h 21"/>
                    <a:gd name="T28" fmla="*/ 16 w 24"/>
                    <a:gd name="T29" fmla="*/ 14 h 21"/>
                    <a:gd name="T30" fmla="*/ 17 w 24"/>
                    <a:gd name="T31" fmla="*/ 13 h 21"/>
                    <a:gd name="T32" fmla="*/ 17 w 24"/>
                    <a:gd name="T33" fmla="*/ 13 h 21"/>
                    <a:gd name="T34" fmla="*/ 17 w 24"/>
                    <a:gd name="T35" fmla="*/ 13 h 21"/>
                    <a:gd name="T36" fmla="*/ 17 w 24"/>
                    <a:gd name="T37" fmla="*/ 13 h 21"/>
                    <a:gd name="T38" fmla="*/ 22 w 24"/>
                    <a:gd name="T39" fmla="*/ 8 h 21"/>
                    <a:gd name="T40" fmla="*/ 22 w 24"/>
                    <a:gd name="T41" fmla="*/ 8 h 21"/>
                    <a:gd name="T42" fmla="*/ 24 w 24"/>
                    <a:gd name="T43" fmla="*/ 5 h 21"/>
                    <a:gd name="T44" fmla="*/ 19 w 24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" h="21">
                      <a:moveTo>
                        <a:pt x="19" y="0"/>
                      </a:move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5"/>
                        <a:pt x="0" y="16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6" name="Freeform 286"/>
                <p:cNvSpPr/>
                <p:nvPr/>
              </p:nvSpPr>
              <p:spPr bwMode="auto">
                <a:xfrm rot="19870194">
                  <a:off x="809719" y="3684805"/>
                  <a:ext cx="16258" cy="32956"/>
                </a:xfrm>
                <a:custGeom>
                  <a:avLst/>
                  <a:gdLst>
                    <a:gd name="T0" fmla="*/ 9 w 14"/>
                    <a:gd name="T1" fmla="*/ 0 h 28"/>
                    <a:gd name="T2" fmla="*/ 5 w 14"/>
                    <a:gd name="T3" fmla="*/ 4 h 28"/>
                    <a:gd name="T4" fmla="*/ 5 w 14"/>
                    <a:gd name="T5" fmla="*/ 4 h 28"/>
                    <a:gd name="T6" fmla="*/ 0 w 14"/>
                    <a:gd name="T7" fmla="*/ 22 h 28"/>
                    <a:gd name="T8" fmla="*/ 0 w 14"/>
                    <a:gd name="T9" fmla="*/ 22 h 28"/>
                    <a:gd name="T10" fmla="*/ 0 w 14"/>
                    <a:gd name="T11" fmla="*/ 23 h 28"/>
                    <a:gd name="T12" fmla="*/ 4 w 14"/>
                    <a:gd name="T13" fmla="*/ 28 h 28"/>
                    <a:gd name="T14" fmla="*/ 9 w 14"/>
                    <a:gd name="T15" fmla="*/ 25 h 28"/>
                    <a:gd name="T16" fmla="*/ 9 w 14"/>
                    <a:gd name="T17" fmla="*/ 25 h 28"/>
                    <a:gd name="T18" fmla="*/ 14 w 14"/>
                    <a:gd name="T19" fmla="*/ 6 h 28"/>
                    <a:gd name="T20" fmla="*/ 14 w 14"/>
                    <a:gd name="T21" fmla="*/ 6 h 28"/>
                    <a:gd name="T22" fmla="*/ 14 w 14"/>
                    <a:gd name="T23" fmla="*/ 5 h 28"/>
                    <a:gd name="T24" fmla="*/ 9 w 14"/>
                    <a:gd name="T2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28">
                      <a:moveTo>
                        <a:pt x="9" y="0"/>
                      </a:move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3" y="10"/>
                        <a:pt x="2" y="16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4" y="28"/>
                      </a:cubicBezTo>
                      <a:cubicBezTo>
                        <a:pt x="7" y="28"/>
                        <a:pt x="8" y="27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1" y="19"/>
                        <a:pt x="12" y="12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4" y="3"/>
                        <a:pt x="12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7" name="Freeform 287"/>
                <p:cNvSpPr/>
                <p:nvPr/>
              </p:nvSpPr>
              <p:spPr bwMode="auto">
                <a:xfrm rot="19870194">
                  <a:off x="887424" y="3790869"/>
                  <a:ext cx="24607" cy="28122"/>
                </a:xfrm>
                <a:custGeom>
                  <a:avLst/>
                  <a:gdLst>
                    <a:gd name="T0" fmla="*/ 17 w 21"/>
                    <a:gd name="T1" fmla="*/ 0 h 24"/>
                    <a:gd name="T2" fmla="*/ 13 w 21"/>
                    <a:gd name="T3" fmla="*/ 2 h 24"/>
                    <a:gd name="T4" fmla="*/ 13 w 21"/>
                    <a:gd name="T5" fmla="*/ 2 h 24"/>
                    <a:gd name="T6" fmla="*/ 1 w 21"/>
                    <a:gd name="T7" fmla="*/ 16 h 24"/>
                    <a:gd name="T8" fmla="*/ 1 w 21"/>
                    <a:gd name="T9" fmla="*/ 16 h 24"/>
                    <a:gd name="T10" fmla="*/ 0 w 21"/>
                    <a:gd name="T11" fmla="*/ 19 h 24"/>
                    <a:gd name="T12" fmla="*/ 4 w 21"/>
                    <a:gd name="T13" fmla="*/ 24 h 24"/>
                    <a:gd name="T14" fmla="*/ 8 w 21"/>
                    <a:gd name="T15" fmla="*/ 22 h 24"/>
                    <a:gd name="T16" fmla="*/ 8 w 21"/>
                    <a:gd name="T17" fmla="*/ 22 h 24"/>
                    <a:gd name="T18" fmla="*/ 20 w 21"/>
                    <a:gd name="T19" fmla="*/ 8 h 24"/>
                    <a:gd name="T20" fmla="*/ 20 w 21"/>
                    <a:gd name="T21" fmla="*/ 8 h 24"/>
                    <a:gd name="T22" fmla="*/ 21 w 21"/>
                    <a:gd name="T23" fmla="*/ 5 h 24"/>
                    <a:gd name="T24" fmla="*/ 17 w 21"/>
                    <a:gd name="T2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7" y="0"/>
                      </a:moveTo>
                      <a:cubicBezTo>
                        <a:pt x="15" y="0"/>
                        <a:pt x="14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9" y="7"/>
                        <a:pt x="5" y="11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4" y="24"/>
                      </a:cubicBez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2" y="18"/>
                        <a:pt x="16" y="13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7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8" name="Freeform 288"/>
                <p:cNvSpPr/>
                <p:nvPr/>
              </p:nvSpPr>
              <p:spPr bwMode="auto">
                <a:xfrm rot="19870194">
                  <a:off x="830619" y="3469951"/>
                  <a:ext cx="31637" cy="18895"/>
                </a:xfrm>
                <a:custGeom>
                  <a:avLst/>
                  <a:gdLst>
                    <a:gd name="T0" fmla="*/ 21 w 27"/>
                    <a:gd name="T1" fmla="*/ 16 h 16"/>
                    <a:gd name="T2" fmla="*/ 21 w 27"/>
                    <a:gd name="T3" fmla="*/ 16 h 16"/>
                    <a:gd name="T4" fmla="*/ 22 w 27"/>
                    <a:gd name="T5" fmla="*/ 16 h 16"/>
                    <a:gd name="T6" fmla="*/ 27 w 27"/>
                    <a:gd name="T7" fmla="*/ 12 h 16"/>
                    <a:gd name="T8" fmla="*/ 24 w 27"/>
                    <a:gd name="T9" fmla="*/ 7 h 16"/>
                    <a:gd name="T10" fmla="*/ 24 w 27"/>
                    <a:gd name="T11" fmla="*/ 7 h 16"/>
                    <a:gd name="T12" fmla="*/ 6 w 27"/>
                    <a:gd name="T13" fmla="*/ 1 h 16"/>
                    <a:gd name="T14" fmla="*/ 6 w 27"/>
                    <a:gd name="T15" fmla="*/ 1 h 16"/>
                    <a:gd name="T16" fmla="*/ 4 w 27"/>
                    <a:gd name="T17" fmla="*/ 0 h 16"/>
                    <a:gd name="T18" fmla="*/ 0 w 27"/>
                    <a:gd name="T19" fmla="*/ 5 h 16"/>
                    <a:gd name="T20" fmla="*/ 3 w 27"/>
                    <a:gd name="T21" fmla="*/ 10 h 16"/>
                    <a:gd name="T22" fmla="*/ 3 w 27"/>
                    <a:gd name="T23" fmla="*/ 10 h 16"/>
                    <a:gd name="T24" fmla="*/ 21 w 27"/>
                    <a:gd name="T25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6">
                      <a:moveTo>
                        <a:pt x="21" y="16"/>
                      </a:move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5" y="16"/>
                        <a:pt x="27" y="14"/>
                        <a:pt x="27" y="12"/>
                      </a:cubicBezTo>
                      <a:cubicBezTo>
                        <a:pt x="27" y="9"/>
                        <a:pt x="25" y="8"/>
                        <a:pt x="24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2" y="3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9" y="12"/>
                        <a:pt x="15" y="14"/>
                        <a:pt x="21" y="16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9" name="Freeform 289"/>
                <p:cNvSpPr/>
                <p:nvPr/>
              </p:nvSpPr>
              <p:spPr bwMode="auto">
                <a:xfrm rot="19870194">
                  <a:off x="857841" y="3552840"/>
                  <a:ext cx="14061" cy="29440"/>
                </a:xfrm>
                <a:custGeom>
                  <a:avLst/>
                  <a:gdLst>
                    <a:gd name="T0" fmla="*/ 9 w 12"/>
                    <a:gd name="T1" fmla="*/ 2 h 25"/>
                    <a:gd name="T2" fmla="*/ 9 w 12"/>
                    <a:gd name="T3" fmla="*/ 2 h 25"/>
                    <a:gd name="T4" fmla="*/ 6 w 12"/>
                    <a:gd name="T5" fmla="*/ 0 h 25"/>
                    <a:gd name="T6" fmla="*/ 6 w 12"/>
                    <a:gd name="T7" fmla="*/ 0 h 25"/>
                    <a:gd name="T8" fmla="*/ 4 w 12"/>
                    <a:gd name="T9" fmla="*/ 0 h 25"/>
                    <a:gd name="T10" fmla="*/ 0 w 12"/>
                    <a:gd name="T11" fmla="*/ 5 h 25"/>
                    <a:gd name="T12" fmla="*/ 0 w 12"/>
                    <a:gd name="T13" fmla="*/ 5 h 25"/>
                    <a:gd name="T14" fmla="*/ 0 w 12"/>
                    <a:gd name="T15" fmla="*/ 5 h 25"/>
                    <a:gd name="T16" fmla="*/ 1 w 12"/>
                    <a:gd name="T17" fmla="*/ 20 h 25"/>
                    <a:gd name="T18" fmla="*/ 1 w 12"/>
                    <a:gd name="T19" fmla="*/ 20 h 25"/>
                    <a:gd name="T20" fmla="*/ 5 w 12"/>
                    <a:gd name="T21" fmla="*/ 25 h 25"/>
                    <a:gd name="T22" fmla="*/ 10 w 12"/>
                    <a:gd name="T23" fmla="*/ 20 h 25"/>
                    <a:gd name="T24" fmla="*/ 10 w 12"/>
                    <a:gd name="T25" fmla="*/ 20 h 25"/>
                    <a:gd name="T26" fmla="*/ 10 w 12"/>
                    <a:gd name="T27" fmla="*/ 20 h 25"/>
                    <a:gd name="T28" fmla="*/ 9 w 12"/>
                    <a:gd name="T29" fmla="*/ 10 h 25"/>
                    <a:gd name="T30" fmla="*/ 12 w 12"/>
                    <a:gd name="T31" fmla="*/ 6 h 25"/>
                    <a:gd name="T32" fmla="*/ 9 w 12"/>
                    <a:gd name="T33" fmla="*/ 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" h="25">
                      <a:moveTo>
                        <a:pt x="9" y="2"/>
                      </a:move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10"/>
                        <a:pt x="1" y="15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3"/>
                        <a:pt x="3" y="25"/>
                        <a:pt x="5" y="25"/>
                      </a:cubicBezTo>
                      <a:cubicBezTo>
                        <a:pt x="8" y="25"/>
                        <a:pt x="10" y="23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17"/>
                        <a:pt x="10" y="13"/>
                        <a:pt x="9" y="10"/>
                      </a:cubicBezTo>
                      <a:cubicBezTo>
                        <a:pt x="11" y="9"/>
                        <a:pt x="12" y="8"/>
                        <a:pt x="12" y="6"/>
                      </a:cubicBezTo>
                      <a:cubicBezTo>
                        <a:pt x="12" y="4"/>
                        <a:pt x="11" y="2"/>
                        <a:pt x="9" y="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0" name="Freeform 290"/>
                <p:cNvSpPr/>
                <p:nvPr/>
              </p:nvSpPr>
              <p:spPr bwMode="auto">
                <a:xfrm rot="19870194">
                  <a:off x="885314" y="3548119"/>
                  <a:ext cx="28122" cy="18455"/>
                </a:xfrm>
                <a:custGeom>
                  <a:avLst/>
                  <a:gdLst>
                    <a:gd name="T0" fmla="*/ 21 w 24"/>
                    <a:gd name="T1" fmla="*/ 7 h 16"/>
                    <a:gd name="T2" fmla="*/ 21 w 24"/>
                    <a:gd name="T3" fmla="*/ 7 h 16"/>
                    <a:gd name="T4" fmla="*/ 21 w 24"/>
                    <a:gd name="T5" fmla="*/ 7 h 16"/>
                    <a:gd name="T6" fmla="*/ 21 w 24"/>
                    <a:gd name="T7" fmla="*/ 7 h 16"/>
                    <a:gd name="T8" fmla="*/ 17 w 24"/>
                    <a:gd name="T9" fmla="*/ 5 h 16"/>
                    <a:gd name="T10" fmla="*/ 17 w 24"/>
                    <a:gd name="T11" fmla="*/ 5 h 16"/>
                    <a:gd name="T12" fmla="*/ 14 w 24"/>
                    <a:gd name="T13" fmla="*/ 4 h 16"/>
                    <a:gd name="T14" fmla="*/ 6 w 24"/>
                    <a:gd name="T15" fmla="*/ 0 h 16"/>
                    <a:gd name="T16" fmla="*/ 6 w 24"/>
                    <a:gd name="T17" fmla="*/ 0 h 16"/>
                    <a:gd name="T18" fmla="*/ 4 w 24"/>
                    <a:gd name="T19" fmla="*/ 0 h 16"/>
                    <a:gd name="T20" fmla="*/ 0 w 24"/>
                    <a:gd name="T21" fmla="*/ 5 h 16"/>
                    <a:gd name="T22" fmla="*/ 2 w 24"/>
                    <a:gd name="T23" fmla="*/ 9 h 16"/>
                    <a:gd name="T24" fmla="*/ 2 w 24"/>
                    <a:gd name="T25" fmla="*/ 9 h 16"/>
                    <a:gd name="T26" fmla="*/ 13 w 24"/>
                    <a:gd name="T27" fmla="*/ 14 h 16"/>
                    <a:gd name="T28" fmla="*/ 13 w 24"/>
                    <a:gd name="T29" fmla="*/ 14 h 16"/>
                    <a:gd name="T30" fmla="*/ 13 w 24"/>
                    <a:gd name="T31" fmla="*/ 14 h 16"/>
                    <a:gd name="T32" fmla="*/ 13 w 24"/>
                    <a:gd name="T33" fmla="*/ 14 h 16"/>
                    <a:gd name="T34" fmla="*/ 17 w 24"/>
                    <a:gd name="T35" fmla="*/ 16 h 16"/>
                    <a:gd name="T36" fmla="*/ 17 w 24"/>
                    <a:gd name="T37" fmla="*/ 16 h 16"/>
                    <a:gd name="T38" fmla="*/ 19 w 24"/>
                    <a:gd name="T39" fmla="*/ 16 h 16"/>
                    <a:gd name="T40" fmla="*/ 24 w 24"/>
                    <a:gd name="T41" fmla="*/ 11 h 16"/>
                    <a:gd name="T42" fmla="*/ 21 w 24"/>
                    <a:gd name="T43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16">
                      <a:moveTo>
                        <a:pt x="21" y="7"/>
                      </a:move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6" y="5"/>
                        <a:pt x="14" y="4"/>
                      </a:cubicBezTo>
                      <a:cubicBezTo>
                        <a:pt x="12" y="3"/>
                        <a:pt x="10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9" y="12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8" y="16"/>
                        <a:pt x="18" y="16"/>
                        <a:pt x="19" y="16"/>
                      </a:cubicBezTo>
                      <a:cubicBezTo>
                        <a:pt x="22" y="16"/>
                        <a:pt x="24" y="14"/>
                        <a:pt x="24" y="11"/>
                      </a:cubicBezTo>
                      <a:cubicBezTo>
                        <a:pt x="24" y="10"/>
                        <a:pt x="23" y="8"/>
                        <a:pt x="21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1" name="Freeform 291"/>
                <p:cNvSpPr/>
                <p:nvPr/>
              </p:nvSpPr>
              <p:spPr bwMode="auto">
                <a:xfrm rot="19870194">
                  <a:off x="879652" y="3593610"/>
                  <a:ext cx="12743" cy="32956"/>
                </a:xfrm>
                <a:custGeom>
                  <a:avLst/>
                  <a:gdLst>
                    <a:gd name="T0" fmla="*/ 6 w 11"/>
                    <a:gd name="T1" fmla="*/ 0 h 28"/>
                    <a:gd name="T2" fmla="*/ 2 w 11"/>
                    <a:gd name="T3" fmla="*/ 4 h 28"/>
                    <a:gd name="T4" fmla="*/ 2 w 11"/>
                    <a:gd name="T5" fmla="*/ 4 h 28"/>
                    <a:gd name="T6" fmla="*/ 0 w 11"/>
                    <a:gd name="T7" fmla="*/ 23 h 28"/>
                    <a:gd name="T8" fmla="*/ 0 w 11"/>
                    <a:gd name="T9" fmla="*/ 23 h 28"/>
                    <a:gd name="T10" fmla="*/ 0 w 11"/>
                    <a:gd name="T11" fmla="*/ 23 h 28"/>
                    <a:gd name="T12" fmla="*/ 4 w 11"/>
                    <a:gd name="T13" fmla="*/ 28 h 28"/>
                    <a:gd name="T14" fmla="*/ 9 w 11"/>
                    <a:gd name="T15" fmla="*/ 24 h 28"/>
                    <a:gd name="T16" fmla="*/ 9 w 11"/>
                    <a:gd name="T17" fmla="*/ 24 h 28"/>
                    <a:gd name="T18" fmla="*/ 11 w 11"/>
                    <a:gd name="T19" fmla="*/ 5 h 28"/>
                    <a:gd name="T20" fmla="*/ 11 w 11"/>
                    <a:gd name="T21" fmla="*/ 5 h 28"/>
                    <a:gd name="T22" fmla="*/ 11 w 11"/>
                    <a:gd name="T23" fmla="*/ 5 h 28"/>
                    <a:gd name="T24" fmla="*/ 6 w 11"/>
                    <a:gd name="T2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28">
                      <a:moveTo>
                        <a:pt x="6" y="0"/>
                      </a:moveTo>
                      <a:cubicBezTo>
                        <a:pt x="4" y="0"/>
                        <a:pt x="2" y="2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11"/>
                        <a:pt x="1" y="17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4" y="28"/>
                      </a:cubicBezTo>
                      <a:cubicBezTo>
                        <a:pt x="7" y="28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18"/>
                        <a:pt x="11" y="11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2" name="Freeform 292"/>
                <p:cNvSpPr/>
                <p:nvPr/>
              </p:nvSpPr>
              <p:spPr bwMode="auto">
                <a:xfrm rot="19870194">
                  <a:off x="892584" y="3641746"/>
                  <a:ext cx="17576" cy="31637"/>
                </a:xfrm>
                <a:custGeom>
                  <a:avLst/>
                  <a:gdLst>
                    <a:gd name="T0" fmla="*/ 10 w 15"/>
                    <a:gd name="T1" fmla="*/ 0 h 27"/>
                    <a:gd name="T2" fmla="*/ 5 w 15"/>
                    <a:gd name="T3" fmla="*/ 3 h 27"/>
                    <a:gd name="T4" fmla="*/ 5 w 15"/>
                    <a:gd name="T5" fmla="*/ 3 h 27"/>
                    <a:gd name="T6" fmla="*/ 4 w 15"/>
                    <a:gd name="T7" fmla="*/ 9 h 27"/>
                    <a:gd name="T8" fmla="*/ 0 w 15"/>
                    <a:gd name="T9" fmla="*/ 21 h 27"/>
                    <a:gd name="T10" fmla="*/ 0 w 15"/>
                    <a:gd name="T11" fmla="*/ 21 h 27"/>
                    <a:gd name="T12" fmla="*/ 0 w 15"/>
                    <a:gd name="T13" fmla="*/ 23 h 27"/>
                    <a:gd name="T14" fmla="*/ 5 w 15"/>
                    <a:gd name="T15" fmla="*/ 27 h 27"/>
                    <a:gd name="T16" fmla="*/ 9 w 15"/>
                    <a:gd name="T17" fmla="*/ 24 h 27"/>
                    <a:gd name="T18" fmla="*/ 9 w 15"/>
                    <a:gd name="T19" fmla="*/ 24 h 27"/>
                    <a:gd name="T20" fmla="*/ 13 w 15"/>
                    <a:gd name="T21" fmla="*/ 12 h 27"/>
                    <a:gd name="T22" fmla="*/ 13 w 15"/>
                    <a:gd name="T23" fmla="*/ 12 h 27"/>
                    <a:gd name="T24" fmla="*/ 13 w 15"/>
                    <a:gd name="T25" fmla="*/ 11 h 27"/>
                    <a:gd name="T26" fmla="*/ 13 w 15"/>
                    <a:gd name="T27" fmla="*/ 11 h 27"/>
                    <a:gd name="T28" fmla="*/ 14 w 15"/>
                    <a:gd name="T29" fmla="*/ 6 h 27"/>
                    <a:gd name="T30" fmla="*/ 14 w 15"/>
                    <a:gd name="T31" fmla="*/ 6 h 27"/>
                    <a:gd name="T32" fmla="*/ 15 w 15"/>
                    <a:gd name="T33" fmla="*/ 5 h 27"/>
                    <a:gd name="T34" fmla="*/ 10 w 15"/>
                    <a:gd name="T3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27">
                      <a:moveTo>
                        <a:pt x="10" y="0"/>
                      </a:moveTo>
                      <a:cubicBezTo>
                        <a:pt x="8" y="0"/>
                        <a:pt x="6" y="1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2"/>
                        <a:pt x="13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3" name="Freeform 293"/>
                <p:cNvSpPr/>
                <p:nvPr/>
              </p:nvSpPr>
              <p:spPr bwMode="auto">
                <a:xfrm rot="19870194">
                  <a:off x="898529" y="3690974"/>
                  <a:ext cx="19773" cy="30758"/>
                </a:xfrm>
                <a:custGeom>
                  <a:avLst/>
                  <a:gdLst>
                    <a:gd name="T0" fmla="*/ 12 w 17"/>
                    <a:gd name="T1" fmla="*/ 0 h 26"/>
                    <a:gd name="T2" fmla="*/ 8 w 17"/>
                    <a:gd name="T3" fmla="*/ 3 h 26"/>
                    <a:gd name="T4" fmla="*/ 8 w 17"/>
                    <a:gd name="T5" fmla="*/ 3 h 26"/>
                    <a:gd name="T6" fmla="*/ 0 w 17"/>
                    <a:gd name="T7" fmla="*/ 19 h 26"/>
                    <a:gd name="T8" fmla="*/ 0 w 17"/>
                    <a:gd name="T9" fmla="*/ 19 h 26"/>
                    <a:gd name="T10" fmla="*/ 0 w 17"/>
                    <a:gd name="T11" fmla="*/ 22 h 26"/>
                    <a:gd name="T12" fmla="*/ 4 w 17"/>
                    <a:gd name="T13" fmla="*/ 26 h 26"/>
                    <a:gd name="T14" fmla="*/ 8 w 17"/>
                    <a:gd name="T15" fmla="*/ 24 h 26"/>
                    <a:gd name="T16" fmla="*/ 8 w 17"/>
                    <a:gd name="T17" fmla="*/ 24 h 26"/>
                    <a:gd name="T18" fmla="*/ 17 w 17"/>
                    <a:gd name="T19" fmla="*/ 7 h 26"/>
                    <a:gd name="T20" fmla="*/ 17 w 17"/>
                    <a:gd name="T21" fmla="*/ 6 h 26"/>
                    <a:gd name="T22" fmla="*/ 17 w 17"/>
                    <a:gd name="T23" fmla="*/ 5 h 26"/>
                    <a:gd name="T24" fmla="*/ 12 w 17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6">
                      <a:moveTo>
                        <a:pt x="12" y="0"/>
                      </a:moveTo>
                      <a:cubicBezTo>
                        <a:pt x="10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8"/>
                        <a:pt x="3" y="14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8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1" y="18"/>
                        <a:pt x="14" y="12"/>
                        <a:pt x="17" y="7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2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4" name="Freeform 294"/>
                <p:cNvSpPr/>
                <p:nvPr/>
              </p:nvSpPr>
              <p:spPr bwMode="auto">
                <a:xfrm rot="19870194">
                  <a:off x="701240" y="3269513"/>
                  <a:ext cx="879" cy="1318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5" name="Freeform 295"/>
                <p:cNvSpPr/>
                <p:nvPr/>
              </p:nvSpPr>
              <p:spPr bwMode="auto">
                <a:xfrm rot="19870194">
                  <a:off x="884130" y="3303005"/>
                  <a:ext cx="0" cy="1318"/>
                </a:xfrm>
                <a:custGeom>
                  <a:avLst/>
                  <a:gdLst>
                    <a:gd name="T0" fmla="*/ 0 h 1"/>
                    <a:gd name="T1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6" name="Freeform 296"/>
                <p:cNvSpPr/>
                <p:nvPr/>
              </p:nvSpPr>
              <p:spPr bwMode="auto">
                <a:xfrm rot="19870194">
                  <a:off x="578732" y="3210948"/>
                  <a:ext cx="615609" cy="590563"/>
                </a:xfrm>
                <a:custGeom>
                  <a:avLst/>
                  <a:gdLst>
                    <a:gd name="T0" fmla="*/ 502 w 525"/>
                    <a:gd name="T1" fmla="*/ 250 h 503"/>
                    <a:gd name="T2" fmla="*/ 308 w 525"/>
                    <a:gd name="T3" fmla="*/ 253 h 503"/>
                    <a:gd name="T4" fmla="*/ 202 w 525"/>
                    <a:gd name="T5" fmla="*/ 219 h 503"/>
                    <a:gd name="T6" fmla="*/ 185 w 525"/>
                    <a:gd name="T7" fmla="*/ 213 h 503"/>
                    <a:gd name="T8" fmla="*/ 182 w 525"/>
                    <a:gd name="T9" fmla="*/ 204 h 503"/>
                    <a:gd name="T10" fmla="*/ 231 w 525"/>
                    <a:gd name="T11" fmla="*/ 171 h 503"/>
                    <a:gd name="T12" fmla="*/ 310 w 525"/>
                    <a:gd name="T13" fmla="*/ 125 h 503"/>
                    <a:gd name="T14" fmla="*/ 325 w 525"/>
                    <a:gd name="T15" fmla="*/ 103 h 503"/>
                    <a:gd name="T16" fmla="*/ 324 w 525"/>
                    <a:gd name="T17" fmla="*/ 100 h 503"/>
                    <a:gd name="T18" fmla="*/ 305 w 525"/>
                    <a:gd name="T19" fmla="*/ 90 h 503"/>
                    <a:gd name="T20" fmla="*/ 257 w 525"/>
                    <a:gd name="T21" fmla="*/ 98 h 503"/>
                    <a:gd name="T22" fmla="*/ 205 w 525"/>
                    <a:gd name="T23" fmla="*/ 140 h 503"/>
                    <a:gd name="T24" fmla="*/ 169 w 525"/>
                    <a:gd name="T25" fmla="*/ 171 h 503"/>
                    <a:gd name="T26" fmla="*/ 153 w 525"/>
                    <a:gd name="T27" fmla="*/ 138 h 503"/>
                    <a:gd name="T28" fmla="*/ 147 w 525"/>
                    <a:gd name="T29" fmla="*/ 123 h 503"/>
                    <a:gd name="T30" fmla="*/ 145 w 525"/>
                    <a:gd name="T31" fmla="*/ 113 h 503"/>
                    <a:gd name="T32" fmla="*/ 141 w 525"/>
                    <a:gd name="T33" fmla="*/ 100 h 503"/>
                    <a:gd name="T34" fmla="*/ 139 w 525"/>
                    <a:gd name="T35" fmla="*/ 98 h 503"/>
                    <a:gd name="T36" fmla="*/ 128 w 525"/>
                    <a:gd name="T37" fmla="*/ 93 h 503"/>
                    <a:gd name="T38" fmla="*/ 158 w 525"/>
                    <a:gd name="T39" fmla="*/ 68 h 503"/>
                    <a:gd name="T40" fmla="*/ 192 w 525"/>
                    <a:gd name="T41" fmla="*/ 37 h 503"/>
                    <a:gd name="T42" fmla="*/ 205 w 525"/>
                    <a:gd name="T43" fmla="*/ 8 h 503"/>
                    <a:gd name="T44" fmla="*/ 204 w 525"/>
                    <a:gd name="T45" fmla="*/ 8 h 503"/>
                    <a:gd name="T46" fmla="*/ 184 w 525"/>
                    <a:gd name="T47" fmla="*/ 0 h 503"/>
                    <a:gd name="T48" fmla="*/ 155 w 525"/>
                    <a:gd name="T49" fmla="*/ 9 h 503"/>
                    <a:gd name="T50" fmla="*/ 139 w 525"/>
                    <a:gd name="T51" fmla="*/ 26 h 503"/>
                    <a:gd name="T52" fmla="*/ 104 w 525"/>
                    <a:gd name="T53" fmla="*/ 64 h 503"/>
                    <a:gd name="T54" fmla="*/ 14 w 525"/>
                    <a:gd name="T55" fmla="*/ 132 h 503"/>
                    <a:gd name="T56" fmla="*/ 0 w 525"/>
                    <a:gd name="T57" fmla="*/ 146 h 503"/>
                    <a:gd name="T58" fmla="*/ 20 w 525"/>
                    <a:gd name="T59" fmla="*/ 155 h 503"/>
                    <a:gd name="T60" fmla="*/ 50 w 525"/>
                    <a:gd name="T61" fmla="*/ 146 h 503"/>
                    <a:gd name="T62" fmla="*/ 79 w 525"/>
                    <a:gd name="T63" fmla="*/ 129 h 503"/>
                    <a:gd name="T64" fmla="*/ 97 w 525"/>
                    <a:gd name="T65" fmla="*/ 144 h 503"/>
                    <a:gd name="T66" fmla="*/ 126 w 525"/>
                    <a:gd name="T67" fmla="*/ 188 h 503"/>
                    <a:gd name="T68" fmla="*/ 133 w 525"/>
                    <a:gd name="T69" fmla="*/ 200 h 503"/>
                    <a:gd name="T70" fmla="*/ 87 w 525"/>
                    <a:gd name="T71" fmla="*/ 237 h 503"/>
                    <a:gd name="T72" fmla="*/ 28 w 525"/>
                    <a:gd name="T73" fmla="*/ 281 h 503"/>
                    <a:gd name="T74" fmla="*/ 17 w 525"/>
                    <a:gd name="T75" fmla="*/ 294 h 503"/>
                    <a:gd name="T76" fmla="*/ 17 w 525"/>
                    <a:gd name="T77" fmla="*/ 296 h 503"/>
                    <a:gd name="T78" fmla="*/ 21 w 525"/>
                    <a:gd name="T79" fmla="*/ 299 h 503"/>
                    <a:gd name="T80" fmla="*/ 51 w 525"/>
                    <a:gd name="T81" fmla="*/ 300 h 503"/>
                    <a:gd name="T82" fmla="*/ 73 w 525"/>
                    <a:gd name="T83" fmla="*/ 291 h 503"/>
                    <a:gd name="T84" fmla="*/ 97 w 525"/>
                    <a:gd name="T85" fmla="*/ 272 h 503"/>
                    <a:gd name="T86" fmla="*/ 118 w 525"/>
                    <a:gd name="T87" fmla="*/ 252 h 503"/>
                    <a:gd name="T88" fmla="*/ 144 w 525"/>
                    <a:gd name="T89" fmla="*/ 231 h 503"/>
                    <a:gd name="T90" fmla="*/ 155 w 525"/>
                    <a:gd name="T91" fmla="*/ 345 h 503"/>
                    <a:gd name="T92" fmla="*/ 100 w 525"/>
                    <a:gd name="T93" fmla="*/ 475 h 503"/>
                    <a:gd name="T94" fmla="*/ 89 w 525"/>
                    <a:gd name="T95" fmla="*/ 498 h 503"/>
                    <a:gd name="T96" fmla="*/ 89 w 525"/>
                    <a:gd name="T97" fmla="*/ 499 h 503"/>
                    <a:gd name="T98" fmla="*/ 92 w 525"/>
                    <a:gd name="T99" fmla="*/ 502 h 503"/>
                    <a:gd name="T100" fmla="*/ 109 w 525"/>
                    <a:gd name="T101" fmla="*/ 495 h 503"/>
                    <a:gd name="T102" fmla="*/ 194 w 525"/>
                    <a:gd name="T103" fmla="*/ 362 h 503"/>
                    <a:gd name="T104" fmla="*/ 196 w 525"/>
                    <a:gd name="T105" fmla="*/ 249 h 503"/>
                    <a:gd name="T106" fmla="*/ 262 w 525"/>
                    <a:gd name="T107" fmla="*/ 280 h 503"/>
                    <a:gd name="T108" fmla="*/ 368 w 525"/>
                    <a:gd name="T109" fmla="*/ 323 h 503"/>
                    <a:gd name="T110" fmla="*/ 376 w 525"/>
                    <a:gd name="T111" fmla="*/ 327 h 503"/>
                    <a:gd name="T112" fmla="*/ 405 w 525"/>
                    <a:gd name="T113" fmla="*/ 332 h 503"/>
                    <a:gd name="T114" fmla="*/ 458 w 525"/>
                    <a:gd name="T115" fmla="*/ 306 h 503"/>
                    <a:gd name="T116" fmla="*/ 458 w 525"/>
                    <a:gd name="T117" fmla="*/ 306 h 503"/>
                    <a:gd name="T118" fmla="*/ 522 w 525"/>
                    <a:gd name="T119" fmla="*/ 263 h 503"/>
                    <a:gd name="T120" fmla="*/ 523 w 525"/>
                    <a:gd name="T121" fmla="*/ 254 h 503"/>
                    <a:gd name="T122" fmla="*/ 502 w 525"/>
                    <a:gd name="T123" fmla="*/ 250 h 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525" h="503">
                      <a:moveTo>
                        <a:pt x="502" y="250"/>
                      </a:moveTo>
                      <a:cubicBezTo>
                        <a:pt x="432" y="262"/>
                        <a:pt x="366" y="263"/>
                        <a:pt x="308" y="253"/>
                      </a:cubicBezTo>
                      <a:cubicBezTo>
                        <a:pt x="276" y="247"/>
                        <a:pt x="240" y="236"/>
                        <a:pt x="202" y="219"/>
                      </a:cubicBezTo>
                      <a:cubicBezTo>
                        <a:pt x="202" y="219"/>
                        <a:pt x="188" y="214"/>
                        <a:pt x="185" y="213"/>
                      </a:cubicBezTo>
                      <a:cubicBezTo>
                        <a:pt x="185" y="211"/>
                        <a:pt x="183" y="207"/>
                        <a:pt x="182" y="204"/>
                      </a:cubicBezTo>
                      <a:cubicBezTo>
                        <a:pt x="187" y="200"/>
                        <a:pt x="231" y="171"/>
                        <a:pt x="231" y="171"/>
                      </a:cubicBezTo>
                      <a:cubicBezTo>
                        <a:pt x="231" y="171"/>
                        <a:pt x="310" y="125"/>
                        <a:pt x="310" y="125"/>
                      </a:cubicBezTo>
                      <a:cubicBezTo>
                        <a:pt x="314" y="122"/>
                        <a:pt x="327" y="115"/>
                        <a:pt x="325" y="103"/>
                      </a:cubicBezTo>
                      <a:cubicBezTo>
                        <a:pt x="325" y="102"/>
                        <a:pt x="325" y="101"/>
                        <a:pt x="324" y="100"/>
                      </a:cubicBezTo>
                      <a:cubicBezTo>
                        <a:pt x="321" y="95"/>
                        <a:pt x="315" y="92"/>
                        <a:pt x="305" y="90"/>
                      </a:cubicBezTo>
                      <a:cubicBezTo>
                        <a:pt x="286" y="88"/>
                        <a:pt x="270" y="91"/>
                        <a:pt x="257" y="98"/>
                      </a:cubicBezTo>
                      <a:cubicBezTo>
                        <a:pt x="248" y="103"/>
                        <a:pt x="231" y="117"/>
                        <a:pt x="205" y="140"/>
                      </a:cubicBezTo>
                      <a:cubicBezTo>
                        <a:pt x="205" y="140"/>
                        <a:pt x="175" y="165"/>
                        <a:pt x="169" y="171"/>
                      </a:cubicBezTo>
                      <a:cubicBezTo>
                        <a:pt x="165" y="164"/>
                        <a:pt x="153" y="138"/>
                        <a:pt x="153" y="138"/>
                      </a:cubicBezTo>
                      <a:cubicBezTo>
                        <a:pt x="153" y="137"/>
                        <a:pt x="147" y="123"/>
                        <a:pt x="147" y="123"/>
                      </a:cubicBezTo>
                      <a:cubicBezTo>
                        <a:pt x="147" y="123"/>
                        <a:pt x="145" y="113"/>
                        <a:pt x="145" y="113"/>
                      </a:cubicBezTo>
                      <a:cubicBezTo>
                        <a:pt x="144" y="107"/>
                        <a:pt x="142" y="103"/>
                        <a:pt x="141" y="100"/>
                      </a:cubicBezTo>
                      <a:cubicBezTo>
                        <a:pt x="140" y="99"/>
                        <a:pt x="139" y="98"/>
                        <a:pt x="139" y="98"/>
                      </a:cubicBezTo>
                      <a:cubicBezTo>
                        <a:pt x="136" y="95"/>
                        <a:pt x="133" y="94"/>
                        <a:pt x="128" y="93"/>
                      </a:cubicBezTo>
                      <a:cubicBezTo>
                        <a:pt x="138" y="85"/>
                        <a:pt x="158" y="68"/>
                        <a:pt x="158" y="68"/>
                      </a:cubicBezTo>
                      <a:cubicBezTo>
                        <a:pt x="158" y="68"/>
                        <a:pt x="192" y="37"/>
                        <a:pt x="192" y="37"/>
                      </a:cubicBezTo>
                      <a:cubicBezTo>
                        <a:pt x="200" y="29"/>
                        <a:pt x="210" y="17"/>
                        <a:pt x="205" y="8"/>
                      </a:cubicBezTo>
                      <a:cubicBezTo>
                        <a:pt x="205" y="8"/>
                        <a:pt x="205" y="8"/>
                        <a:pt x="204" y="8"/>
                      </a:cubicBezTo>
                      <a:cubicBezTo>
                        <a:pt x="201" y="2"/>
                        <a:pt x="194" y="0"/>
                        <a:pt x="184" y="0"/>
                      </a:cubicBezTo>
                      <a:cubicBezTo>
                        <a:pt x="171" y="2"/>
                        <a:pt x="162" y="5"/>
                        <a:pt x="155" y="9"/>
                      </a:cubicBezTo>
                      <a:cubicBezTo>
                        <a:pt x="151" y="12"/>
                        <a:pt x="146" y="17"/>
                        <a:pt x="139" y="26"/>
                      </a:cubicBezTo>
                      <a:cubicBezTo>
                        <a:pt x="128" y="40"/>
                        <a:pt x="116" y="53"/>
                        <a:pt x="104" y="64"/>
                      </a:cubicBezTo>
                      <a:cubicBezTo>
                        <a:pt x="82" y="84"/>
                        <a:pt x="51" y="107"/>
                        <a:pt x="14" y="132"/>
                      </a:cubicBezTo>
                      <a:cubicBezTo>
                        <a:pt x="4" y="138"/>
                        <a:pt x="0" y="142"/>
                        <a:pt x="0" y="146"/>
                      </a:cubicBezTo>
                      <a:cubicBezTo>
                        <a:pt x="0" y="154"/>
                        <a:pt x="14" y="155"/>
                        <a:pt x="20" y="155"/>
                      </a:cubicBezTo>
                      <a:cubicBezTo>
                        <a:pt x="29" y="154"/>
                        <a:pt x="39" y="151"/>
                        <a:pt x="50" y="146"/>
                      </a:cubicBezTo>
                      <a:cubicBezTo>
                        <a:pt x="59" y="142"/>
                        <a:pt x="69" y="136"/>
                        <a:pt x="79" y="129"/>
                      </a:cubicBezTo>
                      <a:cubicBezTo>
                        <a:pt x="85" y="133"/>
                        <a:pt x="91" y="138"/>
                        <a:pt x="97" y="144"/>
                      </a:cubicBezTo>
                      <a:cubicBezTo>
                        <a:pt x="105" y="153"/>
                        <a:pt x="115" y="168"/>
                        <a:pt x="126" y="188"/>
                      </a:cubicBezTo>
                      <a:cubicBezTo>
                        <a:pt x="126" y="188"/>
                        <a:pt x="131" y="196"/>
                        <a:pt x="133" y="200"/>
                      </a:cubicBezTo>
                      <a:cubicBezTo>
                        <a:pt x="128" y="204"/>
                        <a:pt x="87" y="237"/>
                        <a:pt x="87" y="237"/>
                      </a:cubicBezTo>
                      <a:cubicBezTo>
                        <a:pt x="87" y="237"/>
                        <a:pt x="28" y="281"/>
                        <a:pt x="28" y="281"/>
                      </a:cubicBezTo>
                      <a:cubicBezTo>
                        <a:pt x="20" y="286"/>
                        <a:pt x="16" y="290"/>
                        <a:pt x="17" y="294"/>
                      </a:cubicBezTo>
                      <a:cubicBezTo>
                        <a:pt x="17" y="294"/>
                        <a:pt x="17" y="295"/>
                        <a:pt x="17" y="296"/>
                      </a:cubicBezTo>
                      <a:cubicBezTo>
                        <a:pt x="18" y="297"/>
                        <a:pt x="19" y="299"/>
                        <a:pt x="21" y="299"/>
                      </a:cubicBezTo>
                      <a:cubicBezTo>
                        <a:pt x="24" y="300"/>
                        <a:pt x="31" y="302"/>
                        <a:pt x="51" y="300"/>
                      </a:cubicBezTo>
                      <a:cubicBezTo>
                        <a:pt x="58" y="298"/>
                        <a:pt x="66" y="296"/>
                        <a:pt x="73" y="291"/>
                      </a:cubicBezTo>
                      <a:cubicBezTo>
                        <a:pt x="77" y="288"/>
                        <a:pt x="85" y="282"/>
                        <a:pt x="97" y="272"/>
                      </a:cubicBezTo>
                      <a:cubicBezTo>
                        <a:pt x="97" y="271"/>
                        <a:pt x="118" y="252"/>
                        <a:pt x="118" y="252"/>
                      </a:cubicBezTo>
                      <a:cubicBezTo>
                        <a:pt x="118" y="252"/>
                        <a:pt x="136" y="238"/>
                        <a:pt x="144" y="231"/>
                      </a:cubicBezTo>
                      <a:cubicBezTo>
                        <a:pt x="157" y="268"/>
                        <a:pt x="160" y="307"/>
                        <a:pt x="155" y="345"/>
                      </a:cubicBezTo>
                      <a:cubicBezTo>
                        <a:pt x="149" y="390"/>
                        <a:pt x="130" y="434"/>
                        <a:pt x="100" y="475"/>
                      </a:cubicBezTo>
                      <a:cubicBezTo>
                        <a:pt x="89" y="489"/>
                        <a:pt x="88" y="494"/>
                        <a:pt x="89" y="498"/>
                      </a:cubicBezTo>
                      <a:cubicBezTo>
                        <a:pt x="89" y="498"/>
                        <a:pt x="89" y="499"/>
                        <a:pt x="89" y="499"/>
                      </a:cubicBezTo>
                      <a:cubicBezTo>
                        <a:pt x="90" y="500"/>
                        <a:pt x="91" y="501"/>
                        <a:pt x="92" y="502"/>
                      </a:cubicBezTo>
                      <a:cubicBezTo>
                        <a:pt x="96" y="503"/>
                        <a:pt x="101" y="502"/>
                        <a:pt x="109" y="495"/>
                      </a:cubicBezTo>
                      <a:cubicBezTo>
                        <a:pt x="153" y="454"/>
                        <a:pt x="182" y="409"/>
                        <a:pt x="194" y="362"/>
                      </a:cubicBezTo>
                      <a:cubicBezTo>
                        <a:pt x="204" y="327"/>
                        <a:pt x="204" y="288"/>
                        <a:pt x="196" y="249"/>
                      </a:cubicBezTo>
                      <a:cubicBezTo>
                        <a:pt x="207" y="254"/>
                        <a:pt x="262" y="280"/>
                        <a:pt x="262" y="280"/>
                      </a:cubicBezTo>
                      <a:cubicBezTo>
                        <a:pt x="298" y="296"/>
                        <a:pt x="333" y="310"/>
                        <a:pt x="368" y="323"/>
                      </a:cubicBezTo>
                      <a:cubicBezTo>
                        <a:pt x="376" y="327"/>
                        <a:pt x="376" y="327"/>
                        <a:pt x="376" y="327"/>
                      </a:cubicBezTo>
                      <a:cubicBezTo>
                        <a:pt x="388" y="332"/>
                        <a:pt x="397" y="333"/>
                        <a:pt x="405" y="332"/>
                      </a:cubicBezTo>
                      <a:cubicBezTo>
                        <a:pt x="415" y="329"/>
                        <a:pt x="433" y="321"/>
                        <a:pt x="458" y="306"/>
                      </a:cubicBezTo>
                      <a:cubicBezTo>
                        <a:pt x="458" y="306"/>
                        <a:pt x="458" y="306"/>
                        <a:pt x="458" y="306"/>
                      </a:cubicBezTo>
                      <a:cubicBezTo>
                        <a:pt x="495" y="285"/>
                        <a:pt x="515" y="271"/>
                        <a:pt x="522" y="263"/>
                      </a:cubicBezTo>
                      <a:cubicBezTo>
                        <a:pt x="525" y="259"/>
                        <a:pt x="524" y="255"/>
                        <a:pt x="523" y="254"/>
                      </a:cubicBezTo>
                      <a:cubicBezTo>
                        <a:pt x="521" y="249"/>
                        <a:pt x="515" y="248"/>
                        <a:pt x="502" y="250"/>
                      </a:cubicBezTo>
                      <a:close/>
                    </a:path>
                  </a:pathLst>
                </a:custGeom>
                <a:solidFill>
                  <a:srgbClr val="9D83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078" name="Freeform 300"/>
            <p:cNvSpPr/>
            <p:nvPr/>
          </p:nvSpPr>
          <p:spPr bwMode="auto">
            <a:xfrm>
              <a:off x="1655681" y="3110979"/>
              <a:ext cx="2410342" cy="942576"/>
            </a:xfrm>
            <a:custGeom>
              <a:avLst/>
              <a:gdLst>
                <a:gd name="T0" fmla="*/ 637 w 1264"/>
                <a:gd name="T1" fmla="*/ 10 h 635"/>
                <a:gd name="T2" fmla="*/ 444 w 1264"/>
                <a:gd name="T3" fmla="*/ 28 h 635"/>
                <a:gd name="T4" fmla="*/ 316 w 1264"/>
                <a:gd name="T5" fmla="*/ 58 h 635"/>
                <a:gd name="T6" fmla="*/ 206 w 1264"/>
                <a:gd name="T7" fmla="*/ 42 h 635"/>
                <a:gd name="T8" fmla="*/ 51 w 1264"/>
                <a:gd name="T9" fmla="*/ 139 h 635"/>
                <a:gd name="T10" fmla="*/ 165 w 1264"/>
                <a:gd name="T11" fmla="*/ 492 h 635"/>
                <a:gd name="T12" fmla="*/ 409 w 1264"/>
                <a:gd name="T13" fmla="*/ 470 h 635"/>
                <a:gd name="T14" fmla="*/ 517 w 1264"/>
                <a:gd name="T15" fmla="*/ 518 h 635"/>
                <a:gd name="T16" fmla="*/ 728 w 1264"/>
                <a:gd name="T17" fmla="*/ 505 h 635"/>
                <a:gd name="T18" fmla="*/ 718 w 1264"/>
                <a:gd name="T19" fmla="*/ 626 h 635"/>
                <a:gd name="T20" fmla="*/ 816 w 1264"/>
                <a:gd name="T21" fmla="*/ 614 h 635"/>
                <a:gd name="T22" fmla="*/ 894 w 1264"/>
                <a:gd name="T23" fmla="*/ 504 h 635"/>
                <a:gd name="T24" fmla="*/ 1057 w 1264"/>
                <a:gd name="T25" fmla="*/ 515 h 635"/>
                <a:gd name="T26" fmla="*/ 1229 w 1264"/>
                <a:gd name="T27" fmla="*/ 193 h 635"/>
                <a:gd name="T28" fmla="*/ 1006 w 1264"/>
                <a:gd name="T29" fmla="*/ 44 h 635"/>
                <a:gd name="T30" fmla="*/ 861 w 1264"/>
                <a:gd name="T31" fmla="*/ 74 h 635"/>
                <a:gd name="T32" fmla="*/ 690 w 1264"/>
                <a:gd name="T33" fmla="*/ 35 h 635"/>
                <a:gd name="T34" fmla="*/ 799 w 1264"/>
                <a:gd name="T35" fmla="*/ 91 h 635"/>
                <a:gd name="T36" fmla="*/ 1129 w 1264"/>
                <a:gd name="T37" fmla="*/ 84 h 635"/>
                <a:gd name="T38" fmla="*/ 1245 w 1264"/>
                <a:gd name="T39" fmla="*/ 298 h 635"/>
                <a:gd name="T40" fmla="*/ 997 w 1264"/>
                <a:gd name="T41" fmla="*/ 502 h 635"/>
                <a:gd name="T42" fmla="*/ 835 w 1264"/>
                <a:gd name="T43" fmla="*/ 582 h 635"/>
                <a:gd name="T44" fmla="*/ 720 w 1264"/>
                <a:gd name="T45" fmla="*/ 634 h 635"/>
                <a:gd name="T46" fmla="*/ 756 w 1264"/>
                <a:gd name="T47" fmla="*/ 506 h 635"/>
                <a:gd name="T48" fmla="*/ 566 w 1264"/>
                <a:gd name="T49" fmla="*/ 513 h 635"/>
                <a:gd name="T50" fmla="*/ 398 w 1264"/>
                <a:gd name="T51" fmla="*/ 458 h 635"/>
                <a:gd name="T52" fmla="*/ 225 w 1264"/>
                <a:gd name="T53" fmla="*/ 489 h 635"/>
                <a:gd name="T54" fmla="*/ 26 w 1264"/>
                <a:gd name="T55" fmla="*/ 239 h 635"/>
                <a:gd name="T56" fmla="*/ 157 w 1264"/>
                <a:gd name="T57" fmla="*/ 57 h 635"/>
                <a:gd name="T58" fmla="*/ 324 w 1264"/>
                <a:gd name="T59" fmla="*/ 67 h 635"/>
                <a:gd name="T60" fmla="*/ 432 w 1264"/>
                <a:gd name="T61" fmla="*/ 41 h 635"/>
                <a:gd name="T62" fmla="*/ 649 w 1264"/>
                <a:gd name="T63" fmla="*/ 25 h 635"/>
                <a:gd name="T64" fmla="*/ 690 w 1264"/>
                <a:gd name="T65" fmla="*/ 36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4" h="635">
                  <a:moveTo>
                    <a:pt x="690" y="36"/>
                  </a:moveTo>
                  <a:cubicBezTo>
                    <a:pt x="673" y="26"/>
                    <a:pt x="656" y="16"/>
                    <a:pt x="637" y="10"/>
                  </a:cubicBezTo>
                  <a:cubicBezTo>
                    <a:pt x="616" y="3"/>
                    <a:pt x="593" y="0"/>
                    <a:pt x="570" y="0"/>
                  </a:cubicBezTo>
                  <a:cubicBezTo>
                    <a:pt x="526" y="0"/>
                    <a:pt x="485" y="13"/>
                    <a:pt x="444" y="28"/>
                  </a:cubicBezTo>
                  <a:cubicBezTo>
                    <a:pt x="425" y="35"/>
                    <a:pt x="407" y="44"/>
                    <a:pt x="389" y="52"/>
                  </a:cubicBezTo>
                  <a:cubicBezTo>
                    <a:pt x="365" y="62"/>
                    <a:pt x="341" y="64"/>
                    <a:pt x="316" y="58"/>
                  </a:cubicBezTo>
                  <a:cubicBezTo>
                    <a:pt x="298" y="54"/>
                    <a:pt x="281" y="47"/>
                    <a:pt x="263" y="45"/>
                  </a:cubicBezTo>
                  <a:cubicBezTo>
                    <a:pt x="244" y="42"/>
                    <a:pt x="225" y="42"/>
                    <a:pt x="206" y="42"/>
                  </a:cubicBezTo>
                  <a:cubicBezTo>
                    <a:pt x="174" y="43"/>
                    <a:pt x="142" y="50"/>
                    <a:pt x="114" y="66"/>
                  </a:cubicBezTo>
                  <a:cubicBezTo>
                    <a:pt x="84" y="83"/>
                    <a:pt x="66" y="110"/>
                    <a:pt x="51" y="139"/>
                  </a:cubicBezTo>
                  <a:cubicBezTo>
                    <a:pt x="17" y="206"/>
                    <a:pt x="0" y="287"/>
                    <a:pt x="22" y="361"/>
                  </a:cubicBezTo>
                  <a:cubicBezTo>
                    <a:pt x="42" y="429"/>
                    <a:pt x="96" y="478"/>
                    <a:pt x="165" y="492"/>
                  </a:cubicBezTo>
                  <a:cubicBezTo>
                    <a:pt x="208" y="500"/>
                    <a:pt x="252" y="493"/>
                    <a:pt x="293" y="482"/>
                  </a:cubicBezTo>
                  <a:cubicBezTo>
                    <a:pt x="331" y="471"/>
                    <a:pt x="370" y="457"/>
                    <a:pt x="409" y="470"/>
                  </a:cubicBezTo>
                  <a:cubicBezTo>
                    <a:pt x="428" y="477"/>
                    <a:pt x="443" y="491"/>
                    <a:pt x="461" y="500"/>
                  </a:cubicBezTo>
                  <a:cubicBezTo>
                    <a:pt x="478" y="509"/>
                    <a:pt x="498" y="514"/>
                    <a:pt x="517" y="518"/>
                  </a:cubicBezTo>
                  <a:cubicBezTo>
                    <a:pt x="556" y="525"/>
                    <a:pt x="596" y="520"/>
                    <a:pt x="635" y="514"/>
                  </a:cubicBezTo>
                  <a:cubicBezTo>
                    <a:pt x="666" y="508"/>
                    <a:pt x="696" y="501"/>
                    <a:pt x="728" y="505"/>
                  </a:cubicBezTo>
                  <a:cubicBezTo>
                    <a:pt x="770" y="512"/>
                    <a:pt x="788" y="554"/>
                    <a:pt x="766" y="591"/>
                  </a:cubicBezTo>
                  <a:cubicBezTo>
                    <a:pt x="756" y="608"/>
                    <a:pt x="738" y="621"/>
                    <a:pt x="718" y="626"/>
                  </a:cubicBezTo>
                  <a:cubicBezTo>
                    <a:pt x="713" y="627"/>
                    <a:pt x="714" y="635"/>
                    <a:pt x="720" y="634"/>
                  </a:cubicBezTo>
                  <a:cubicBezTo>
                    <a:pt x="751" y="628"/>
                    <a:pt x="787" y="633"/>
                    <a:pt x="816" y="614"/>
                  </a:cubicBezTo>
                  <a:cubicBezTo>
                    <a:pt x="842" y="596"/>
                    <a:pt x="851" y="569"/>
                    <a:pt x="864" y="541"/>
                  </a:cubicBezTo>
                  <a:cubicBezTo>
                    <a:pt x="871" y="526"/>
                    <a:pt x="879" y="512"/>
                    <a:pt x="894" y="504"/>
                  </a:cubicBezTo>
                  <a:cubicBezTo>
                    <a:pt x="911" y="495"/>
                    <a:pt x="933" y="498"/>
                    <a:pt x="952" y="501"/>
                  </a:cubicBezTo>
                  <a:cubicBezTo>
                    <a:pt x="988" y="508"/>
                    <a:pt x="1020" y="518"/>
                    <a:pt x="1057" y="515"/>
                  </a:cubicBezTo>
                  <a:cubicBezTo>
                    <a:pt x="1125" y="509"/>
                    <a:pt x="1188" y="476"/>
                    <a:pt x="1223" y="417"/>
                  </a:cubicBezTo>
                  <a:cubicBezTo>
                    <a:pt x="1264" y="347"/>
                    <a:pt x="1262" y="265"/>
                    <a:pt x="1229" y="193"/>
                  </a:cubicBezTo>
                  <a:cubicBezTo>
                    <a:pt x="1208" y="148"/>
                    <a:pt x="1179" y="107"/>
                    <a:pt x="1137" y="80"/>
                  </a:cubicBezTo>
                  <a:cubicBezTo>
                    <a:pt x="1098" y="55"/>
                    <a:pt x="1052" y="45"/>
                    <a:pt x="1006" y="44"/>
                  </a:cubicBezTo>
                  <a:cubicBezTo>
                    <a:pt x="982" y="43"/>
                    <a:pt x="959" y="46"/>
                    <a:pt x="935" y="50"/>
                  </a:cubicBezTo>
                  <a:cubicBezTo>
                    <a:pt x="910" y="55"/>
                    <a:pt x="886" y="66"/>
                    <a:pt x="861" y="74"/>
                  </a:cubicBezTo>
                  <a:cubicBezTo>
                    <a:pt x="830" y="85"/>
                    <a:pt x="802" y="86"/>
                    <a:pt x="771" y="75"/>
                  </a:cubicBezTo>
                  <a:cubicBezTo>
                    <a:pt x="743" y="65"/>
                    <a:pt x="717" y="49"/>
                    <a:pt x="690" y="35"/>
                  </a:cubicBezTo>
                  <a:cubicBezTo>
                    <a:pt x="687" y="33"/>
                    <a:pt x="684" y="39"/>
                    <a:pt x="687" y="40"/>
                  </a:cubicBezTo>
                  <a:cubicBezTo>
                    <a:pt x="723" y="60"/>
                    <a:pt x="759" y="84"/>
                    <a:pt x="799" y="91"/>
                  </a:cubicBezTo>
                  <a:cubicBezTo>
                    <a:pt x="836" y="96"/>
                    <a:pt x="872" y="78"/>
                    <a:pt x="905" y="67"/>
                  </a:cubicBezTo>
                  <a:cubicBezTo>
                    <a:pt x="976" y="42"/>
                    <a:pt x="1063" y="46"/>
                    <a:pt x="1129" y="84"/>
                  </a:cubicBezTo>
                  <a:cubicBezTo>
                    <a:pt x="1164" y="105"/>
                    <a:pt x="1189" y="138"/>
                    <a:pt x="1209" y="174"/>
                  </a:cubicBezTo>
                  <a:cubicBezTo>
                    <a:pt x="1231" y="212"/>
                    <a:pt x="1244" y="254"/>
                    <a:pt x="1245" y="298"/>
                  </a:cubicBezTo>
                  <a:cubicBezTo>
                    <a:pt x="1246" y="380"/>
                    <a:pt x="1200" y="457"/>
                    <a:pt x="1124" y="489"/>
                  </a:cubicBezTo>
                  <a:cubicBezTo>
                    <a:pt x="1084" y="506"/>
                    <a:pt x="1039" y="511"/>
                    <a:pt x="997" y="502"/>
                  </a:cubicBezTo>
                  <a:cubicBezTo>
                    <a:pt x="964" y="495"/>
                    <a:pt x="918" y="477"/>
                    <a:pt x="886" y="498"/>
                  </a:cubicBezTo>
                  <a:cubicBezTo>
                    <a:pt x="857" y="517"/>
                    <a:pt x="851" y="554"/>
                    <a:pt x="835" y="582"/>
                  </a:cubicBezTo>
                  <a:cubicBezTo>
                    <a:pt x="809" y="624"/>
                    <a:pt x="759" y="618"/>
                    <a:pt x="718" y="626"/>
                  </a:cubicBezTo>
                  <a:cubicBezTo>
                    <a:pt x="719" y="628"/>
                    <a:pt x="719" y="631"/>
                    <a:pt x="720" y="634"/>
                  </a:cubicBezTo>
                  <a:cubicBezTo>
                    <a:pt x="749" y="627"/>
                    <a:pt x="773" y="606"/>
                    <a:pt x="783" y="577"/>
                  </a:cubicBezTo>
                  <a:cubicBezTo>
                    <a:pt x="792" y="550"/>
                    <a:pt x="780" y="521"/>
                    <a:pt x="756" y="506"/>
                  </a:cubicBezTo>
                  <a:cubicBezTo>
                    <a:pt x="733" y="493"/>
                    <a:pt x="702" y="495"/>
                    <a:pt x="677" y="498"/>
                  </a:cubicBezTo>
                  <a:cubicBezTo>
                    <a:pt x="639" y="502"/>
                    <a:pt x="603" y="512"/>
                    <a:pt x="566" y="513"/>
                  </a:cubicBezTo>
                  <a:cubicBezTo>
                    <a:pt x="522" y="514"/>
                    <a:pt x="480" y="504"/>
                    <a:pt x="443" y="480"/>
                  </a:cubicBezTo>
                  <a:cubicBezTo>
                    <a:pt x="429" y="470"/>
                    <a:pt x="415" y="461"/>
                    <a:pt x="398" y="458"/>
                  </a:cubicBezTo>
                  <a:cubicBezTo>
                    <a:pt x="380" y="455"/>
                    <a:pt x="363" y="456"/>
                    <a:pt x="346" y="460"/>
                  </a:cubicBezTo>
                  <a:cubicBezTo>
                    <a:pt x="305" y="468"/>
                    <a:pt x="267" y="485"/>
                    <a:pt x="225" y="489"/>
                  </a:cubicBezTo>
                  <a:cubicBezTo>
                    <a:pt x="180" y="494"/>
                    <a:pt x="132" y="484"/>
                    <a:pt x="95" y="457"/>
                  </a:cubicBezTo>
                  <a:cubicBezTo>
                    <a:pt x="27" y="408"/>
                    <a:pt x="12" y="316"/>
                    <a:pt x="26" y="239"/>
                  </a:cubicBezTo>
                  <a:cubicBezTo>
                    <a:pt x="33" y="198"/>
                    <a:pt x="49" y="159"/>
                    <a:pt x="70" y="123"/>
                  </a:cubicBezTo>
                  <a:cubicBezTo>
                    <a:pt x="89" y="89"/>
                    <a:pt x="120" y="67"/>
                    <a:pt x="157" y="57"/>
                  </a:cubicBezTo>
                  <a:cubicBezTo>
                    <a:pt x="192" y="47"/>
                    <a:pt x="231" y="48"/>
                    <a:pt x="267" y="53"/>
                  </a:cubicBezTo>
                  <a:cubicBezTo>
                    <a:pt x="286" y="55"/>
                    <a:pt x="305" y="63"/>
                    <a:pt x="324" y="67"/>
                  </a:cubicBezTo>
                  <a:cubicBezTo>
                    <a:pt x="342" y="71"/>
                    <a:pt x="361" y="69"/>
                    <a:pt x="379" y="63"/>
                  </a:cubicBezTo>
                  <a:cubicBezTo>
                    <a:pt x="397" y="57"/>
                    <a:pt x="414" y="48"/>
                    <a:pt x="432" y="41"/>
                  </a:cubicBezTo>
                  <a:cubicBezTo>
                    <a:pt x="456" y="31"/>
                    <a:pt x="480" y="25"/>
                    <a:pt x="505" y="20"/>
                  </a:cubicBezTo>
                  <a:cubicBezTo>
                    <a:pt x="553" y="10"/>
                    <a:pt x="602" y="9"/>
                    <a:pt x="649" y="25"/>
                  </a:cubicBezTo>
                  <a:cubicBezTo>
                    <a:pt x="662" y="29"/>
                    <a:pt x="675" y="34"/>
                    <a:pt x="688" y="40"/>
                  </a:cubicBezTo>
                  <a:cubicBezTo>
                    <a:pt x="691" y="41"/>
                    <a:pt x="692" y="37"/>
                    <a:pt x="690" y="36"/>
                  </a:cubicBezTo>
                  <a:close/>
                </a:path>
              </a:pathLst>
            </a:custGeom>
            <a:solidFill>
              <a:srgbClr val="BDB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" name="Freeform 83"/>
            <p:cNvSpPr/>
            <p:nvPr/>
          </p:nvSpPr>
          <p:spPr bwMode="auto">
            <a:xfrm>
              <a:off x="4649766" y="4817418"/>
              <a:ext cx="168275" cy="2101850"/>
            </a:xfrm>
            <a:custGeom>
              <a:avLst/>
              <a:gdLst>
                <a:gd name="T0" fmla="*/ 53 w 106"/>
                <a:gd name="T1" fmla="*/ 0 h 1324"/>
                <a:gd name="T2" fmla="*/ 0 w 106"/>
                <a:gd name="T3" fmla="*/ 1324 h 1324"/>
                <a:gd name="T4" fmla="*/ 106 w 106"/>
                <a:gd name="T5" fmla="*/ 1324 h 1324"/>
                <a:gd name="T6" fmla="*/ 53 w 106"/>
                <a:gd name="T7" fmla="*/ 0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4">
                  <a:moveTo>
                    <a:pt x="53" y="0"/>
                  </a:moveTo>
                  <a:lnTo>
                    <a:pt x="0" y="1324"/>
                  </a:lnTo>
                  <a:lnTo>
                    <a:pt x="106" y="1324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" name="Freeform 93"/>
            <p:cNvSpPr/>
            <p:nvPr/>
          </p:nvSpPr>
          <p:spPr bwMode="auto">
            <a:xfrm>
              <a:off x="4738666" y="4515793"/>
              <a:ext cx="230188" cy="985838"/>
            </a:xfrm>
            <a:custGeom>
              <a:avLst/>
              <a:gdLst>
                <a:gd name="T0" fmla="*/ 111 w 145"/>
                <a:gd name="T1" fmla="*/ 397 h 621"/>
                <a:gd name="T2" fmla="*/ 58 w 145"/>
                <a:gd name="T3" fmla="*/ 397 h 621"/>
                <a:gd name="T4" fmla="*/ 143 w 145"/>
                <a:gd name="T5" fmla="*/ 311 h 621"/>
                <a:gd name="T6" fmla="*/ 79 w 145"/>
                <a:gd name="T7" fmla="*/ 311 h 621"/>
                <a:gd name="T8" fmla="*/ 145 w 145"/>
                <a:gd name="T9" fmla="*/ 241 h 621"/>
                <a:gd name="T10" fmla="*/ 8 w 145"/>
                <a:gd name="T11" fmla="*/ 0 h 621"/>
                <a:gd name="T12" fmla="*/ 0 w 145"/>
                <a:gd name="T13" fmla="*/ 621 h 621"/>
                <a:gd name="T14" fmla="*/ 111 w 145"/>
                <a:gd name="T15" fmla="*/ 39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21">
                  <a:moveTo>
                    <a:pt x="111" y="397"/>
                  </a:moveTo>
                  <a:lnTo>
                    <a:pt x="58" y="397"/>
                  </a:lnTo>
                  <a:lnTo>
                    <a:pt x="143" y="311"/>
                  </a:lnTo>
                  <a:lnTo>
                    <a:pt x="79" y="311"/>
                  </a:lnTo>
                  <a:lnTo>
                    <a:pt x="145" y="241"/>
                  </a:lnTo>
                  <a:lnTo>
                    <a:pt x="8" y="0"/>
                  </a:lnTo>
                  <a:lnTo>
                    <a:pt x="0" y="621"/>
                  </a:lnTo>
                  <a:lnTo>
                    <a:pt x="111" y="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" name="Freeform 97"/>
            <p:cNvSpPr/>
            <p:nvPr/>
          </p:nvSpPr>
          <p:spPr bwMode="auto">
            <a:xfrm>
              <a:off x="4733904" y="5052368"/>
              <a:ext cx="771525" cy="404813"/>
            </a:xfrm>
            <a:custGeom>
              <a:avLst/>
              <a:gdLst>
                <a:gd name="T0" fmla="*/ 3 w 486"/>
                <a:gd name="T1" fmla="*/ 196 h 255"/>
                <a:gd name="T2" fmla="*/ 119 w 486"/>
                <a:gd name="T3" fmla="*/ 82 h 255"/>
                <a:gd name="T4" fmla="*/ 132 w 486"/>
                <a:gd name="T5" fmla="*/ 140 h 255"/>
                <a:gd name="T6" fmla="*/ 204 w 486"/>
                <a:gd name="T7" fmla="*/ 20 h 255"/>
                <a:gd name="T8" fmla="*/ 222 w 486"/>
                <a:gd name="T9" fmla="*/ 96 h 255"/>
                <a:gd name="T10" fmla="*/ 278 w 486"/>
                <a:gd name="T11" fmla="*/ 0 h 255"/>
                <a:gd name="T12" fmla="*/ 486 w 486"/>
                <a:gd name="T13" fmla="*/ 138 h 255"/>
                <a:gd name="T14" fmla="*/ 0 w 486"/>
                <a:gd name="T15" fmla="*/ 255 h 255"/>
                <a:gd name="T16" fmla="*/ 3 w 486"/>
                <a:gd name="T17" fmla="*/ 19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5">
                  <a:moveTo>
                    <a:pt x="3" y="196"/>
                  </a:moveTo>
                  <a:lnTo>
                    <a:pt x="119" y="82"/>
                  </a:lnTo>
                  <a:lnTo>
                    <a:pt x="132" y="140"/>
                  </a:lnTo>
                  <a:lnTo>
                    <a:pt x="204" y="20"/>
                  </a:lnTo>
                  <a:lnTo>
                    <a:pt x="222" y="96"/>
                  </a:lnTo>
                  <a:lnTo>
                    <a:pt x="278" y="0"/>
                  </a:lnTo>
                  <a:lnTo>
                    <a:pt x="486" y="138"/>
                  </a:lnTo>
                  <a:lnTo>
                    <a:pt x="0" y="255"/>
                  </a:lnTo>
                  <a:lnTo>
                    <a:pt x="3" y="1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" name="Freeform 101"/>
            <p:cNvSpPr/>
            <p:nvPr/>
          </p:nvSpPr>
          <p:spPr bwMode="auto">
            <a:xfrm>
              <a:off x="4738666" y="4750743"/>
              <a:ext cx="482600" cy="644525"/>
            </a:xfrm>
            <a:custGeom>
              <a:avLst/>
              <a:gdLst>
                <a:gd name="T0" fmla="*/ 40 w 304"/>
                <a:gd name="T1" fmla="*/ 202 h 406"/>
                <a:gd name="T2" fmla="*/ 74 w 304"/>
                <a:gd name="T3" fmla="*/ 230 h 406"/>
                <a:gd name="T4" fmla="*/ 63 w 304"/>
                <a:gd name="T5" fmla="*/ 126 h 406"/>
                <a:gd name="T6" fmla="*/ 103 w 304"/>
                <a:gd name="T7" fmla="*/ 160 h 406"/>
                <a:gd name="T8" fmla="*/ 95 w 304"/>
                <a:gd name="T9" fmla="*/ 79 h 406"/>
                <a:gd name="T10" fmla="*/ 304 w 304"/>
                <a:gd name="T11" fmla="*/ 0 h 406"/>
                <a:gd name="T12" fmla="*/ 0 w 304"/>
                <a:gd name="T13" fmla="*/ 406 h 406"/>
                <a:gd name="T14" fmla="*/ 40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40" y="202"/>
                  </a:moveTo>
                  <a:lnTo>
                    <a:pt x="74" y="230"/>
                  </a:lnTo>
                  <a:lnTo>
                    <a:pt x="63" y="126"/>
                  </a:lnTo>
                  <a:lnTo>
                    <a:pt x="103" y="160"/>
                  </a:lnTo>
                  <a:lnTo>
                    <a:pt x="95" y="79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40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" name="Freeform 103"/>
            <p:cNvSpPr/>
            <p:nvPr/>
          </p:nvSpPr>
          <p:spPr bwMode="auto">
            <a:xfrm>
              <a:off x="4738666" y="4750743"/>
              <a:ext cx="482600" cy="644525"/>
            </a:xfrm>
            <a:custGeom>
              <a:avLst/>
              <a:gdLst>
                <a:gd name="T0" fmla="*/ 190 w 304"/>
                <a:gd name="T1" fmla="*/ 328 h 406"/>
                <a:gd name="T2" fmla="*/ 158 w 304"/>
                <a:gd name="T3" fmla="*/ 300 h 406"/>
                <a:gd name="T4" fmla="*/ 256 w 304"/>
                <a:gd name="T5" fmla="*/ 288 h 406"/>
                <a:gd name="T6" fmla="*/ 214 w 304"/>
                <a:gd name="T7" fmla="*/ 252 h 406"/>
                <a:gd name="T8" fmla="*/ 291 w 304"/>
                <a:gd name="T9" fmla="*/ 244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8"/>
                  </a:moveTo>
                  <a:lnTo>
                    <a:pt x="158" y="300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1" y="244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" name="Freeform 111"/>
            <p:cNvSpPr/>
            <p:nvPr/>
          </p:nvSpPr>
          <p:spPr bwMode="auto">
            <a:xfrm>
              <a:off x="4743429" y="4515793"/>
              <a:ext cx="200025" cy="844550"/>
            </a:xfrm>
            <a:custGeom>
              <a:avLst/>
              <a:gdLst>
                <a:gd name="T0" fmla="*/ 5 w 126"/>
                <a:gd name="T1" fmla="*/ 0 h 532"/>
                <a:gd name="T2" fmla="*/ 0 w 126"/>
                <a:gd name="T3" fmla="*/ 532 h 532"/>
                <a:gd name="T4" fmla="*/ 2 w 126"/>
                <a:gd name="T5" fmla="*/ 526 h 532"/>
                <a:gd name="T6" fmla="*/ 37 w 126"/>
                <a:gd name="T7" fmla="*/ 350 h 532"/>
                <a:gd name="T8" fmla="*/ 71 w 126"/>
                <a:gd name="T9" fmla="*/ 378 h 532"/>
                <a:gd name="T10" fmla="*/ 60 w 126"/>
                <a:gd name="T11" fmla="*/ 274 h 532"/>
                <a:gd name="T12" fmla="*/ 87 w 126"/>
                <a:gd name="T13" fmla="*/ 297 h 532"/>
                <a:gd name="T14" fmla="*/ 92 w 126"/>
                <a:gd name="T15" fmla="*/ 294 h 532"/>
                <a:gd name="T16" fmla="*/ 100 w 126"/>
                <a:gd name="T17" fmla="*/ 285 h 532"/>
                <a:gd name="T18" fmla="*/ 100 w 126"/>
                <a:gd name="T19" fmla="*/ 285 h 532"/>
                <a:gd name="T20" fmla="*/ 100 w 126"/>
                <a:gd name="T21" fmla="*/ 285 h 532"/>
                <a:gd name="T22" fmla="*/ 92 w 126"/>
                <a:gd name="T23" fmla="*/ 227 h 532"/>
                <a:gd name="T24" fmla="*/ 126 w 126"/>
                <a:gd name="T25" fmla="*/ 215 h 532"/>
                <a:gd name="T26" fmla="*/ 5 w 126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" h="532">
                  <a:moveTo>
                    <a:pt x="5" y="0"/>
                  </a:moveTo>
                  <a:lnTo>
                    <a:pt x="0" y="532"/>
                  </a:lnTo>
                  <a:lnTo>
                    <a:pt x="2" y="526"/>
                  </a:lnTo>
                  <a:lnTo>
                    <a:pt x="37" y="350"/>
                  </a:lnTo>
                  <a:lnTo>
                    <a:pt x="71" y="378"/>
                  </a:lnTo>
                  <a:lnTo>
                    <a:pt x="60" y="274"/>
                  </a:lnTo>
                  <a:lnTo>
                    <a:pt x="87" y="297"/>
                  </a:lnTo>
                  <a:lnTo>
                    <a:pt x="92" y="294"/>
                  </a:lnTo>
                  <a:lnTo>
                    <a:pt x="100" y="285"/>
                  </a:lnTo>
                  <a:lnTo>
                    <a:pt x="100" y="285"/>
                  </a:lnTo>
                  <a:lnTo>
                    <a:pt x="100" y="285"/>
                  </a:lnTo>
                  <a:lnTo>
                    <a:pt x="92" y="227"/>
                  </a:lnTo>
                  <a:lnTo>
                    <a:pt x="126" y="215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" name="Freeform 114"/>
            <p:cNvSpPr>
              <a:spLocks noEditPoints="1"/>
            </p:cNvSpPr>
            <p:nvPr/>
          </p:nvSpPr>
          <p:spPr bwMode="auto">
            <a:xfrm>
              <a:off x="5078391" y="4750743"/>
              <a:ext cx="142875" cy="404813"/>
            </a:xfrm>
            <a:custGeom>
              <a:avLst/>
              <a:gdLst>
                <a:gd name="T0" fmla="*/ 26 w 90"/>
                <a:gd name="T1" fmla="*/ 249 h 255"/>
                <a:gd name="T2" fmla="*/ 0 w 90"/>
                <a:gd name="T3" fmla="*/ 252 h 255"/>
                <a:gd name="T4" fmla="*/ 26 w 90"/>
                <a:gd name="T5" fmla="*/ 249 h 255"/>
                <a:gd name="T6" fmla="*/ 24 w 90"/>
                <a:gd name="T7" fmla="*/ 255 h 255"/>
                <a:gd name="T8" fmla="*/ 26 w 90"/>
                <a:gd name="T9" fmla="*/ 249 h 255"/>
                <a:gd name="T10" fmla="*/ 90 w 90"/>
                <a:gd name="T11" fmla="*/ 0 h 255"/>
                <a:gd name="T12" fmla="*/ 79 w 90"/>
                <a:gd name="T13" fmla="*/ 202 h 255"/>
                <a:gd name="T14" fmla="*/ 79 w 90"/>
                <a:gd name="T15" fmla="*/ 202 h 255"/>
                <a:gd name="T16" fmla="*/ 90 w 90"/>
                <a:gd name="T1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255">
                  <a:moveTo>
                    <a:pt x="26" y="249"/>
                  </a:moveTo>
                  <a:lnTo>
                    <a:pt x="0" y="252"/>
                  </a:lnTo>
                  <a:lnTo>
                    <a:pt x="26" y="249"/>
                  </a:lnTo>
                  <a:lnTo>
                    <a:pt x="24" y="255"/>
                  </a:lnTo>
                  <a:lnTo>
                    <a:pt x="26" y="249"/>
                  </a:lnTo>
                  <a:close/>
                  <a:moveTo>
                    <a:pt x="90" y="0"/>
                  </a:moveTo>
                  <a:lnTo>
                    <a:pt x="79" y="202"/>
                  </a:lnTo>
                  <a:lnTo>
                    <a:pt x="79" y="20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" name="Freeform 115"/>
            <p:cNvSpPr>
              <a:spLocks noEditPoints="1"/>
            </p:cNvSpPr>
            <p:nvPr/>
          </p:nvSpPr>
          <p:spPr bwMode="auto">
            <a:xfrm>
              <a:off x="5078391" y="4750743"/>
              <a:ext cx="142875" cy="404813"/>
            </a:xfrm>
            <a:custGeom>
              <a:avLst/>
              <a:gdLst>
                <a:gd name="T0" fmla="*/ 26 w 90"/>
                <a:gd name="T1" fmla="*/ 249 h 255"/>
                <a:gd name="T2" fmla="*/ 0 w 90"/>
                <a:gd name="T3" fmla="*/ 252 h 255"/>
                <a:gd name="T4" fmla="*/ 26 w 90"/>
                <a:gd name="T5" fmla="*/ 249 h 255"/>
                <a:gd name="T6" fmla="*/ 24 w 90"/>
                <a:gd name="T7" fmla="*/ 255 h 255"/>
                <a:gd name="T8" fmla="*/ 26 w 90"/>
                <a:gd name="T9" fmla="*/ 249 h 255"/>
                <a:gd name="T10" fmla="*/ 90 w 90"/>
                <a:gd name="T11" fmla="*/ 0 h 255"/>
                <a:gd name="T12" fmla="*/ 79 w 90"/>
                <a:gd name="T13" fmla="*/ 202 h 255"/>
                <a:gd name="T14" fmla="*/ 79 w 90"/>
                <a:gd name="T15" fmla="*/ 202 h 255"/>
                <a:gd name="T16" fmla="*/ 90 w 90"/>
                <a:gd name="T1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255">
                  <a:moveTo>
                    <a:pt x="26" y="249"/>
                  </a:moveTo>
                  <a:lnTo>
                    <a:pt x="0" y="252"/>
                  </a:lnTo>
                  <a:lnTo>
                    <a:pt x="26" y="249"/>
                  </a:lnTo>
                  <a:lnTo>
                    <a:pt x="24" y="255"/>
                  </a:lnTo>
                  <a:lnTo>
                    <a:pt x="26" y="249"/>
                  </a:lnTo>
                  <a:moveTo>
                    <a:pt x="90" y="0"/>
                  </a:moveTo>
                  <a:lnTo>
                    <a:pt x="79" y="202"/>
                  </a:lnTo>
                  <a:lnTo>
                    <a:pt x="79" y="202"/>
                  </a:lnTo>
                  <a:lnTo>
                    <a:pt x="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087" name="Freeform 196"/>
            <p:cNvSpPr/>
            <p:nvPr/>
          </p:nvSpPr>
          <p:spPr bwMode="auto">
            <a:xfrm>
              <a:off x="5724504" y="4599931"/>
              <a:ext cx="46038" cy="79375"/>
            </a:xfrm>
            <a:custGeom>
              <a:avLst/>
              <a:gdLst>
                <a:gd name="T0" fmla="*/ 10 w 29"/>
                <a:gd name="T1" fmla="*/ 0 h 50"/>
                <a:gd name="T2" fmla="*/ 0 w 29"/>
                <a:gd name="T3" fmla="*/ 31 h 50"/>
                <a:gd name="T4" fmla="*/ 0 w 29"/>
                <a:gd name="T5" fmla="*/ 39 h 50"/>
                <a:gd name="T6" fmla="*/ 2 w 29"/>
                <a:gd name="T7" fmla="*/ 36 h 50"/>
                <a:gd name="T8" fmla="*/ 10 w 29"/>
                <a:gd name="T9" fmla="*/ 14 h 50"/>
                <a:gd name="T10" fmla="*/ 18 w 29"/>
                <a:gd name="T11" fmla="*/ 31 h 50"/>
                <a:gd name="T12" fmla="*/ 29 w 29"/>
                <a:gd name="T13" fmla="*/ 50 h 50"/>
                <a:gd name="T14" fmla="*/ 10 w 29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0">
                  <a:moveTo>
                    <a:pt x="10" y="0"/>
                  </a:moveTo>
                  <a:lnTo>
                    <a:pt x="0" y="31"/>
                  </a:lnTo>
                  <a:lnTo>
                    <a:pt x="0" y="39"/>
                  </a:lnTo>
                  <a:lnTo>
                    <a:pt x="2" y="36"/>
                  </a:lnTo>
                  <a:lnTo>
                    <a:pt x="10" y="14"/>
                  </a:lnTo>
                  <a:lnTo>
                    <a:pt x="18" y="31"/>
                  </a:lnTo>
                  <a:lnTo>
                    <a:pt x="29" y="5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" name="Freeform 197"/>
            <p:cNvSpPr/>
            <p:nvPr/>
          </p:nvSpPr>
          <p:spPr bwMode="auto">
            <a:xfrm>
              <a:off x="5724504" y="4599931"/>
              <a:ext cx="46038" cy="79375"/>
            </a:xfrm>
            <a:custGeom>
              <a:avLst/>
              <a:gdLst>
                <a:gd name="T0" fmla="*/ 10 w 29"/>
                <a:gd name="T1" fmla="*/ 0 h 50"/>
                <a:gd name="T2" fmla="*/ 0 w 29"/>
                <a:gd name="T3" fmla="*/ 31 h 50"/>
                <a:gd name="T4" fmla="*/ 0 w 29"/>
                <a:gd name="T5" fmla="*/ 39 h 50"/>
                <a:gd name="T6" fmla="*/ 2 w 29"/>
                <a:gd name="T7" fmla="*/ 36 h 50"/>
                <a:gd name="T8" fmla="*/ 10 w 29"/>
                <a:gd name="T9" fmla="*/ 14 h 50"/>
                <a:gd name="T10" fmla="*/ 18 w 29"/>
                <a:gd name="T11" fmla="*/ 31 h 50"/>
                <a:gd name="T12" fmla="*/ 29 w 29"/>
                <a:gd name="T13" fmla="*/ 50 h 50"/>
                <a:gd name="T14" fmla="*/ 10 w 29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0">
                  <a:moveTo>
                    <a:pt x="10" y="0"/>
                  </a:moveTo>
                  <a:lnTo>
                    <a:pt x="0" y="31"/>
                  </a:lnTo>
                  <a:lnTo>
                    <a:pt x="0" y="39"/>
                  </a:lnTo>
                  <a:lnTo>
                    <a:pt x="2" y="36"/>
                  </a:lnTo>
                  <a:lnTo>
                    <a:pt x="10" y="14"/>
                  </a:lnTo>
                  <a:lnTo>
                    <a:pt x="18" y="31"/>
                  </a:lnTo>
                  <a:lnTo>
                    <a:pt x="29" y="5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" name="Freeform 198"/>
            <p:cNvSpPr/>
            <p:nvPr/>
          </p:nvSpPr>
          <p:spPr bwMode="auto">
            <a:xfrm>
              <a:off x="5727679" y="4622156"/>
              <a:ext cx="25400" cy="34925"/>
            </a:xfrm>
            <a:custGeom>
              <a:avLst/>
              <a:gdLst>
                <a:gd name="T0" fmla="*/ 8 w 16"/>
                <a:gd name="T1" fmla="*/ 0 h 22"/>
                <a:gd name="T2" fmla="*/ 0 w 16"/>
                <a:gd name="T3" fmla="*/ 22 h 22"/>
                <a:gd name="T4" fmla="*/ 8 w 16"/>
                <a:gd name="T5" fmla="*/ 6 h 22"/>
                <a:gd name="T6" fmla="*/ 16 w 16"/>
                <a:gd name="T7" fmla="*/ 17 h 22"/>
                <a:gd name="T8" fmla="*/ 8 w 1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2">
                  <a:moveTo>
                    <a:pt x="8" y="0"/>
                  </a:moveTo>
                  <a:lnTo>
                    <a:pt x="0" y="22"/>
                  </a:lnTo>
                  <a:lnTo>
                    <a:pt x="8" y="6"/>
                  </a:lnTo>
                  <a:lnTo>
                    <a:pt x="16" y="1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090" name="图片 108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9189" y="3224422"/>
              <a:ext cx="274149" cy="502273"/>
            </a:xfrm>
            <a:prstGeom prst="rect">
              <a:avLst/>
            </a:prstGeom>
          </p:spPr>
        </p:pic>
        <p:grpSp>
          <p:nvGrpSpPr>
            <p:cNvPr id="1098" name="组合 1097"/>
            <p:cNvGrpSpPr/>
            <p:nvPr/>
          </p:nvGrpSpPr>
          <p:grpSpPr>
            <a:xfrm>
              <a:off x="2050018" y="3234414"/>
              <a:ext cx="1760555" cy="522185"/>
              <a:chOff x="2786063" y="1312864"/>
              <a:chExt cx="3644900" cy="1081087"/>
            </a:xfrm>
          </p:grpSpPr>
          <p:sp>
            <p:nvSpPr>
              <p:cNvPr id="1099" name="Freeform 2360"/>
              <p:cNvSpPr/>
              <p:nvPr/>
            </p:nvSpPr>
            <p:spPr bwMode="auto">
              <a:xfrm>
                <a:off x="3398838" y="1958976"/>
                <a:ext cx="423863" cy="100013"/>
              </a:xfrm>
              <a:custGeom>
                <a:avLst/>
                <a:gdLst>
                  <a:gd name="T0" fmla="*/ 119 w 119"/>
                  <a:gd name="T1" fmla="*/ 14 h 28"/>
                  <a:gd name="T2" fmla="*/ 105 w 119"/>
                  <a:gd name="T3" fmla="*/ 28 h 28"/>
                  <a:gd name="T4" fmla="*/ 14 w 119"/>
                  <a:gd name="T5" fmla="*/ 28 h 28"/>
                  <a:gd name="T6" fmla="*/ 0 w 119"/>
                  <a:gd name="T7" fmla="*/ 14 h 28"/>
                  <a:gd name="T8" fmla="*/ 14 w 119"/>
                  <a:gd name="T9" fmla="*/ 0 h 28"/>
                  <a:gd name="T10" fmla="*/ 105 w 119"/>
                  <a:gd name="T11" fmla="*/ 0 h 28"/>
                  <a:gd name="T12" fmla="*/ 119 w 119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28">
                    <a:moveTo>
                      <a:pt x="119" y="14"/>
                    </a:moveTo>
                    <a:cubicBezTo>
                      <a:pt x="119" y="22"/>
                      <a:pt x="112" y="28"/>
                      <a:pt x="105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12" y="0"/>
                      <a:pt x="119" y="7"/>
                      <a:pt x="119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1" name="Freeform 2361"/>
              <p:cNvSpPr/>
              <p:nvPr/>
            </p:nvSpPr>
            <p:spPr bwMode="auto">
              <a:xfrm>
                <a:off x="4686301" y="1901826"/>
                <a:ext cx="420688" cy="100013"/>
              </a:xfrm>
              <a:custGeom>
                <a:avLst/>
                <a:gdLst>
                  <a:gd name="T0" fmla="*/ 118 w 118"/>
                  <a:gd name="T1" fmla="*/ 14 h 28"/>
                  <a:gd name="T2" fmla="*/ 104 w 118"/>
                  <a:gd name="T3" fmla="*/ 28 h 28"/>
                  <a:gd name="T4" fmla="*/ 14 w 118"/>
                  <a:gd name="T5" fmla="*/ 28 h 28"/>
                  <a:gd name="T6" fmla="*/ 0 w 118"/>
                  <a:gd name="T7" fmla="*/ 14 h 28"/>
                  <a:gd name="T8" fmla="*/ 14 w 118"/>
                  <a:gd name="T9" fmla="*/ 0 h 28"/>
                  <a:gd name="T10" fmla="*/ 104 w 118"/>
                  <a:gd name="T11" fmla="*/ 0 h 28"/>
                  <a:gd name="T12" fmla="*/ 118 w 118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28">
                    <a:moveTo>
                      <a:pt x="118" y="14"/>
                    </a:moveTo>
                    <a:cubicBezTo>
                      <a:pt x="118" y="22"/>
                      <a:pt x="112" y="28"/>
                      <a:pt x="10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2" y="0"/>
                      <a:pt x="118" y="7"/>
                      <a:pt x="118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2" name="Freeform 2362"/>
              <p:cNvSpPr/>
              <p:nvPr/>
            </p:nvSpPr>
            <p:spPr bwMode="auto">
              <a:xfrm>
                <a:off x="4686301" y="2085976"/>
                <a:ext cx="420688" cy="104775"/>
              </a:xfrm>
              <a:custGeom>
                <a:avLst/>
                <a:gdLst>
                  <a:gd name="T0" fmla="*/ 118 w 118"/>
                  <a:gd name="T1" fmla="*/ 14 h 29"/>
                  <a:gd name="T2" fmla="*/ 104 w 118"/>
                  <a:gd name="T3" fmla="*/ 29 h 29"/>
                  <a:gd name="T4" fmla="*/ 14 w 118"/>
                  <a:gd name="T5" fmla="*/ 29 h 29"/>
                  <a:gd name="T6" fmla="*/ 0 w 118"/>
                  <a:gd name="T7" fmla="*/ 14 h 29"/>
                  <a:gd name="T8" fmla="*/ 14 w 118"/>
                  <a:gd name="T9" fmla="*/ 0 h 29"/>
                  <a:gd name="T10" fmla="*/ 104 w 118"/>
                  <a:gd name="T11" fmla="*/ 0 h 29"/>
                  <a:gd name="T12" fmla="*/ 118 w 118"/>
                  <a:gd name="T13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29">
                    <a:moveTo>
                      <a:pt x="118" y="14"/>
                    </a:moveTo>
                    <a:cubicBezTo>
                      <a:pt x="118" y="22"/>
                      <a:pt x="112" y="29"/>
                      <a:pt x="10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6" y="29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2" y="0"/>
                      <a:pt x="118" y="7"/>
                      <a:pt x="118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3" name="Freeform 2363"/>
              <p:cNvSpPr/>
              <p:nvPr/>
            </p:nvSpPr>
            <p:spPr bwMode="auto">
              <a:xfrm>
                <a:off x="3559176" y="1798639"/>
                <a:ext cx="98425" cy="423863"/>
              </a:xfrm>
              <a:custGeom>
                <a:avLst/>
                <a:gdLst>
                  <a:gd name="T0" fmla="*/ 14 w 28"/>
                  <a:gd name="T1" fmla="*/ 119 h 119"/>
                  <a:gd name="T2" fmla="*/ 0 w 28"/>
                  <a:gd name="T3" fmla="*/ 105 h 119"/>
                  <a:gd name="T4" fmla="*/ 0 w 28"/>
                  <a:gd name="T5" fmla="*/ 14 h 119"/>
                  <a:gd name="T6" fmla="*/ 14 w 28"/>
                  <a:gd name="T7" fmla="*/ 0 h 119"/>
                  <a:gd name="T8" fmla="*/ 28 w 28"/>
                  <a:gd name="T9" fmla="*/ 14 h 119"/>
                  <a:gd name="T10" fmla="*/ 28 w 28"/>
                  <a:gd name="T11" fmla="*/ 105 h 119"/>
                  <a:gd name="T12" fmla="*/ 14 w 28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19">
                    <a:moveTo>
                      <a:pt x="14" y="119"/>
                    </a:moveTo>
                    <a:cubicBezTo>
                      <a:pt x="7" y="119"/>
                      <a:pt x="0" y="113"/>
                      <a:pt x="0" y="10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ubicBezTo>
                      <a:pt x="28" y="105"/>
                      <a:pt x="28" y="105"/>
                      <a:pt x="28" y="105"/>
                    </a:cubicBezTo>
                    <a:cubicBezTo>
                      <a:pt x="28" y="113"/>
                      <a:pt x="22" y="119"/>
                      <a:pt x="14" y="119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4" name="Freeform 2364"/>
              <p:cNvSpPr/>
              <p:nvPr/>
            </p:nvSpPr>
            <p:spPr bwMode="auto">
              <a:xfrm>
                <a:off x="2981326" y="1755776"/>
                <a:ext cx="100013" cy="103188"/>
              </a:xfrm>
              <a:custGeom>
                <a:avLst/>
                <a:gdLst>
                  <a:gd name="T0" fmla="*/ 6 w 28"/>
                  <a:gd name="T1" fmla="*/ 15 h 29"/>
                  <a:gd name="T2" fmla="*/ 5 w 28"/>
                  <a:gd name="T3" fmla="*/ 20 h 29"/>
                  <a:gd name="T4" fmla="*/ 3 w 28"/>
                  <a:gd name="T5" fmla="*/ 24 h 29"/>
                  <a:gd name="T6" fmla="*/ 11 w 28"/>
                  <a:gd name="T7" fmla="*/ 28 h 29"/>
                  <a:gd name="T8" fmla="*/ 21 w 28"/>
                  <a:gd name="T9" fmla="*/ 29 h 29"/>
                  <a:gd name="T10" fmla="*/ 26 w 28"/>
                  <a:gd name="T11" fmla="*/ 26 h 29"/>
                  <a:gd name="T12" fmla="*/ 22 w 28"/>
                  <a:gd name="T13" fmla="*/ 16 h 29"/>
                  <a:gd name="T14" fmla="*/ 20 w 28"/>
                  <a:gd name="T15" fmla="*/ 0 h 29"/>
                  <a:gd name="T16" fmla="*/ 9 w 28"/>
                  <a:gd name="T17" fmla="*/ 1 h 29"/>
                  <a:gd name="T18" fmla="*/ 1 w 28"/>
                  <a:gd name="T19" fmla="*/ 5 h 29"/>
                  <a:gd name="T20" fmla="*/ 4 w 28"/>
                  <a:gd name="T21" fmla="*/ 8 h 29"/>
                  <a:gd name="T22" fmla="*/ 6 w 28"/>
                  <a:gd name="T2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9">
                    <a:moveTo>
                      <a:pt x="6" y="15"/>
                    </a:moveTo>
                    <a:cubicBezTo>
                      <a:pt x="6" y="17"/>
                      <a:pt x="6" y="18"/>
                      <a:pt x="5" y="20"/>
                    </a:cubicBezTo>
                    <a:cubicBezTo>
                      <a:pt x="4" y="21"/>
                      <a:pt x="3" y="22"/>
                      <a:pt x="3" y="24"/>
                    </a:cubicBezTo>
                    <a:cubicBezTo>
                      <a:pt x="2" y="27"/>
                      <a:pt x="9" y="28"/>
                      <a:pt x="11" y="28"/>
                    </a:cubicBezTo>
                    <a:cubicBezTo>
                      <a:pt x="14" y="29"/>
                      <a:pt x="18" y="29"/>
                      <a:pt x="21" y="29"/>
                    </a:cubicBezTo>
                    <a:cubicBezTo>
                      <a:pt x="24" y="29"/>
                      <a:pt x="26" y="28"/>
                      <a:pt x="26" y="26"/>
                    </a:cubicBezTo>
                    <a:cubicBezTo>
                      <a:pt x="25" y="22"/>
                      <a:pt x="23" y="20"/>
                      <a:pt x="22" y="16"/>
                    </a:cubicBezTo>
                    <a:cubicBezTo>
                      <a:pt x="22" y="12"/>
                      <a:pt x="28" y="2"/>
                      <a:pt x="20" y="0"/>
                    </a:cubicBezTo>
                    <a:cubicBezTo>
                      <a:pt x="17" y="0"/>
                      <a:pt x="13" y="0"/>
                      <a:pt x="9" y="1"/>
                    </a:cubicBezTo>
                    <a:cubicBezTo>
                      <a:pt x="7" y="1"/>
                      <a:pt x="0" y="1"/>
                      <a:pt x="1" y="5"/>
                    </a:cubicBezTo>
                    <a:cubicBezTo>
                      <a:pt x="1" y="7"/>
                      <a:pt x="3" y="7"/>
                      <a:pt x="4" y="8"/>
                    </a:cubicBezTo>
                    <a:cubicBezTo>
                      <a:pt x="6" y="10"/>
                      <a:pt x="6" y="12"/>
                      <a:pt x="6" y="15"/>
                    </a:cubicBezTo>
                    <a:close/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5" name="Freeform 2365"/>
              <p:cNvSpPr/>
              <p:nvPr/>
            </p:nvSpPr>
            <p:spPr bwMode="auto">
              <a:xfrm>
                <a:off x="2992438" y="1784351"/>
                <a:ext cx="14288" cy="49213"/>
              </a:xfrm>
              <a:custGeom>
                <a:avLst/>
                <a:gdLst>
                  <a:gd name="T0" fmla="*/ 0 w 4"/>
                  <a:gd name="T1" fmla="*/ 1 h 14"/>
                  <a:gd name="T2" fmla="*/ 2 w 4"/>
                  <a:gd name="T3" fmla="*/ 5 h 14"/>
                  <a:gd name="T4" fmla="*/ 1 w 4"/>
                  <a:gd name="T5" fmla="*/ 13 h 14"/>
                  <a:gd name="T6" fmla="*/ 1 w 4"/>
                  <a:gd name="T7" fmla="*/ 13 h 14"/>
                  <a:gd name="T8" fmla="*/ 3 w 4"/>
                  <a:gd name="T9" fmla="*/ 5 h 14"/>
                  <a:gd name="T10" fmla="*/ 3 w 4"/>
                  <a:gd name="T11" fmla="*/ 4 h 14"/>
                  <a:gd name="T12" fmla="*/ 2 w 4"/>
                  <a:gd name="T13" fmla="*/ 1 h 14"/>
                  <a:gd name="T14" fmla="*/ 0 w 4"/>
                  <a:gd name="T15" fmla="*/ 0 h 14"/>
                  <a:gd name="T16" fmla="*/ 0 w 4"/>
                  <a:gd name="T17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4">
                    <a:moveTo>
                      <a:pt x="0" y="1"/>
                    </a:moveTo>
                    <a:cubicBezTo>
                      <a:pt x="0" y="3"/>
                      <a:pt x="2" y="3"/>
                      <a:pt x="2" y="5"/>
                    </a:cubicBezTo>
                    <a:cubicBezTo>
                      <a:pt x="4" y="7"/>
                      <a:pt x="2" y="11"/>
                      <a:pt x="1" y="13"/>
                    </a:cubicBezTo>
                    <a:cubicBezTo>
                      <a:pt x="0" y="13"/>
                      <a:pt x="1" y="14"/>
                      <a:pt x="1" y="13"/>
                    </a:cubicBezTo>
                    <a:cubicBezTo>
                      <a:pt x="3" y="11"/>
                      <a:pt x="4" y="8"/>
                      <a:pt x="3" y="5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6" name="Freeform 2366"/>
              <p:cNvSpPr/>
              <p:nvPr/>
            </p:nvSpPr>
            <p:spPr bwMode="auto">
              <a:xfrm>
                <a:off x="3063876" y="1787526"/>
                <a:ext cx="11113" cy="53975"/>
              </a:xfrm>
              <a:custGeom>
                <a:avLst/>
                <a:gdLst>
                  <a:gd name="T0" fmla="*/ 1 w 3"/>
                  <a:gd name="T1" fmla="*/ 0 h 15"/>
                  <a:gd name="T2" fmla="*/ 0 w 3"/>
                  <a:gd name="T3" fmla="*/ 5 h 15"/>
                  <a:gd name="T4" fmla="*/ 1 w 3"/>
                  <a:gd name="T5" fmla="*/ 14 h 15"/>
                  <a:gd name="T6" fmla="*/ 2 w 3"/>
                  <a:gd name="T7" fmla="*/ 13 h 15"/>
                  <a:gd name="T8" fmla="*/ 1 w 3"/>
                  <a:gd name="T9" fmla="*/ 6 h 15"/>
                  <a:gd name="T10" fmla="*/ 2 w 3"/>
                  <a:gd name="T11" fmla="*/ 1 h 15"/>
                  <a:gd name="T12" fmla="*/ 1 w 3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5">
                    <a:moveTo>
                      <a:pt x="1" y="0"/>
                    </a:moveTo>
                    <a:cubicBezTo>
                      <a:pt x="0" y="1"/>
                      <a:pt x="0" y="3"/>
                      <a:pt x="0" y="5"/>
                    </a:cubicBezTo>
                    <a:cubicBezTo>
                      <a:pt x="0" y="8"/>
                      <a:pt x="1" y="11"/>
                      <a:pt x="1" y="14"/>
                    </a:cubicBezTo>
                    <a:cubicBezTo>
                      <a:pt x="2" y="15"/>
                      <a:pt x="3" y="13"/>
                      <a:pt x="2" y="13"/>
                    </a:cubicBezTo>
                    <a:cubicBezTo>
                      <a:pt x="0" y="13"/>
                      <a:pt x="1" y="7"/>
                      <a:pt x="1" y="6"/>
                    </a:cubicBezTo>
                    <a:cubicBezTo>
                      <a:pt x="1" y="4"/>
                      <a:pt x="1" y="3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7" name="Freeform 2367"/>
              <p:cNvSpPr/>
              <p:nvPr/>
            </p:nvSpPr>
            <p:spPr bwMode="auto">
              <a:xfrm>
                <a:off x="2814638" y="1412876"/>
                <a:ext cx="481013" cy="395288"/>
              </a:xfrm>
              <a:custGeom>
                <a:avLst/>
                <a:gdLst>
                  <a:gd name="T0" fmla="*/ 23 w 135"/>
                  <a:gd name="T1" fmla="*/ 24 h 111"/>
                  <a:gd name="T2" fmla="*/ 19 w 135"/>
                  <a:gd name="T3" fmla="*/ 35 h 111"/>
                  <a:gd name="T4" fmla="*/ 19 w 135"/>
                  <a:gd name="T5" fmla="*/ 43 h 111"/>
                  <a:gd name="T6" fmla="*/ 17 w 135"/>
                  <a:gd name="T7" fmla="*/ 49 h 111"/>
                  <a:gd name="T8" fmla="*/ 12 w 135"/>
                  <a:gd name="T9" fmla="*/ 62 h 111"/>
                  <a:gd name="T10" fmla="*/ 7 w 135"/>
                  <a:gd name="T11" fmla="*/ 75 h 111"/>
                  <a:gd name="T12" fmla="*/ 44 w 135"/>
                  <a:gd name="T13" fmla="*/ 108 h 111"/>
                  <a:gd name="T14" fmla="*/ 72 w 135"/>
                  <a:gd name="T15" fmla="*/ 110 h 111"/>
                  <a:gd name="T16" fmla="*/ 86 w 135"/>
                  <a:gd name="T17" fmla="*/ 110 h 111"/>
                  <a:gd name="T18" fmla="*/ 100 w 135"/>
                  <a:gd name="T19" fmla="*/ 105 h 111"/>
                  <a:gd name="T20" fmla="*/ 110 w 135"/>
                  <a:gd name="T21" fmla="*/ 96 h 111"/>
                  <a:gd name="T22" fmla="*/ 115 w 135"/>
                  <a:gd name="T23" fmla="*/ 90 h 111"/>
                  <a:gd name="T24" fmla="*/ 121 w 135"/>
                  <a:gd name="T25" fmla="*/ 89 h 111"/>
                  <a:gd name="T26" fmla="*/ 130 w 135"/>
                  <a:gd name="T27" fmla="*/ 85 h 111"/>
                  <a:gd name="T28" fmla="*/ 133 w 135"/>
                  <a:gd name="T29" fmla="*/ 70 h 111"/>
                  <a:gd name="T30" fmla="*/ 128 w 135"/>
                  <a:gd name="T31" fmla="*/ 66 h 111"/>
                  <a:gd name="T32" fmla="*/ 120 w 135"/>
                  <a:gd name="T33" fmla="*/ 65 h 111"/>
                  <a:gd name="T34" fmla="*/ 119 w 135"/>
                  <a:gd name="T35" fmla="*/ 43 h 111"/>
                  <a:gd name="T36" fmla="*/ 111 w 135"/>
                  <a:gd name="T37" fmla="*/ 30 h 111"/>
                  <a:gd name="T38" fmla="*/ 100 w 135"/>
                  <a:gd name="T39" fmla="*/ 17 h 111"/>
                  <a:gd name="T40" fmla="*/ 48 w 135"/>
                  <a:gd name="T41" fmla="*/ 6 h 111"/>
                  <a:gd name="T42" fmla="*/ 23 w 135"/>
                  <a:gd name="T43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5" h="111">
                    <a:moveTo>
                      <a:pt x="23" y="24"/>
                    </a:moveTo>
                    <a:cubicBezTo>
                      <a:pt x="21" y="28"/>
                      <a:pt x="19" y="31"/>
                      <a:pt x="19" y="35"/>
                    </a:cubicBezTo>
                    <a:cubicBezTo>
                      <a:pt x="18" y="38"/>
                      <a:pt x="19" y="40"/>
                      <a:pt x="19" y="43"/>
                    </a:cubicBezTo>
                    <a:cubicBezTo>
                      <a:pt x="18" y="45"/>
                      <a:pt x="17" y="47"/>
                      <a:pt x="17" y="49"/>
                    </a:cubicBezTo>
                    <a:cubicBezTo>
                      <a:pt x="15" y="53"/>
                      <a:pt x="14" y="58"/>
                      <a:pt x="12" y="62"/>
                    </a:cubicBezTo>
                    <a:cubicBezTo>
                      <a:pt x="10" y="66"/>
                      <a:pt x="8" y="71"/>
                      <a:pt x="7" y="75"/>
                    </a:cubicBezTo>
                    <a:cubicBezTo>
                      <a:pt x="0" y="96"/>
                      <a:pt x="28" y="107"/>
                      <a:pt x="44" y="108"/>
                    </a:cubicBezTo>
                    <a:cubicBezTo>
                      <a:pt x="53" y="109"/>
                      <a:pt x="62" y="111"/>
                      <a:pt x="72" y="110"/>
                    </a:cubicBezTo>
                    <a:cubicBezTo>
                      <a:pt x="77" y="110"/>
                      <a:pt x="82" y="110"/>
                      <a:pt x="86" y="110"/>
                    </a:cubicBezTo>
                    <a:cubicBezTo>
                      <a:pt x="91" y="109"/>
                      <a:pt x="96" y="107"/>
                      <a:pt x="100" y="105"/>
                    </a:cubicBezTo>
                    <a:cubicBezTo>
                      <a:pt x="104" y="103"/>
                      <a:pt x="107" y="100"/>
                      <a:pt x="110" y="96"/>
                    </a:cubicBezTo>
                    <a:cubicBezTo>
                      <a:pt x="112" y="94"/>
                      <a:pt x="113" y="92"/>
                      <a:pt x="115" y="90"/>
                    </a:cubicBezTo>
                    <a:cubicBezTo>
                      <a:pt x="117" y="86"/>
                      <a:pt x="118" y="89"/>
                      <a:pt x="121" y="89"/>
                    </a:cubicBezTo>
                    <a:cubicBezTo>
                      <a:pt x="125" y="89"/>
                      <a:pt x="128" y="88"/>
                      <a:pt x="130" y="85"/>
                    </a:cubicBezTo>
                    <a:cubicBezTo>
                      <a:pt x="133" y="82"/>
                      <a:pt x="135" y="74"/>
                      <a:pt x="133" y="70"/>
                    </a:cubicBezTo>
                    <a:cubicBezTo>
                      <a:pt x="132" y="69"/>
                      <a:pt x="129" y="67"/>
                      <a:pt x="128" y="66"/>
                    </a:cubicBezTo>
                    <a:cubicBezTo>
                      <a:pt x="127" y="65"/>
                      <a:pt x="121" y="62"/>
                      <a:pt x="120" y="65"/>
                    </a:cubicBezTo>
                    <a:cubicBezTo>
                      <a:pt x="124" y="58"/>
                      <a:pt x="122" y="49"/>
                      <a:pt x="119" y="43"/>
                    </a:cubicBezTo>
                    <a:cubicBezTo>
                      <a:pt x="117" y="38"/>
                      <a:pt x="114" y="34"/>
                      <a:pt x="111" y="30"/>
                    </a:cubicBezTo>
                    <a:cubicBezTo>
                      <a:pt x="107" y="25"/>
                      <a:pt x="105" y="21"/>
                      <a:pt x="100" y="17"/>
                    </a:cubicBezTo>
                    <a:cubicBezTo>
                      <a:pt x="86" y="4"/>
                      <a:pt x="66" y="0"/>
                      <a:pt x="48" y="6"/>
                    </a:cubicBezTo>
                    <a:cubicBezTo>
                      <a:pt x="38" y="10"/>
                      <a:pt x="27" y="15"/>
                      <a:pt x="23" y="24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8" name="Freeform 2368"/>
              <p:cNvSpPr/>
              <p:nvPr/>
            </p:nvSpPr>
            <p:spPr bwMode="auto">
              <a:xfrm>
                <a:off x="2828926" y="1412876"/>
                <a:ext cx="466725" cy="395288"/>
              </a:xfrm>
              <a:custGeom>
                <a:avLst/>
                <a:gdLst>
                  <a:gd name="T0" fmla="*/ 18 w 131"/>
                  <a:gd name="T1" fmla="*/ 24 h 111"/>
                  <a:gd name="T2" fmla="*/ 15 w 131"/>
                  <a:gd name="T3" fmla="*/ 41 h 111"/>
                  <a:gd name="T4" fmla="*/ 11 w 131"/>
                  <a:gd name="T5" fmla="*/ 54 h 111"/>
                  <a:gd name="T6" fmla="*/ 6 w 131"/>
                  <a:gd name="T7" fmla="*/ 68 h 111"/>
                  <a:gd name="T8" fmla="*/ 8 w 131"/>
                  <a:gd name="T9" fmla="*/ 94 h 111"/>
                  <a:gd name="T10" fmla="*/ 33 w 131"/>
                  <a:gd name="T11" fmla="*/ 107 h 111"/>
                  <a:gd name="T12" fmla="*/ 78 w 131"/>
                  <a:gd name="T13" fmla="*/ 110 h 111"/>
                  <a:gd name="T14" fmla="*/ 99 w 131"/>
                  <a:gd name="T15" fmla="*/ 103 h 111"/>
                  <a:gd name="T16" fmla="*/ 115 w 131"/>
                  <a:gd name="T17" fmla="*/ 88 h 111"/>
                  <a:gd name="T18" fmla="*/ 130 w 131"/>
                  <a:gd name="T19" fmla="*/ 73 h 111"/>
                  <a:gd name="T20" fmla="*/ 122 w 131"/>
                  <a:gd name="T21" fmla="*/ 65 h 111"/>
                  <a:gd name="T22" fmla="*/ 118 w 131"/>
                  <a:gd name="T23" fmla="*/ 64 h 111"/>
                  <a:gd name="T24" fmla="*/ 118 w 131"/>
                  <a:gd name="T25" fmla="*/ 59 h 111"/>
                  <a:gd name="T26" fmla="*/ 101 w 131"/>
                  <a:gd name="T27" fmla="*/ 22 h 111"/>
                  <a:gd name="T28" fmla="*/ 59 w 131"/>
                  <a:gd name="T29" fmla="*/ 3 h 111"/>
                  <a:gd name="T30" fmla="*/ 18 w 131"/>
                  <a:gd name="T31" fmla="*/ 24 h 111"/>
                  <a:gd name="T32" fmla="*/ 19 w 131"/>
                  <a:gd name="T33" fmla="*/ 24 h 111"/>
                  <a:gd name="T34" fmla="*/ 78 w 131"/>
                  <a:gd name="T35" fmla="*/ 6 h 111"/>
                  <a:gd name="T36" fmla="*/ 104 w 131"/>
                  <a:gd name="T37" fmla="*/ 27 h 111"/>
                  <a:gd name="T38" fmla="*/ 116 w 131"/>
                  <a:gd name="T39" fmla="*/ 65 h 111"/>
                  <a:gd name="T40" fmla="*/ 116 w 131"/>
                  <a:gd name="T41" fmla="*/ 65 h 111"/>
                  <a:gd name="T42" fmla="*/ 129 w 131"/>
                  <a:gd name="T43" fmla="*/ 73 h 111"/>
                  <a:gd name="T44" fmla="*/ 117 w 131"/>
                  <a:gd name="T45" fmla="*/ 89 h 111"/>
                  <a:gd name="T46" fmla="*/ 116 w 131"/>
                  <a:gd name="T47" fmla="*/ 88 h 111"/>
                  <a:gd name="T48" fmla="*/ 112 w 131"/>
                  <a:gd name="T49" fmla="*/ 88 h 111"/>
                  <a:gd name="T50" fmla="*/ 105 w 131"/>
                  <a:gd name="T51" fmla="*/ 97 h 111"/>
                  <a:gd name="T52" fmla="*/ 70 w 131"/>
                  <a:gd name="T53" fmla="*/ 110 h 111"/>
                  <a:gd name="T54" fmla="*/ 38 w 131"/>
                  <a:gd name="T55" fmla="*/ 108 h 111"/>
                  <a:gd name="T56" fmla="*/ 2 w 131"/>
                  <a:gd name="T57" fmla="*/ 84 h 111"/>
                  <a:gd name="T58" fmla="*/ 11 w 131"/>
                  <a:gd name="T59" fmla="*/ 55 h 111"/>
                  <a:gd name="T60" fmla="*/ 15 w 131"/>
                  <a:gd name="T61" fmla="*/ 41 h 111"/>
                  <a:gd name="T62" fmla="*/ 15 w 131"/>
                  <a:gd name="T63" fmla="*/ 33 h 111"/>
                  <a:gd name="T64" fmla="*/ 19 w 131"/>
                  <a:gd name="T65" fmla="*/ 24 h 111"/>
                  <a:gd name="T66" fmla="*/ 18 w 131"/>
                  <a:gd name="T67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1" h="111">
                    <a:moveTo>
                      <a:pt x="18" y="24"/>
                    </a:moveTo>
                    <a:cubicBezTo>
                      <a:pt x="15" y="30"/>
                      <a:pt x="15" y="34"/>
                      <a:pt x="15" y="41"/>
                    </a:cubicBezTo>
                    <a:cubicBezTo>
                      <a:pt x="15" y="45"/>
                      <a:pt x="12" y="50"/>
                      <a:pt x="11" y="54"/>
                    </a:cubicBezTo>
                    <a:cubicBezTo>
                      <a:pt x="10" y="59"/>
                      <a:pt x="8" y="63"/>
                      <a:pt x="6" y="68"/>
                    </a:cubicBezTo>
                    <a:cubicBezTo>
                      <a:pt x="1" y="77"/>
                      <a:pt x="0" y="86"/>
                      <a:pt x="8" y="94"/>
                    </a:cubicBezTo>
                    <a:cubicBezTo>
                      <a:pt x="14" y="101"/>
                      <a:pt x="24" y="105"/>
                      <a:pt x="33" y="107"/>
                    </a:cubicBezTo>
                    <a:cubicBezTo>
                      <a:pt x="48" y="110"/>
                      <a:pt x="63" y="111"/>
                      <a:pt x="78" y="110"/>
                    </a:cubicBezTo>
                    <a:cubicBezTo>
                      <a:pt x="86" y="110"/>
                      <a:pt x="93" y="107"/>
                      <a:pt x="99" y="103"/>
                    </a:cubicBezTo>
                    <a:cubicBezTo>
                      <a:pt x="103" y="101"/>
                      <a:pt x="110" y="87"/>
                      <a:pt x="115" y="88"/>
                    </a:cubicBezTo>
                    <a:cubicBezTo>
                      <a:pt x="125" y="92"/>
                      <a:pt x="130" y="81"/>
                      <a:pt x="130" y="73"/>
                    </a:cubicBezTo>
                    <a:cubicBezTo>
                      <a:pt x="129" y="69"/>
                      <a:pt x="125" y="66"/>
                      <a:pt x="122" y="65"/>
                    </a:cubicBezTo>
                    <a:cubicBezTo>
                      <a:pt x="121" y="64"/>
                      <a:pt x="119" y="63"/>
                      <a:pt x="118" y="64"/>
                    </a:cubicBezTo>
                    <a:cubicBezTo>
                      <a:pt x="115" y="64"/>
                      <a:pt x="118" y="61"/>
                      <a:pt x="118" y="59"/>
                    </a:cubicBezTo>
                    <a:cubicBezTo>
                      <a:pt x="120" y="45"/>
                      <a:pt x="109" y="33"/>
                      <a:pt x="101" y="22"/>
                    </a:cubicBezTo>
                    <a:cubicBezTo>
                      <a:pt x="92" y="9"/>
                      <a:pt x="75" y="3"/>
                      <a:pt x="59" y="3"/>
                    </a:cubicBezTo>
                    <a:cubicBezTo>
                      <a:pt x="44" y="4"/>
                      <a:pt x="26" y="11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30" y="5"/>
                      <a:pt x="58" y="0"/>
                      <a:pt x="78" y="6"/>
                    </a:cubicBezTo>
                    <a:cubicBezTo>
                      <a:pt x="90" y="10"/>
                      <a:pt x="98" y="17"/>
                      <a:pt x="104" y="27"/>
                    </a:cubicBezTo>
                    <a:cubicBezTo>
                      <a:pt x="112" y="38"/>
                      <a:pt x="123" y="50"/>
                      <a:pt x="116" y="65"/>
                    </a:cubicBezTo>
                    <a:cubicBezTo>
                      <a:pt x="116" y="65"/>
                      <a:pt x="116" y="65"/>
                      <a:pt x="116" y="65"/>
                    </a:cubicBezTo>
                    <a:cubicBezTo>
                      <a:pt x="120" y="60"/>
                      <a:pt x="129" y="70"/>
                      <a:pt x="129" y="73"/>
                    </a:cubicBezTo>
                    <a:cubicBezTo>
                      <a:pt x="131" y="81"/>
                      <a:pt x="125" y="89"/>
                      <a:pt x="117" y="89"/>
                    </a:cubicBezTo>
                    <a:cubicBezTo>
                      <a:pt x="117" y="89"/>
                      <a:pt x="116" y="89"/>
                      <a:pt x="116" y="88"/>
                    </a:cubicBezTo>
                    <a:cubicBezTo>
                      <a:pt x="114" y="88"/>
                      <a:pt x="113" y="88"/>
                      <a:pt x="112" y="88"/>
                    </a:cubicBezTo>
                    <a:cubicBezTo>
                      <a:pt x="109" y="90"/>
                      <a:pt x="107" y="94"/>
                      <a:pt x="105" y="97"/>
                    </a:cubicBezTo>
                    <a:cubicBezTo>
                      <a:pt x="96" y="108"/>
                      <a:pt x="83" y="110"/>
                      <a:pt x="70" y="110"/>
                    </a:cubicBezTo>
                    <a:cubicBezTo>
                      <a:pt x="59" y="110"/>
                      <a:pt x="48" y="109"/>
                      <a:pt x="38" y="108"/>
                    </a:cubicBezTo>
                    <a:cubicBezTo>
                      <a:pt x="24" y="106"/>
                      <a:pt x="5" y="99"/>
                      <a:pt x="2" y="84"/>
                    </a:cubicBezTo>
                    <a:cubicBezTo>
                      <a:pt x="0" y="74"/>
                      <a:pt x="9" y="64"/>
                      <a:pt x="11" y="55"/>
                    </a:cubicBezTo>
                    <a:cubicBezTo>
                      <a:pt x="12" y="50"/>
                      <a:pt x="14" y="46"/>
                      <a:pt x="15" y="41"/>
                    </a:cubicBezTo>
                    <a:cubicBezTo>
                      <a:pt x="15" y="38"/>
                      <a:pt x="15" y="36"/>
                      <a:pt x="15" y="33"/>
                    </a:cubicBezTo>
                    <a:cubicBezTo>
                      <a:pt x="15" y="30"/>
                      <a:pt x="17" y="27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9" name="Freeform 2369"/>
              <p:cNvSpPr/>
              <p:nvPr/>
            </p:nvSpPr>
            <p:spPr bwMode="auto">
              <a:xfrm>
                <a:off x="2825751" y="1312864"/>
                <a:ext cx="466725" cy="354013"/>
              </a:xfrm>
              <a:custGeom>
                <a:avLst/>
                <a:gdLst>
                  <a:gd name="T0" fmla="*/ 123 w 131"/>
                  <a:gd name="T1" fmla="*/ 93 h 99"/>
                  <a:gd name="T2" fmla="*/ 124 w 131"/>
                  <a:gd name="T3" fmla="*/ 93 h 99"/>
                  <a:gd name="T4" fmla="*/ 131 w 131"/>
                  <a:gd name="T5" fmla="*/ 80 h 99"/>
                  <a:gd name="T6" fmla="*/ 127 w 131"/>
                  <a:gd name="T7" fmla="*/ 65 h 99"/>
                  <a:gd name="T8" fmla="*/ 124 w 131"/>
                  <a:gd name="T9" fmla="*/ 54 h 99"/>
                  <a:gd name="T10" fmla="*/ 123 w 131"/>
                  <a:gd name="T11" fmla="*/ 51 h 99"/>
                  <a:gd name="T12" fmla="*/ 117 w 131"/>
                  <a:gd name="T13" fmla="*/ 52 h 99"/>
                  <a:gd name="T14" fmla="*/ 115 w 131"/>
                  <a:gd name="T15" fmla="*/ 48 h 99"/>
                  <a:gd name="T16" fmla="*/ 113 w 131"/>
                  <a:gd name="T17" fmla="*/ 44 h 99"/>
                  <a:gd name="T18" fmla="*/ 111 w 131"/>
                  <a:gd name="T19" fmla="*/ 39 h 99"/>
                  <a:gd name="T20" fmla="*/ 110 w 131"/>
                  <a:gd name="T21" fmla="*/ 34 h 99"/>
                  <a:gd name="T22" fmla="*/ 105 w 131"/>
                  <a:gd name="T23" fmla="*/ 34 h 99"/>
                  <a:gd name="T24" fmla="*/ 101 w 131"/>
                  <a:gd name="T25" fmla="*/ 31 h 99"/>
                  <a:gd name="T26" fmla="*/ 91 w 131"/>
                  <a:gd name="T27" fmla="*/ 20 h 99"/>
                  <a:gd name="T28" fmla="*/ 86 w 131"/>
                  <a:gd name="T29" fmla="*/ 14 h 99"/>
                  <a:gd name="T30" fmla="*/ 82 w 131"/>
                  <a:gd name="T31" fmla="*/ 5 h 99"/>
                  <a:gd name="T32" fmla="*/ 71 w 131"/>
                  <a:gd name="T33" fmla="*/ 19 h 99"/>
                  <a:gd name="T34" fmla="*/ 66 w 131"/>
                  <a:gd name="T35" fmla="*/ 21 h 99"/>
                  <a:gd name="T36" fmla="*/ 58 w 131"/>
                  <a:gd name="T37" fmla="*/ 15 h 99"/>
                  <a:gd name="T38" fmla="*/ 55 w 131"/>
                  <a:gd name="T39" fmla="*/ 19 h 99"/>
                  <a:gd name="T40" fmla="*/ 47 w 131"/>
                  <a:gd name="T41" fmla="*/ 25 h 99"/>
                  <a:gd name="T42" fmla="*/ 39 w 131"/>
                  <a:gd name="T43" fmla="*/ 21 h 99"/>
                  <a:gd name="T44" fmla="*/ 31 w 131"/>
                  <a:gd name="T45" fmla="*/ 27 h 99"/>
                  <a:gd name="T46" fmla="*/ 24 w 131"/>
                  <a:gd name="T47" fmla="*/ 33 h 99"/>
                  <a:gd name="T48" fmla="*/ 18 w 131"/>
                  <a:gd name="T49" fmla="*/ 35 h 99"/>
                  <a:gd name="T50" fmla="*/ 11 w 131"/>
                  <a:gd name="T51" fmla="*/ 33 h 99"/>
                  <a:gd name="T52" fmla="*/ 1 w 131"/>
                  <a:gd name="T53" fmla="*/ 53 h 99"/>
                  <a:gd name="T54" fmla="*/ 0 w 131"/>
                  <a:gd name="T55" fmla="*/ 60 h 99"/>
                  <a:gd name="T56" fmla="*/ 3 w 131"/>
                  <a:gd name="T57" fmla="*/ 71 h 99"/>
                  <a:gd name="T58" fmla="*/ 17 w 131"/>
                  <a:gd name="T59" fmla="*/ 74 h 99"/>
                  <a:gd name="T60" fmla="*/ 19 w 131"/>
                  <a:gd name="T61" fmla="*/ 65 h 99"/>
                  <a:gd name="T62" fmla="*/ 28 w 131"/>
                  <a:gd name="T63" fmla="*/ 57 h 99"/>
                  <a:gd name="T64" fmla="*/ 34 w 131"/>
                  <a:gd name="T65" fmla="*/ 56 h 99"/>
                  <a:gd name="T66" fmla="*/ 36 w 131"/>
                  <a:gd name="T67" fmla="*/ 57 h 99"/>
                  <a:gd name="T68" fmla="*/ 38 w 131"/>
                  <a:gd name="T69" fmla="*/ 54 h 99"/>
                  <a:gd name="T70" fmla="*/ 42 w 131"/>
                  <a:gd name="T71" fmla="*/ 51 h 99"/>
                  <a:gd name="T72" fmla="*/ 46 w 131"/>
                  <a:gd name="T73" fmla="*/ 58 h 99"/>
                  <a:gd name="T74" fmla="*/ 59 w 131"/>
                  <a:gd name="T75" fmla="*/ 52 h 99"/>
                  <a:gd name="T76" fmla="*/ 66 w 131"/>
                  <a:gd name="T77" fmla="*/ 49 h 99"/>
                  <a:gd name="T78" fmla="*/ 68 w 131"/>
                  <a:gd name="T79" fmla="*/ 56 h 99"/>
                  <a:gd name="T80" fmla="*/ 75 w 131"/>
                  <a:gd name="T81" fmla="*/ 54 h 99"/>
                  <a:gd name="T82" fmla="*/ 82 w 131"/>
                  <a:gd name="T83" fmla="*/ 54 h 99"/>
                  <a:gd name="T84" fmla="*/ 82 w 131"/>
                  <a:gd name="T85" fmla="*/ 61 h 99"/>
                  <a:gd name="T86" fmla="*/ 90 w 131"/>
                  <a:gd name="T87" fmla="*/ 65 h 99"/>
                  <a:gd name="T88" fmla="*/ 96 w 131"/>
                  <a:gd name="T89" fmla="*/ 66 h 99"/>
                  <a:gd name="T90" fmla="*/ 102 w 131"/>
                  <a:gd name="T91" fmla="*/ 70 h 99"/>
                  <a:gd name="T92" fmla="*/ 104 w 131"/>
                  <a:gd name="T93" fmla="*/ 77 h 99"/>
                  <a:gd name="T94" fmla="*/ 108 w 131"/>
                  <a:gd name="T95" fmla="*/ 77 h 99"/>
                  <a:gd name="T96" fmla="*/ 111 w 131"/>
                  <a:gd name="T97" fmla="*/ 80 h 99"/>
                  <a:gd name="T98" fmla="*/ 111 w 131"/>
                  <a:gd name="T99" fmla="*/ 88 h 99"/>
                  <a:gd name="T100" fmla="*/ 108 w 131"/>
                  <a:gd name="T101" fmla="*/ 96 h 99"/>
                  <a:gd name="T102" fmla="*/ 110 w 131"/>
                  <a:gd name="T103" fmla="*/ 99 h 99"/>
                  <a:gd name="T104" fmla="*/ 114 w 131"/>
                  <a:gd name="T105" fmla="*/ 97 h 99"/>
                  <a:gd name="T106" fmla="*/ 120 w 131"/>
                  <a:gd name="T107" fmla="*/ 93 h 99"/>
                  <a:gd name="T108" fmla="*/ 123 w 131"/>
                  <a:gd name="T109" fmla="*/ 9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1" h="99">
                    <a:moveTo>
                      <a:pt x="123" y="93"/>
                    </a:moveTo>
                    <a:cubicBezTo>
                      <a:pt x="124" y="93"/>
                      <a:pt x="124" y="93"/>
                      <a:pt x="124" y="93"/>
                    </a:cubicBezTo>
                    <a:cubicBezTo>
                      <a:pt x="129" y="91"/>
                      <a:pt x="131" y="84"/>
                      <a:pt x="131" y="80"/>
                    </a:cubicBezTo>
                    <a:cubicBezTo>
                      <a:pt x="130" y="74"/>
                      <a:pt x="129" y="69"/>
                      <a:pt x="127" y="65"/>
                    </a:cubicBezTo>
                    <a:cubicBezTo>
                      <a:pt x="126" y="61"/>
                      <a:pt x="124" y="58"/>
                      <a:pt x="124" y="54"/>
                    </a:cubicBezTo>
                    <a:cubicBezTo>
                      <a:pt x="124" y="53"/>
                      <a:pt x="124" y="52"/>
                      <a:pt x="123" y="51"/>
                    </a:cubicBezTo>
                    <a:cubicBezTo>
                      <a:pt x="121" y="48"/>
                      <a:pt x="120" y="53"/>
                      <a:pt x="117" y="52"/>
                    </a:cubicBezTo>
                    <a:cubicBezTo>
                      <a:pt x="115" y="51"/>
                      <a:pt x="115" y="50"/>
                      <a:pt x="115" y="48"/>
                    </a:cubicBezTo>
                    <a:cubicBezTo>
                      <a:pt x="114" y="47"/>
                      <a:pt x="114" y="45"/>
                      <a:pt x="113" y="44"/>
                    </a:cubicBezTo>
                    <a:cubicBezTo>
                      <a:pt x="112" y="42"/>
                      <a:pt x="112" y="41"/>
                      <a:pt x="111" y="39"/>
                    </a:cubicBezTo>
                    <a:cubicBezTo>
                      <a:pt x="111" y="37"/>
                      <a:pt x="111" y="36"/>
                      <a:pt x="110" y="34"/>
                    </a:cubicBezTo>
                    <a:cubicBezTo>
                      <a:pt x="108" y="33"/>
                      <a:pt x="107" y="34"/>
                      <a:pt x="105" y="34"/>
                    </a:cubicBezTo>
                    <a:cubicBezTo>
                      <a:pt x="103" y="35"/>
                      <a:pt x="102" y="32"/>
                      <a:pt x="101" y="31"/>
                    </a:cubicBezTo>
                    <a:cubicBezTo>
                      <a:pt x="99" y="26"/>
                      <a:pt x="96" y="23"/>
                      <a:pt x="91" y="20"/>
                    </a:cubicBezTo>
                    <a:cubicBezTo>
                      <a:pt x="89" y="19"/>
                      <a:pt x="87" y="16"/>
                      <a:pt x="86" y="14"/>
                    </a:cubicBezTo>
                    <a:cubicBezTo>
                      <a:pt x="84" y="11"/>
                      <a:pt x="84" y="7"/>
                      <a:pt x="82" y="5"/>
                    </a:cubicBezTo>
                    <a:cubicBezTo>
                      <a:pt x="76" y="0"/>
                      <a:pt x="72" y="16"/>
                      <a:pt x="71" y="19"/>
                    </a:cubicBezTo>
                    <a:cubicBezTo>
                      <a:pt x="70" y="21"/>
                      <a:pt x="67" y="24"/>
                      <a:pt x="66" y="21"/>
                    </a:cubicBezTo>
                    <a:cubicBezTo>
                      <a:pt x="65" y="19"/>
                      <a:pt x="63" y="11"/>
                      <a:pt x="58" y="15"/>
                    </a:cubicBezTo>
                    <a:cubicBezTo>
                      <a:pt x="57" y="16"/>
                      <a:pt x="56" y="17"/>
                      <a:pt x="55" y="19"/>
                    </a:cubicBezTo>
                    <a:cubicBezTo>
                      <a:pt x="53" y="22"/>
                      <a:pt x="51" y="25"/>
                      <a:pt x="47" y="25"/>
                    </a:cubicBezTo>
                    <a:cubicBezTo>
                      <a:pt x="48" y="20"/>
                      <a:pt x="42" y="20"/>
                      <a:pt x="39" y="21"/>
                    </a:cubicBezTo>
                    <a:cubicBezTo>
                      <a:pt x="36" y="23"/>
                      <a:pt x="33" y="25"/>
                      <a:pt x="31" y="27"/>
                    </a:cubicBezTo>
                    <a:cubicBezTo>
                      <a:pt x="28" y="29"/>
                      <a:pt x="26" y="30"/>
                      <a:pt x="24" y="33"/>
                    </a:cubicBezTo>
                    <a:cubicBezTo>
                      <a:pt x="23" y="35"/>
                      <a:pt x="20" y="38"/>
                      <a:pt x="18" y="35"/>
                    </a:cubicBezTo>
                    <a:cubicBezTo>
                      <a:pt x="17" y="31"/>
                      <a:pt x="14" y="31"/>
                      <a:pt x="11" y="33"/>
                    </a:cubicBezTo>
                    <a:cubicBezTo>
                      <a:pt x="5" y="38"/>
                      <a:pt x="2" y="45"/>
                      <a:pt x="1" y="53"/>
                    </a:cubicBezTo>
                    <a:cubicBezTo>
                      <a:pt x="0" y="55"/>
                      <a:pt x="0" y="58"/>
                      <a:pt x="0" y="60"/>
                    </a:cubicBezTo>
                    <a:cubicBezTo>
                      <a:pt x="0" y="64"/>
                      <a:pt x="0" y="68"/>
                      <a:pt x="3" y="71"/>
                    </a:cubicBezTo>
                    <a:cubicBezTo>
                      <a:pt x="5" y="74"/>
                      <a:pt x="15" y="80"/>
                      <a:pt x="17" y="74"/>
                    </a:cubicBezTo>
                    <a:cubicBezTo>
                      <a:pt x="18" y="70"/>
                      <a:pt x="17" y="68"/>
                      <a:pt x="19" y="65"/>
                    </a:cubicBezTo>
                    <a:cubicBezTo>
                      <a:pt x="21" y="61"/>
                      <a:pt x="25" y="58"/>
                      <a:pt x="28" y="57"/>
                    </a:cubicBezTo>
                    <a:cubicBezTo>
                      <a:pt x="30" y="56"/>
                      <a:pt x="32" y="56"/>
                      <a:pt x="34" y="56"/>
                    </a:cubicBezTo>
                    <a:cubicBezTo>
                      <a:pt x="35" y="57"/>
                      <a:pt x="36" y="57"/>
                      <a:pt x="36" y="57"/>
                    </a:cubicBezTo>
                    <a:cubicBezTo>
                      <a:pt x="37" y="57"/>
                      <a:pt x="37" y="55"/>
                      <a:pt x="38" y="54"/>
                    </a:cubicBezTo>
                    <a:cubicBezTo>
                      <a:pt x="38" y="53"/>
                      <a:pt x="40" y="48"/>
                      <a:pt x="42" y="51"/>
                    </a:cubicBezTo>
                    <a:cubicBezTo>
                      <a:pt x="44" y="53"/>
                      <a:pt x="43" y="56"/>
                      <a:pt x="46" y="58"/>
                    </a:cubicBezTo>
                    <a:cubicBezTo>
                      <a:pt x="50" y="61"/>
                      <a:pt x="56" y="55"/>
                      <a:pt x="59" y="52"/>
                    </a:cubicBezTo>
                    <a:cubicBezTo>
                      <a:pt x="61" y="51"/>
                      <a:pt x="64" y="48"/>
                      <a:pt x="66" y="49"/>
                    </a:cubicBezTo>
                    <a:cubicBezTo>
                      <a:pt x="69" y="51"/>
                      <a:pt x="66" y="55"/>
                      <a:pt x="68" y="56"/>
                    </a:cubicBezTo>
                    <a:cubicBezTo>
                      <a:pt x="70" y="57"/>
                      <a:pt x="73" y="55"/>
                      <a:pt x="75" y="54"/>
                    </a:cubicBezTo>
                    <a:cubicBezTo>
                      <a:pt x="77" y="52"/>
                      <a:pt x="79" y="51"/>
                      <a:pt x="82" y="54"/>
                    </a:cubicBezTo>
                    <a:cubicBezTo>
                      <a:pt x="84" y="56"/>
                      <a:pt x="82" y="58"/>
                      <a:pt x="82" y="61"/>
                    </a:cubicBezTo>
                    <a:cubicBezTo>
                      <a:pt x="82" y="65"/>
                      <a:pt x="87" y="65"/>
                      <a:pt x="90" y="65"/>
                    </a:cubicBezTo>
                    <a:cubicBezTo>
                      <a:pt x="92" y="66"/>
                      <a:pt x="94" y="65"/>
                      <a:pt x="96" y="66"/>
                    </a:cubicBezTo>
                    <a:cubicBezTo>
                      <a:pt x="99" y="66"/>
                      <a:pt x="101" y="67"/>
                      <a:pt x="102" y="70"/>
                    </a:cubicBezTo>
                    <a:cubicBezTo>
                      <a:pt x="103" y="72"/>
                      <a:pt x="101" y="76"/>
                      <a:pt x="104" y="77"/>
                    </a:cubicBezTo>
                    <a:cubicBezTo>
                      <a:pt x="105" y="77"/>
                      <a:pt x="106" y="77"/>
                      <a:pt x="108" y="77"/>
                    </a:cubicBezTo>
                    <a:cubicBezTo>
                      <a:pt x="109" y="78"/>
                      <a:pt x="110" y="79"/>
                      <a:pt x="111" y="80"/>
                    </a:cubicBezTo>
                    <a:cubicBezTo>
                      <a:pt x="112" y="83"/>
                      <a:pt x="113" y="86"/>
                      <a:pt x="111" y="88"/>
                    </a:cubicBezTo>
                    <a:cubicBezTo>
                      <a:pt x="110" y="91"/>
                      <a:pt x="108" y="94"/>
                      <a:pt x="108" y="96"/>
                    </a:cubicBezTo>
                    <a:cubicBezTo>
                      <a:pt x="108" y="98"/>
                      <a:pt x="109" y="99"/>
                      <a:pt x="110" y="99"/>
                    </a:cubicBezTo>
                    <a:cubicBezTo>
                      <a:pt x="112" y="99"/>
                      <a:pt x="113" y="98"/>
                      <a:pt x="114" y="97"/>
                    </a:cubicBezTo>
                    <a:cubicBezTo>
                      <a:pt x="115" y="95"/>
                      <a:pt x="117" y="92"/>
                      <a:pt x="120" y="93"/>
                    </a:cubicBezTo>
                    <a:cubicBezTo>
                      <a:pt x="121" y="93"/>
                      <a:pt x="122" y="93"/>
                      <a:pt x="123" y="93"/>
                    </a:cubicBezTo>
                    <a:close/>
                  </a:path>
                </a:pathLst>
              </a:custGeom>
              <a:solidFill>
                <a:srgbClr val="864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0" name="Freeform 2370"/>
              <p:cNvSpPr/>
              <p:nvPr/>
            </p:nvSpPr>
            <p:spPr bwMode="auto">
              <a:xfrm>
                <a:off x="2974976" y="1384301"/>
                <a:ext cx="74613" cy="139700"/>
              </a:xfrm>
              <a:custGeom>
                <a:avLst/>
                <a:gdLst>
                  <a:gd name="T0" fmla="*/ 16 w 21"/>
                  <a:gd name="T1" fmla="*/ 2 h 39"/>
                  <a:gd name="T2" fmla="*/ 13 w 21"/>
                  <a:gd name="T3" fmla="*/ 15 h 39"/>
                  <a:gd name="T4" fmla="*/ 5 w 21"/>
                  <a:gd name="T5" fmla="*/ 25 h 39"/>
                  <a:gd name="T6" fmla="*/ 1 w 21"/>
                  <a:gd name="T7" fmla="*/ 33 h 39"/>
                  <a:gd name="T8" fmla="*/ 4 w 21"/>
                  <a:gd name="T9" fmla="*/ 38 h 39"/>
                  <a:gd name="T10" fmla="*/ 8 w 21"/>
                  <a:gd name="T11" fmla="*/ 38 h 39"/>
                  <a:gd name="T12" fmla="*/ 9 w 21"/>
                  <a:gd name="T13" fmla="*/ 35 h 39"/>
                  <a:gd name="T14" fmla="*/ 19 w 21"/>
                  <a:gd name="T15" fmla="*/ 7 h 39"/>
                  <a:gd name="T16" fmla="*/ 16 w 21"/>
                  <a:gd name="T17" fmla="*/ 0 h 39"/>
                  <a:gd name="T18" fmla="*/ 16 w 21"/>
                  <a:gd name="T1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9">
                    <a:moveTo>
                      <a:pt x="16" y="2"/>
                    </a:moveTo>
                    <a:cubicBezTo>
                      <a:pt x="15" y="7"/>
                      <a:pt x="15" y="11"/>
                      <a:pt x="13" y="15"/>
                    </a:cubicBezTo>
                    <a:cubicBezTo>
                      <a:pt x="11" y="19"/>
                      <a:pt x="8" y="22"/>
                      <a:pt x="5" y="25"/>
                    </a:cubicBezTo>
                    <a:cubicBezTo>
                      <a:pt x="4" y="26"/>
                      <a:pt x="0" y="31"/>
                      <a:pt x="1" y="33"/>
                    </a:cubicBezTo>
                    <a:cubicBezTo>
                      <a:pt x="2" y="35"/>
                      <a:pt x="2" y="37"/>
                      <a:pt x="4" y="38"/>
                    </a:cubicBezTo>
                    <a:cubicBezTo>
                      <a:pt x="5" y="39"/>
                      <a:pt x="7" y="39"/>
                      <a:pt x="8" y="38"/>
                    </a:cubicBezTo>
                    <a:cubicBezTo>
                      <a:pt x="9" y="38"/>
                      <a:pt x="9" y="36"/>
                      <a:pt x="9" y="35"/>
                    </a:cubicBezTo>
                    <a:cubicBezTo>
                      <a:pt x="13" y="25"/>
                      <a:pt x="21" y="18"/>
                      <a:pt x="19" y="7"/>
                    </a:cubicBezTo>
                    <a:cubicBezTo>
                      <a:pt x="19" y="5"/>
                      <a:pt x="19" y="0"/>
                      <a:pt x="16" y="0"/>
                    </a:cubicBezTo>
                    <a:cubicBezTo>
                      <a:pt x="16" y="1"/>
                      <a:pt x="16" y="1"/>
                      <a:pt x="16" y="2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1" name="Freeform 2371"/>
              <p:cNvSpPr/>
              <p:nvPr/>
            </p:nvSpPr>
            <p:spPr bwMode="auto">
              <a:xfrm>
                <a:off x="3060701" y="1330326"/>
                <a:ext cx="63500" cy="185738"/>
              </a:xfrm>
              <a:custGeom>
                <a:avLst/>
                <a:gdLst>
                  <a:gd name="T0" fmla="*/ 13 w 18"/>
                  <a:gd name="T1" fmla="*/ 0 h 52"/>
                  <a:gd name="T2" fmla="*/ 13 w 18"/>
                  <a:gd name="T3" fmla="*/ 0 h 52"/>
                  <a:gd name="T4" fmla="*/ 0 w 18"/>
                  <a:gd name="T5" fmla="*/ 44 h 52"/>
                  <a:gd name="T6" fmla="*/ 0 w 18"/>
                  <a:gd name="T7" fmla="*/ 44 h 52"/>
                  <a:gd name="T8" fmla="*/ 2 w 18"/>
                  <a:gd name="T9" fmla="*/ 51 h 52"/>
                  <a:gd name="T10" fmla="*/ 6 w 18"/>
                  <a:gd name="T11" fmla="*/ 51 h 52"/>
                  <a:gd name="T12" fmla="*/ 13 w 18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2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6"/>
                      <a:pt x="10" y="3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6"/>
                      <a:pt x="0" y="50"/>
                      <a:pt x="2" y="51"/>
                    </a:cubicBezTo>
                    <a:cubicBezTo>
                      <a:pt x="3" y="52"/>
                      <a:pt x="5" y="51"/>
                      <a:pt x="6" y="51"/>
                    </a:cubicBezTo>
                    <a:cubicBezTo>
                      <a:pt x="17" y="37"/>
                      <a:pt x="18" y="16"/>
                      <a:pt x="13" y="0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2" name="Freeform 2372"/>
              <p:cNvSpPr/>
              <p:nvPr/>
            </p:nvSpPr>
            <p:spPr bwMode="auto">
              <a:xfrm>
                <a:off x="3113088" y="1423989"/>
                <a:ext cx="111125" cy="128588"/>
              </a:xfrm>
              <a:custGeom>
                <a:avLst/>
                <a:gdLst>
                  <a:gd name="T0" fmla="*/ 31 w 31"/>
                  <a:gd name="T1" fmla="*/ 25 h 36"/>
                  <a:gd name="T2" fmla="*/ 31 w 31"/>
                  <a:gd name="T3" fmla="*/ 20 h 36"/>
                  <a:gd name="T4" fmla="*/ 27 w 31"/>
                  <a:gd name="T5" fmla="*/ 12 h 36"/>
                  <a:gd name="T6" fmla="*/ 20 w 31"/>
                  <a:gd name="T7" fmla="*/ 4 h 36"/>
                  <a:gd name="T8" fmla="*/ 22 w 31"/>
                  <a:gd name="T9" fmla="*/ 10 h 36"/>
                  <a:gd name="T10" fmla="*/ 16 w 31"/>
                  <a:gd name="T11" fmla="*/ 26 h 36"/>
                  <a:gd name="T12" fmla="*/ 10 w 31"/>
                  <a:gd name="T13" fmla="*/ 28 h 36"/>
                  <a:gd name="T14" fmla="*/ 3 w 31"/>
                  <a:gd name="T15" fmla="*/ 27 h 36"/>
                  <a:gd name="T16" fmla="*/ 3 w 31"/>
                  <a:gd name="T17" fmla="*/ 33 h 36"/>
                  <a:gd name="T18" fmla="*/ 9 w 31"/>
                  <a:gd name="T19" fmla="*/ 34 h 36"/>
                  <a:gd name="T20" fmla="*/ 16 w 31"/>
                  <a:gd name="T21" fmla="*/ 35 h 36"/>
                  <a:gd name="T22" fmla="*/ 23 w 31"/>
                  <a:gd name="T23" fmla="*/ 35 h 36"/>
                  <a:gd name="T24" fmla="*/ 29 w 31"/>
                  <a:gd name="T25" fmla="*/ 31 h 36"/>
                  <a:gd name="T26" fmla="*/ 31 w 31"/>
                  <a:gd name="T2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" h="36">
                    <a:moveTo>
                      <a:pt x="31" y="25"/>
                    </a:moveTo>
                    <a:cubicBezTo>
                      <a:pt x="31" y="23"/>
                      <a:pt x="31" y="21"/>
                      <a:pt x="31" y="20"/>
                    </a:cubicBezTo>
                    <a:cubicBezTo>
                      <a:pt x="30" y="16"/>
                      <a:pt x="28" y="15"/>
                      <a:pt x="27" y="12"/>
                    </a:cubicBezTo>
                    <a:cubicBezTo>
                      <a:pt x="26" y="11"/>
                      <a:pt x="21" y="0"/>
                      <a:pt x="20" y="4"/>
                    </a:cubicBezTo>
                    <a:cubicBezTo>
                      <a:pt x="20" y="6"/>
                      <a:pt x="22" y="8"/>
                      <a:pt x="22" y="10"/>
                    </a:cubicBezTo>
                    <a:cubicBezTo>
                      <a:pt x="24" y="16"/>
                      <a:pt x="21" y="22"/>
                      <a:pt x="16" y="26"/>
                    </a:cubicBezTo>
                    <a:cubicBezTo>
                      <a:pt x="14" y="27"/>
                      <a:pt x="12" y="28"/>
                      <a:pt x="10" y="28"/>
                    </a:cubicBezTo>
                    <a:cubicBezTo>
                      <a:pt x="8" y="28"/>
                      <a:pt x="4" y="26"/>
                      <a:pt x="3" y="27"/>
                    </a:cubicBezTo>
                    <a:cubicBezTo>
                      <a:pt x="0" y="28"/>
                      <a:pt x="1" y="31"/>
                      <a:pt x="3" y="33"/>
                    </a:cubicBezTo>
                    <a:cubicBezTo>
                      <a:pt x="5" y="34"/>
                      <a:pt x="7" y="34"/>
                      <a:pt x="9" y="34"/>
                    </a:cubicBezTo>
                    <a:cubicBezTo>
                      <a:pt x="12" y="35"/>
                      <a:pt x="14" y="35"/>
                      <a:pt x="16" y="35"/>
                    </a:cubicBezTo>
                    <a:cubicBezTo>
                      <a:pt x="19" y="35"/>
                      <a:pt x="21" y="36"/>
                      <a:pt x="23" y="35"/>
                    </a:cubicBezTo>
                    <a:cubicBezTo>
                      <a:pt x="25" y="35"/>
                      <a:pt x="27" y="33"/>
                      <a:pt x="29" y="31"/>
                    </a:cubicBezTo>
                    <a:cubicBezTo>
                      <a:pt x="30" y="29"/>
                      <a:pt x="31" y="27"/>
                      <a:pt x="31" y="25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3" name="Freeform 2373"/>
              <p:cNvSpPr/>
              <p:nvPr/>
            </p:nvSpPr>
            <p:spPr bwMode="auto">
              <a:xfrm>
                <a:off x="2903538" y="1420814"/>
                <a:ext cx="57150" cy="95250"/>
              </a:xfrm>
              <a:custGeom>
                <a:avLst/>
                <a:gdLst>
                  <a:gd name="T0" fmla="*/ 16 w 16"/>
                  <a:gd name="T1" fmla="*/ 0 h 27"/>
                  <a:gd name="T2" fmla="*/ 16 w 16"/>
                  <a:gd name="T3" fmla="*/ 0 h 27"/>
                  <a:gd name="T4" fmla="*/ 4 w 16"/>
                  <a:gd name="T5" fmla="*/ 10 h 27"/>
                  <a:gd name="T6" fmla="*/ 4 w 16"/>
                  <a:gd name="T7" fmla="*/ 25 h 27"/>
                  <a:gd name="T8" fmla="*/ 9 w 16"/>
                  <a:gd name="T9" fmla="*/ 26 h 27"/>
                  <a:gd name="T10" fmla="*/ 9 w 16"/>
                  <a:gd name="T11" fmla="*/ 21 h 27"/>
                  <a:gd name="T12" fmla="*/ 10 w 16"/>
                  <a:gd name="T13" fmla="*/ 9 h 27"/>
                  <a:gd name="T14" fmla="*/ 16 w 16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6" y="7"/>
                      <a:pt x="4" y="10"/>
                    </a:cubicBezTo>
                    <a:cubicBezTo>
                      <a:pt x="1" y="15"/>
                      <a:pt x="0" y="21"/>
                      <a:pt x="4" y="25"/>
                    </a:cubicBezTo>
                    <a:cubicBezTo>
                      <a:pt x="6" y="26"/>
                      <a:pt x="7" y="27"/>
                      <a:pt x="9" y="26"/>
                    </a:cubicBezTo>
                    <a:cubicBezTo>
                      <a:pt x="12" y="25"/>
                      <a:pt x="10" y="23"/>
                      <a:pt x="9" y="21"/>
                    </a:cubicBezTo>
                    <a:cubicBezTo>
                      <a:pt x="8" y="17"/>
                      <a:pt x="8" y="13"/>
                      <a:pt x="10" y="9"/>
                    </a:cubicBezTo>
                    <a:cubicBezTo>
                      <a:pt x="10" y="8"/>
                      <a:pt x="16" y="1"/>
                      <a:pt x="16" y="0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4" name="Freeform 2374"/>
              <p:cNvSpPr/>
              <p:nvPr/>
            </p:nvSpPr>
            <p:spPr bwMode="auto">
              <a:xfrm>
                <a:off x="2797176" y="1581151"/>
                <a:ext cx="77788" cy="92075"/>
              </a:xfrm>
              <a:custGeom>
                <a:avLst/>
                <a:gdLst>
                  <a:gd name="T0" fmla="*/ 10 w 22"/>
                  <a:gd name="T1" fmla="*/ 26 h 26"/>
                  <a:gd name="T2" fmla="*/ 18 w 22"/>
                  <a:gd name="T3" fmla="*/ 21 h 26"/>
                  <a:gd name="T4" fmla="*/ 16 w 22"/>
                  <a:gd name="T5" fmla="*/ 3 h 26"/>
                  <a:gd name="T6" fmla="*/ 7 w 22"/>
                  <a:gd name="T7" fmla="*/ 3 h 26"/>
                  <a:gd name="T8" fmla="*/ 1 w 22"/>
                  <a:gd name="T9" fmla="*/ 12 h 26"/>
                  <a:gd name="T10" fmla="*/ 3 w 22"/>
                  <a:gd name="T11" fmla="*/ 23 h 26"/>
                  <a:gd name="T12" fmla="*/ 10 w 22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6">
                    <a:moveTo>
                      <a:pt x="10" y="26"/>
                    </a:moveTo>
                    <a:cubicBezTo>
                      <a:pt x="14" y="26"/>
                      <a:pt x="17" y="25"/>
                      <a:pt x="18" y="21"/>
                    </a:cubicBezTo>
                    <a:cubicBezTo>
                      <a:pt x="20" y="15"/>
                      <a:pt x="22" y="7"/>
                      <a:pt x="16" y="3"/>
                    </a:cubicBezTo>
                    <a:cubicBezTo>
                      <a:pt x="13" y="0"/>
                      <a:pt x="9" y="1"/>
                      <a:pt x="7" y="3"/>
                    </a:cubicBezTo>
                    <a:cubicBezTo>
                      <a:pt x="4" y="5"/>
                      <a:pt x="2" y="9"/>
                      <a:pt x="1" y="12"/>
                    </a:cubicBezTo>
                    <a:cubicBezTo>
                      <a:pt x="1" y="15"/>
                      <a:pt x="0" y="21"/>
                      <a:pt x="3" y="23"/>
                    </a:cubicBezTo>
                    <a:cubicBezTo>
                      <a:pt x="5" y="25"/>
                      <a:pt x="8" y="26"/>
                      <a:pt x="10" y="26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5" name="Freeform 2375"/>
              <p:cNvSpPr/>
              <p:nvPr/>
            </p:nvSpPr>
            <p:spPr bwMode="auto">
              <a:xfrm>
                <a:off x="2857501" y="1444626"/>
                <a:ext cx="39688" cy="100013"/>
              </a:xfrm>
              <a:custGeom>
                <a:avLst/>
                <a:gdLst>
                  <a:gd name="T0" fmla="*/ 5 w 11"/>
                  <a:gd name="T1" fmla="*/ 0 h 28"/>
                  <a:gd name="T2" fmla="*/ 2 w 11"/>
                  <a:gd name="T3" fmla="*/ 15 h 28"/>
                  <a:gd name="T4" fmla="*/ 8 w 11"/>
                  <a:gd name="T5" fmla="*/ 27 h 28"/>
                  <a:gd name="T6" fmla="*/ 9 w 11"/>
                  <a:gd name="T7" fmla="*/ 25 h 28"/>
                  <a:gd name="T8" fmla="*/ 6 w 11"/>
                  <a:gd name="T9" fmla="*/ 1 h 28"/>
                  <a:gd name="T10" fmla="*/ 6 w 11"/>
                  <a:gd name="T11" fmla="*/ 0 h 28"/>
                  <a:gd name="T12" fmla="*/ 6 w 11"/>
                  <a:gd name="T13" fmla="*/ 0 h 28"/>
                  <a:gd name="T14" fmla="*/ 5 w 11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28">
                    <a:moveTo>
                      <a:pt x="5" y="0"/>
                    </a:moveTo>
                    <a:cubicBezTo>
                      <a:pt x="1" y="4"/>
                      <a:pt x="2" y="10"/>
                      <a:pt x="2" y="15"/>
                    </a:cubicBezTo>
                    <a:cubicBezTo>
                      <a:pt x="2" y="19"/>
                      <a:pt x="5" y="25"/>
                      <a:pt x="8" y="27"/>
                    </a:cubicBezTo>
                    <a:cubicBezTo>
                      <a:pt x="9" y="28"/>
                      <a:pt x="11" y="26"/>
                      <a:pt x="9" y="25"/>
                    </a:cubicBezTo>
                    <a:cubicBezTo>
                      <a:pt x="0" y="22"/>
                      <a:pt x="4" y="8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6" name="Freeform 2376"/>
              <p:cNvSpPr/>
              <p:nvPr/>
            </p:nvSpPr>
            <p:spPr bwMode="auto">
              <a:xfrm>
                <a:off x="2925763" y="1544639"/>
                <a:ext cx="17463" cy="11113"/>
              </a:xfrm>
              <a:custGeom>
                <a:avLst/>
                <a:gdLst>
                  <a:gd name="T0" fmla="*/ 0 w 5"/>
                  <a:gd name="T1" fmla="*/ 3 h 3"/>
                  <a:gd name="T2" fmla="*/ 2 w 5"/>
                  <a:gd name="T3" fmla="*/ 2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0 h 3"/>
                  <a:gd name="T12" fmla="*/ 0 w 5"/>
                  <a:gd name="T13" fmla="*/ 1 h 3"/>
                  <a:gd name="T14" fmla="*/ 0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7" name="Freeform 2377"/>
              <p:cNvSpPr/>
              <p:nvPr/>
            </p:nvSpPr>
            <p:spPr bwMode="auto">
              <a:xfrm>
                <a:off x="3141663" y="1581151"/>
                <a:ext cx="28575" cy="23813"/>
              </a:xfrm>
              <a:custGeom>
                <a:avLst/>
                <a:gdLst>
                  <a:gd name="T0" fmla="*/ 5 w 8"/>
                  <a:gd name="T1" fmla="*/ 7 h 7"/>
                  <a:gd name="T2" fmla="*/ 0 w 8"/>
                  <a:gd name="T3" fmla="*/ 3 h 7"/>
                  <a:gd name="T4" fmla="*/ 0 w 8"/>
                  <a:gd name="T5" fmla="*/ 4 h 7"/>
                  <a:gd name="T6" fmla="*/ 3 w 8"/>
                  <a:gd name="T7" fmla="*/ 5 h 7"/>
                  <a:gd name="T8" fmla="*/ 5 w 8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5" y="7"/>
                    </a:moveTo>
                    <a:cubicBezTo>
                      <a:pt x="8" y="4"/>
                      <a:pt x="2" y="0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8" name="Freeform 2378"/>
              <p:cNvSpPr/>
              <p:nvPr/>
            </p:nvSpPr>
            <p:spPr bwMode="auto">
              <a:xfrm>
                <a:off x="2932113" y="1595439"/>
                <a:ext cx="22225" cy="31750"/>
              </a:xfrm>
              <a:custGeom>
                <a:avLst/>
                <a:gdLst>
                  <a:gd name="T0" fmla="*/ 4 w 6"/>
                  <a:gd name="T1" fmla="*/ 1 h 9"/>
                  <a:gd name="T2" fmla="*/ 0 w 6"/>
                  <a:gd name="T3" fmla="*/ 6 h 9"/>
                  <a:gd name="T4" fmla="*/ 3 w 6"/>
                  <a:gd name="T5" fmla="*/ 9 h 9"/>
                  <a:gd name="T6" fmla="*/ 5 w 6"/>
                  <a:gd name="T7" fmla="*/ 5 h 9"/>
                  <a:gd name="T8" fmla="*/ 5 w 6"/>
                  <a:gd name="T9" fmla="*/ 1 h 9"/>
                  <a:gd name="T10" fmla="*/ 2 w 6"/>
                  <a:gd name="T11" fmla="*/ 3 h 9"/>
                  <a:gd name="T12" fmla="*/ 2 w 6"/>
                  <a:gd name="T13" fmla="*/ 7 h 9"/>
                  <a:gd name="T14" fmla="*/ 4 w 6"/>
                  <a:gd name="T15" fmla="*/ 5 h 9"/>
                  <a:gd name="T16" fmla="*/ 2 w 6"/>
                  <a:gd name="T17" fmla="*/ 5 h 9"/>
                  <a:gd name="T18" fmla="*/ 2 w 6"/>
                  <a:gd name="T19" fmla="*/ 5 h 9"/>
                  <a:gd name="T20" fmla="*/ 3 w 6"/>
                  <a:gd name="T21" fmla="*/ 5 h 9"/>
                  <a:gd name="T22" fmla="*/ 3 w 6"/>
                  <a:gd name="T23" fmla="*/ 5 h 9"/>
                  <a:gd name="T24" fmla="*/ 3 w 6"/>
                  <a:gd name="T25" fmla="*/ 5 h 9"/>
                  <a:gd name="T26" fmla="*/ 4 w 6"/>
                  <a:gd name="T27" fmla="*/ 5 h 9"/>
                  <a:gd name="T28" fmla="*/ 4 w 6"/>
                  <a:gd name="T29" fmla="*/ 4 h 9"/>
                  <a:gd name="T30" fmla="*/ 4 w 6"/>
                  <a:gd name="T31" fmla="*/ 4 h 9"/>
                  <a:gd name="T32" fmla="*/ 4 w 6"/>
                  <a:gd name="T33" fmla="*/ 3 h 9"/>
                  <a:gd name="T34" fmla="*/ 4 w 6"/>
                  <a:gd name="T35" fmla="*/ 3 h 9"/>
                  <a:gd name="T36" fmla="*/ 3 w 6"/>
                  <a:gd name="T37" fmla="*/ 6 h 9"/>
                  <a:gd name="T38" fmla="*/ 3 w 6"/>
                  <a:gd name="T39" fmla="*/ 7 h 9"/>
                  <a:gd name="T40" fmla="*/ 2 w 6"/>
                  <a:gd name="T41" fmla="*/ 6 h 9"/>
                  <a:gd name="T42" fmla="*/ 2 w 6"/>
                  <a:gd name="T43" fmla="*/ 4 h 9"/>
                  <a:gd name="T44" fmla="*/ 4 w 6"/>
                  <a:gd name="T4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" h="9">
                    <a:moveTo>
                      <a:pt x="4" y="1"/>
                    </a:moveTo>
                    <a:cubicBezTo>
                      <a:pt x="1" y="0"/>
                      <a:pt x="0" y="4"/>
                      <a:pt x="0" y="6"/>
                    </a:cubicBezTo>
                    <a:cubicBezTo>
                      <a:pt x="1" y="8"/>
                      <a:pt x="2" y="9"/>
                      <a:pt x="3" y="9"/>
                    </a:cubicBezTo>
                    <a:cubicBezTo>
                      <a:pt x="5" y="8"/>
                      <a:pt x="5" y="7"/>
                      <a:pt x="5" y="5"/>
                    </a:cubicBezTo>
                    <a:cubicBezTo>
                      <a:pt x="6" y="4"/>
                      <a:pt x="6" y="2"/>
                      <a:pt x="5" y="1"/>
                    </a:cubicBezTo>
                    <a:cubicBezTo>
                      <a:pt x="3" y="0"/>
                      <a:pt x="2" y="2"/>
                      <a:pt x="2" y="3"/>
                    </a:cubicBezTo>
                    <a:cubicBezTo>
                      <a:pt x="2" y="4"/>
                      <a:pt x="0" y="6"/>
                      <a:pt x="2" y="7"/>
                    </a:cubicBezTo>
                    <a:cubicBezTo>
                      <a:pt x="3" y="7"/>
                      <a:pt x="4" y="6"/>
                      <a:pt x="4" y="5"/>
                    </a:cubicBezTo>
                    <a:cubicBezTo>
                      <a:pt x="4" y="3"/>
                      <a:pt x="2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3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3" y="3"/>
                      <a:pt x="3" y="2"/>
                      <a:pt x="4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9" name="Freeform 2379"/>
              <p:cNvSpPr/>
              <p:nvPr/>
            </p:nvSpPr>
            <p:spPr bwMode="auto">
              <a:xfrm>
                <a:off x="3127376" y="1624014"/>
                <a:ext cx="22225" cy="34925"/>
              </a:xfrm>
              <a:custGeom>
                <a:avLst/>
                <a:gdLst>
                  <a:gd name="T0" fmla="*/ 4 w 6"/>
                  <a:gd name="T1" fmla="*/ 1 h 10"/>
                  <a:gd name="T2" fmla="*/ 0 w 6"/>
                  <a:gd name="T3" fmla="*/ 6 h 10"/>
                  <a:gd name="T4" fmla="*/ 4 w 6"/>
                  <a:gd name="T5" fmla="*/ 9 h 10"/>
                  <a:gd name="T6" fmla="*/ 5 w 6"/>
                  <a:gd name="T7" fmla="*/ 6 h 10"/>
                  <a:gd name="T8" fmla="*/ 5 w 6"/>
                  <a:gd name="T9" fmla="*/ 2 h 10"/>
                  <a:gd name="T10" fmla="*/ 1 w 6"/>
                  <a:gd name="T11" fmla="*/ 7 h 10"/>
                  <a:gd name="T12" fmla="*/ 2 w 6"/>
                  <a:gd name="T13" fmla="*/ 7 h 10"/>
                  <a:gd name="T14" fmla="*/ 2 w 6"/>
                  <a:gd name="T15" fmla="*/ 8 h 10"/>
                  <a:gd name="T16" fmla="*/ 3 w 6"/>
                  <a:gd name="T17" fmla="*/ 7 h 10"/>
                  <a:gd name="T18" fmla="*/ 4 w 6"/>
                  <a:gd name="T19" fmla="*/ 5 h 10"/>
                  <a:gd name="T20" fmla="*/ 4 w 6"/>
                  <a:gd name="T21" fmla="*/ 4 h 10"/>
                  <a:gd name="T22" fmla="*/ 4 w 6"/>
                  <a:gd name="T23" fmla="*/ 4 h 10"/>
                  <a:gd name="T24" fmla="*/ 4 w 6"/>
                  <a:gd name="T25" fmla="*/ 4 h 10"/>
                  <a:gd name="T26" fmla="*/ 2 w 6"/>
                  <a:gd name="T27" fmla="*/ 7 h 10"/>
                  <a:gd name="T28" fmla="*/ 2 w 6"/>
                  <a:gd name="T29" fmla="*/ 7 h 10"/>
                  <a:gd name="T30" fmla="*/ 2 w 6"/>
                  <a:gd name="T31" fmla="*/ 6 h 10"/>
                  <a:gd name="T32" fmla="*/ 3 w 6"/>
                  <a:gd name="T33" fmla="*/ 5 h 10"/>
                  <a:gd name="T34" fmla="*/ 4 w 6"/>
                  <a:gd name="T35" fmla="*/ 2 h 10"/>
                  <a:gd name="T36" fmla="*/ 4 w 6"/>
                  <a:gd name="T3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4" y="1"/>
                    </a:moveTo>
                    <a:cubicBezTo>
                      <a:pt x="2" y="1"/>
                      <a:pt x="0" y="4"/>
                      <a:pt x="0" y="6"/>
                    </a:cubicBezTo>
                    <a:cubicBezTo>
                      <a:pt x="0" y="8"/>
                      <a:pt x="1" y="10"/>
                      <a:pt x="4" y="9"/>
                    </a:cubicBezTo>
                    <a:cubicBezTo>
                      <a:pt x="5" y="8"/>
                      <a:pt x="5" y="7"/>
                      <a:pt x="5" y="6"/>
                    </a:cubicBezTo>
                    <a:cubicBezTo>
                      <a:pt x="6" y="4"/>
                      <a:pt x="6" y="3"/>
                      <a:pt x="5" y="2"/>
                    </a:cubicBezTo>
                    <a:cubicBezTo>
                      <a:pt x="3" y="0"/>
                      <a:pt x="1" y="5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7"/>
                      <a:pt x="3" y="7"/>
                    </a:cubicBezTo>
                    <a:cubicBezTo>
                      <a:pt x="4" y="6"/>
                      <a:pt x="4" y="6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3"/>
                      <a:pt x="4" y="4"/>
                    </a:cubicBezTo>
                    <a:cubicBezTo>
                      <a:pt x="4" y="4"/>
                      <a:pt x="3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4" y="2"/>
                    </a:cubicBezTo>
                    <a:cubicBezTo>
                      <a:pt x="5" y="2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2" name="Freeform 2380"/>
              <p:cNvSpPr/>
              <p:nvPr/>
            </p:nvSpPr>
            <p:spPr bwMode="auto">
              <a:xfrm>
                <a:off x="3003551" y="1652589"/>
                <a:ext cx="20638" cy="26988"/>
              </a:xfrm>
              <a:custGeom>
                <a:avLst/>
                <a:gdLst>
                  <a:gd name="T0" fmla="*/ 6 w 6"/>
                  <a:gd name="T1" fmla="*/ 2 h 8"/>
                  <a:gd name="T2" fmla="*/ 0 w 6"/>
                  <a:gd name="T3" fmla="*/ 4 h 8"/>
                  <a:gd name="T4" fmla="*/ 1 w 6"/>
                  <a:gd name="T5" fmla="*/ 7 h 8"/>
                  <a:gd name="T6" fmla="*/ 5 w 6"/>
                  <a:gd name="T7" fmla="*/ 7 h 8"/>
                  <a:gd name="T8" fmla="*/ 5 w 6"/>
                  <a:gd name="T9" fmla="*/ 7 h 8"/>
                  <a:gd name="T10" fmla="*/ 4 w 6"/>
                  <a:gd name="T11" fmla="*/ 7 h 8"/>
                  <a:gd name="T12" fmla="*/ 2 w 6"/>
                  <a:gd name="T13" fmla="*/ 6 h 8"/>
                  <a:gd name="T14" fmla="*/ 1 w 6"/>
                  <a:gd name="T15" fmla="*/ 4 h 8"/>
                  <a:gd name="T16" fmla="*/ 3 w 6"/>
                  <a:gd name="T17" fmla="*/ 3 h 8"/>
                  <a:gd name="T18" fmla="*/ 6 w 6"/>
                  <a:gd name="T19" fmla="*/ 3 h 8"/>
                  <a:gd name="T20" fmla="*/ 6 w 6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8">
                    <a:moveTo>
                      <a:pt x="6" y="2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1" y="5"/>
                      <a:pt x="1" y="7"/>
                      <a:pt x="1" y="7"/>
                    </a:cubicBezTo>
                    <a:cubicBezTo>
                      <a:pt x="2" y="8"/>
                      <a:pt x="4" y="8"/>
                      <a:pt x="5" y="7"/>
                    </a:cubicBezTo>
                    <a:cubicBezTo>
                      <a:pt x="5" y="7"/>
                      <a:pt x="5" y="6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2" y="7"/>
                      <a:pt x="2" y="6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4" y="3"/>
                      <a:pt x="5" y="3"/>
                      <a:pt x="6" y="3"/>
                    </a:cubicBezTo>
                    <a:cubicBezTo>
                      <a:pt x="6" y="3"/>
                      <a:pt x="6" y="2"/>
                      <a:pt x="6" y="2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3" name="Freeform 2381"/>
              <p:cNvSpPr/>
              <p:nvPr/>
            </p:nvSpPr>
            <p:spPr bwMode="auto">
              <a:xfrm>
                <a:off x="2928938" y="1395414"/>
                <a:ext cx="66675" cy="117475"/>
              </a:xfrm>
              <a:custGeom>
                <a:avLst/>
                <a:gdLst>
                  <a:gd name="T0" fmla="*/ 17 w 19"/>
                  <a:gd name="T1" fmla="*/ 0 h 33"/>
                  <a:gd name="T2" fmla="*/ 5 w 19"/>
                  <a:gd name="T3" fmla="*/ 13 h 33"/>
                  <a:gd name="T4" fmla="*/ 3 w 19"/>
                  <a:gd name="T5" fmla="*/ 32 h 33"/>
                  <a:gd name="T6" fmla="*/ 5 w 19"/>
                  <a:gd name="T7" fmla="*/ 31 h 33"/>
                  <a:gd name="T8" fmla="*/ 13 w 19"/>
                  <a:gd name="T9" fmla="*/ 6 h 33"/>
                  <a:gd name="T10" fmla="*/ 17 w 19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3">
                    <a:moveTo>
                      <a:pt x="17" y="0"/>
                    </a:moveTo>
                    <a:cubicBezTo>
                      <a:pt x="13" y="5"/>
                      <a:pt x="8" y="7"/>
                      <a:pt x="5" y="13"/>
                    </a:cubicBezTo>
                    <a:cubicBezTo>
                      <a:pt x="2" y="19"/>
                      <a:pt x="0" y="26"/>
                      <a:pt x="3" y="32"/>
                    </a:cubicBezTo>
                    <a:cubicBezTo>
                      <a:pt x="4" y="33"/>
                      <a:pt x="6" y="32"/>
                      <a:pt x="5" y="31"/>
                    </a:cubicBezTo>
                    <a:cubicBezTo>
                      <a:pt x="1" y="21"/>
                      <a:pt x="4" y="12"/>
                      <a:pt x="13" y="6"/>
                    </a:cubicBezTo>
                    <a:cubicBezTo>
                      <a:pt x="15" y="4"/>
                      <a:pt x="19" y="3"/>
                      <a:pt x="17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4" name="Freeform 2382"/>
              <p:cNvSpPr/>
              <p:nvPr/>
            </p:nvSpPr>
            <p:spPr bwMode="auto">
              <a:xfrm>
                <a:off x="2974976" y="1366839"/>
                <a:ext cx="57150" cy="114300"/>
              </a:xfrm>
              <a:custGeom>
                <a:avLst/>
                <a:gdLst>
                  <a:gd name="T0" fmla="*/ 15 w 16"/>
                  <a:gd name="T1" fmla="*/ 1 h 32"/>
                  <a:gd name="T2" fmla="*/ 8 w 16"/>
                  <a:gd name="T3" fmla="*/ 20 h 32"/>
                  <a:gd name="T4" fmla="*/ 1 w 16"/>
                  <a:gd name="T5" fmla="*/ 29 h 32"/>
                  <a:gd name="T6" fmla="*/ 4 w 16"/>
                  <a:gd name="T7" fmla="*/ 30 h 32"/>
                  <a:gd name="T8" fmla="*/ 12 w 16"/>
                  <a:gd name="T9" fmla="*/ 17 h 32"/>
                  <a:gd name="T10" fmla="*/ 16 w 16"/>
                  <a:gd name="T11" fmla="*/ 1 h 32"/>
                  <a:gd name="T12" fmla="*/ 15 w 16"/>
                  <a:gd name="T13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32">
                    <a:moveTo>
                      <a:pt x="15" y="1"/>
                    </a:moveTo>
                    <a:cubicBezTo>
                      <a:pt x="15" y="8"/>
                      <a:pt x="12" y="14"/>
                      <a:pt x="8" y="20"/>
                    </a:cubicBezTo>
                    <a:cubicBezTo>
                      <a:pt x="6" y="23"/>
                      <a:pt x="3" y="25"/>
                      <a:pt x="1" y="29"/>
                    </a:cubicBezTo>
                    <a:cubicBezTo>
                      <a:pt x="0" y="31"/>
                      <a:pt x="3" y="32"/>
                      <a:pt x="4" y="30"/>
                    </a:cubicBezTo>
                    <a:cubicBezTo>
                      <a:pt x="6" y="25"/>
                      <a:pt x="10" y="22"/>
                      <a:pt x="12" y="17"/>
                    </a:cubicBezTo>
                    <a:cubicBezTo>
                      <a:pt x="14" y="11"/>
                      <a:pt x="15" y="7"/>
                      <a:pt x="16" y="1"/>
                    </a:cubicBezTo>
                    <a:cubicBezTo>
                      <a:pt x="16" y="0"/>
                      <a:pt x="15" y="0"/>
                      <a:pt x="15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3" name="Freeform 2383"/>
              <p:cNvSpPr/>
              <p:nvPr/>
            </p:nvSpPr>
            <p:spPr bwMode="auto">
              <a:xfrm>
                <a:off x="3009901" y="1377951"/>
                <a:ext cx="57150" cy="131763"/>
              </a:xfrm>
              <a:custGeom>
                <a:avLst/>
                <a:gdLst>
                  <a:gd name="T0" fmla="*/ 13 w 16"/>
                  <a:gd name="T1" fmla="*/ 0 h 37"/>
                  <a:gd name="T2" fmla="*/ 14 w 16"/>
                  <a:gd name="T3" fmla="*/ 18 h 37"/>
                  <a:gd name="T4" fmla="*/ 1 w 16"/>
                  <a:gd name="T5" fmla="*/ 34 h 37"/>
                  <a:gd name="T6" fmla="*/ 3 w 16"/>
                  <a:gd name="T7" fmla="*/ 35 h 37"/>
                  <a:gd name="T8" fmla="*/ 15 w 16"/>
                  <a:gd name="T9" fmla="*/ 17 h 37"/>
                  <a:gd name="T10" fmla="*/ 15 w 16"/>
                  <a:gd name="T11" fmla="*/ 8 h 37"/>
                  <a:gd name="T12" fmla="*/ 14 w 16"/>
                  <a:gd name="T13" fmla="*/ 0 h 37"/>
                  <a:gd name="T14" fmla="*/ 13 w 16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7">
                    <a:moveTo>
                      <a:pt x="13" y="0"/>
                    </a:moveTo>
                    <a:cubicBezTo>
                      <a:pt x="14" y="7"/>
                      <a:pt x="15" y="12"/>
                      <a:pt x="14" y="18"/>
                    </a:cubicBezTo>
                    <a:cubicBezTo>
                      <a:pt x="13" y="26"/>
                      <a:pt x="6" y="29"/>
                      <a:pt x="1" y="34"/>
                    </a:cubicBezTo>
                    <a:cubicBezTo>
                      <a:pt x="0" y="35"/>
                      <a:pt x="2" y="37"/>
                      <a:pt x="3" y="35"/>
                    </a:cubicBezTo>
                    <a:cubicBezTo>
                      <a:pt x="8" y="29"/>
                      <a:pt x="13" y="25"/>
                      <a:pt x="15" y="17"/>
                    </a:cubicBezTo>
                    <a:cubicBezTo>
                      <a:pt x="15" y="14"/>
                      <a:pt x="16" y="11"/>
                      <a:pt x="15" y="8"/>
                    </a:cubicBezTo>
                    <a:cubicBezTo>
                      <a:pt x="15" y="5"/>
                      <a:pt x="16" y="2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1" name="Freeform 2384"/>
              <p:cNvSpPr/>
              <p:nvPr/>
            </p:nvSpPr>
            <p:spPr bwMode="auto">
              <a:xfrm>
                <a:off x="3071813" y="1327151"/>
                <a:ext cx="49213" cy="185738"/>
              </a:xfrm>
              <a:custGeom>
                <a:avLst/>
                <a:gdLst>
                  <a:gd name="T0" fmla="*/ 9 w 14"/>
                  <a:gd name="T1" fmla="*/ 1 h 52"/>
                  <a:gd name="T2" fmla="*/ 11 w 14"/>
                  <a:gd name="T3" fmla="*/ 9 h 52"/>
                  <a:gd name="T4" fmla="*/ 13 w 14"/>
                  <a:gd name="T5" fmla="*/ 26 h 52"/>
                  <a:gd name="T6" fmla="*/ 1 w 14"/>
                  <a:gd name="T7" fmla="*/ 50 h 52"/>
                  <a:gd name="T8" fmla="*/ 3 w 14"/>
                  <a:gd name="T9" fmla="*/ 51 h 52"/>
                  <a:gd name="T10" fmla="*/ 12 w 14"/>
                  <a:gd name="T11" fmla="*/ 32 h 52"/>
                  <a:gd name="T12" fmla="*/ 13 w 14"/>
                  <a:gd name="T13" fmla="*/ 16 h 52"/>
                  <a:gd name="T14" fmla="*/ 11 w 14"/>
                  <a:gd name="T15" fmla="*/ 1 h 52"/>
                  <a:gd name="T16" fmla="*/ 9 w 14"/>
                  <a:gd name="T17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52">
                    <a:moveTo>
                      <a:pt x="9" y="1"/>
                    </a:moveTo>
                    <a:cubicBezTo>
                      <a:pt x="9" y="4"/>
                      <a:pt x="10" y="6"/>
                      <a:pt x="11" y="9"/>
                    </a:cubicBezTo>
                    <a:cubicBezTo>
                      <a:pt x="13" y="14"/>
                      <a:pt x="13" y="21"/>
                      <a:pt x="13" y="26"/>
                    </a:cubicBezTo>
                    <a:cubicBezTo>
                      <a:pt x="12" y="35"/>
                      <a:pt x="8" y="45"/>
                      <a:pt x="1" y="50"/>
                    </a:cubicBezTo>
                    <a:cubicBezTo>
                      <a:pt x="0" y="50"/>
                      <a:pt x="2" y="52"/>
                      <a:pt x="3" y="51"/>
                    </a:cubicBezTo>
                    <a:cubicBezTo>
                      <a:pt x="9" y="46"/>
                      <a:pt x="10" y="40"/>
                      <a:pt x="12" y="32"/>
                    </a:cubicBezTo>
                    <a:cubicBezTo>
                      <a:pt x="13" y="27"/>
                      <a:pt x="13" y="22"/>
                      <a:pt x="13" y="16"/>
                    </a:cubicBezTo>
                    <a:cubicBezTo>
                      <a:pt x="14" y="11"/>
                      <a:pt x="11" y="6"/>
                      <a:pt x="11" y="1"/>
                    </a:cubicBezTo>
                    <a:cubicBezTo>
                      <a:pt x="11" y="0"/>
                      <a:pt x="9" y="0"/>
                      <a:pt x="9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2" name="Freeform 2385"/>
              <p:cNvSpPr/>
              <p:nvPr/>
            </p:nvSpPr>
            <p:spPr bwMode="auto">
              <a:xfrm>
                <a:off x="2836863" y="1501776"/>
                <a:ext cx="46038" cy="68263"/>
              </a:xfrm>
              <a:custGeom>
                <a:avLst/>
                <a:gdLst>
                  <a:gd name="T0" fmla="*/ 1 w 13"/>
                  <a:gd name="T1" fmla="*/ 0 h 19"/>
                  <a:gd name="T2" fmla="*/ 3 w 13"/>
                  <a:gd name="T3" fmla="*/ 11 h 19"/>
                  <a:gd name="T4" fmla="*/ 6 w 13"/>
                  <a:gd name="T5" fmla="*/ 15 h 19"/>
                  <a:gd name="T6" fmla="*/ 11 w 13"/>
                  <a:gd name="T7" fmla="*/ 19 h 19"/>
                  <a:gd name="T8" fmla="*/ 12 w 13"/>
                  <a:gd name="T9" fmla="*/ 17 h 19"/>
                  <a:gd name="T10" fmla="*/ 9 w 13"/>
                  <a:gd name="T11" fmla="*/ 16 h 19"/>
                  <a:gd name="T12" fmla="*/ 3 w 13"/>
                  <a:gd name="T13" fmla="*/ 10 h 19"/>
                  <a:gd name="T14" fmla="*/ 2 w 13"/>
                  <a:gd name="T15" fmla="*/ 2 h 19"/>
                  <a:gd name="T16" fmla="*/ 1 w 13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1" y="0"/>
                    </a:moveTo>
                    <a:cubicBezTo>
                      <a:pt x="0" y="4"/>
                      <a:pt x="2" y="8"/>
                      <a:pt x="3" y="11"/>
                    </a:cubicBezTo>
                    <a:cubicBezTo>
                      <a:pt x="3" y="13"/>
                      <a:pt x="5" y="14"/>
                      <a:pt x="6" y="15"/>
                    </a:cubicBezTo>
                    <a:cubicBezTo>
                      <a:pt x="7" y="16"/>
                      <a:pt x="8" y="18"/>
                      <a:pt x="11" y="19"/>
                    </a:cubicBezTo>
                    <a:cubicBezTo>
                      <a:pt x="12" y="19"/>
                      <a:pt x="13" y="17"/>
                      <a:pt x="12" y="17"/>
                    </a:cubicBezTo>
                    <a:cubicBezTo>
                      <a:pt x="11" y="16"/>
                      <a:pt x="10" y="16"/>
                      <a:pt x="9" y="16"/>
                    </a:cubicBezTo>
                    <a:cubicBezTo>
                      <a:pt x="5" y="15"/>
                      <a:pt x="4" y="13"/>
                      <a:pt x="3" y="10"/>
                    </a:cubicBezTo>
                    <a:cubicBezTo>
                      <a:pt x="3" y="7"/>
                      <a:pt x="2" y="5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3" name="Freeform 2386"/>
              <p:cNvSpPr/>
              <p:nvPr/>
            </p:nvSpPr>
            <p:spPr bwMode="auto">
              <a:xfrm>
                <a:off x="3132138" y="1409701"/>
                <a:ext cx="69850" cy="120650"/>
              </a:xfrm>
              <a:custGeom>
                <a:avLst/>
                <a:gdLst>
                  <a:gd name="T0" fmla="*/ 13 w 20"/>
                  <a:gd name="T1" fmla="*/ 0 h 34"/>
                  <a:gd name="T2" fmla="*/ 17 w 20"/>
                  <a:gd name="T3" fmla="*/ 14 h 34"/>
                  <a:gd name="T4" fmla="*/ 14 w 20"/>
                  <a:gd name="T5" fmla="*/ 26 h 34"/>
                  <a:gd name="T6" fmla="*/ 1 w 20"/>
                  <a:gd name="T7" fmla="*/ 31 h 34"/>
                  <a:gd name="T8" fmla="*/ 2 w 20"/>
                  <a:gd name="T9" fmla="*/ 33 h 34"/>
                  <a:gd name="T10" fmla="*/ 17 w 20"/>
                  <a:gd name="T11" fmla="*/ 24 h 34"/>
                  <a:gd name="T12" fmla="*/ 13 w 20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13" y="0"/>
                    </a:moveTo>
                    <a:cubicBezTo>
                      <a:pt x="11" y="5"/>
                      <a:pt x="16" y="9"/>
                      <a:pt x="17" y="14"/>
                    </a:cubicBezTo>
                    <a:cubicBezTo>
                      <a:pt x="18" y="18"/>
                      <a:pt x="17" y="23"/>
                      <a:pt x="14" y="26"/>
                    </a:cubicBezTo>
                    <a:cubicBezTo>
                      <a:pt x="11" y="30"/>
                      <a:pt x="6" y="31"/>
                      <a:pt x="1" y="31"/>
                    </a:cubicBezTo>
                    <a:cubicBezTo>
                      <a:pt x="0" y="31"/>
                      <a:pt x="0" y="33"/>
                      <a:pt x="2" y="33"/>
                    </a:cubicBezTo>
                    <a:cubicBezTo>
                      <a:pt x="8" y="34"/>
                      <a:pt x="14" y="29"/>
                      <a:pt x="17" y="24"/>
                    </a:cubicBezTo>
                    <a:cubicBezTo>
                      <a:pt x="20" y="16"/>
                      <a:pt x="17" y="7"/>
                      <a:pt x="13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4" name="Freeform 2387"/>
              <p:cNvSpPr/>
              <p:nvPr/>
            </p:nvSpPr>
            <p:spPr bwMode="auto">
              <a:xfrm>
                <a:off x="3163888" y="1466851"/>
                <a:ext cx="57150" cy="80963"/>
              </a:xfrm>
              <a:custGeom>
                <a:avLst/>
                <a:gdLst>
                  <a:gd name="T0" fmla="*/ 14 w 16"/>
                  <a:gd name="T1" fmla="*/ 0 h 23"/>
                  <a:gd name="T2" fmla="*/ 14 w 16"/>
                  <a:gd name="T3" fmla="*/ 11 h 23"/>
                  <a:gd name="T4" fmla="*/ 2 w 16"/>
                  <a:gd name="T5" fmla="*/ 20 h 23"/>
                  <a:gd name="T6" fmla="*/ 2 w 16"/>
                  <a:gd name="T7" fmla="*/ 22 h 23"/>
                  <a:gd name="T8" fmla="*/ 13 w 16"/>
                  <a:gd name="T9" fmla="*/ 15 h 23"/>
                  <a:gd name="T10" fmla="*/ 14 w 16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3">
                    <a:moveTo>
                      <a:pt x="14" y="0"/>
                    </a:moveTo>
                    <a:cubicBezTo>
                      <a:pt x="14" y="3"/>
                      <a:pt x="14" y="7"/>
                      <a:pt x="14" y="11"/>
                    </a:cubicBezTo>
                    <a:cubicBezTo>
                      <a:pt x="13" y="17"/>
                      <a:pt x="7" y="20"/>
                      <a:pt x="2" y="20"/>
                    </a:cubicBezTo>
                    <a:cubicBezTo>
                      <a:pt x="0" y="20"/>
                      <a:pt x="0" y="23"/>
                      <a:pt x="2" y="22"/>
                    </a:cubicBezTo>
                    <a:cubicBezTo>
                      <a:pt x="7" y="22"/>
                      <a:pt x="10" y="19"/>
                      <a:pt x="13" y="15"/>
                    </a:cubicBezTo>
                    <a:cubicBezTo>
                      <a:pt x="16" y="10"/>
                      <a:pt x="15" y="5"/>
                      <a:pt x="14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5" name="Freeform 2388"/>
              <p:cNvSpPr/>
              <p:nvPr/>
            </p:nvSpPr>
            <p:spPr bwMode="auto">
              <a:xfrm>
                <a:off x="3230563" y="1512889"/>
                <a:ext cx="53975" cy="117475"/>
              </a:xfrm>
              <a:custGeom>
                <a:avLst/>
                <a:gdLst>
                  <a:gd name="T0" fmla="*/ 4 w 15"/>
                  <a:gd name="T1" fmla="*/ 0 h 33"/>
                  <a:gd name="T2" fmla="*/ 7 w 15"/>
                  <a:gd name="T3" fmla="*/ 12 h 33"/>
                  <a:gd name="T4" fmla="*/ 1 w 15"/>
                  <a:gd name="T5" fmla="*/ 30 h 33"/>
                  <a:gd name="T6" fmla="*/ 1 w 15"/>
                  <a:gd name="T7" fmla="*/ 32 h 33"/>
                  <a:gd name="T8" fmla="*/ 1 w 15"/>
                  <a:gd name="T9" fmla="*/ 33 h 33"/>
                  <a:gd name="T10" fmla="*/ 3 w 15"/>
                  <a:gd name="T11" fmla="*/ 33 h 33"/>
                  <a:gd name="T12" fmla="*/ 4 w 15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3">
                    <a:moveTo>
                      <a:pt x="4" y="0"/>
                    </a:moveTo>
                    <a:cubicBezTo>
                      <a:pt x="4" y="5"/>
                      <a:pt x="6" y="8"/>
                      <a:pt x="7" y="12"/>
                    </a:cubicBezTo>
                    <a:cubicBezTo>
                      <a:pt x="9" y="17"/>
                      <a:pt x="8" y="29"/>
                      <a:pt x="1" y="30"/>
                    </a:cubicBezTo>
                    <a:cubicBezTo>
                      <a:pt x="0" y="30"/>
                      <a:pt x="0" y="31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3" y="33"/>
                    </a:cubicBezTo>
                    <a:cubicBezTo>
                      <a:pt x="15" y="27"/>
                      <a:pt x="7" y="9"/>
                      <a:pt x="4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6" name="Freeform 2389"/>
              <p:cNvSpPr/>
              <p:nvPr/>
            </p:nvSpPr>
            <p:spPr bwMode="auto">
              <a:xfrm>
                <a:off x="2836863" y="1558926"/>
                <a:ext cx="390525" cy="254000"/>
              </a:xfrm>
              <a:custGeom>
                <a:avLst/>
                <a:gdLst>
                  <a:gd name="T0" fmla="*/ 12 w 110"/>
                  <a:gd name="T1" fmla="*/ 1 h 71"/>
                  <a:gd name="T2" fmla="*/ 5 w 110"/>
                  <a:gd name="T3" fmla="*/ 23 h 71"/>
                  <a:gd name="T4" fmla="*/ 1 w 110"/>
                  <a:gd name="T5" fmla="*/ 41 h 71"/>
                  <a:gd name="T6" fmla="*/ 29 w 110"/>
                  <a:gd name="T7" fmla="*/ 66 h 71"/>
                  <a:gd name="T8" fmla="*/ 76 w 110"/>
                  <a:gd name="T9" fmla="*/ 70 h 71"/>
                  <a:gd name="T10" fmla="*/ 110 w 110"/>
                  <a:gd name="T11" fmla="*/ 49 h 71"/>
                  <a:gd name="T12" fmla="*/ 109 w 110"/>
                  <a:gd name="T13" fmla="*/ 48 h 71"/>
                  <a:gd name="T14" fmla="*/ 98 w 110"/>
                  <a:gd name="T15" fmla="*/ 62 h 71"/>
                  <a:gd name="T16" fmla="*/ 76 w 110"/>
                  <a:gd name="T17" fmla="*/ 69 h 71"/>
                  <a:gd name="T18" fmla="*/ 31 w 110"/>
                  <a:gd name="T19" fmla="*/ 64 h 71"/>
                  <a:gd name="T20" fmla="*/ 2 w 110"/>
                  <a:gd name="T21" fmla="*/ 37 h 71"/>
                  <a:gd name="T22" fmla="*/ 8 w 110"/>
                  <a:gd name="T23" fmla="*/ 18 h 71"/>
                  <a:gd name="T24" fmla="*/ 13 w 110"/>
                  <a:gd name="T25" fmla="*/ 1 h 71"/>
                  <a:gd name="T26" fmla="*/ 12 w 110"/>
                  <a:gd name="T27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0" h="71">
                    <a:moveTo>
                      <a:pt x="12" y="1"/>
                    </a:moveTo>
                    <a:cubicBezTo>
                      <a:pt x="10" y="8"/>
                      <a:pt x="8" y="15"/>
                      <a:pt x="5" y="23"/>
                    </a:cubicBezTo>
                    <a:cubicBezTo>
                      <a:pt x="2" y="28"/>
                      <a:pt x="0" y="34"/>
                      <a:pt x="1" y="41"/>
                    </a:cubicBezTo>
                    <a:cubicBezTo>
                      <a:pt x="3" y="54"/>
                      <a:pt x="17" y="62"/>
                      <a:pt x="29" y="66"/>
                    </a:cubicBezTo>
                    <a:cubicBezTo>
                      <a:pt x="44" y="70"/>
                      <a:pt x="60" y="71"/>
                      <a:pt x="76" y="70"/>
                    </a:cubicBezTo>
                    <a:cubicBezTo>
                      <a:pt x="89" y="70"/>
                      <a:pt x="106" y="64"/>
                      <a:pt x="110" y="49"/>
                    </a:cubicBezTo>
                    <a:cubicBezTo>
                      <a:pt x="110" y="48"/>
                      <a:pt x="109" y="48"/>
                      <a:pt x="109" y="48"/>
                    </a:cubicBezTo>
                    <a:cubicBezTo>
                      <a:pt x="105" y="53"/>
                      <a:pt x="102" y="58"/>
                      <a:pt x="98" y="62"/>
                    </a:cubicBezTo>
                    <a:cubicBezTo>
                      <a:pt x="92" y="67"/>
                      <a:pt x="83" y="68"/>
                      <a:pt x="76" y="69"/>
                    </a:cubicBezTo>
                    <a:cubicBezTo>
                      <a:pt x="61" y="71"/>
                      <a:pt x="46" y="69"/>
                      <a:pt x="31" y="64"/>
                    </a:cubicBezTo>
                    <a:cubicBezTo>
                      <a:pt x="18" y="60"/>
                      <a:pt x="5" y="52"/>
                      <a:pt x="2" y="37"/>
                    </a:cubicBezTo>
                    <a:cubicBezTo>
                      <a:pt x="1" y="30"/>
                      <a:pt x="5" y="24"/>
                      <a:pt x="8" y="18"/>
                    </a:cubicBezTo>
                    <a:cubicBezTo>
                      <a:pt x="11" y="12"/>
                      <a:pt x="13" y="7"/>
                      <a:pt x="13" y="1"/>
                    </a:cubicBezTo>
                    <a:cubicBezTo>
                      <a:pt x="13" y="0"/>
                      <a:pt x="13" y="0"/>
                      <a:pt x="12" y="1"/>
                    </a:cubicBezTo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7" name="Freeform 2390"/>
              <p:cNvSpPr/>
              <p:nvPr/>
            </p:nvSpPr>
            <p:spPr bwMode="auto">
              <a:xfrm>
                <a:off x="3224213" y="1638301"/>
                <a:ext cx="71438" cy="106363"/>
              </a:xfrm>
              <a:custGeom>
                <a:avLst/>
                <a:gdLst>
                  <a:gd name="T0" fmla="*/ 2 w 20"/>
                  <a:gd name="T1" fmla="*/ 5 h 30"/>
                  <a:gd name="T2" fmla="*/ 12 w 20"/>
                  <a:gd name="T3" fmla="*/ 2 h 30"/>
                  <a:gd name="T4" fmla="*/ 19 w 20"/>
                  <a:gd name="T5" fmla="*/ 13 h 30"/>
                  <a:gd name="T6" fmla="*/ 17 w 20"/>
                  <a:gd name="T7" fmla="*/ 22 h 30"/>
                  <a:gd name="T8" fmla="*/ 4 w 20"/>
                  <a:gd name="T9" fmla="*/ 23 h 30"/>
                  <a:gd name="T10" fmla="*/ 2 w 20"/>
                  <a:gd name="T11" fmla="*/ 24 h 30"/>
                  <a:gd name="T12" fmla="*/ 14 w 20"/>
                  <a:gd name="T13" fmla="*/ 27 h 30"/>
                  <a:gd name="T14" fmla="*/ 20 w 20"/>
                  <a:gd name="T15" fmla="*/ 14 h 30"/>
                  <a:gd name="T16" fmla="*/ 12 w 20"/>
                  <a:gd name="T17" fmla="*/ 2 h 30"/>
                  <a:gd name="T18" fmla="*/ 2 w 20"/>
                  <a:gd name="T19" fmla="*/ 4 h 30"/>
                  <a:gd name="T20" fmla="*/ 2 w 20"/>
                  <a:gd name="T21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30">
                    <a:moveTo>
                      <a:pt x="2" y="5"/>
                    </a:moveTo>
                    <a:cubicBezTo>
                      <a:pt x="6" y="3"/>
                      <a:pt x="8" y="1"/>
                      <a:pt x="12" y="2"/>
                    </a:cubicBezTo>
                    <a:cubicBezTo>
                      <a:pt x="17" y="4"/>
                      <a:pt x="19" y="8"/>
                      <a:pt x="19" y="13"/>
                    </a:cubicBezTo>
                    <a:cubicBezTo>
                      <a:pt x="20" y="16"/>
                      <a:pt x="18" y="19"/>
                      <a:pt x="17" y="22"/>
                    </a:cubicBezTo>
                    <a:cubicBezTo>
                      <a:pt x="13" y="27"/>
                      <a:pt x="8" y="26"/>
                      <a:pt x="4" y="23"/>
                    </a:cubicBezTo>
                    <a:cubicBezTo>
                      <a:pt x="3" y="21"/>
                      <a:pt x="0" y="23"/>
                      <a:pt x="2" y="24"/>
                    </a:cubicBezTo>
                    <a:cubicBezTo>
                      <a:pt x="5" y="28"/>
                      <a:pt x="9" y="30"/>
                      <a:pt x="14" y="27"/>
                    </a:cubicBezTo>
                    <a:cubicBezTo>
                      <a:pt x="19" y="24"/>
                      <a:pt x="20" y="19"/>
                      <a:pt x="20" y="14"/>
                    </a:cubicBezTo>
                    <a:cubicBezTo>
                      <a:pt x="20" y="9"/>
                      <a:pt x="17" y="4"/>
                      <a:pt x="12" y="2"/>
                    </a:cubicBezTo>
                    <a:cubicBezTo>
                      <a:pt x="8" y="0"/>
                      <a:pt x="4" y="0"/>
                      <a:pt x="2" y="4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8" name="Freeform 2391"/>
              <p:cNvSpPr/>
              <p:nvPr/>
            </p:nvSpPr>
            <p:spPr bwMode="auto">
              <a:xfrm>
                <a:off x="3230563" y="1670051"/>
                <a:ext cx="36513" cy="34925"/>
              </a:xfrm>
              <a:custGeom>
                <a:avLst/>
                <a:gdLst>
                  <a:gd name="T0" fmla="*/ 2 w 10"/>
                  <a:gd name="T1" fmla="*/ 5 h 10"/>
                  <a:gd name="T2" fmla="*/ 3 w 10"/>
                  <a:gd name="T3" fmla="*/ 2 h 10"/>
                  <a:gd name="T4" fmla="*/ 8 w 10"/>
                  <a:gd name="T5" fmla="*/ 3 h 10"/>
                  <a:gd name="T6" fmla="*/ 6 w 10"/>
                  <a:gd name="T7" fmla="*/ 8 h 10"/>
                  <a:gd name="T8" fmla="*/ 6 w 10"/>
                  <a:gd name="T9" fmla="*/ 10 h 10"/>
                  <a:gd name="T10" fmla="*/ 8 w 10"/>
                  <a:gd name="T11" fmla="*/ 3 h 10"/>
                  <a:gd name="T12" fmla="*/ 3 w 10"/>
                  <a:gd name="T13" fmla="*/ 0 h 10"/>
                  <a:gd name="T14" fmla="*/ 1 w 10"/>
                  <a:gd name="T15" fmla="*/ 5 h 10"/>
                  <a:gd name="T16" fmla="*/ 2 w 10"/>
                  <a:gd name="T1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2" y="5"/>
                    </a:moveTo>
                    <a:cubicBezTo>
                      <a:pt x="3" y="4"/>
                      <a:pt x="2" y="3"/>
                      <a:pt x="3" y="2"/>
                    </a:cubicBezTo>
                    <a:cubicBezTo>
                      <a:pt x="3" y="0"/>
                      <a:pt x="7" y="2"/>
                      <a:pt x="8" y="3"/>
                    </a:cubicBezTo>
                    <a:cubicBezTo>
                      <a:pt x="9" y="5"/>
                      <a:pt x="9" y="9"/>
                      <a:pt x="6" y="8"/>
                    </a:cubicBezTo>
                    <a:cubicBezTo>
                      <a:pt x="5" y="7"/>
                      <a:pt x="4" y="10"/>
                      <a:pt x="6" y="10"/>
                    </a:cubicBezTo>
                    <a:cubicBezTo>
                      <a:pt x="9" y="9"/>
                      <a:pt x="10" y="5"/>
                      <a:pt x="8" y="3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0" y="0"/>
                      <a:pt x="0" y="4"/>
                      <a:pt x="1" y="5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9" name="Freeform 2392"/>
              <p:cNvSpPr/>
              <p:nvPr/>
            </p:nvSpPr>
            <p:spPr bwMode="auto">
              <a:xfrm>
                <a:off x="2786063" y="1570039"/>
                <a:ext cx="79375" cy="117475"/>
              </a:xfrm>
              <a:custGeom>
                <a:avLst/>
                <a:gdLst>
                  <a:gd name="T0" fmla="*/ 22 w 22"/>
                  <a:gd name="T1" fmla="*/ 11 h 33"/>
                  <a:gd name="T2" fmla="*/ 5 w 22"/>
                  <a:gd name="T3" fmla="*/ 11 h 33"/>
                  <a:gd name="T4" fmla="*/ 14 w 22"/>
                  <a:gd name="T5" fmla="*/ 29 h 33"/>
                  <a:gd name="T6" fmla="*/ 14 w 22"/>
                  <a:gd name="T7" fmla="*/ 27 h 33"/>
                  <a:gd name="T8" fmla="*/ 14 w 22"/>
                  <a:gd name="T9" fmla="*/ 27 h 33"/>
                  <a:gd name="T10" fmla="*/ 13 w 22"/>
                  <a:gd name="T11" fmla="*/ 27 h 33"/>
                  <a:gd name="T12" fmla="*/ 11 w 22"/>
                  <a:gd name="T13" fmla="*/ 27 h 33"/>
                  <a:gd name="T14" fmla="*/ 4 w 22"/>
                  <a:gd name="T15" fmla="*/ 22 h 33"/>
                  <a:gd name="T16" fmla="*/ 5 w 22"/>
                  <a:gd name="T17" fmla="*/ 14 h 33"/>
                  <a:gd name="T18" fmla="*/ 9 w 22"/>
                  <a:gd name="T19" fmla="*/ 6 h 33"/>
                  <a:gd name="T20" fmla="*/ 19 w 22"/>
                  <a:gd name="T21" fmla="*/ 8 h 33"/>
                  <a:gd name="T22" fmla="*/ 20 w 22"/>
                  <a:gd name="T23" fmla="*/ 11 h 33"/>
                  <a:gd name="T24" fmla="*/ 22 w 22"/>
                  <a:gd name="T25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33">
                    <a:moveTo>
                      <a:pt x="22" y="11"/>
                    </a:moveTo>
                    <a:cubicBezTo>
                      <a:pt x="22" y="0"/>
                      <a:pt x="9" y="4"/>
                      <a:pt x="5" y="11"/>
                    </a:cubicBezTo>
                    <a:cubicBezTo>
                      <a:pt x="0" y="18"/>
                      <a:pt x="3" y="33"/>
                      <a:pt x="14" y="29"/>
                    </a:cubicBezTo>
                    <a:cubicBezTo>
                      <a:pt x="15" y="29"/>
                      <a:pt x="15" y="28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6"/>
                      <a:pt x="13" y="26"/>
                      <a:pt x="13" y="27"/>
                    </a:cubicBezTo>
                    <a:cubicBezTo>
                      <a:pt x="12" y="27"/>
                      <a:pt x="11" y="27"/>
                      <a:pt x="11" y="27"/>
                    </a:cubicBezTo>
                    <a:cubicBezTo>
                      <a:pt x="6" y="29"/>
                      <a:pt x="4" y="25"/>
                      <a:pt x="4" y="22"/>
                    </a:cubicBezTo>
                    <a:cubicBezTo>
                      <a:pt x="3" y="19"/>
                      <a:pt x="4" y="16"/>
                      <a:pt x="5" y="14"/>
                    </a:cubicBezTo>
                    <a:cubicBezTo>
                      <a:pt x="5" y="11"/>
                      <a:pt x="7" y="8"/>
                      <a:pt x="9" y="6"/>
                    </a:cubicBezTo>
                    <a:cubicBezTo>
                      <a:pt x="12" y="4"/>
                      <a:pt x="17" y="4"/>
                      <a:pt x="19" y="8"/>
                    </a:cubicBezTo>
                    <a:cubicBezTo>
                      <a:pt x="20" y="9"/>
                      <a:pt x="20" y="10"/>
                      <a:pt x="20" y="11"/>
                    </a:cubicBezTo>
                    <a:cubicBezTo>
                      <a:pt x="21" y="12"/>
                      <a:pt x="22" y="12"/>
                      <a:pt x="22" y="11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0" name="Freeform 2393"/>
              <p:cNvSpPr/>
              <p:nvPr/>
            </p:nvSpPr>
            <p:spPr bwMode="auto">
              <a:xfrm>
                <a:off x="2817813" y="1609726"/>
                <a:ext cx="42863" cy="23813"/>
              </a:xfrm>
              <a:custGeom>
                <a:avLst/>
                <a:gdLst>
                  <a:gd name="T0" fmla="*/ 2 w 12"/>
                  <a:gd name="T1" fmla="*/ 7 h 7"/>
                  <a:gd name="T2" fmla="*/ 5 w 12"/>
                  <a:gd name="T3" fmla="*/ 3 h 7"/>
                  <a:gd name="T4" fmla="*/ 8 w 12"/>
                  <a:gd name="T5" fmla="*/ 4 h 7"/>
                  <a:gd name="T6" fmla="*/ 9 w 12"/>
                  <a:gd name="T7" fmla="*/ 6 h 7"/>
                  <a:gd name="T8" fmla="*/ 11 w 12"/>
                  <a:gd name="T9" fmla="*/ 6 h 7"/>
                  <a:gd name="T10" fmla="*/ 5 w 12"/>
                  <a:gd name="T11" fmla="*/ 1 h 7"/>
                  <a:gd name="T12" fmla="*/ 2 w 1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2" y="7"/>
                    </a:moveTo>
                    <a:cubicBezTo>
                      <a:pt x="2" y="4"/>
                      <a:pt x="3" y="3"/>
                      <a:pt x="5" y="3"/>
                    </a:cubicBezTo>
                    <a:cubicBezTo>
                      <a:pt x="6" y="3"/>
                      <a:pt x="7" y="3"/>
                      <a:pt x="8" y="4"/>
                    </a:cubicBezTo>
                    <a:cubicBezTo>
                      <a:pt x="9" y="4"/>
                      <a:pt x="9" y="5"/>
                      <a:pt x="9" y="6"/>
                    </a:cubicBezTo>
                    <a:cubicBezTo>
                      <a:pt x="9" y="7"/>
                      <a:pt x="11" y="7"/>
                      <a:pt x="11" y="6"/>
                    </a:cubicBezTo>
                    <a:cubicBezTo>
                      <a:pt x="12" y="3"/>
                      <a:pt x="8" y="0"/>
                      <a:pt x="5" y="1"/>
                    </a:cubicBezTo>
                    <a:cubicBezTo>
                      <a:pt x="2" y="1"/>
                      <a:pt x="0" y="4"/>
                      <a:pt x="2" y="7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1" name="Freeform 2394"/>
              <p:cNvSpPr>
                <a:spLocks noEditPoints="1"/>
              </p:cNvSpPr>
              <p:nvPr/>
            </p:nvSpPr>
            <p:spPr bwMode="auto">
              <a:xfrm>
                <a:off x="2857501" y="1641476"/>
                <a:ext cx="68263" cy="49213"/>
              </a:xfrm>
              <a:custGeom>
                <a:avLst/>
                <a:gdLst>
                  <a:gd name="T0" fmla="*/ 10 w 19"/>
                  <a:gd name="T1" fmla="*/ 14 h 14"/>
                  <a:gd name="T2" fmla="*/ 14 w 19"/>
                  <a:gd name="T3" fmla="*/ 11 h 14"/>
                  <a:gd name="T4" fmla="*/ 14 w 19"/>
                  <a:gd name="T5" fmla="*/ 10 h 14"/>
                  <a:gd name="T6" fmla="*/ 15 w 19"/>
                  <a:gd name="T7" fmla="*/ 11 h 14"/>
                  <a:gd name="T8" fmla="*/ 9 w 19"/>
                  <a:gd name="T9" fmla="*/ 8 h 14"/>
                  <a:gd name="T10" fmla="*/ 9 w 19"/>
                  <a:gd name="T11" fmla="*/ 8 h 14"/>
                  <a:gd name="T12" fmla="*/ 9 w 19"/>
                  <a:gd name="T13" fmla="*/ 8 h 14"/>
                  <a:gd name="T14" fmla="*/ 9 w 19"/>
                  <a:gd name="T15" fmla="*/ 8 h 14"/>
                  <a:gd name="T16" fmla="*/ 9 w 19"/>
                  <a:gd name="T17" fmla="*/ 8 h 14"/>
                  <a:gd name="T18" fmla="*/ 9 w 19"/>
                  <a:gd name="T19" fmla="*/ 8 h 14"/>
                  <a:gd name="T20" fmla="*/ 10 w 19"/>
                  <a:gd name="T21" fmla="*/ 8 h 14"/>
                  <a:gd name="T22" fmla="*/ 10 w 19"/>
                  <a:gd name="T23" fmla="*/ 8 h 14"/>
                  <a:gd name="T24" fmla="*/ 10 w 19"/>
                  <a:gd name="T25" fmla="*/ 8 h 14"/>
                  <a:gd name="T26" fmla="*/ 2 w 19"/>
                  <a:gd name="T27" fmla="*/ 12 h 14"/>
                  <a:gd name="T28" fmla="*/ 3 w 19"/>
                  <a:gd name="T29" fmla="*/ 8 h 14"/>
                  <a:gd name="T30" fmla="*/ 9 w 19"/>
                  <a:gd name="T31" fmla="*/ 7 h 14"/>
                  <a:gd name="T32" fmla="*/ 10 w 19"/>
                  <a:gd name="T33" fmla="*/ 8 h 14"/>
                  <a:gd name="T34" fmla="*/ 10 w 19"/>
                  <a:gd name="T35" fmla="*/ 8 h 14"/>
                  <a:gd name="T36" fmla="*/ 10 w 19"/>
                  <a:gd name="T37" fmla="*/ 8 h 14"/>
                  <a:gd name="T38" fmla="*/ 10 w 19"/>
                  <a:gd name="T39" fmla="*/ 8 h 14"/>
                  <a:gd name="T40" fmla="*/ 10 w 19"/>
                  <a:gd name="T41" fmla="*/ 10 h 14"/>
                  <a:gd name="T42" fmla="*/ 8 w 19"/>
                  <a:gd name="T43" fmla="*/ 11 h 14"/>
                  <a:gd name="T44" fmla="*/ 5 w 19"/>
                  <a:gd name="T45" fmla="*/ 10 h 14"/>
                  <a:gd name="T46" fmla="*/ 5 w 19"/>
                  <a:gd name="T47" fmla="*/ 10 h 14"/>
                  <a:gd name="T48" fmla="*/ 5 w 19"/>
                  <a:gd name="T49" fmla="*/ 9 h 14"/>
                  <a:gd name="T50" fmla="*/ 5 w 19"/>
                  <a:gd name="T51" fmla="*/ 8 h 14"/>
                  <a:gd name="T52" fmla="*/ 6 w 19"/>
                  <a:gd name="T53" fmla="*/ 9 h 14"/>
                  <a:gd name="T54" fmla="*/ 7 w 19"/>
                  <a:gd name="T55" fmla="*/ 9 h 14"/>
                  <a:gd name="T56" fmla="*/ 9 w 19"/>
                  <a:gd name="T57" fmla="*/ 8 h 14"/>
                  <a:gd name="T58" fmla="*/ 9 w 19"/>
                  <a:gd name="T59" fmla="*/ 8 h 14"/>
                  <a:gd name="T60" fmla="*/ 1 w 19"/>
                  <a:gd name="T61" fmla="*/ 6 h 14"/>
                  <a:gd name="T62" fmla="*/ 7 w 19"/>
                  <a:gd name="T63" fmla="*/ 1 h 14"/>
                  <a:gd name="T64" fmla="*/ 6 w 19"/>
                  <a:gd name="T65" fmla="*/ 0 h 14"/>
                  <a:gd name="T66" fmla="*/ 4 w 19"/>
                  <a:gd name="T67" fmla="*/ 1 h 14"/>
                  <a:gd name="T68" fmla="*/ 1 w 19"/>
                  <a:gd name="T69" fmla="*/ 4 h 14"/>
                  <a:gd name="T70" fmla="*/ 0 w 19"/>
                  <a:gd name="T71" fmla="*/ 7 h 14"/>
                  <a:gd name="T72" fmla="*/ 0 w 19"/>
                  <a:gd name="T73" fmla="*/ 10 h 14"/>
                  <a:gd name="T74" fmla="*/ 0 w 19"/>
                  <a:gd name="T75" fmla="*/ 11 h 14"/>
                  <a:gd name="T76" fmla="*/ 2 w 19"/>
                  <a:gd name="T77" fmla="*/ 12 h 14"/>
                  <a:gd name="T78" fmla="*/ 1 w 19"/>
                  <a:gd name="T79" fmla="*/ 12 h 14"/>
                  <a:gd name="T80" fmla="*/ 3 w 19"/>
                  <a:gd name="T81" fmla="*/ 14 h 14"/>
                  <a:gd name="T82" fmla="*/ 8 w 19"/>
                  <a:gd name="T83" fmla="*/ 14 h 14"/>
                  <a:gd name="T84" fmla="*/ 9 w 19"/>
                  <a:gd name="T85" fmla="*/ 14 h 14"/>
                  <a:gd name="T86" fmla="*/ 14 w 19"/>
                  <a:gd name="T87" fmla="*/ 9 h 14"/>
                  <a:gd name="T88" fmla="*/ 15 w 19"/>
                  <a:gd name="T89" fmla="*/ 8 h 14"/>
                  <a:gd name="T90" fmla="*/ 13 w 19"/>
                  <a:gd name="T91" fmla="*/ 5 h 14"/>
                  <a:gd name="T92" fmla="*/ 12 w 19"/>
                  <a:gd name="T93" fmla="*/ 4 h 14"/>
                  <a:gd name="T94" fmla="*/ 12 w 19"/>
                  <a:gd name="T95" fmla="*/ 2 h 14"/>
                  <a:gd name="T96" fmla="*/ 9 w 19"/>
                  <a:gd name="T97" fmla="*/ 3 h 14"/>
                  <a:gd name="T98" fmla="*/ 8 w 19"/>
                  <a:gd name="T99" fmla="*/ 2 h 14"/>
                  <a:gd name="T100" fmla="*/ 7 w 19"/>
                  <a:gd name="T101" fmla="*/ 4 h 14"/>
                  <a:gd name="T102" fmla="*/ 5 w 19"/>
                  <a:gd name="T103" fmla="*/ 5 h 14"/>
                  <a:gd name="T104" fmla="*/ 4 w 19"/>
                  <a:gd name="T105" fmla="*/ 7 h 14"/>
                  <a:gd name="T106" fmla="*/ 5 w 19"/>
                  <a:gd name="T107" fmla="*/ 4 h 14"/>
                  <a:gd name="T108" fmla="*/ 7 w 19"/>
                  <a:gd name="T109" fmla="*/ 2 h 14"/>
                  <a:gd name="T110" fmla="*/ 11 w 19"/>
                  <a:gd name="T111" fmla="*/ 2 h 14"/>
                  <a:gd name="T112" fmla="*/ 13 w 19"/>
                  <a:gd name="T113" fmla="*/ 2 h 14"/>
                  <a:gd name="T114" fmla="*/ 13 w 19"/>
                  <a:gd name="T115" fmla="*/ 4 h 14"/>
                  <a:gd name="T116" fmla="*/ 15 w 19"/>
                  <a:gd name="T117" fmla="*/ 4 h 14"/>
                  <a:gd name="T118" fmla="*/ 16 w 19"/>
                  <a:gd name="T119" fmla="*/ 6 h 14"/>
                  <a:gd name="T120" fmla="*/ 16 w 19"/>
                  <a:gd name="T121" fmla="*/ 9 h 14"/>
                  <a:gd name="T122" fmla="*/ 17 w 19"/>
                  <a:gd name="T12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" h="14">
                    <a:moveTo>
                      <a:pt x="5" y="14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moveTo>
                      <a:pt x="10" y="14"/>
                    </a:move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moveTo>
                      <a:pt x="11" y="13"/>
                    </a:move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moveTo>
                      <a:pt x="14" y="11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moveTo>
                      <a:pt x="14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5" y="11"/>
                      <a:pt x="15" y="11"/>
                    </a:cubicBezTo>
                    <a:cubicBezTo>
                      <a:pt x="15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2" y="12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moveTo>
                      <a:pt x="3" y="8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moveTo>
                      <a:pt x="3" y="8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10"/>
                      <a:pt x="10" y="10"/>
                    </a:cubicBezTo>
                    <a:cubicBezTo>
                      <a:pt x="10" y="10"/>
                      <a:pt x="10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6" y="11"/>
                      <a:pt x="6" y="10"/>
                      <a:pt x="6" y="10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6" y="10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3" y="10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4" y="9"/>
                      <a:pt x="5" y="8"/>
                      <a:pt x="5" y="8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8"/>
                      <a:pt x="3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8"/>
                      <a:pt x="4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9"/>
                      <a:pt x="9" y="9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7"/>
                    </a:cubicBez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1" y="6"/>
                    </a:moveTo>
                    <a:cubicBezTo>
                      <a:pt x="1" y="6"/>
                      <a:pt x="0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7" y="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moveTo>
                      <a:pt x="10" y="0"/>
                    </a:moveTo>
                    <a:cubicBezTo>
                      <a:pt x="9" y="0"/>
                      <a:pt x="8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2" y="3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5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1"/>
                      <a:pt x="2" y="11"/>
                      <a:pt x="2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1" y="12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3"/>
                      <a:pt x="2" y="13"/>
                    </a:cubicBezTo>
                    <a:cubicBezTo>
                      <a:pt x="2" y="13"/>
                      <a:pt x="2" y="13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6" y="14"/>
                      <a:pt x="7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8" y="14"/>
                      <a:pt x="9" y="13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3"/>
                      <a:pt x="10" y="14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1"/>
                      <a:pt x="14" y="10"/>
                      <a:pt x="1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4" y="9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4" y="8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8"/>
                      <a:pt x="16" y="8"/>
                      <a:pt x="15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3"/>
                    </a:cubicBezTo>
                    <a:cubicBezTo>
                      <a:pt x="11" y="3"/>
                      <a:pt x="11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4" y="5"/>
                      <a:pt x="4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6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2" y="4"/>
                      <a:pt x="4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3" y="2"/>
                      <a:pt x="5" y="3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1"/>
                      <a:pt x="9" y="1"/>
                    </a:cubicBezTo>
                    <a:cubicBezTo>
                      <a:pt x="9" y="1"/>
                      <a:pt x="9" y="1"/>
                      <a:pt x="9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1" y="1"/>
                      <a:pt x="11" y="2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1"/>
                      <a:pt x="12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3" y="2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4"/>
                      <a:pt x="13" y="4"/>
                    </a:cubicBezTo>
                    <a:cubicBezTo>
                      <a:pt x="13" y="3"/>
                      <a:pt x="14" y="3"/>
                      <a:pt x="14" y="3"/>
                    </a:cubicBezTo>
                    <a:cubicBezTo>
                      <a:pt x="14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6"/>
                      <a:pt x="16" y="7"/>
                      <a:pt x="15" y="7"/>
                    </a:cubicBezTo>
                    <a:cubicBezTo>
                      <a:pt x="15" y="7"/>
                      <a:pt x="16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6"/>
                      <a:pt x="19" y="4"/>
                      <a:pt x="17" y="2"/>
                    </a:cubicBezTo>
                    <a:cubicBezTo>
                      <a:pt x="15" y="0"/>
                      <a:pt x="12" y="0"/>
                      <a:pt x="10" y="0"/>
                    </a:cubicBezTo>
                  </a:path>
                </a:pathLst>
              </a:custGeom>
              <a:solidFill>
                <a:srgbClr val="FDB8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2" name="Freeform 2395"/>
              <p:cNvSpPr/>
              <p:nvPr/>
            </p:nvSpPr>
            <p:spPr bwMode="auto">
              <a:xfrm>
                <a:off x="2906713" y="1676401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3" name="Freeform 2396"/>
              <p:cNvSpPr>
                <a:spLocks noEditPoints="1"/>
              </p:cNvSpPr>
              <p:nvPr/>
            </p:nvSpPr>
            <p:spPr bwMode="auto">
              <a:xfrm>
                <a:off x="2906713" y="1676401"/>
                <a:ext cx="7938" cy="3175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2 w 2"/>
                  <a:gd name="T17" fmla="*/ 0 h 1"/>
                  <a:gd name="T18" fmla="*/ 1 w 2"/>
                  <a:gd name="T19" fmla="*/ 0 h 1"/>
                  <a:gd name="T20" fmla="*/ 0 w 2"/>
                  <a:gd name="T21" fmla="*/ 0 h 1"/>
                  <a:gd name="T22" fmla="*/ 1 w 2"/>
                  <a:gd name="T23" fmla="*/ 1 h 1"/>
                  <a:gd name="T24" fmla="*/ 1 w 2"/>
                  <a:gd name="T25" fmla="*/ 1 h 1"/>
                  <a:gd name="T26" fmla="*/ 1 w 2"/>
                  <a:gd name="T27" fmla="*/ 0 h 1"/>
                  <a:gd name="T28" fmla="*/ 0 w 2"/>
                  <a:gd name="T2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4" name="Freeform 2397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5" name="Freeform 2398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6" name="Freeform 2399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7" name="Freeform 2400"/>
              <p:cNvSpPr/>
              <p:nvPr/>
            </p:nvSpPr>
            <p:spPr bwMode="auto">
              <a:xfrm>
                <a:off x="2914651" y="1673226"/>
                <a:ext cx="317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8" name="Freeform 2401"/>
              <p:cNvSpPr/>
              <p:nvPr/>
            </p:nvSpPr>
            <p:spPr bwMode="auto">
              <a:xfrm>
                <a:off x="2914651" y="1673226"/>
                <a:ext cx="317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9" name="Freeform 2402"/>
              <p:cNvSpPr/>
              <p:nvPr/>
            </p:nvSpPr>
            <p:spPr bwMode="auto">
              <a:xfrm>
                <a:off x="2917826" y="1670051"/>
                <a:ext cx="0" cy="6350"/>
              </a:xfrm>
              <a:custGeom>
                <a:avLst/>
                <a:gdLst>
                  <a:gd name="T0" fmla="*/ 0 h 2"/>
                  <a:gd name="T1" fmla="*/ 1 h 2"/>
                  <a:gd name="T2" fmla="*/ 1 h 2"/>
                  <a:gd name="T3" fmla="*/ 1 h 2"/>
                  <a:gd name="T4" fmla="*/ 1 h 2"/>
                  <a:gd name="T5" fmla="*/ 2 h 2"/>
                  <a:gd name="T6" fmla="*/ 2 h 2"/>
                  <a:gd name="T7" fmla="*/ 1 h 2"/>
                  <a:gd name="T8" fmla="*/ 2 h 2"/>
                  <a:gd name="T9" fmla="*/ 2 h 2"/>
                  <a:gd name="T10" fmla="*/ 0 h 2"/>
                  <a:gd name="T11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0" name="Freeform 2403"/>
              <p:cNvSpPr/>
              <p:nvPr/>
            </p:nvSpPr>
            <p:spPr bwMode="auto">
              <a:xfrm>
                <a:off x="2914651" y="1673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1" name="Freeform 2404"/>
              <p:cNvSpPr/>
              <p:nvPr/>
            </p:nvSpPr>
            <p:spPr bwMode="auto">
              <a:xfrm>
                <a:off x="2914651" y="1673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2" name="Freeform 2405"/>
              <p:cNvSpPr/>
              <p:nvPr/>
            </p:nvSpPr>
            <p:spPr bwMode="auto">
              <a:xfrm>
                <a:off x="2914651" y="1673226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3" name="Freeform 2406"/>
              <p:cNvSpPr/>
              <p:nvPr/>
            </p:nvSpPr>
            <p:spPr bwMode="auto">
              <a:xfrm>
                <a:off x="2917826" y="1670051"/>
                <a:ext cx="7938" cy="3175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  <a:gd name="T8" fmla="*/ 2 w 2"/>
                  <a:gd name="T9" fmla="*/ 1 h 1"/>
                  <a:gd name="T10" fmla="*/ 2 w 2"/>
                  <a:gd name="T11" fmla="*/ 0 h 1"/>
                  <a:gd name="T12" fmla="*/ 0 w 2"/>
                  <a:gd name="T13" fmla="*/ 0 h 1"/>
                  <a:gd name="T14" fmla="*/ 0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4" name="Freeform 2407"/>
              <p:cNvSpPr/>
              <p:nvPr/>
            </p:nvSpPr>
            <p:spPr bwMode="auto">
              <a:xfrm>
                <a:off x="2928938" y="16700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5" name="Freeform 2408"/>
              <p:cNvSpPr/>
              <p:nvPr/>
            </p:nvSpPr>
            <p:spPr bwMode="auto">
              <a:xfrm>
                <a:off x="2928938" y="16700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6" name="Freeform 2409"/>
              <p:cNvSpPr>
                <a:spLocks noEditPoints="1"/>
              </p:cNvSpPr>
              <p:nvPr/>
            </p:nvSpPr>
            <p:spPr bwMode="auto">
              <a:xfrm>
                <a:off x="2921001" y="1658939"/>
                <a:ext cx="11113" cy="11113"/>
              </a:xfrm>
              <a:custGeom>
                <a:avLst/>
                <a:gdLst>
                  <a:gd name="T0" fmla="*/ 2 w 3"/>
                  <a:gd name="T1" fmla="*/ 3 h 3"/>
                  <a:gd name="T2" fmla="*/ 2 w 3"/>
                  <a:gd name="T3" fmla="*/ 3 h 3"/>
                  <a:gd name="T4" fmla="*/ 2 w 3"/>
                  <a:gd name="T5" fmla="*/ 3 h 3"/>
                  <a:gd name="T6" fmla="*/ 1 w 3"/>
                  <a:gd name="T7" fmla="*/ 0 h 3"/>
                  <a:gd name="T8" fmla="*/ 2 w 3"/>
                  <a:gd name="T9" fmla="*/ 1 h 3"/>
                  <a:gd name="T10" fmla="*/ 1 w 3"/>
                  <a:gd name="T11" fmla="*/ 1 h 3"/>
                  <a:gd name="T12" fmla="*/ 1 w 3"/>
                  <a:gd name="T13" fmla="*/ 2 h 3"/>
                  <a:gd name="T14" fmla="*/ 1 w 3"/>
                  <a:gd name="T15" fmla="*/ 1 h 3"/>
                  <a:gd name="T16" fmla="*/ 0 w 3"/>
                  <a:gd name="T17" fmla="*/ 1 h 3"/>
                  <a:gd name="T18" fmla="*/ 1 w 3"/>
                  <a:gd name="T19" fmla="*/ 2 h 3"/>
                  <a:gd name="T20" fmla="*/ 0 w 3"/>
                  <a:gd name="T21" fmla="*/ 2 h 3"/>
                  <a:gd name="T22" fmla="*/ 1 w 3"/>
                  <a:gd name="T23" fmla="*/ 3 h 3"/>
                  <a:gd name="T24" fmla="*/ 1 w 3"/>
                  <a:gd name="T25" fmla="*/ 2 h 3"/>
                  <a:gd name="T26" fmla="*/ 1 w 3"/>
                  <a:gd name="T27" fmla="*/ 2 h 3"/>
                  <a:gd name="T28" fmla="*/ 2 w 3"/>
                  <a:gd name="T29" fmla="*/ 3 h 3"/>
                  <a:gd name="T30" fmla="*/ 3 w 3"/>
                  <a:gd name="T31" fmla="*/ 1 h 3"/>
                  <a:gd name="T32" fmla="*/ 1 w 3"/>
                  <a:gd name="T3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moveTo>
                      <a:pt x="1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0"/>
                      <a:pt x="1" y="0"/>
                      <a:pt x="1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7" name="Rectangle 2410"/>
              <p:cNvSpPr>
                <a:spLocks noChangeArrowheads="1"/>
              </p:cNvSpPr>
              <p:nvPr/>
            </p:nvSpPr>
            <p:spPr bwMode="auto">
              <a:xfrm>
                <a:off x="2928938" y="1658939"/>
                <a:ext cx="1588" cy="1588"/>
              </a:xfrm>
              <a:prstGeom prst="rect">
                <a:avLst/>
              </a:pr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8" name="Freeform 2411"/>
              <p:cNvSpPr/>
              <p:nvPr/>
            </p:nvSpPr>
            <p:spPr bwMode="auto">
              <a:xfrm>
                <a:off x="2928938" y="16589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9" name="Freeform 2412"/>
              <p:cNvSpPr/>
              <p:nvPr/>
            </p:nvSpPr>
            <p:spPr bwMode="auto">
              <a:xfrm>
                <a:off x="2921001" y="1647826"/>
                <a:ext cx="11113" cy="7938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0 h 2"/>
                  <a:gd name="T4" fmla="*/ 0 w 3"/>
                  <a:gd name="T5" fmla="*/ 0 h 2"/>
                  <a:gd name="T6" fmla="*/ 0 w 3"/>
                  <a:gd name="T7" fmla="*/ 2 h 2"/>
                  <a:gd name="T8" fmla="*/ 1 w 3"/>
                  <a:gd name="T9" fmla="*/ 2 h 2"/>
                  <a:gd name="T10" fmla="*/ 1 w 3"/>
                  <a:gd name="T11" fmla="*/ 2 h 2"/>
                  <a:gd name="T12" fmla="*/ 2 w 3"/>
                  <a:gd name="T13" fmla="*/ 2 h 2"/>
                  <a:gd name="T14" fmla="*/ 1 w 3"/>
                  <a:gd name="T15" fmla="*/ 1 h 2"/>
                  <a:gd name="T16" fmla="*/ 2 w 3"/>
                  <a:gd name="T17" fmla="*/ 1 h 2"/>
                  <a:gd name="T18" fmla="*/ 2 w 3"/>
                  <a:gd name="T19" fmla="*/ 1 h 2"/>
                  <a:gd name="T20" fmla="*/ 1 w 3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1" y="0"/>
                      <a:pt x="1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0" name="Freeform 2413"/>
              <p:cNvSpPr/>
              <p:nvPr/>
            </p:nvSpPr>
            <p:spPr bwMode="auto">
              <a:xfrm>
                <a:off x="2925763" y="1655764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1" name="Freeform 2414"/>
              <p:cNvSpPr/>
              <p:nvPr/>
            </p:nvSpPr>
            <p:spPr bwMode="auto">
              <a:xfrm>
                <a:off x="2925763" y="1655764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2" name="Freeform 2415"/>
              <p:cNvSpPr/>
              <p:nvPr/>
            </p:nvSpPr>
            <p:spPr bwMode="auto">
              <a:xfrm>
                <a:off x="2925763" y="16478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253" name="组合 1252"/>
              <p:cNvGrpSpPr/>
              <p:nvPr/>
            </p:nvGrpSpPr>
            <p:grpSpPr>
              <a:xfrm>
                <a:off x="2797175" y="1630363"/>
                <a:ext cx="441326" cy="723901"/>
                <a:chOff x="2797175" y="1630363"/>
                <a:chExt cx="441326" cy="723901"/>
              </a:xfrm>
            </p:grpSpPr>
            <p:grpSp>
              <p:nvGrpSpPr>
                <p:cNvPr id="1255" name="Group 2617"/>
                <p:cNvGrpSpPr/>
                <p:nvPr/>
              </p:nvGrpSpPr>
              <p:grpSpPr bwMode="auto">
                <a:xfrm>
                  <a:off x="2846388" y="1630363"/>
                  <a:ext cx="392113" cy="417513"/>
                  <a:chOff x="1793" y="1027"/>
                  <a:chExt cx="247" cy="263"/>
                </a:xfrm>
              </p:grpSpPr>
              <p:sp>
                <p:nvSpPr>
                  <p:cNvPr id="2201" name="Freeform 2417"/>
                  <p:cNvSpPr/>
                  <p:nvPr/>
                </p:nvSpPr>
                <p:spPr bwMode="auto">
                  <a:xfrm>
                    <a:off x="1843" y="103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2" name="Rectangle 2418"/>
                  <p:cNvSpPr>
                    <a:spLocks noChangeArrowheads="1"/>
                  </p:cNvSpPr>
                  <p:nvPr/>
                </p:nvSpPr>
                <p:spPr bwMode="auto">
                  <a:xfrm>
                    <a:off x="1840" y="1038"/>
                    <a:ext cx="1" cy="3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3" name="Freeform 2419"/>
                  <p:cNvSpPr/>
                  <p:nvPr/>
                </p:nvSpPr>
                <p:spPr bwMode="auto">
                  <a:xfrm>
                    <a:off x="1840" y="1038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4" name="Freeform 2420"/>
                  <p:cNvSpPr/>
                  <p:nvPr/>
                </p:nvSpPr>
                <p:spPr bwMode="auto">
                  <a:xfrm>
                    <a:off x="1811" y="1029"/>
                    <a:ext cx="32" cy="9"/>
                  </a:xfrm>
                  <a:custGeom>
                    <a:avLst/>
                    <a:gdLst>
                      <a:gd name="T0" fmla="*/ 1 w 14"/>
                      <a:gd name="T1" fmla="*/ 0 h 4"/>
                      <a:gd name="T2" fmla="*/ 1 w 14"/>
                      <a:gd name="T3" fmla="*/ 1 h 4"/>
                      <a:gd name="T4" fmla="*/ 0 w 14"/>
                      <a:gd name="T5" fmla="*/ 0 h 4"/>
                      <a:gd name="T6" fmla="*/ 0 w 14"/>
                      <a:gd name="T7" fmla="*/ 0 h 4"/>
                      <a:gd name="T8" fmla="*/ 0 w 14"/>
                      <a:gd name="T9" fmla="*/ 1 h 4"/>
                      <a:gd name="T10" fmla="*/ 0 w 14"/>
                      <a:gd name="T11" fmla="*/ 2 h 4"/>
                      <a:gd name="T12" fmla="*/ 0 w 14"/>
                      <a:gd name="T13" fmla="*/ 2 h 4"/>
                      <a:gd name="T14" fmla="*/ 0 w 14"/>
                      <a:gd name="T15" fmla="*/ 3 h 4"/>
                      <a:gd name="T16" fmla="*/ 1 w 14"/>
                      <a:gd name="T17" fmla="*/ 2 h 4"/>
                      <a:gd name="T18" fmla="*/ 1 w 14"/>
                      <a:gd name="T19" fmla="*/ 2 h 4"/>
                      <a:gd name="T20" fmla="*/ 1 w 14"/>
                      <a:gd name="T21" fmla="*/ 2 h 4"/>
                      <a:gd name="T22" fmla="*/ 1 w 14"/>
                      <a:gd name="T23" fmla="*/ 2 h 4"/>
                      <a:gd name="T24" fmla="*/ 1 w 14"/>
                      <a:gd name="T25" fmla="*/ 2 h 4"/>
                      <a:gd name="T26" fmla="*/ 2 w 14"/>
                      <a:gd name="T27" fmla="*/ 2 h 4"/>
                      <a:gd name="T28" fmla="*/ 3 w 14"/>
                      <a:gd name="T29" fmla="*/ 1 h 4"/>
                      <a:gd name="T30" fmla="*/ 3 w 14"/>
                      <a:gd name="T31" fmla="*/ 2 h 4"/>
                      <a:gd name="T32" fmla="*/ 3 w 14"/>
                      <a:gd name="T33" fmla="*/ 2 h 4"/>
                      <a:gd name="T34" fmla="*/ 3 w 14"/>
                      <a:gd name="T35" fmla="*/ 2 h 4"/>
                      <a:gd name="T36" fmla="*/ 4 w 14"/>
                      <a:gd name="T37" fmla="*/ 1 h 4"/>
                      <a:gd name="T38" fmla="*/ 10 w 14"/>
                      <a:gd name="T39" fmla="*/ 3 h 4"/>
                      <a:gd name="T40" fmla="*/ 10 w 14"/>
                      <a:gd name="T41" fmla="*/ 2 h 4"/>
                      <a:gd name="T42" fmla="*/ 10 w 14"/>
                      <a:gd name="T43" fmla="*/ 3 h 4"/>
                      <a:gd name="T44" fmla="*/ 10 w 14"/>
                      <a:gd name="T45" fmla="*/ 2 h 4"/>
                      <a:gd name="T46" fmla="*/ 11 w 14"/>
                      <a:gd name="T47" fmla="*/ 4 h 4"/>
                      <a:gd name="T48" fmla="*/ 12 w 14"/>
                      <a:gd name="T49" fmla="*/ 3 h 4"/>
                      <a:gd name="T50" fmla="*/ 12 w 14"/>
                      <a:gd name="T51" fmla="*/ 4 h 4"/>
                      <a:gd name="T52" fmla="*/ 12 w 14"/>
                      <a:gd name="T53" fmla="*/ 4 h 4"/>
                      <a:gd name="T54" fmla="*/ 12 w 14"/>
                      <a:gd name="T55" fmla="*/ 4 h 4"/>
                      <a:gd name="T56" fmla="*/ 13 w 14"/>
                      <a:gd name="T57" fmla="*/ 4 h 4"/>
                      <a:gd name="T58" fmla="*/ 13 w 14"/>
                      <a:gd name="T59" fmla="*/ 4 h 4"/>
                      <a:gd name="T60" fmla="*/ 13 w 14"/>
                      <a:gd name="T61" fmla="*/ 3 h 4"/>
                      <a:gd name="T62" fmla="*/ 13 w 14"/>
                      <a:gd name="T63" fmla="*/ 3 h 4"/>
                      <a:gd name="T64" fmla="*/ 13 w 14"/>
                      <a:gd name="T65" fmla="*/ 3 h 4"/>
                      <a:gd name="T66" fmla="*/ 13 w 14"/>
                      <a:gd name="T67" fmla="*/ 3 h 4"/>
                      <a:gd name="T68" fmla="*/ 14 w 14"/>
                      <a:gd name="T69" fmla="*/ 3 h 4"/>
                      <a:gd name="T70" fmla="*/ 10 w 14"/>
                      <a:gd name="T71" fmla="*/ 2 h 4"/>
                      <a:gd name="T72" fmla="*/ 10 w 14"/>
                      <a:gd name="T73" fmla="*/ 1 h 4"/>
                      <a:gd name="T74" fmla="*/ 10 w 14"/>
                      <a:gd name="T75" fmla="*/ 1 h 4"/>
                      <a:gd name="T76" fmla="*/ 8 w 14"/>
                      <a:gd name="T77" fmla="*/ 0 h 4"/>
                      <a:gd name="T78" fmla="*/ 8 w 14"/>
                      <a:gd name="T79" fmla="*/ 0 h 4"/>
                      <a:gd name="T80" fmla="*/ 7 w 14"/>
                      <a:gd name="T81" fmla="*/ 0 h 4"/>
                      <a:gd name="T82" fmla="*/ 7 w 14"/>
                      <a:gd name="T83" fmla="*/ 0 h 4"/>
                      <a:gd name="T84" fmla="*/ 7 w 14"/>
                      <a:gd name="T85" fmla="*/ 1 h 4"/>
                      <a:gd name="T86" fmla="*/ 6 w 14"/>
                      <a:gd name="T87" fmla="*/ 0 h 4"/>
                      <a:gd name="T88" fmla="*/ 6 w 14"/>
                      <a:gd name="T89" fmla="*/ 1 h 4"/>
                      <a:gd name="T90" fmla="*/ 5 w 14"/>
                      <a:gd name="T91" fmla="*/ 0 h 4"/>
                      <a:gd name="T92" fmla="*/ 5 w 14"/>
                      <a:gd name="T93" fmla="*/ 0 h 4"/>
                      <a:gd name="T94" fmla="*/ 5 w 14"/>
                      <a:gd name="T95" fmla="*/ 1 h 4"/>
                      <a:gd name="T96" fmla="*/ 4 w 14"/>
                      <a:gd name="T97" fmla="*/ 0 h 4"/>
                      <a:gd name="T98" fmla="*/ 4 w 14"/>
                      <a:gd name="T99" fmla="*/ 0 h 4"/>
                      <a:gd name="T100" fmla="*/ 4 w 14"/>
                      <a:gd name="T101" fmla="*/ 1 h 4"/>
                      <a:gd name="T102" fmla="*/ 4 w 14"/>
                      <a:gd name="T103" fmla="*/ 0 h 4"/>
                      <a:gd name="T104" fmla="*/ 3 w 14"/>
                      <a:gd name="T105" fmla="*/ 0 h 4"/>
                      <a:gd name="T106" fmla="*/ 3 w 14"/>
                      <a:gd name="T107" fmla="*/ 0 h 4"/>
                      <a:gd name="T108" fmla="*/ 3 w 14"/>
                      <a:gd name="T109" fmla="*/ 1 h 4"/>
                      <a:gd name="T110" fmla="*/ 3 w 14"/>
                      <a:gd name="T111" fmla="*/ 1 h 4"/>
                      <a:gd name="T112" fmla="*/ 3 w 14"/>
                      <a:gd name="T113" fmla="*/ 1 h 4"/>
                      <a:gd name="T114" fmla="*/ 2 w 14"/>
                      <a:gd name="T115" fmla="*/ 1 h 4"/>
                      <a:gd name="T116" fmla="*/ 2 w 14"/>
                      <a:gd name="T117" fmla="*/ 1 h 4"/>
                      <a:gd name="T118" fmla="*/ 2 w 14"/>
                      <a:gd name="T119" fmla="*/ 1 h 4"/>
                      <a:gd name="T120" fmla="*/ 1 w 14"/>
                      <a:gd name="T121" fmla="*/ 1 h 4"/>
                      <a:gd name="T122" fmla="*/ 2 w 14"/>
                      <a:gd name="T123" fmla="*/ 0 h 4"/>
                      <a:gd name="T124" fmla="*/ 1 w 14"/>
                      <a:gd name="T12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4" h="4"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1"/>
                          <a:pt x="4" y="1"/>
                        </a:cubicBezTo>
                        <a:cubicBezTo>
                          <a:pt x="6" y="1"/>
                          <a:pt x="8" y="1"/>
                          <a:pt x="10" y="3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1" y="2"/>
                          <a:pt x="10" y="3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3"/>
                          <a:pt x="11" y="3"/>
                          <a:pt x="11" y="4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3" y="3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3" y="2"/>
                          <a:pt x="11" y="2"/>
                          <a:pt x="10" y="2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9" y="1"/>
                          <a:pt x="8" y="1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5" name="Freeform 2421"/>
                  <p:cNvSpPr/>
                  <p:nvPr/>
                </p:nvSpPr>
                <p:spPr bwMode="auto">
                  <a:xfrm>
                    <a:off x="1813" y="1027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6" name="Freeform 2422"/>
                  <p:cNvSpPr/>
                  <p:nvPr/>
                </p:nvSpPr>
                <p:spPr bwMode="auto">
                  <a:xfrm>
                    <a:off x="1813" y="1027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7" name="Freeform 2423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8" name="Freeform 2424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9" name="Rectangle 2425"/>
                  <p:cNvSpPr>
                    <a:spLocks noChangeArrowheads="1"/>
                  </p:cNvSpPr>
                  <p:nvPr/>
                </p:nvSpPr>
                <p:spPr bwMode="auto">
                  <a:xfrm>
                    <a:off x="1818" y="103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0" name="Freeform 2426"/>
                  <p:cNvSpPr/>
                  <p:nvPr/>
                </p:nvSpPr>
                <p:spPr bwMode="auto">
                  <a:xfrm>
                    <a:off x="1818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1" name="Freeform 2427"/>
                  <p:cNvSpPr/>
                  <p:nvPr/>
                </p:nvSpPr>
                <p:spPr bwMode="auto">
                  <a:xfrm>
                    <a:off x="1818" y="1027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2" name="Freeform 2428"/>
                  <p:cNvSpPr/>
                  <p:nvPr/>
                </p:nvSpPr>
                <p:spPr bwMode="auto">
                  <a:xfrm>
                    <a:off x="1827" y="1027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3" name="Freeform 2429"/>
                  <p:cNvSpPr/>
                  <p:nvPr/>
                </p:nvSpPr>
                <p:spPr bwMode="auto">
                  <a:xfrm>
                    <a:off x="1827" y="1027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4" name="Rectangle 2430"/>
                  <p:cNvSpPr>
                    <a:spLocks noChangeArrowheads="1"/>
                  </p:cNvSpPr>
                  <p:nvPr/>
                </p:nvSpPr>
                <p:spPr bwMode="auto">
                  <a:xfrm>
                    <a:off x="1811" y="102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5" name="Freeform 2431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6" name="Freeform 2432"/>
                  <p:cNvSpPr>
                    <a:spLocks noEditPoints="1"/>
                  </p:cNvSpPr>
                  <p:nvPr/>
                </p:nvSpPr>
                <p:spPr bwMode="auto">
                  <a:xfrm>
                    <a:off x="1800" y="1032"/>
                    <a:ext cx="11" cy="15"/>
                  </a:xfrm>
                  <a:custGeom>
                    <a:avLst/>
                    <a:gdLst>
                      <a:gd name="T0" fmla="*/ 0 w 5"/>
                      <a:gd name="T1" fmla="*/ 6 h 7"/>
                      <a:gd name="T2" fmla="*/ 0 w 5"/>
                      <a:gd name="T3" fmla="*/ 6 h 7"/>
                      <a:gd name="T4" fmla="*/ 0 w 5"/>
                      <a:gd name="T5" fmla="*/ 7 h 7"/>
                      <a:gd name="T6" fmla="*/ 1 w 5"/>
                      <a:gd name="T7" fmla="*/ 7 h 7"/>
                      <a:gd name="T8" fmla="*/ 0 w 5"/>
                      <a:gd name="T9" fmla="*/ 7 h 7"/>
                      <a:gd name="T10" fmla="*/ 0 w 5"/>
                      <a:gd name="T11" fmla="*/ 6 h 7"/>
                      <a:gd name="T12" fmla="*/ 1 w 5"/>
                      <a:gd name="T13" fmla="*/ 5 h 7"/>
                      <a:gd name="T14" fmla="*/ 1 w 5"/>
                      <a:gd name="T15" fmla="*/ 5 h 7"/>
                      <a:gd name="T16" fmla="*/ 1 w 5"/>
                      <a:gd name="T17" fmla="*/ 6 h 7"/>
                      <a:gd name="T18" fmla="*/ 1 w 5"/>
                      <a:gd name="T19" fmla="*/ 6 h 7"/>
                      <a:gd name="T20" fmla="*/ 1 w 5"/>
                      <a:gd name="T21" fmla="*/ 6 h 7"/>
                      <a:gd name="T22" fmla="*/ 2 w 5"/>
                      <a:gd name="T23" fmla="*/ 5 h 7"/>
                      <a:gd name="T24" fmla="*/ 1 w 5"/>
                      <a:gd name="T25" fmla="*/ 5 h 7"/>
                      <a:gd name="T26" fmla="*/ 1 w 5"/>
                      <a:gd name="T27" fmla="*/ 5 h 7"/>
                      <a:gd name="T28" fmla="*/ 4 w 5"/>
                      <a:gd name="T29" fmla="*/ 0 h 7"/>
                      <a:gd name="T30" fmla="*/ 4 w 5"/>
                      <a:gd name="T31" fmla="*/ 1 h 7"/>
                      <a:gd name="T32" fmla="*/ 3 w 5"/>
                      <a:gd name="T33" fmla="*/ 0 h 7"/>
                      <a:gd name="T34" fmla="*/ 3 w 5"/>
                      <a:gd name="T35" fmla="*/ 1 h 7"/>
                      <a:gd name="T36" fmla="*/ 3 w 5"/>
                      <a:gd name="T37" fmla="*/ 1 h 7"/>
                      <a:gd name="T38" fmla="*/ 3 w 5"/>
                      <a:gd name="T39" fmla="*/ 1 h 7"/>
                      <a:gd name="T40" fmla="*/ 3 w 5"/>
                      <a:gd name="T41" fmla="*/ 1 h 7"/>
                      <a:gd name="T42" fmla="*/ 3 w 5"/>
                      <a:gd name="T43" fmla="*/ 1 h 7"/>
                      <a:gd name="T44" fmla="*/ 2 w 5"/>
                      <a:gd name="T45" fmla="*/ 1 h 7"/>
                      <a:gd name="T46" fmla="*/ 2 w 5"/>
                      <a:gd name="T47" fmla="*/ 1 h 7"/>
                      <a:gd name="T48" fmla="*/ 2 w 5"/>
                      <a:gd name="T49" fmla="*/ 2 h 7"/>
                      <a:gd name="T50" fmla="*/ 2 w 5"/>
                      <a:gd name="T51" fmla="*/ 2 h 7"/>
                      <a:gd name="T52" fmla="*/ 2 w 5"/>
                      <a:gd name="T53" fmla="*/ 2 h 7"/>
                      <a:gd name="T54" fmla="*/ 2 w 5"/>
                      <a:gd name="T55" fmla="*/ 2 h 7"/>
                      <a:gd name="T56" fmla="*/ 2 w 5"/>
                      <a:gd name="T57" fmla="*/ 2 h 7"/>
                      <a:gd name="T58" fmla="*/ 1 w 5"/>
                      <a:gd name="T59" fmla="*/ 3 h 7"/>
                      <a:gd name="T60" fmla="*/ 2 w 5"/>
                      <a:gd name="T61" fmla="*/ 3 h 7"/>
                      <a:gd name="T62" fmla="*/ 1 w 5"/>
                      <a:gd name="T63" fmla="*/ 3 h 7"/>
                      <a:gd name="T64" fmla="*/ 1 w 5"/>
                      <a:gd name="T65" fmla="*/ 4 h 7"/>
                      <a:gd name="T66" fmla="*/ 2 w 5"/>
                      <a:gd name="T67" fmla="*/ 4 h 7"/>
                      <a:gd name="T68" fmla="*/ 2 w 5"/>
                      <a:gd name="T69" fmla="*/ 5 h 7"/>
                      <a:gd name="T70" fmla="*/ 3 w 5"/>
                      <a:gd name="T71" fmla="*/ 3 h 7"/>
                      <a:gd name="T72" fmla="*/ 3 w 5"/>
                      <a:gd name="T73" fmla="*/ 2 h 7"/>
                      <a:gd name="T74" fmla="*/ 3 w 5"/>
                      <a:gd name="T75" fmla="*/ 3 h 7"/>
                      <a:gd name="T76" fmla="*/ 3 w 5"/>
                      <a:gd name="T77" fmla="*/ 3 h 7"/>
                      <a:gd name="T78" fmla="*/ 3 w 5"/>
                      <a:gd name="T79" fmla="*/ 3 h 7"/>
                      <a:gd name="T80" fmla="*/ 3 w 5"/>
                      <a:gd name="T81" fmla="*/ 1 h 7"/>
                      <a:gd name="T82" fmla="*/ 4 w 5"/>
                      <a:gd name="T83" fmla="*/ 2 h 7"/>
                      <a:gd name="T84" fmla="*/ 4 w 5"/>
                      <a:gd name="T85" fmla="*/ 2 h 7"/>
                      <a:gd name="T86" fmla="*/ 4 w 5"/>
                      <a:gd name="T87" fmla="*/ 3 h 7"/>
                      <a:gd name="T88" fmla="*/ 5 w 5"/>
                      <a:gd name="T89" fmla="*/ 2 h 7"/>
                      <a:gd name="T90" fmla="*/ 5 w 5"/>
                      <a:gd name="T91" fmla="*/ 2 h 7"/>
                      <a:gd name="T92" fmla="*/ 5 w 5"/>
                      <a:gd name="T93" fmla="*/ 1 h 7"/>
                      <a:gd name="T94" fmla="*/ 4 w 5"/>
                      <a:gd name="T9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5" h="7"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7"/>
                          <a:pt x="0" y="7"/>
                        </a:cubicBezTo>
                        <a:cubicBezTo>
                          <a:pt x="0" y="7"/>
                          <a:pt x="1" y="7"/>
                          <a:pt x="1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1" y="6"/>
                          <a:pt x="2" y="5"/>
                        </a:cubicBezTo>
                        <a:cubicBezTo>
                          <a:pt x="2" y="5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1"/>
                        </a:cubicBezTo>
                        <a:cubicBezTo>
                          <a:pt x="3" y="1"/>
                          <a:pt x="4" y="1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2" y="1"/>
                          <a:pt x="3" y="1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1"/>
                          <a:pt x="4" y="1"/>
                          <a:pt x="5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7" name="Freeform 2433"/>
                  <p:cNvSpPr>
                    <a:spLocks noEditPoints="1"/>
                  </p:cNvSpPr>
                  <p:nvPr/>
                </p:nvSpPr>
                <p:spPr bwMode="auto">
                  <a:xfrm>
                    <a:off x="1798" y="1036"/>
                    <a:ext cx="7" cy="9"/>
                  </a:xfrm>
                  <a:custGeom>
                    <a:avLst/>
                    <a:gdLst>
                      <a:gd name="T0" fmla="*/ 1 w 3"/>
                      <a:gd name="T1" fmla="*/ 1 h 4"/>
                      <a:gd name="T2" fmla="*/ 1 w 3"/>
                      <a:gd name="T3" fmla="*/ 3 h 4"/>
                      <a:gd name="T4" fmla="*/ 1 w 3"/>
                      <a:gd name="T5" fmla="*/ 3 h 4"/>
                      <a:gd name="T6" fmla="*/ 1 w 3"/>
                      <a:gd name="T7" fmla="*/ 3 h 4"/>
                      <a:gd name="T8" fmla="*/ 1 w 3"/>
                      <a:gd name="T9" fmla="*/ 3 h 4"/>
                      <a:gd name="T10" fmla="*/ 1 w 3"/>
                      <a:gd name="T11" fmla="*/ 4 h 4"/>
                      <a:gd name="T12" fmla="*/ 1 w 3"/>
                      <a:gd name="T13" fmla="*/ 4 h 4"/>
                      <a:gd name="T14" fmla="*/ 1 w 3"/>
                      <a:gd name="T15" fmla="*/ 4 h 4"/>
                      <a:gd name="T16" fmla="*/ 1 w 3"/>
                      <a:gd name="T17" fmla="*/ 4 h 4"/>
                      <a:gd name="T18" fmla="*/ 1 w 3"/>
                      <a:gd name="T19" fmla="*/ 4 h 4"/>
                      <a:gd name="T20" fmla="*/ 2 w 3"/>
                      <a:gd name="T21" fmla="*/ 4 h 4"/>
                      <a:gd name="T22" fmla="*/ 2 w 3"/>
                      <a:gd name="T23" fmla="*/ 3 h 4"/>
                      <a:gd name="T24" fmla="*/ 2 w 3"/>
                      <a:gd name="T25" fmla="*/ 3 h 4"/>
                      <a:gd name="T26" fmla="*/ 2 w 3"/>
                      <a:gd name="T27" fmla="*/ 2 h 4"/>
                      <a:gd name="T28" fmla="*/ 2 w 3"/>
                      <a:gd name="T29" fmla="*/ 2 h 4"/>
                      <a:gd name="T30" fmla="*/ 2 w 3"/>
                      <a:gd name="T31" fmla="*/ 1 h 4"/>
                      <a:gd name="T32" fmla="*/ 2 w 3"/>
                      <a:gd name="T33" fmla="*/ 1 h 4"/>
                      <a:gd name="T34" fmla="*/ 2 w 3"/>
                      <a:gd name="T35" fmla="*/ 2 h 4"/>
                      <a:gd name="T36" fmla="*/ 1 w 3"/>
                      <a:gd name="T37" fmla="*/ 1 h 4"/>
                      <a:gd name="T38" fmla="*/ 3 w 3"/>
                      <a:gd name="T39" fmla="*/ 0 h 4"/>
                      <a:gd name="T40" fmla="*/ 3 w 3"/>
                      <a:gd name="T41" fmla="*/ 0 h 4"/>
                      <a:gd name="T42" fmla="*/ 2 w 3"/>
                      <a:gd name="T43" fmla="*/ 0 h 4"/>
                      <a:gd name="T44" fmla="*/ 2 w 3"/>
                      <a:gd name="T45" fmla="*/ 0 h 4"/>
                      <a:gd name="T46" fmla="*/ 1 w 3"/>
                      <a:gd name="T47" fmla="*/ 1 h 4"/>
                      <a:gd name="T48" fmla="*/ 2 w 3"/>
                      <a:gd name="T49" fmla="*/ 1 h 4"/>
                      <a:gd name="T50" fmla="*/ 2 w 3"/>
                      <a:gd name="T51" fmla="*/ 0 h 4"/>
                      <a:gd name="T52" fmla="*/ 2 w 3"/>
                      <a:gd name="T53" fmla="*/ 1 h 4"/>
                      <a:gd name="T54" fmla="*/ 3 w 3"/>
                      <a:gd name="T55" fmla="*/ 0 h 4"/>
                      <a:gd name="T56" fmla="*/ 3 w 3"/>
                      <a:gd name="T57" fmla="*/ 0 h 4"/>
                      <a:gd name="T58" fmla="*/ 3 w 3"/>
                      <a:gd name="T59" fmla="*/ 0 h 4"/>
                      <a:gd name="T60" fmla="*/ 3 w 3"/>
                      <a:gd name="T61" fmla="*/ 0 h 4"/>
                      <a:gd name="T62" fmla="*/ 3 w 3"/>
                      <a:gd name="T6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4">
                        <a:moveTo>
                          <a:pt x="1" y="1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1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8" name="Freeform 2434"/>
                  <p:cNvSpPr/>
                  <p:nvPr/>
                </p:nvSpPr>
                <p:spPr bwMode="auto">
                  <a:xfrm>
                    <a:off x="1805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9" name="Freeform 2435"/>
                  <p:cNvSpPr/>
                  <p:nvPr/>
                </p:nvSpPr>
                <p:spPr bwMode="auto">
                  <a:xfrm>
                    <a:off x="1805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0" name="Freeform 2436"/>
                  <p:cNvSpPr/>
                  <p:nvPr/>
                </p:nvSpPr>
                <p:spPr bwMode="auto">
                  <a:xfrm>
                    <a:off x="1798" y="1050"/>
                    <a:ext cx="4" cy="8"/>
                  </a:xfrm>
                  <a:custGeom>
                    <a:avLst/>
                    <a:gdLst>
                      <a:gd name="T0" fmla="*/ 1 w 2"/>
                      <a:gd name="T1" fmla="*/ 0 h 4"/>
                      <a:gd name="T2" fmla="*/ 1 w 2"/>
                      <a:gd name="T3" fmla="*/ 0 h 4"/>
                      <a:gd name="T4" fmla="*/ 1 w 2"/>
                      <a:gd name="T5" fmla="*/ 0 h 4"/>
                      <a:gd name="T6" fmla="*/ 0 w 2"/>
                      <a:gd name="T7" fmla="*/ 0 h 4"/>
                      <a:gd name="T8" fmla="*/ 0 w 2"/>
                      <a:gd name="T9" fmla="*/ 0 h 4"/>
                      <a:gd name="T10" fmla="*/ 0 w 2"/>
                      <a:gd name="T11" fmla="*/ 0 h 4"/>
                      <a:gd name="T12" fmla="*/ 0 w 2"/>
                      <a:gd name="T13" fmla="*/ 0 h 4"/>
                      <a:gd name="T14" fmla="*/ 0 w 2"/>
                      <a:gd name="T15" fmla="*/ 0 h 4"/>
                      <a:gd name="T16" fmla="*/ 1 w 2"/>
                      <a:gd name="T17" fmla="*/ 0 h 4"/>
                      <a:gd name="T18" fmla="*/ 1 w 2"/>
                      <a:gd name="T19" fmla="*/ 0 h 4"/>
                      <a:gd name="T20" fmla="*/ 1 w 2"/>
                      <a:gd name="T21" fmla="*/ 1 h 4"/>
                      <a:gd name="T22" fmla="*/ 1 w 2"/>
                      <a:gd name="T23" fmla="*/ 1 h 4"/>
                      <a:gd name="T24" fmla="*/ 1 w 2"/>
                      <a:gd name="T25" fmla="*/ 1 h 4"/>
                      <a:gd name="T26" fmla="*/ 0 w 2"/>
                      <a:gd name="T27" fmla="*/ 1 h 4"/>
                      <a:gd name="T28" fmla="*/ 0 w 2"/>
                      <a:gd name="T29" fmla="*/ 2 h 4"/>
                      <a:gd name="T30" fmla="*/ 0 w 2"/>
                      <a:gd name="T31" fmla="*/ 1 h 4"/>
                      <a:gd name="T32" fmla="*/ 0 w 2"/>
                      <a:gd name="T33" fmla="*/ 2 h 4"/>
                      <a:gd name="T34" fmla="*/ 0 w 2"/>
                      <a:gd name="T35" fmla="*/ 2 h 4"/>
                      <a:gd name="T36" fmla="*/ 0 w 2"/>
                      <a:gd name="T37" fmla="*/ 2 h 4"/>
                      <a:gd name="T38" fmla="*/ 1 w 2"/>
                      <a:gd name="T39" fmla="*/ 2 h 4"/>
                      <a:gd name="T40" fmla="*/ 1 w 2"/>
                      <a:gd name="T41" fmla="*/ 2 h 4"/>
                      <a:gd name="T42" fmla="*/ 1 w 2"/>
                      <a:gd name="T43" fmla="*/ 2 h 4"/>
                      <a:gd name="T44" fmla="*/ 1 w 2"/>
                      <a:gd name="T45" fmla="*/ 2 h 4"/>
                      <a:gd name="T46" fmla="*/ 1 w 2"/>
                      <a:gd name="T47" fmla="*/ 2 h 4"/>
                      <a:gd name="T48" fmla="*/ 0 w 2"/>
                      <a:gd name="T49" fmla="*/ 2 h 4"/>
                      <a:gd name="T50" fmla="*/ 1 w 2"/>
                      <a:gd name="T51" fmla="*/ 4 h 4"/>
                      <a:gd name="T52" fmla="*/ 2 w 2"/>
                      <a:gd name="T53" fmla="*/ 4 h 4"/>
                      <a:gd name="T54" fmla="*/ 2 w 2"/>
                      <a:gd name="T55" fmla="*/ 3 h 4"/>
                      <a:gd name="T56" fmla="*/ 2 w 2"/>
                      <a:gd name="T57" fmla="*/ 3 h 4"/>
                      <a:gd name="T58" fmla="*/ 2 w 2"/>
                      <a:gd name="T59" fmla="*/ 3 h 4"/>
                      <a:gd name="T60" fmla="*/ 1 w 2"/>
                      <a:gd name="T61" fmla="*/ 3 h 4"/>
                      <a:gd name="T62" fmla="*/ 1 w 2"/>
                      <a:gd name="T63" fmla="*/ 3 h 4"/>
                      <a:gd name="T64" fmla="*/ 1 w 2"/>
                      <a:gd name="T65" fmla="*/ 3 h 4"/>
                      <a:gd name="T66" fmla="*/ 1 w 2"/>
                      <a:gd name="T67" fmla="*/ 3 h 4"/>
                      <a:gd name="T68" fmla="*/ 1 w 2"/>
                      <a:gd name="T69" fmla="*/ 3 h 4"/>
                      <a:gd name="T70" fmla="*/ 1 w 2"/>
                      <a:gd name="T71" fmla="*/ 3 h 4"/>
                      <a:gd name="T72" fmla="*/ 2 w 2"/>
                      <a:gd name="T73" fmla="*/ 3 h 4"/>
                      <a:gd name="T74" fmla="*/ 2 w 2"/>
                      <a:gd name="T75" fmla="*/ 0 h 4"/>
                      <a:gd name="T76" fmla="*/ 2 w 2"/>
                      <a:gd name="T77" fmla="*/ 0 h 4"/>
                      <a:gd name="T78" fmla="*/ 1 w 2"/>
                      <a:gd name="T7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" h="4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1" name="Freeform 2437"/>
                  <p:cNvSpPr>
                    <a:spLocks noEditPoints="1"/>
                  </p:cNvSpPr>
                  <p:nvPr/>
                </p:nvSpPr>
                <p:spPr bwMode="auto">
                  <a:xfrm>
                    <a:off x="1793" y="1045"/>
                    <a:ext cx="7" cy="5"/>
                  </a:xfrm>
                  <a:custGeom>
                    <a:avLst/>
                    <a:gdLst>
                      <a:gd name="T0" fmla="*/ 2 w 3"/>
                      <a:gd name="T1" fmla="*/ 2 h 2"/>
                      <a:gd name="T2" fmla="*/ 1 w 3"/>
                      <a:gd name="T3" fmla="*/ 2 h 2"/>
                      <a:gd name="T4" fmla="*/ 2 w 3"/>
                      <a:gd name="T5" fmla="*/ 2 h 2"/>
                      <a:gd name="T6" fmla="*/ 2 w 3"/>
                      <a:gd name="T7" fmla="*/ 2 h 2"/>
                      <a:gd name="T8" fmla="*/ 2 w 3"/>
                      <a:gd name="T9" fmla="*/ 2 h 2"/>
                      <a:gd name="T10" fmla="*/ 1 w 3"/>
                      <a:gd name="T11" fmla="*/ 0 h 2"/>
                      <a:gd name="T12" fmla="*/ 1 w 3"/>
                      <a:gd name="T13" fmla="*/ 2 h 2"/>
                      <a:gd name="T14" fmla="*/ 2 w 3"/>
                      <a:gd name="T15" fmla="*/ 2 h 2"/>
                      <a:gd name="T16" fmla="*/ 3 w 3"/>
                      <a:gd name="T17" fmla="*/ 2 h 2"/>
                      <a:gd name="T18" fmla="*/ 2 w 3"/>
                      <a:gd name="T19" fmla="*/ 2 h 2"/>
                      <a:gd name="T20" fmla="*/ 3 w 3"/>
                      <a:gd name="T21" fmla="*/ 1 h 2"/>
                      <a:gd name="T22" fmla="*/ 2 w 3"/>
                      <a:gd name="T23" fmla="*/ 1 h 2"/>
                      <a:gd name="T24" fmla="*/ 2 w 3"/>
                      <a:gd name="T25" fmla="*/ 1 h 2"/>
                      <a:gd name="T26" fmla="*/ 1 w 3"/>
                      <a:gd name="T2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2">
                        <a:moveTo>
                          <a:pt x="2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2" y="1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2" name="Freeform 2438"/>
                  <p:cNvSpPr/>
                  <p:nvPr/>
                </p:nvSpPr>
                <p:spPr bwMode="auto">
                  <a:xfrm>
                    <a:off x="1798" y="1045"/>
                    <a:ext cx="2" cy="2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  <a:gd name="T6" fmla="*/ 0 w 2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3" name="Freeform 2439"/>
                  <p:cNvSpPr/>
                  <p:nvPr/>
                </p:nvSpPr>
                <p:spPr bwMode="auto">
                  <a:xfrm>
                    <a:off x="1798" y="1045"/>
                    <a:ext cx="2" cy="2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  <a:gd name="T6" fmla="*/ 0 w 2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4" name="Freeform 2440"/>
                  <p:cNvSpPr/>
                  <p:nvPr/>
                </p:nvSpPr>
                <p:spPr bwMode="auto">
                  <a:xfrm>
                    <a:off x="1800" y="1047"/>
                    <a:ext cx="2" cy="0"/>
                  </a:xfrm>
                  <a:custGeom>
                    <a:avLst/>
                    <a:gdLst>
                      <a:gd name="T0" fmla="*/ 1 w 1"/>
                      <a:gd name="T1" fmla="*/ 1 w 1"/>
                      <a:gd name="T2" fmla="*/ 1 w 1"/>
                      <a:gd name="T3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1" y="0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5" name="Rectangle 2441"/>
                  <p:cNvSpPr>
                    <a:spLocks noChangeArrowheads="1"/>
                  </p:cNvSpPr>
                  <p:nvPr/>
                </p:nvSpPr>
                <p:spPr bwMode="auto">
                  <a:xfrm>
                    <a:off x="1798" y="105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6" name="Freeform 2442"/>
                  <p:cNvSpPr/>
                  <p:nvPr/>
                </p:nvSpPr>
                <p:spPr bwMode="auto">
                  <a:xfrm>
                    <a:off x="1798" y="105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7" name="Freeform 2443"/>
                  <p:cNvSpPr/>
                  <p:nvPr/>
                </p:nvSpPr>
                <p:spPr bwMode="auto">
                  <a:xfrm>
                    <a:off x="1800" y="1056"/>
                    <a:ext cx="5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0 w 2"/>
                      <a:gd name="T3" fmla="*/ 1 h 2"/>
                      <a:gd name="T4" fmla="*/ 0 w 2"/>
                      <a:gd name="T5" fmla="*/ 1 h 2"/>
                      <a:gd name="T6" fmla="*/ 0 w 2"/>
                      <a:gd name="T7" fmla="*/ 1 h 2"/>
                      <a:gd name="T8" fmla="*/ 1 w 2"/>
                      <a:gd name="T9" fmla="*/ 1 h 2"/>
                      <a:gd name="T10" fmla="*/ 2 w 2"/>
                      <a:gd name="T11" fmla="*/ 2 h 2"/>
                      <a:gd name="T12" fmla="*/ 2 w 2"/>
                      <a:gd name="T13" fmla="*/ 2 h 2"/>
                      <a:gd name="T14" fmla="*/ 2 w 2"/>
                      <a:gd name="T15" fmla="*/ 1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1" y="1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8" name="Freeform 2444"/>
                  <p:cNvSpPr>
                    <a:spLocks noEditPoints="1"/>
                  </p:cNvSpPr>
                  <p:nvPr/>
                </p:nvSpPr>
                <p:spPr bwMode="auto">
                  <a:xfrm>
                    <a:off x="1800" y="1061"/>
                    <a:ext cx="29" cy="9"/>
                  </a:xfrm>
                  <a:custGeom>
                    <a:avLst/>
                    <a:gdLst>
                      <a:gd name="T0" fmla="*/ 13 w 13"/>
                      <a:gd name="T1" fmla="*/ 1 h 4"/>
                      <a:gd name="T2" fmla="*/ 13 w 13"/>
                      <a:gd name="T3" fmla="*/ 1 h 4"/>
                      <a:gd name="T4" fmla="*/ 1 w 13"/>
                      <a:gd name="T5" fmla="*/ 0 h 4"/>
                      <a:gd name="T6" fmla="*/ 1 w 13"/>
                      <a:gd name="T7" fmla="*/ 1 h 4"/>
                      <a:gd name="T8" fmla="*/ 2 w 13"/>
                      <a:gd name="T9" fmla="*/ 2 h 4"/>
                      <a:gd name="T10" fmla="*/ 2 w 13"/>
                      <a:gd name="T11" fmla="*/ 2 h 4"/>
                      <a:gd name="T12" fmla="*/ 3 w 13"/>
                      <a:gd name="T13" fmla="*/ 3 h 4"/>
                      <a:gd name="T14" fmla="*/ 3 w 13"/>
                      <a:gd name="T15" fmla="*/ 3 h 4"/>
                      <a:gd name="T16" fmla="*/ 4 w 13"/>
                      <a:gd name="T17" fmla="*/ 3 h 4"/>
                      <a:gd name="T18" fmla="*/ 5 w 13"/>
                      <a:gd name="T19" fmla="*/ 4 h 4"/>
                      <a:gd name="T20" fmla="*/ 5 w 13"/>
                      <a:gd name="T21" fmla="*/ 2 h 4"/>
                      <a:gd name="T22" fmla="*/ 6 w 13"/>
                      <a:gd name="T23" fmla="*/ 2 h 4"/>
                      <a:gd name="T24" fmla="*/ 6 w 13"/>
                      <a:gd name="T25" fmla="*/ 2 h 4"/>
                      <a:gd name="T26" fmla="*/ 6 w 13"/>
                      <a:gd name="T27" fmla="*/ 3 h 4"/>
                      <a:gd name="T28" fmla="*/ 7 w 13"/>
                      <a:gd name="T29" fmla="*/ 3 h 4"/>
                      <a:gd name="T30" fmla="*/ 7 w 13"/>
                      <a:gd name="T31" fmla="*/ 3 h 4"/>
                      <a:gd name="T32" fmla="*/ 8 w 13"/>
                      <a:gd name="T33" fmla="*/ 3 h 4"/>
                      <a:gd name="T34" fmla="*/ 8 w 13"/>
                      <a:gd name="T35" fmla="*/ 4 h 4"/>
                      <a:gd name="T36" fmla="*/ 11 w 13"/>
                      <a:gd name="T37" fmla="*/ 3 h 4"/>
                      <a:gd name="T38" fmla="*/ 10 w 13"/>
                      <a:gd name="T39" fmla="*/ 2 h 4"/>
                      <a:gd name="T40" fmla="*/ 10 w 13"/>
                      <a:gd name="T41" fmla="*/ 2 h 4"/>
                      <a:gd name="T42" fmla="*/ 11 w 13"/>
                      <a:gd name="T43" fmla="*/ 2 h 4"/>
                      <a:gd name="T44" fmla="*/ 11 w 13"/>
                      <a:gd name="T45" fmla="*/ 1 h 4"/>
                      <a:gd name="T46" fmla="*/ 11 w 13"/>
                      <a:gd name="T47" fmla="*/ 2 h 4"/>
                      <a:gd name="T48" fmla="*/ 12 w 13"/>
                      <a:gd name="T49" fmla="*/ 2 h 4"/>
                      <a:gd name="T50" fmla="*/ 12 w 13"/>
                      <a:gd name="T51" fmla="*/ 2 h 4"/>
                      <a:gd name="T52" fmla="*/ 12 w 13"/>
                      <a:gd name="T53" fmla="*/ 1 h 4"/>
                      <a:gd name="T54" fmla="*/ 13 w 13"/>
                      <a:gd name="T55" fmla="*/ 0 h 4"/>
                      <a:gd name="T56" fmla="*/ 10 w 13"/>
                      <a:gd name="T57" fmla="*/ 1 h 4"/>
                      <a:gd name="T58" fmla="*/ 9 w 13"/>
                      <a:gd name="T59" fmla="*/ 2 h 4"/>
                      <a:gd name="T60" fmla="*/ 9 w 13"/>
                      <a:gd name="T61" fmla="*/ 2 h 4"/>
                      <a:gd name="T62" fmla="*/ 9 w 13"/>
                      <a:gd name="T63" fmla="*/ 2 h 4"/>
                      <a:gd name="T64" fmla="*/ 9 w 13"/>
                      <a:gd name="T65" fmla="*/ 2 h 4"/>
                      <a:gd name="T66" fmla="*/ 8 w 13"/>
                      <a:gd name="T67" fmla="*/ 1 h 4"/>
                      <a:gd name="T68" fmla="*/ 8 w 13"/>
                      <a:gd name="T69" fmla="*/ 2 h 4"/>
                      <a:gd name="T70" fmla="*/ 8 w 13"/>
                      <a:gd name="T71" fmla="*/ 1 h 4"/>
                      <a:gd name="T72" fmla="*/ 3 w 13"/>
                      <a:gd name="T73" fmla="*/ 1 h 4"/>
                      <a:gd name="T74" fmla="*/ 3 w 13"/>
                      <a:gd name="T75" fmla="*/ 2 h 4"/>
                      <a:gd name="T76" fmla="*/ 3 w 13"/>
                      <a:gd name="T77" fmla="*/ 2 h 4"/>
                      <a:gd name="T78" fmla="*/ 2 w 13"/>
                      <a:gd name="T79" fmla="*/ 2 h 4"/>
                      <a:gd name="T80" fmla="*/ 2 w 13"/>
                      <a:gd name="T81" fmla="*/ 1 h 4"/>
                      <a:gd name="T82" fmla="*/ 2 w 13"/>
                      <a:gd name="T83" fmla="*/ 1 h 4"/>
                      <a:gd name="T84" fmla="*/ 2 w 13"/>
                      <a:gd name="T85" fmla="*/ 0 h 4"/>
                      <a:gd name="T86" fmla="*/ 1 w 13"/>
                      <a:gd name="T87" fmla="*/ 0 h 4"/>
                      <a:gd name="T88" fmla="*/ 1 w 13"/>
                      <a:gd name="T89" fmla="*/ 0 h 4"/>
                      <a:gd name="T90" fmla="*/ 1 w 13"/>
                      <a:gd name="T9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13" h="4">
                        <a:moveTo>
                          <a:pt x="13" y="1"/>
                        </a:move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0" y="3"/>
                          <a:pt x="1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5" y="2"/>
                        </a:cubicBezTo>
                        <a:cubicBezTo>
                          <a:pt x="5" y="3"/>
                          <a:pt x="5" y="3"/>
                          <a:pt x="5" y="4"/>
                        </a:cubicBezTo>
                        <a:cubicBezTo>
                          <a:pt x="5" y="3"/>
                          <a:pt x="5" y="3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7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9" y="3"/>
                          <a:pt x="10" y="3"/>
                          <a:pt x="10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2"/>
                          <a:pt x="10" y="3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1" y="1"/>
                          <a:pt x="10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10" y="2"/>
                          <a:pt x="9" y="1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8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7" y="1"/>
                          <a:pt x="6" y="2"/>
                          <a:pt x="5" y="2"/>
                        </a:cubicBezTo>
                        <a:cubicBezTo>
                          <a:pt x="5" y="2"/>
                          <a:pt x="4" y="2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9" name="Freeform 2445"/>
                  <p:cNvSpPr/>
                  <p:nvPr/>
                </p:nvSpPr>
                <p:spPr bwMode="auto">
                  <a:xfrm>
                    <a:off x="1805" y="106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0" name="Freeform 2446"/>
                  <p:cNvSpPr/>
                  <p:nvPr/>
                </p:nvSpPr>
                <p:spPr bwMode="auto">
                  <a:xfrm>
                    <a:off x="1805" y="106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1" name="Freeform 2447"/>
                  <p:cNvSpPr/>
                  <p:nvPr/>
                </p:nvSpPr>
                <p:spPr bwMode="auto">
                  <a:xfrm>
                    <a:off x="1829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2" name="Freeform 2448"/>
                  <p:cNvSpPr/>
                  <p:nvPr/>
                </p:nvSpPr>
                <p:spPr bwMode="auto">
                  <a:xfrm>
                    <a:off x="1829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3" name="Rectangle 2449"/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106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4" name="Rectangle 2450"/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1061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5" name="Freeform 2451"/>
                  <p:cNvSpPr/>
                  <p:nvPr/>
                </p:nvSpPr>
                <p:spPr bwMode="auto">
                  <a:xfrm>
                    <a:off x="1800" y="106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6" name="Freeform 2452"/>
                  <p:cNvSpPr/>
                  <p:nvPr/>
                </p:nvSpPr>
                <p:spPr bwMode="auto">
                  <a:xfrm>
                    <a:off x="1800" y="106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7" name="Freeform 2453"/>
                  <p:cNvSpPr/>
                  <p:nvPr/>
                </p:nvSpPr>
                <p:spPr bwMode="auto">
                  <a:xfrm>
                    <a:off x="1834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8" name="Freeform 2454"/>
                  <p:cNvSpPr/>
                  <p:nvPr/>
                </p:nvSpPr>
                <p:spPr bwMode="auto">
                  <a:xfrm>
                    <a:off x="1834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9" name="Freeform 2455"/>
                  <p:cNvSpPr/>
                  <p:nvPr/>
                </p:nvSpPr>
                <p:spPr bwMode="auto">
                  <a:xfrm>
                    <a:off x="1834" y="104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0" name="Freeform 2456"/>
                  <p:cNvSpPr/>
                  <p:nvPr/>
                </p:nvSpPr>
                <p:spPr bwMode="auto">
                  <a:xfrm>
                    <a:off x="1834" y="104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1" name="Freeform 2457"/>
                  <p:cNvSpPr>
                    <a:spLocks noEditPoints="1"/>
                  </p:cNvSpPr>
                  <p:nvPr/>
                </p:nvSpPr>
                <p:spPr bwMode="auto">
                  <a:xfrm>
                    <a:off x="1805" y="1036"/>
                    <a:ext cx="31" cy="27"/>
                  </a:xfrm>
                  <a:custGeom>
                    <a:avLst/>
                    <a:gdLst>
                      <a:gd name="T0" fmla="*/ 12 w 14"/>
                      <a:gd name="T1" fmla="*/ 6 h 12"/>
                      <a:gd name="T2" fmla="*/ 7 w 14"/>
                      <a:gd name="T3" fmla="*/ 0 h 12"/>
                      <a:gd name="T4" fmla="*/ 5 w 14"/>
                      <a:gd name="T5" fmla="*/ 1 h 12"/>
                      <a:gd name="T6" fmla="*/ 4 w 14"/>
                      <a:gd name="T7" fmla="*/ 1 h 12"/>
                      <a:gd name="T8" fmla="*/ 3 w 14"/>
                      <a:gd name="T9" fmla="*/ 2 h 12"/>
                      <a:gd name="T10" fmla="*/ 2 w 14"/>
                      <a:gd name="T11" fmla="*/ 3 h 12"/>
                      <a:gd name="T12" fmla="*/ 1 w 14"/>
                      <a:gd name="T13" fmla="*/ 6 h 12"/>
                      <a:gd name="T14" fmla="*/ 2 w 14"/>
                      <a:gd name="T15" fmla="*/ 6 h 12"/>
                      <a:gd name="T16" fmla="*/ 2 w 14"/>
                      <a:gd name="T17" fmla="*/ 5 h 12"/>
                      <a:gd name="T18" fmla="*/ 3 w 14"/>
                      <a:gd name="T19" fmla="*/ 4 h 12"/>
                      <a:gd name="T20" fmla="*/ 4 w 14"/>
                      <a:gd name="T21" fmla="*/ 3 h 12"/>
                      <a:gd name="T22" fmla="*/ 5 w 14"/>
                      <a:gd name="T23" fmla="*/ 2 h 12"/>
                      <a:gd name="T24" fmla="*/ 5 w 14"/>
                      <a:gd name="T25" fmla="*/ 2 h 12"/>
                      <a:gd name="T26" fmla="*/ 6 w 14"/>
                      <a:gd name="T27" fmla="*/ 1 h 12"/>
                      <a:gd name="T28" fmla="*/ 6 w 14"/>
                      <a:gd name="T29" fmla="*/ 1 h 12"/>
                      <a:gd name="T30" fmla="*/ 6 w 14"/>
                      <a:gd name="T31" fmla="*/ 2 h 12"/>
                      <a:gd name="T32" fmla="*/ 7 w 14"/>
                      <a:gd name="T33" fmla="*/ 2 h 12"/>
                      <a:gd name="T34" fmla="*/ 8 w 14"/>
                      <a:gd name="T35" fmla="*/ 2 h 12"/>
                      <a:gd name="T36" fmla="*/ 9 w 14"/>
                      <a:gd name="T37" fmla="*/ 1 h 12"/>
                      <a:gd name="T38" fmla="*/ 10 w 14"/>
                      <a:gd name="T39" fmla="*/ 1 h 12"/>
                      <a:gd name="T40" fmla="*/ 10 w 14"/>
                      <a:gd name="T41" fmla="*/ 1 h 12"/>
                      <a:gd name="T42" fmla="*/ 10 w 14"/>
                      <a:gd name="T43" fmla="*/ 3 h 12"/>
                      <a:gd name="T44" fmla="*/ 11 w 14"/>
                      <a:gd name="T45" fmla="*/ 4 h 12"/>
                      <a:gd name="T46" fmla="*/ 11 w 14"/>
                      <a:gd name="T47" fmla="*/ 4 h 12"/>
                      <a:gd name="T48" fmla="*/ 12 w 14"/>
                      <a:gd name="T49" fmla="*/ 5 h 12"/>
                      <a:gd name="T50" fmla="*/ 13 w 14"/>
                      <a:gd name="T51" fmla="*/ 6 h 12"/>
                      <a:gd name="T52" fmla="*/ 12 w 14"/>
                      <a:gd name="T53" fmla="*/ 6 h 12"/>
                      <a:gd name="T54" fmla="*/ 13 w 14"/>
                      <a:gd name="T55" fmla="*/ 8 h 12"/>
                      <a:gd name="T56" fmla="*/ 11 w 14"/>
                      <a:gd name="T57" fmla="*/ 11 h 12"/>
                      <a:gd name="T58" fmla="*/ 12 w 14"/>
                      <a:gd name="T59" fmla="*/ 10 h 12"/>
                      <a:gd name="T60" fmla="*/ 12 w 14"/>
                      <a:gd name="T61" fmla="*/ 10 h 12"/>
                      <a:gd name="T62" fmla="*/ 12 w 14"/>
                      <a:gd name="T63" fmla="*/ 9 h 12"/>
                      <a:gd name="T64" fmla="*/ 12 w 14"/>
                      <a:gd name="T65" fmla="*/ 9 h 12"/>
                      <a:gd name="T66" fmla="*/ 12 w 14"/>
                      <a:gd name="T67" fmla="*/ 9 h 12"/>
                      <a:gd name="T68" fmla="*/ 14 w 14"/>
                      <a:gd name="T69" fmla="*/ 10 h 12"/>
                      <a:gd name="T70" fmla="*/ 14 w 14"/>
                      <a:gd name="T71" fmla="*/ 9 h 12"/>
                      <a:gd name="T72" fmla="*/ 14 w 14"/>
                      <a:gd name="T73" fmla="*/ 9 h 12"/>
                      <a:gd name="T74" fmla="*/ 14 w 14"/>
                      <a:gd name="T75" fmla="*/ 8 h 12"/>
                      <a:gd name="T76" fmla="*/ 14 w 14"/>
                      <a:gd name="T77" fmla="*/ 7 h 12"/>
                      <a:gd name="T78" fmla="*/ 14 w 14"/>
                      <a:gd name="T79" fmla="*/ 5 h 12"/>
                      <a:gd name="T80" fmla="*/ 13 w 14"/>
                      <a:gd name="T81" fmla="*/ 4 h 12"/>
                      <a:gd name="T82" fmla="*/ 13 w 14"/>
                      <a:gd name="T83" fmla="*/ 4 h 12"/>
                      <a:gd name="T84" fmla="*/ 13 w 14"/>
                      <a:gd name="T85" fmla="*/ 3 h 12"/>
                      <a:gd name="T86" fmla="*/ 13 w 14"/>
                      <a:gd name="T87" fmla="*/ 3 h 12"/>
                      <a:gd name="T88" fmla="*/ 11 w 14"/>
                      <a:gd name="T89" fmla="*/ 3 h 12"/>
                      <a:gd name="T90" fmla="*/ 10 w 14"/>
                      <a:gd name="T91" fmla="*/ 2 h 12"/>
                      <a:gd name="T92" fmla="*/ 11 w 14"/>
                      <a:gd name="T93" fmla="*/ 1 h 12"/>
                      <a:gd name="T94" fmla="*/ 10 w 14"/>
                      <a:gd name="T95" fmla="*/ 1 h 12"/>
                      <a:gd name="T96" fmla="*/ 9 w 14"/>
                      <a:gd name="T97" fmla="*/ 1 h 12"/>
                      <a:gd name="T98" fmla="*/ 8 w 14"/>
                      <a:gd name="T99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4" h="12">
                        <a:moveTo>
                          <a:pt x="12" y="6"/>
                        </a:move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moveTo>
                          <a:pt x="8" y="0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6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3" y="2"/>
                          <a:pt x="1" y="1"/>
                          <a:pt x="2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0" y="3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8" y="1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9" y="2"/>
                        </a:cubicBezTo>
                        <a:cubicBezTo>
                          <a:pt x="9" y="2"/>
                          <a:pt x="8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2"/>
                          <a:pt x="10" y="2"/>
                        </a:cubicBezTo>
                        <a:cubicBezTo>
                          <a:pt x="10" y="2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2" y="4"/>
                          <a:pt x="12" y="5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2" y="5"/>
                          <a:pt x="13" y="6"/>
                          <a:pt x="13" y="6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4" y="6"/>
                          <a:pt x="14" y="7"/>
                          <a:pt x="14" y="7"/>
                        </a:cubicBezTo>
                        <a:cubicBezTo>
                          <a:pt x="13" y="7"/>
                          <a:pt x="13" y="7"/>
                          <a:pt x="13" y="7"/>
                        </a:cubicBezTo>
                        <a:cubicBezTo>
                          <a:pt x="14" y="7"/>
                          <a:pt x="13" y="7"/>
                          <a:pt x="12" y="6"/>
                        </a:cubicBezTo>
                        <a:cubicBezTo>
                          <a:pt x="13" y="7"/>
                          <a:pt x="12" y="7"/>
                          <a:pt x="13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8"/>
                          <a:pt x="13" y="8"/>
                          <a:pt x="13" y="8"/>
                        </a:cubicBezTo>
                        <a:cubicBezTo>
                          <a:pt x="12" y="8"/>
                          <a:pt x="12" y="8"/>
                          <a:pt x="12" y="8"/>
                        </a:cubicBezTo>
                        <a:cubicBezTo>
                          <a:pt x="12" y="9"/>
                          <a:pt x="11" y="10"/>
                          <a:pt x="11" y="11"/>
                        </a:cubicBezTo>
                        <a:cubicBezTo>
                          <a:pt x="11" y="11"/>
                          <a:pt x="11" y="11"/>
                          <a:pt x="11" y="11"/>
                        </a:cubicBezTo>
                        <a:cubicBezTo>
                          <a:pt x="11" y="11"/>
                          <a:pt x="12" y="12"/>
                          <a:pt x="12" y="12"/>
                        </a:cubicBezTo>
                        <a:cubicBezTo>
                          <a:pt x="13" y="11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10"/>
                          <a:pt x="13" y="10"/>
                          <a:pt x="14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7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7"/>
                        </a:cubicBezTo>
                        <a:cubicBezTo>
                          <a:pt x="14" y="7"/>
                          <a:pt x="14" y="7"/>
                          <a:pt x="14" y="7"/>
                        </a:cubicBezTo>
                        <a:cubicBezTo>
                          <a:pt x="14" y="6"/>
                          <a:pt x="13" y="6"/>
                          <a:pt x="13" y="6"/>
                        </a:cubicBezTo>
                        <a:cubicBezTo>
                          <a:pt x="14" y="6"/>
                          <a:pt x="13" y="5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3" y="5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2" y="3"/>
                          <a:pt x="12" y="2"/>
                        </a:cubicBezTo>
                        <a:cubicBezTo>
                          <a:pt x="12" y="2"/>
                          <a:pt x="11" y="2"/>
                          <a:pt x="11" y="3"/>
                        </a:cubicBezTo>
                        <a:cubicBezTo>
                          <a:pt x="11" y="3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1" y="1"/>
                          <a:pt x="10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9" y="0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0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2" name="Freeform 2458"/>
                  <p:cNvSpPr/>
                  <p:nvPr/>
                </p:nvSpPr>
                <p:spPr bwMode="auto">
                  <a:xfrm>
                    <a:off x="1816" y="1036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3" name="Freeform 2459"/>
                  <p:cNvSpPr/>
                  <p:nvPr/>
                </p:nvSpPr>
                <p:spPr bwMode="auto">
                  <a:xfrm>
                    <a:off x="1816" y="1036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4" name="Rectangle 2460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1036"/>
                    <a:ext cx="1" cy="2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5" name="Rectangle 2461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1036"/>
                    <a:ext cx="1" cy="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6" name="Freeform 2462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7" name="Freeform 2463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8" name="Freeform 2464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9" name="Freeform 2465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0" name="Freeform 2466"/>
                  <p:cNvSpPr>
                    <a:spLocks noEditPoints="1"/>
                  </p:cNvSpPr>
                  <p:nvPr/>
                </p:nvSpPr>
                <p:spPr bwMode="auto">
                  <a:xfrm>
                    <a:off x="1807" y="1050"/>
                    <a:ext cx="15" cy="8"/>
                  </a:xfrm>
                  <a:custGeom>
                    <a:avLst/>
                    <a:gdLst>
                      <a:gd name="T0" fmla="*/ 6 w 7"/>
                      <a:gd name="T1" fmla="*/ 1 h 4"/>
                      <a:gd name="T2" fmla="*/ 7 w 7"/>
                      <a:gd name="T3" fmla="*/ 1 h 4"/>
                      <a:gd name="T4" fmla="*/ 6 w 7"/>
                      <a:gd name="T5" fmla="*/ 1 h 4"/>
                      <a:gd name="T6" fmla="*/ 6 w 7"/>
                      <a:gd name="T7" fmla="*/ 1 h 4"/>
                      <a:gd name="T8" fmla="*/ 6 w 7"/>
                      <a:gd name="T9" fmla="*/ 1 h 4"/>
                      <a:gd name="T10" fmla="*/ 6 w 7"/>
                      <a:gd name="T11" fmla="*/ 1 h 4"/>
                      <a:gd name="T12" fmla="*/ 6 w 7"/>
                      <a:gd name="T13" fmla="*/ 1 h 4"/>
                      <a:gd name="T14" fmla="*/ 7 w 7"/>
                      <a:gd name="T15" fmla="*/ 1 h 4"/>
                      <a:gd name="T16" fmla="*/ 7 w 7"/>
                      <a:gd name="T17" fmla="*/ 1 h 4"/>
                      <a:gd name="T18" fmla="*/ 6 w 7"/>
                      <a:gd name="T19" fmla="*/ 1 h 4"/>
                      <a:gd name="T20" fmla="*/ 7 w 7"/>
                      <a:gd name="T21" fmla="*/ 1 h 4"/>
                      <a:gd name="T22" fmla="*/ 7 w 7"/>
                      <a:gd name="T23" fmla="*/ 1 h 4"/>
                      <a:gd name="T24" fmla="*/ 6 w 7"/>
                      <a:gd name="T25" fmla="*/ 1 h 4"/>
                      <a:gd name="T26" fmla="*/ 6 w 7"/>
                      <a:gd name="T27" fmla="*/ 1 h 4"/>
                      <a:gd name="T28" fmla="*/ 6 w 7"/>
                      <a:gd name="T29" fmla="*/ 1 h 4"/>
                      <a:gd name="T30" fmla="*/ 6 w 7"/>
                      <a:gd name="T31" fmla="*/ 1 h 4"/>
                      <a:gd name="T32" fmla="*/ 7 w 7"/>
                      <a:gd name="T33" fmla="*/ 1 h 4"/>
                      <a:gd name="T34" fmla="*/ 7 w 7"/>
                      <a:gd name="T35" fmla="*/ 1 h 4"/>
                      <a:gd name="T36" fmla="*/ 7 w 7"/>
                      <a:gd name="T37" fmla="*/ 1 h 4"/>
                      <a:gd name="T38" fmla="*/ 7 w 7"/>
                      <a:gd name="T39" fmla="*/ 1 h 4"/>
                      <a:gd name="T40" fmla="*/ 1 w 7"/>
                      <a:gd name="T41" fmla="*/ 1 h 4"/>
                      <a:gd name="T42" fmla="*/ 2 w 7"/>
                      <a:gd name="T43" fmla="*/ 2 h 4"/>
                      <a:gd name="T44" fmla="*/ 1 w 7"/>
                      <a:gd name="T45" fmla="*/ 2 h 4"/>
                      <a:gd name="T46" fmla="*/ 1 w 7"/>
                      <a:gd name="T47" fmla="*/ 3 h 4"/>
                      <a:gd name="T48" fmla="*/ 2 w 7"/>
                      <a:gd name="T49" fmla="*/ 2 h 4"/>
                      <a:gd name="T50" fmla="*/ 3 w 7"/>
                      <a:gd name="T51" fmla="*/ 2 h 4"/>
                      <a:gd name="T52" fmla="*/ 3 w 7"/>
                      <a:gd name="T53" fmla="*/ 3 h 4"/>
                      <a:gd name="T54" fmla="*/ 4 w 7"/>
                      <a:gd name="T55" fmla="*/ 4 h 4"/>
                      <a:gd name="T56" fmla="*/ 5 w 7"/>
                      <a:gd name="T57" fmla="*/ 4 h 4"/>
                      <a:gd name="T58" fmla="*/ 6 w 7"/>
                      <a:gd name="T59" fmla="*/ 3 h 4"/>
                      <a:gd name="T60" fmla="*/ 6 w 7"/>
                      <a:gd name="T61" fmla="*/ 2 h 4"/>
                      <a:gd name="T62" fmla="*/ 7 w 7"/>
                      <a:gd name="T63" fmla="*/ 2 h 4"/>
                      <a:gd name="T64" fmla="*/ 7 w 7"/>
                      <a:gd name="T65" fmla="*/ 1 h 4"/>
                      <a:gd name="T66" fmla="*/ 7 w 7"/>
                      <a:gd name="T67" fmla="*/ 1 h 4"/>
                      <a:gd name="T68" fmla="*/ 7 w 7"/>
                      <a:gd name="T69" fmla="*/ 1 h 4"/>
                      <a:gd name="T70" fmla="*/ 6 w 7"/>
                      <a:gd name="T71" fmla="*/ 2 h 4"/>
                      <a:gd name="T72" fmla="*/ 6 w 7"/>
                      <a:gd name="T73" fmla="*/ 1 h 4"/>
                      <a:gd name="T74" fmla="*/ 6 w 7"/>
                      <a:gd name="T75" fmla="*/ 1 h 4"/>
                      <a:gd name="T76" fmla="*/ 5 w 7"/>
                      <a:gd name="T77" fmla="*/ 2 h 4"/>
                      <a:gd name="T78" fmla="*/ 4 w 7"/>
                      <a:gd name="T79" fmla="*/ 2 h 4"/>
                      <a:gd name="T80" fmla="*/ 3 w 7"/>
                      <a:gd name="T81" fmla="*/ 2 h 4"/>
                      <a:gd name="T82" fmla="*/ 3 w 7"/>
                      <a:gd name="T83" fmla="*/ 2 h 4"/>
                      <a:gd name="T84" fmla="*/ 2 w 7"/>
                      <a:gd name="T85" fmla="*/ 2 h 4"/>
                      <a:gd name="T86" fmla="*/ 2 w 7"/>
                      <a:gd name="T87" fmla="*/ 2 h 4"/>
                      <a:gd name="T88" fmla="*/ 1 w 7"/>
                      <a:gd name="T8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7" h="4"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1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3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2" y="4"/>
                          <a:pt x="3" y="3"/>
                        </a:cubicBezTo>
                        <a:cubicBezTo>
                          <a:pt x="3" y="3"/>
                          <a:pt x="3" y="4"/>
                          <a:pt x="4" y="4"/>
                        </a:cubicBezTo>
                        <a:cubicBezTo>
                          <a:pt x="4" y="4"/>
                          <a:pt x="5" y="4"/>
                          <a:pt x="5" y="3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3"/>
                          <a:pt x="7" y="3"/>
                        </a:cubicBezTo>
                        <a:cubicBezTo>
                          <a:pt x="7" y="3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5" y="2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2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1" name="Freeform 2467"/>
                  <p:cNvSpPr>
                    <a:spLocks noEditPoints="1"/>
                  </p:cNvSpPr>
                  <p:nvPr/>
                </p:nvSpPr>
                <p:spPr bwMode="auto">
                  <a:xfrm>
                    <a:off x="1820" y="1052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0 w 1"/>
                      <a:gd name="T3" fmla="*/ 0 w 1"/>
                      <a:gd name="T4" fmla="*/ 0 w 1"/>
                      <a:gd name="T5" fmla="*/ 0 w 1"/>
                      <a:gd name="T6" fmla="*/ 0 w 1"/>
                      <a:gd name="T7" fmla="*/ 0 w 1"/>
                      <a:gd name="T8" fmla="*/ 0 w 1"/>
                      <a:gd name="T9" fmla="*/ 1 w 1"/>
                      <a:gd name="T10" fmla="*/ 1 w 1"/>
                      <a:gd name="T11" fmla="*/ 1 w 1"/>
                      <a:gd name="T12" fmla="*/ 1 w 1"/>
                      <a:gd name="T13" fmla="*/ 1 w 1"/>
                      <a:gd name="T14" fmla="*/ 0 w 1"/>
                      <a:gd name="T15" fmla="*/ 0 w 1"/>
                      <a:gd name="T16" fmla="*/ 1 w 1"/>
                      <a:gd name="T17" fmla="*/ 1 w 1"/>
                      <a:gd name="T18" fmla="*/ 1 w 1"/>
                      <a:gd name="T19" fmla="*/ 1 w 1"/>
                      <a:gd name="T20" fmla="*/ 1 w 1"/>
                      <a:gd name="T21" fmla="*/ 1 w 1"/>
                      <a:gd name="T22" fmla="*/ 1 w 1"/>
                      <a:gd name="T23" fmla="*/ 1 w 1"/>
                      <a:gd name="T24" fmla="*/ 1 w 1"/>
                      <a:gd name="T25" fmla="*/ 1 w 1"/>
                      <a:gd name="T26" fmla="*/ 1 w 1"/>
                      <a:gd name="T27" fmla="*/ 1 w 1"/>
                      <a:gd name="T28" fmla="*/ 1 w 1"/>
                      <a:gd name="T29" fmla="*/ 1 w 1"/>
                      <a:gd name="T30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2" name="Freeform 2468"/>
                  <p:cNvSpPr>
                    <a:spLocks noEditPoints="1"/>
                  </p:cNvSpPr>
                  <p:nvPr/>
                </p:nvSpPr>
                <p:spPr bwMode="auto">
                  <a:xfrm>
                    <a:off x="1820" y="1050"/>
                    <a:ext cx="2" cy="4"/>
                  </a:xfrm>
                  <a:custGeom>
                    <a:avLst/>
                    <a:gdLst>
                      <a:gd name="T0" fmla="*/ 0 w 1"/>
                      <a:gd name="T1" fmla="*/ 1 h 2"/>
                      <a:gd name="T2" fmla="*/ 0 w 1"/>
                      <a:gd name="T3" fmla="*/ 1 h 2"/>
                      <a:gd name="T4" fmla="*/ 0 w 1"/>
                      <a:gd name="T5" fmla="*/ 1 h 2"/>
                      <a:gd name="T6" fmla="*/ 0 w 1"/>
                      <a:gd name="T7" fmla="*/ 1 h 2"/>
                      <a:gd name="T8" fmla="*/ 0 w 1"/>
                      <a:gd name="T9" fmla="*/ 1 h 2"/>
                      <a:gd name="T10" fmla="*/ 0 w 1"/>
                      <a:gd name="T11" fmla="*/ 1 h 2"/>
                      <a:gd name="T12" fmla="*/ 0 w 1"/>
                      <a:gd name="T13" fmla="*/ 1 h 2"/>
                      <a:gd name="T14" fmla="*/ 0 w 1"/>
                      <a:gd name="T15" fmla="*/ 1 h 2"/>
                      <a:gd name="T16" fmla="*/ 0 w 1"/>
                      <a:gd name="T17" fmla="*/ 1 h 2"/>
                      <a:gd name="T18" fmla="*/ 0 w 1"/>
                      <a:gd name="T19" fmla="*/ 1 h 2"/>
                      <a:gd name="T20" fmla="*/ 0 w 1"/>
                      <a:gd name="T21" fmla="*/ 1 h 2"/>
                      <a:gd name="T22" fmla="*/ 0 w 1"/>
                      <a:gd name="T23" fmla="*/ 1 h 2"/>
                      <a:gd name="T24" fmla="*/ 0 w 1"/>
                      <a:gd name="T25" fmla="*/ 1 h 2"/>
                      <a:gd name="T26" fmla="*/ 1 w 1"/>
                      <a:gd name="T27" fmla="*/ 1 h 2"/>
                      <a:gd name="T28" fmla="*/ 1 w 1"/>
                      <a:gd name="T29" fmla="*/ 1 h 2"/>
                      <a:gd name="T30" fmla="*/ 1 w 1"/>
                      <a:gd name="T31" fmla="*/ 1 h 2"/>
                      <a:gd name="T32" fmla="*/ 0 w 1"/>
                      <a:gd name="T33" fmla="*/ 1 h 2"/>
                      <a:gd name="T34" fmla="*/ 0 w 1"/>
                      <a:gd name="T35" fmla="*/ 1 h 2"/>
                      <a:gd name="T36" fmla="*/ 0 w 1"/>
                      <a:gd name="T37" fmla="*/ 1 h 2"/>
                      <a:gd name="T38" fmla="*/ 0 w 1"/>
                      <a:gd name="T39" fmla="*/ 1 h 2"/>
                      <a:gd name="T40" fmla="*/ 0 w 1"/>
                      <a:gd name="T41" fmla="*/ 1 h 2"/>
                      <a:gd name="T42" fmla="*/ 0 w 1"/>
                      <a:gd name="T43" fmla="*/ 1 h 2"/>
                      <a:gd name="T44" fmla="*/ 0 w 1"/>
                      <a:gd name="T45" fmla="*/ 1 h 2"/>
                      <a:gd name="T46" fmla="*/ 1 w 1"/>
                      <a:gd name="T47" fmla="*/ 1 h 2"/>
                      <a:gd name="T48" fmla="*/ 1 w 1"/>
                      <a:gd name="T49" fmla="*/ 1 h 2"/>
                      <a:gd name="T50" fmla="*/ 1 w 1"/>
                      <a:gd name="T51" fmla="*/ 1 h 2"/>
                      <a:gd name="T52" fmla="*/ 1 w 1"/>
                      <a:gd name="T53" fmla="*/ 1 h 2"/>
                      <a:gd name="T54" fmla="*/ 1 w 1"/>
                      <a:gd name="T55" fmla="*/ 1 h 2"/>
                      <a:gd name="T56" fmla="*/ 0 w 1"/>
                      <a:gd name="T57" fmla="*/ 1 h 2"/>
                      <a:gd name="T58" fmla="*/ 1 w 1"/>
                      <a:gd name="T59" fmla="*/ 1 h 2"/>
                      <a:gd name="T60" fmla="*/ 1 w 1"/>
                      <a:gd name="T61" fmla="*/ 1 h 2"/>
                      <a:gd name="T62" fmla="*/ 1 w 1"/>
                      <a:gd name="T63" fmla="*/ 1 h 2"/>
                      <a:gd name="T64" fmla="*/ 1 w 1"/>
                      <a:gd name="T65" fmla="*/ 1 h 2"/>
                      <a:gd name="T66" fmla="*/ 1 w 1"/>
                      <a:gd name="T67" fmla="*/ 1 h 2"/>
                      <a:gd name="T68" fmla="*/ 1 w 1"/>
                      <a:gd name="T69" fmla="*/ 1 h 2"/>
                      <a:gd name="T70" fmla="*/ 1 w 1"/>
                      <a:gd name="T71" fmla="*/ 1 h 2"/>
                      <a:gd name="T72" fmla="*/ 0 w 1"/>
                      <a:gd name="T73" fmla="*/ 0 h 2"/>
                      <a:gd name="T74" fmla="*/ 0 w 1"/>
                      <a:gd name="T75" fmla="*/ 1 h 2"/>
                      <a:gd name="T76" fmla="*/ 0 w 1"/>
                      <a:gd name="T77" fmla="*/ 1 h 2"/>
                      <a:gd name="T78" fmla="*/ 0 w 1"/>
                      <a:gd name="T79" fmla="*/ 1 h 2"/>
                      <a:gd name="T80" fmla="*/ 0 w 1"/>
                      <a:gd name="T81" fmla="*/ 1 h 2"/>
                      <a:gd name="T82" fmla="*/ 0 w 1"/>
                      <a:gd name="T83" fmla="*/ 1 h 2"/>
                      <a:gd name="T84" fmla="*/ 0 w 1"/>
                      <a:gd name="T85" fmla="*/ 1 h 2"/>
                      <a:gd name="T86" fmla="*/ 0 w 1"/>
                      <a:gd name="T87" fmla="*/ 1 h 2"/>
                      <a:gd name="T88" fmla="*/ 0 w 1"/>
                      <a:gd name="T89" fmla="*/ 1 h 2"/>
                      <a:gd name="T90" fmla="*/ 0 w 1"/>
                      <a:gd name="T91" fmla="*/ 1 h 2"/>
                      <a:gd name="T92" fmla="*/ 0 w 1"/>
                      <a:gd name="T93" fmla="*/ 1 h 2"/>
                      <a:gd name="T94" fmla="*/ 1 w 1"/>
                      <a:gd name="T95" fmla="*/ 0 h 2"/>
                      <a:gd name="T96" fmla="*/ 0 w 1"/>
                      <a:gd name="T9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" h="2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3" name="Freeform 2469"/>
                  <p:cNvSpPr/>
                  <p:nvPr/>
                </p:nvSpPr>
                <p:spPr bwMode="auto">
                  <a:xfrm>
                    <a:off x="1820" y="1052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0 h 2"/>
                      <a:gd name="T5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4" name="Freeform 2470"/>
                  <p:cNvSpPr/>
                  <p:nvPr/>
                </p:nvSpPr>
                <p:spPr bwMode="auto">
                  <a:xfrm>
                    <a:off x="1820" y="1052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0 h 2"/>
                      <a:gd name="T5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5" name="Freeform 2471"/>
                  <p:cNvSpPr>
                    <a:spLocks noEditPoints="1"/>
                  </p:cNvSpPr>
                  <p:nvPr/>
                </p:nvSpPr>
                <p:spPr bwMode="auto">
                  <a:xfrm>
                    <a:off x="1964" y="1063"/>
                    <a:ext cx="53" cy="38"/>
                  </a:xfrm>
                  <a:custGeom>
                    <a:avLst/>
                    <a:gdLst>
                      <a:gd name="T0" fmla="*/ 11 w 24"/>
                      <a:gd name="T1" fmla="*/ 16 h 17"/>
                      <a:gd name="T2" fmla="*/ 16 w 24"/>
                      <a:gd name="T3" fmla="*/ 14 h 17"/>
                      <a:gd name="T4" fmla="*/ 16 w 24"/>
                      <a:gd name="T5" fmla="*/ 14 h 17"/>
                      <a:gd name="T6" fmla="*/ 11 w 24"/>
                      <a:gd name="T7" fmla="*/ 9 h 17"/>
                      <a:gd name="T8" fmla="*/ 11 w 24"/>
                      <a:gd name="T9" fmla="*/ 9 h 17"/>
                      <a:gd name="T10" fmla="*/ 11 w 24"/>
                      <a:gd name="T11" fmla="*/ 8 h 17"/>
                      <a:gd name="T12" fmla="*/ 1 w 24"/>
                      <a:gd name="T13" fmla="*/ 6 h 17"/>
                      <a:gd name="T14" fmla="*/ 13 w 24"/>
                      <a:gd name="T15" fmla="*/ 15 h 17"/>
                      <a:gd name="T16" fmla="*/ 1 w 24"/>
                      <a:gd name="T17" fmla="*/ 10 h 17"/>
                      <a:gd name="T18" fmla="*/ 6 w 24"/>
                      <a:gd name="T19" fmla="*/ 8 h 17"/>
                      <a:gd name="T20" fmla="*/ 7 w 24"/>
                      <a:gd name="T21" fmla="*/ 10 h 17"/>
                      <a:gd name="T22" fmla="*/ 8 w 24"/>
                      <a:gd name="T23" fmla="*/ 12 h 17"/>
                      <a:gd name="T24" fmla="*/ 13 w 24"/>
                      <a:gd name="T25" fmla="*/ 10 h 17"/>
                      <a:gd name="T26" fmla="*/ 14 w 24"/>
                      <a:gd name="T27" fmla="*/ 10 h 17"/>
                      <a:gd name="T28" fmla="*/ 13 w 24"/>
                      <a:gd name="T29" fmla="*/ 11 h 17"/>
                      <a:gd name="T30" fmla="*/ 11 w 24"/>
                      <a:gd name="T31" fmla="*/ 12 h 17"/>
                      <a:gd name="T32" fmla="*/ 8 w 24"/>
                      <a:gd name="T33" fmla="*/ 12 h 17"/>
                      <a:gd name="T34" fmla="*/ 7 w 24"/>
                      <a:gd name="T35" fmla="*/ 12 h 17"/>
                      <a:gd name="T36" fmla="*/ 6 w 24"/>
                      <a:gd name="T37" fmla="*/ 10 h 17"/>
                      <a:gd name="T38" fmla="*/ 5 w 24"/>
                      <a:gd name="T39" fmla="*/ 8 h 17"/>
                      <a:gd name="T40" fmla="*/ 11 w 24"/>
                      <a:gd name="T41" fmla="*/ 7 h 17"/>
                      <a:gd name="T42" fmla="*/ 12 w 24"/>
                      <a:gd name="T43" fmla="*/ 9 h 17"/>
                      <a:gd name="T44" fmla="*/ 13 w 24"/>
                      <a:gd name="T45" fmla="*/ 9 h 17"/>
                      <a:gd name="T46" fmla="*/ 13 w 24"/>
                      <a:gd name="T47" fmla="*/ 10 h 17"/>
                      <a:gd name="T48" fmla="*/ 12 w 24"/>
                      <a:gd name="T49" fmla="*/ 10 h 17"/>
                      <a:gd name="T50" fmla="*/ 12 w 24"/>
                      <a:gd name="T51" fmla="*/ 10 h 17"/>
                      <a:gd name="T52" fmla="*/ 11 w 24"/>
                      <a:gd name="T53" fmla="*/ 9 h 17"/>
                      <a:gd name="T54" fmla="*/ 11 w 24"/>
                      <a:gd name="T55" fmla="*/ 8 h 17"/>
                      <a:gd name="T56" fmla="*/ 2 w 24"/>
                      <a:gd name="T57" fmla="*/ 3 h 17"/>
                      <a:gd name="T58" fmla="*/ 11 w 24"/>
                      <a:gd name="T59" fmla="*/ 3 h 17"/>
                      <a:gd name="T60" fmla="*/ 8 w 24"/>
                      <a:gd name="T61" fmla="*/ 0 h 17"/>
                      <a:gd name="T62" fmla="*/ 4 w 24"/>
                      <a:gd name="T63" fmla="*/ 2 h 17"/>
                      <a:gd name="T64" fmla="*/ 2 w 24"/>
                      <a:gd name="T65" fmla="*/ 4 h 17"/>
                      <a:gd name="T66" fmla="*/ 0 w 24"/>
                      <a:gd name="T67" fmla="*/ 8 h 17"/>
                      <a:gd name="T68" fmla="*/ 0 w 24"/>
                      <a:gd name="T69" fmla="*/ 9 h 17"/>
                      <a:gd name="T70" fmla="*/ 0 w 24"/>
                      <a:gd name="T71" fmla="*/ 9 h 17"/>
                      <a:gd name="T72" fmla="*/ 1 w 24"/>
                      <a:gd name="T73" fmla="*/ 11 h 17"/>
                      <a:gd name="T74" fmla="*/ 7 w 24"/>
                      <a:gd name="T75" fmla="*/ 15 h 17"/>
                      <a:gd name="T76" fmla="*/ 8 w 24"/>
                      <a:gd name="T77" fmla="*/ 16 h 17"/>
                      <a:gd name="T78" fmla="*/ 12 w 24"/>
                      <a:gd name="T79" fmla="*/ 15 h 17"/>
                      <a:gd name="T80" fmla="*/ 14 w 24"/>
                      <a:gd name="T81" fmla="*/ 15 h 17"/>
                      <a:gd name="T82" fmla="*/ 18 w 24"/>
                      <a:gd name="T83" fmla="*/ 11 h 17"/>
                      <a:gd name="T84" fmla="*/ 18 w 24"/>
                      <a:gd name="T85" fmla="*/ 10 h 17"/>
                      <a:gd name="T86" fmla="*/ 17 w 24"/>
                      <a:gd name="T87" fmla="*/ 5 h 17"/>
                      <a:gd name="T88" fmla="*/ 17 w 24"/>
                      <a:gd name="T89" fmla="*/ 5 h 17"/>
                      <a:gd name="T90" fmla="*/ 14 w 24"/>
                      <a:gd name="T91" fmla="*/ 4 h 17"/>
                      <a:gd name="T92" fmla="*/ 13 w 24"/>
                      <a:gd name="T93" fmla="*/ 4 h 17"/>
                      <a:gd name="T94" fmla="*/ 11 w 24"/>
                      <a:gd name="T95" fmla="*/ 4 h 17"/>
                      <a:gd name="T96" fmla="*/ 7 w 24"/>
                      <a:gd name="T97" fmla="*/ 5 h 17"/>
                      <a:gd name="T98" fmla="*/ 5 w 24"/>
                      <a:gd name="T99" fmla="*/ 8 h 17"/>
                      <a:gd name="T100" fmla="*/ 8 w 24"/>
                      <a:gd name="T101" fmla="*/ 5 h 17"/>
                      <a:gd name="T102" fmla="*/ 10 w 24"/>
                      <a:gd name="T103" fmla="*/ 2 h 17"/>
                      <a:gd name="T104" fmla="*/ 14 w 24"/>
                      <a:gd name="T105" fmla="*/ 3 h 17"/>
                      <a:gd name="T106" fmla="*/ 18 w 24"/>
                      <a:gd name="T107" fmla="*/ 5 h 17"/>
                      <a:gd name="T108" fmla="*/ 18 w 24"/>
                      <a:gd name="T109" fmla="*/ 7 h 17"/>
                      <a:gd name="T110" fmla="*/ 20 w 24"/>
                      <a:gd name="T111" fmla="*/ 9 h 17"/>
                      <a:gd name="T112" fmla="*/ 19 w 24"/>
                      <a:gd name="T113" fmla="*/ 12 h 17"/>
                      <a:gd name="T114" fmla="*/ 11 w 24"/>
                      <a:gd name="T115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24" h="17">
                        <a:moveTo>
                          <a:pt x="10" y="16"/>
                        </a:moveTo>
                        <a:cubicBezTo>
                          <a:pt x="10" y="16"/>
                          <a:pt x="10" y="16"/>
                          <a:pt x="10" y="17"/>
                        </a:cubicBez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10" y="16"/>
                          <a:pt x="10" y="16"/>
                          <a:pt x="10" y="16"/>
                        </a:cubicBezTo>
                        <a:moveTo>
                          <a:pt x="10" y="16"/>
                        </a:moveTo>
                        <a:cubicBezTo>
                          <a:pt x="10" y="16"/>
                          <a:pt x="10" y="16"/>
                          <a:pt x="10" y="16"/>
                        </a:cubicBezTo>
                        <a:cubicBezTo>
                          <a:pt x="10" y="16"/>
                          <a:pt x="11" y="16"/>
                          <a:pt x="11" y="16"/>
                        </a:cubicBezTo>
                        <a:cubicBezTo>
                          <a:pt x="11" y="16"/>
                          <a:pt x="11" y="16"/>
                          <a:pt x="11" y="16"/>
                        </a:cubicBezTo>
                        <a:cubicBezTo>
                          <a:pt x="11" y="16"/>
                          <a:pt x="11" y="16"/>
                          <a:pt x="10" y="16"/>
                        </a:cubicBezTo>
                        <a:moveTo>
                          <a:pt x="4" y="15"/>
                        </a:move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moveTo>
                          <a:pt x="16" y="14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4"/>
                          <a:pt x="17" y="14"/>
                        </a:cubicBezTo>
                        <a:cubicBezTo>
                          <a:pt x="17" y="14"/>
                          <a:pt x="16" y="14"/>
                          <a:pt x="16" y="14"/>
                        </a:cubicBezTo>
                        <a:moveTo>
                          <a:pt x="11" y="9"/>
                        </a:move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moveTo>
                          <a:pt x="11" y="8"/>
                        </a:moveTo>
                        <a:cubicBezTo>
                          <a:pt x="11" y="8"/>
                          <a:pt x="11" y="8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1" y="9"/>
                          <a:pt x="11" y="8"/>
                        </a:cubicBezTo>
                        <a:moveTo>
                          <a:pt x="11" y="8"/>
                        </a:move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moveTo>
                          <a:pt x="11" y="7"/>
                        </a:moveTo>
                        <a:cubicBezTo>
                          <a:pt x="11" y="7"/>
                          <a:pt x="11" y="8"/>
                          <a:pt x="11" y="8"/>
                        </a:cubicBezTo>
                        <a:cubicBezTo>
                          <a:pt x="11" y="8"/>
                          <a:pt x="11" y="7"/>
                          <a:pt x="11" y="7"/>
                        </a:cubicBezTo>
                        <a:moveTo>
                          <a:pt x="1" y="6"/>
                        </a:moveTo>
                        <a:cubicBezTo>
                          <a:pt x="1" y="6"/>
                          <a:pt x="0" y="6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1" y="7"/>
                          <a:pt x="1" y="6"/>
                          <a:pt x="1" y="6"/>
                        </a:cubicBezTo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13" y="15"/>
                        </a:moveTo>
                        <a:cubicBezTo>
                          <a:pt x="13" y="15"/>
                          <a:pt x="13" y="15"/>
                          <a:pt x="13" y="15"/>
                        </a:cubicBezTo>
                        <a:cubicBezTo>
                          <a:pt x="13" y="15"/>
                          <a:pt x="13" y="15"/>
                          <a:pt x="13" y="15"/>
                        </a:cubicBezTo>
                        <a:cubicBezTo>
                          <a:pt x="13" y="15"/>
                          <a:pt x="13" y="15"/>
                          <a:pt x="13" y="15"/>
                        </a:cubicBezTo>
                        <a:moveTo>
                          <a:pt x="1" y="11"/>
                        </a:move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moveTo>
                          <a:pt x="1" y="10"/>
                        </a:move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moveTo>
                          <a:pt x="20" y="9"/>
                        </a:move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moveTo>
                          <a:pt x="6" y="10"/>
                        </a:moveTo>
                        <a:cubicBezTo>
                          <a:pt x="6" y="9"/>
                          <a:pt x="5" y="9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7" y="9"/>
                          <a:pt x="6" y="9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12"/>
                          <a:pt x="10" y="12"/>
                          <a:pt x="10" y="12"/>
                        </a:cubicBezTo>
                        <a:cubicBezTo>
                          <a:pt x="11" y="11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0"/>
                          <a:pt x="14" y="10"/>
                          <a:pt x="13" y="10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2" y="11"/>
                          <a:pt x="12" y="11"/>
                        </a:cubicBezTo>
                        <a:cubicBezTo>
                          <a:pt x="12" y="11"/>
                          <a:pt x="12" y="11"/>
                          <a:pt x="12" y="12"/>
                        </a:cubicBezTo>
                        <a:cubicBezTo>
                          <a:pt x="12" y="12"/>
                          <a:pt x="12" y="12"/>
                          <a:pt x="12" y="12"/>
                        </a:cubicBezTo>
                        <a:cubicBezTo>
                          <a:pt x="12" y="12"/>
                          <a:pt x="12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0" y="13"/>
                          <a:pt x="10" y="13"/>
                        </a:cubicBez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0" y="12"/>
                          <a:pt x="10" y="13"/>
                          <a:pt x="9" y="13"/>
                        </a:cubicBezTo>
                        <a:cubicBezTo>
                          <a:pt x="9" y="13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3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2"/>
                          <a:pt x="8" y="12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7" y="11"/>
                          <a:pt x="7" y="11"/>
                          <a:pt x="8" y="11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7" y="11"/>
                          <a:pt x="5" y="11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7" y="10"/>
                          <a:pt x="7" y="10"/>
                        </a:cubicBezTo>
                        <a:cubicBezTo>
                          <a:pt x="6" y="10"/>
                          <a:pt x="7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moveTo>
                          <a:pt x="11" y="7"/>
                        </a:move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2" y="8"/>
                          <a:pt x="12" y="8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9"/>
                          <a:pt x="12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2" y="10"/>
                          <a:pt x="12" y="10"/>
                          <a:pt x="13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1" y="10"/>
                          <a:pt x="11" y="10"/>
                        </a:cubicBezTo>
                        <a:cubicBezTo>
                          <a:pt x="11" y="10"/>
                          <a:pt x="12" y="10"/>
                          <a:pt x="12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8"/>
                        </a:cubicBezTo>
                        <a:cubicBezTo>
                          <a:pt x="11" y="8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moveTo>
                          <a:pt x="3" y="4"/>
                        </a:move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12" y="3"/>
                        </a:move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moveTo>
                          <a:pt x="10" y="0"/>
                        </a:move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1"/>
                          <a:pt x="6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5" y="1"/>
                          <a:pt x="5" y="2"/>
                          <a:pt x="4" y="2"/>
                        </a:cubicBezTo>
                        <a:cubicBezTo>
                          <a:pt x="4" y="2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7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7"/>
                          <a:pt x="0" y="7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10"/>
                          <a:pt x="1" y="10"/>
                          <a:pt x="2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0" y="10"/>
                          <a:pt x="1" y="10"/>
                        </a:cubicBezTo>
                        <a:cubicBezTo>
                          <a:pt x="1" y="9"/>
                          <a:pt x="0" y="9"/>
                          <a:pt x="0" y="9"/>
                        </a:cubicBezTo>
                        <a:cubicBezTo>
                          <a:pt x="0" y="10"/>
                          <a:pt x="0" y="10"/>
                          <a:pt x="0" y="10"/>
                        </a:cubicBezTo>
                        <a:cubicBezTo>
                          <a:pt x="0" y="10"/>
                          <a:pt x="0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0" y="11"/>
                          <a:pt x="0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2"/>
                        </a:cubicBezTo>
                        <a:cubicBezTo>
                          <a:pt x="1" y="12"/>
                          <a:pt x="1" y="13"/>
                          <a:pt x="1" y="13"/>
                        </a:cubicBezTo>
                        <a:cubicBezTo>
                          <a:pt x="2" y="13"/>
                          <a:pt x="2" y="13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3"/>
                          <a:pt x="2" y="13"/>
                          <a:pt x="2" y="13"/>
                        </a:cubicBezTo>
                        <a:cubicBezTo>
                          <a:pt x="3" y="15"/>
                          <a:pt x="5" y="15"/>
                          <a:pt x="6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7" y="16"/>
                          <a:pt x="7" y="16"/>
                          <a:pt x="7" y="16"/>
                        </a:cubicBezTo>
                        <a:cubicBezTo>
                          <a:pt x="7" y="16"/>
                          <a:pt x="7" y="16"/>
                          <a:pt x="7" y="16"/>
                        </a:cubicBezTo>
                        <a:cubicBezTo>
                          <a:pt x="7" y="16"/>
                          <a:pt x="7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7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10" y="16"/>
                          <a:pt x="10" y="16"/>
                        </a:cubicBezTo>
                        <a:cubicBezTo>
                          <a:pt x="11" y="16"/>
                          <a:pt x="12" y="16"/>
                          <a:pt x="12" y="15"/>
                        </a:cubicBezTo>
                        <a:cubicBezTo>
                          <a:pt x="13" y="15"/>
                          <a:pt x="13" y="16"/>
                          <a:pt x="13" y="16"/>
                        </a:cubicBezTo>
                        <a:cubicBezTo>
                          <a:pt x="13" y="16"/>
                          <a:pt x="13" y="16"/>
                          <a:pt x="14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4" y="16"/>
                          <a:pt x="14" y="16"/>
                          <a:pt x="14" y="15"/>
                        </a:cubicBezTo>
                        <a:cubicBezTo>
                          <a:pt x="14" y="15"/>
                          <a:pt x="14" y="15"/>
                          <a:pt x="14" y="14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15" y="14"/>
                          <a:pt x="16" y="14"/>
                          <a:pt x="17" y="13"/>
                        </a:cubicBezTo>
                        <a:cubicBezTo>
                          <a:pt x="17" y="14"/>
                          <a:pt x="17" y="14"/>
                          <a:pt x="17" y="14"/>
                        </a:cubicBezTo>
                        <a:cubicBezTo>
                          <a:pt x="18" y="14"/>
                          <a:pt x="17" y="13"/>
                          <a:pt x="17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7" y="12"/>
                          <a:pt x="18" y="12"/>
                          <a:pt x="18" y="11"/>
                        </a:cubicBezTo>
                        <a:cubicBezTo>
                          <a:pt x="18" y="11"/>
                          <a:pt x="18" y="11"/>
                          <a:pt x="18" y="11"/>
                        </a:cubicBezTo>
                        <a:cubicBezTo>
                          <a:pt x="18" y="11"/>
                          <a:pt x="18" y="11"/>
                          <a:pt x="18" y="11"/>
                        </a:cubicBezTo>
                        <a:cubicBezTo>
                          <a:pt x="18" y="12"/>
                          <a:pt x="19" y="12"/>
                          <a:pt x="18" y="13"/>
                        </a:cubicBezTo>
                        <a:cubicBezTo>
                          <a:pt x="19" y="13"/>
                          <a:pt x="19" y="13"/>
                          <a:pt x="19" y="13"/>
                        </a:cubicBezTo>
                        <a:cubicBezTo>
                          <a:pt x="19" y="13"/>
                          <a:pt x="19" y="13"/>
                          <a:pt x="19" y="13"/>
                        </a:cubicBezTo>
                        <a:cubicBezTo>
                          <a:pt x="19" y="12"/>
                          <a:pt x="19" y="12"/>
                          <a:pt x="19" y="12"/>
                        </a:cubicBezTo>
                        <a:cubicBezTo>
                          <a:pt x="19" y="12"/>
                          <a:pt x="19" y="12"/>
                          <a:pt x="18" y="12"/>
                        </a:cubicBezTo>
                        <a:cubicBezTo>
                          <a:pt x="20" y="11"/>
                          <a:pt x="18" y="10"/>
                          <a:pt x="19" y="10"/>
                        </a:cubicBezTo>
                        <a:cubicBezTo>
                          <a:pt x="18" y="10"/>
                          <a:pt x="18" y="10"/>
                          <a:pt x="18" y="10"/>
                        </a:cubicBezTo>
                        <a:cubicBezTo>
                          <a:pt x="18" y="9"/>
                          <a:pt x="19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7"/>
                          <a:pt x="17" y="8"/>
                          <a:pt x="17" y="7"/>
                        </a:cubicBezTo>
                        <a:cubicBezTo>
                          <a:pt x="17" y="7"/>
                          <a:pt x="17" y="7"/>
                          <a:pt x="17" y="7"/>
                        </a:cubicBezTo>
                        <a:cubicBezTo>
                          <a:pt x="17" y="6"/>
                          <a:pt x="16" y="6"/>
                          <a:pt x="15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6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8" y="5"/>
                        </a:cubicBezTo>
                        <a:cubicBezTo>
                          <a:pt x="18" y="5"/>
                          <a:pt x="18" y="5"/>
                          <a:pt x="18" y="5"/>
                        </a:cubicBezTo>
                        <a:cubicBezTo>
                          <a:pt x="18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6" y="5"/>
                          <a:pt x="16" y="5"/>
                          <a:pt x="16" y="4"/>
                        </a:cubicBezTo>
                        <a:cubicBezTo>
                          <a:pt x="15" y="4"/>
                          <a:pt x="16" y="5"/>
                          <a:pt x="16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4"/>
                          <a:pt x="15" y="4"/>
                          <a:pt x="14" y="4"/>
                        </a:cubicBezTo>
                        <a:cubicBezTo>
                          <a:pt x="14" y="4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3" y="5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5"/>
                        </a:cubicBezTo>
                        <a:cubicBezTo>
                          <a:pt x="11" y="4"/>
                          <a:pt x="10" y="5"/>
                          <a:pt x="10" y="4"/>
                        </a:cubicBezTo>
                        <a:cubicBezTo>
                          <a:pt x="10" y="5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6"/>
                          <a:pt x="7" y="6"/>
                        </a:cubicBezTo>
                        <a:cubicBezTo>
                          <a:pt x="7" y="6"/>
                          <a:pt x="7" y="6"/>
                          <a:pt x="7" y="5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7" y="7"/>
                          <a:pt x="7" y="8"/>
                        </a:cubicBezTo>
                        <a:cubicBezTo>
                          <a:pt x="7" y="8"/>
                          <a:pt x="6" y="7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7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6"/>
                          <a:pt x="6" y="5"/>
                          <a:pt x="6" y="5"/>
                        </a:cubicBezTo>
                        <a:cubicBezTo>
                          <a:pt x="6" y="4"/>
                          <a:pt x="6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7" y="3"/>
                          <a:pt x="9" y="3"/>
                          <a:pt x="10" y="2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3"/>
                          <a:pt x="13" y="3"/>
                          <a:pt x="13" y="3"/>
                        </a:cubicBezTo>
                        <a:cubicBezTo>
                          <a:pt x="13" y="3"/>
                          <a:pt x="14" y="3"/>
                          <a:pt x="14" y="3"/>
                        </a:cubicBezTo>
                        <a:cubicBezTo>
                          <a:pt x="15" y="3"/>
                          <a:pt x="15" y="3"/>
                          <a:pt x="15" y="3"/>
                        </a:cubicBezTo>
                        <a:cubicBezTo>
                          <a:pt x="15" y="3"/>
                          <a:pt x="16" y="3"/>
                          <a:pt x="16" y="4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4"/>
                          <a:pt x="16" y="4"/>
                          <a:pt x="16" y="4"/>
                        </a:cubicBezTo>
                        <a:cubicBezTo>
                          <a:pt x="16" y="4"/>
                          <a:pt x="17" y="4"/>
                          <a:pt x="17" y="4"/>
                        </a:cubicBezTo>
                        <a:cubicBezTo>
                          <a:pt x="17" y="4"/>
                          <a:pt x="17" y="4"/>
                          <a:pt x="17" y="4"/>
                        </a:cubicBezTo>
                        <a:cubicBezTo>
                          <a:pt x="17" y="5"/>
                          <a:pt x="18" y="4"/>
                          <a:pt x="18" y="5"/>
                        </a:cubicBezTo>
                        <a:cubicBezTo>
                          <a:pt x="17" y="5"/>
                          <a:pt x="18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8" y="5"/>
                          <a:pt x="18" y="5"/>
                          <a:pt x="18" y="6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18" y="6"/>
                          <a:pt x="18" y="7"/>
                          <a:pt x="18" y="7"/>
                        </a:cubicBezTo>
                        <a:cubicBezTo>
                          <a:pt x="18" y="7"/>
                          <a:pt x="18" y="7"/>
                          <a:pt x="18" y="7"/>
                        </a:cubicBezTo>
                        <a:cubicBezTo>
                          <a:pt x="18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8"/>
                          <a:pt x="20" y="7"/>
                          <a:pt x="20" y="8"/>
                        </a:cubicBezTo>
                        <a:cubicBezTo>
                          <a:pt x="20" y="8"/>
                          <a:pt x="20" y="8"/>
                          <a:pt x="20" y="8"/>
                        </a:cubicBezTo>
                        <a:cubicBezTo>
                          <a:pt x="20" y="8"/>
                          <a:pt x="20" y="8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19" y="9"/>
                          <a:pt x="19" y="9"/>
                          <a:pt x="20" y="9"/>
                        </a:cubicBezTo>
                        <a:cubicBezTo>
                          <a:pt x="20" y="9"/>
                          <a:pt x="20" y="10"/>
                          <a:pt x="20" y="11"/>
                        </a:cubicBezTo>
                        <a:cubicBezTo>
                          <a:pt x="20" y="11"/>
                          <a:pt x="20" y="12"/>
                          <a:pt x="19" y="12"/>
                        </a:cubicBezTo>
                        <a:cubicBezTo>
                          <a:pt x="19" y="12"/>
                          <a:pt x="19" y="11"/>
                          <a:pt x="19" y="11"/>
                        </a:cubicBezTo>
                        <a:cubicBezTo>
                          <a:pt x="19" y="12"/>
                          <a:pt x="19" y="12"/>
                          <a:pt x="19" y="12"/>
                        </a:cubicBezTo>
                        <a:cubicBezTo>
                          <a:pt x="20" y="11"/>
                          <a:pt x="22" y="10"/>
                          <a:pt x="22" y="9"/>
                        </a:cubicBezTo>
                        <a:cubicBezTo>
                          <a:pt x="24" y="5"/>
                          <a:pt x="18" y="2"/>
                          <a:pt x="16" y="1"/>
                        </a:cubicBezTo>
                        <a:cubicBezTo>
                          <a:pt x="14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6" name="Rectangle 2472"/>
                  <p:cNvSpPr>
                    <a:spLocks noChangeArrowheads="1"/>
                  </p:cNvSpPr>
                  <p:nvPr/>
                </p:nvSpPr>
                <p:spPr bwMode="auto">
                  <a:xfrm>
                    <a:off x="1993" y="1097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7" name="Freeform 2473"/>
                  <p:cNvSpPr/>
                  <p:nvPr/>
                </p:nvSpPr>
                <p:spPr bwMode="auto">
                  <a:xfrm>
                    <a:off x="1993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8" name="Freeform 2474"/>
                  <p:cNvSpPr>
                    <a:spLocks noEditPoints="1"/>
                  </p:cNvSpPr>
                  <p:nvPr/>
                </p:nvSpPr>
                <p:spPr bwMode="auto">
                  <a:xfrm>
                    <a:off x="1995" y="1094"/>
                    <a:ext cx="5" cy="7"/>
                  </a:xfrm>
                  <a:custGeom>
                    <a:avLst/>
                    <a:gdLst>
                      <a:gd name="T0" fmla="*/ 0 w 2"/>
                      <a:gd name="T1" fmla="*/ 2 h 3"/>
                      <a:gd name="T2" fmla="*/ 0 w 2"/>
                      <a:gd name="T3" fmla="*/ 2 h 3"/>
                      <a:gd name="T4" fmla="*/ 0 w 2"/>
                      <a:gd name="T5" fmla="*/ 3 h 3"/>
                      <a:gd name="T6" fmla="*/ 0 w 2"/>
                      <a:gd name="T7" fmla="*/ 2 h 3"/>
                      <a:gd name="T8" fmla="*/ 0 w 2"/>
                      <a:gd name="T9" fmla="*/ 2 h 3"/>
                      <a:gd name="T10" fmla="*/ 1 w 2"/>
                      <a:gd name="T11" fmla="*/ 2 h 3"/>
                      <a:gd name="T12" fmla="*/ 1 w 2"/>
                      <a:gd name="T13" fmla="*/ 3 h 3"/>
                      <a:gd name="T14" fmla="*/ 1 w 2"/>
                      <a:gd name="T15" fmla="*/ 3 h 3"/>
                      <a:gd name="T16" fmla="*/ 2 w 2"/>
                      <a:gd name="T17" fmla="*/ 2 h 3"/>
                      <a:gd name="T18" fmla="*/ 1 w 2"/>
                      <a:gd name="T19" fmla="*/ 2 h 3"/>
                      <a:gd name="T20" fmla="*/ 0 w 2"/>
                      <a:gd name="T21" fmla="*/ 2 h 3"/>
                      <a:gd name="T22" fmla="*/ 0 w 2"/>
                      <a:gd name="T23" fmla="*/ 2 h 3"/>
                      <a:gd name="T24" fmla="*/ 0 w 2"/>
                      <a:gd name="T25" fmla="*/ 2 h 3"/>
                      <a:gd name="T26" fmla="*/ 0 w 2"/>
                      <a:gd name="T27" fmla="*/ 2 h 3"/>
                      <a:gd name="T28" fmla="*/ 0 w 2"/>
                      <a:gd name="T29" fmla="*/ 2 h 3"/>
                      <a:gd name="T30" fmla="*/ 0 w 2"/>
                      <a:gd name="T31" fmla="*/ 0 h 3"/>
                      <a:gd name="T32" fmla="*/ 0 w 2"/>
                      <a:gd name="T33" fmla="*/ 1 h 3"/>
                      <a:gd name="T34" fmla="*/ 0 w 2"/>
                      <a:gd name="T35" fmla="*/ 1 h 3"/>
                      <a:gd name="T36" fmla="*/ 0 w 2"/>
                      <a:gd name="T3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" h="3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9" name="Rectangle 2475"/>
                  <p:cNvSpPr>
                    <a:spLocks noChangeArrowheads="1"/>
                  </p:cNvSpPr>
                  <p:nvPr/>
                </p:nvSpPr>
                <p:spPr bwMode="auto">
                  <a:xfrm>
                    <a:off x="1997" y="109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0" name="Freeform 2476"/>
                  <p:cNvSpPr/>
                  <p:nvPr/>
                </p:nvSpPr>
                <p:spPr bwMode="auto">
                  <a:xfrm>
                    <a:off x="1997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1" name="Freeform 2477"/>
                  <p:cNvSpPr>
                    <a:spLocks noEditPoints="1"/>
                  </p:cNvSpPr>
                  <p:nvPr/>
                </p:nvSpPr>
                <p:spPr bwMode="auto">
                  <a:xfrm>
                    <a:off x="2000" y="1094"/>
                    <a:ext cx="0" cy="3"/>
                  </a:xfrm>
                  <a:custGeom>
                    <a:avLst/>
                    <a:gdLst>
                      <a:gd name="T0" fmla="*/ 1 h 1"/>
                      <a:gd name="T1" fmla="*/ 1 h 1"/>
                      <a:gd name="T2" fmla="*/ 1 h 1"/>
                      <a:gd name="T3" fmla="*/ 1 h 1"/>
                      <a:gd name="T4" fmla="*/ 1 h 1"/>
                      <a:gd name="T5" fmla="*/ 0 h 1"/>
                      <a:gd name="T6" fmla="*/ 0 h 1"/>
                      <a:gd name="T7" fmla="*/ 0 h 1"/>
                      <a:gd name="T8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1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2" name="Freeform 2478"/>
                  <p:cNvSpPr/>
                  <p:nvPr/>
                </p:nvSpPr>
                <p:spPr bwMode="auto">
                  <a:xfrm>
                    <a:off x="2000" y="1097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1 w 1"/>
                      <a:gd name="T3" fmla="*/ 0 h 1"/>
                      <a:gd name="T4" fmla="*/ 1 w 1"/>
                      <a:gd name="T5" fmla="*/ 1 h 1"/>
                      <a:gd name="T6" fmla="*/ 1 w 1"/>
                      <a:gd name="T7" fmla="*/ 0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0 w 1"/>
                      <a:gd name="T13" fmla="*/ 0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1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3" name="Freeform 2479"/>
                  <p:cNvSpPr/>
                  <p:nvPr/>
                </p:nvSpPr>
                <p:spPr bwMode="auto">
                  <a:xfrm>
                    <a:off x="2000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4" name="Freeform 2480"/>
                  <p:cNvSpPr/>
                  <p:nvPr/>
                </p:nvSpPr>
                <p:spPr bwMode="auto">
                  <a:xfrm>
                    <a:off x="2000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5" name="Freeform 2481"/>
                  <p:cNvSpPr/>
                  <p:nvPr/>
                </p:nvSpPr>
                <p:spPr bwMode="auto">
                  <a:xfrm>
                    <a:off x="2006" y="1092"/>
                    <a:ext cx="0" cy="5"/>
                  </a:xfrm>
                  <a:custGeom>
                    <a:avLst/>
                    <a:gdLst>
                      <a:gd name="T0" fmla="*/ 0 h 2"/>
                      <a:gd name="T1" fmla="*/ 1 h 2"/>
                      <a:gd name="T2" fmla="*/ 1 h 2"/>
                      <a:gd name="T3" fmla="*/ 1 h 2"/>
                      <a:gd name="T4" fmla="*/ 2 h 2"/>
                      <a:gd name="T5" fmla="*/ 1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6" name="Freeform 2482"/>
                  <p:cNvSpPr/>
                  <p:nvPr/>
                </p:nvSpPr>
                <p:spPr bwMode="auto">
                  <a:xfrm>
                    <a:off x="2011" y="109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7" name="Freeform 2483"/>
                  <p:cNvSpPr/>
                  <p:nvPr/>
                </p:nvSpPr>
                <p:spPr bwMode="auto">
                  <a:xfrm>
                    <a:off x="2011" y="109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8" name="Freeform 2484"/>
                  <p:cNvSpPr/>
                  <p:nvPr/>
                </p:nvSpPr>
                <p:spPr bwMode="auto">
                  <a:xfrm>
                    <a:off x="2006" y="1088"/>
                    <a:ext cx="9" cy="6"/>
                  </a:xfrm>
                  <a:custGeom>
                    <a:avLst/>
                    <a:gdLst>
                      <a:gd name="T0" fmla="*/ 2 w 4"/>
                      <a:gd name="T1" fmla="*/ 0 h 3"/>
                      <a:gd name="T2" fmla="*/ 2 w 4"/>
                      <a:gd name="T3" fmla="*/ 2 h 3"/>
                      <a:gd name="T4" fmla="*/ 2 w 4"/>
                      <a:gd name="T5" fmla="*/ 1 h 3"/>
                      <a:gd name="T6" fmla="*/ 1 w 4"/>
                      <a:gd name="T7" fmla="*/ 2 h 3"/>
                      <a:gd name="T8" fmla="*/ 1 w 4"/>
                      <a:gd name="T9" fmla="*/ 1 h 3"/>
                      <a:gd name="T10" fmla="*/ 1 w 4"/>
                      <a:gd name="T11" fmla="*/ 2 h 3"/>
                      <a:gd name="T12" fmla="*/ 0 w 4"/>
                      <a:gd name="T13" fmla="*/ 2 h 3"/>
                      <a:gd name="T14" fmla="*/ 0 w 4"/>
                      <a:gd name="T15" fmla="*/ 2 h 3"/>
                      <a:gd name="T16" fmla="*/ 1 w 4"/>
                      <a:gd name="T17" fmla="*/ 3 h 3"/>
                      <a:gd name="T18" fmla="*/ 1 w 4"/>
                      <a:gd name="T19" fmla="*/ 3 h 3"/>
                      <a:gd name="T20" fmla="*/ 1 w 4"/>
                      <a:gd name="T21" fmla="*/ 3 h 3"/>
                      <a:gd name="T22" fmla="*/ 1 w 4"/>
                      <a:gd name="T23" fmla="*/ 2 h 3"/>
                      <a:gd name="T24" fmla="*/ 1 w 4"/>
                      <a:gd name="T25" fmla="*/ 2 h 3"/>
                      <a:gd name="T26" fmla="*/ 2 w 4"/>
                      <a:gd name="T27" fmla="*/ 3 h 3"/>
                      <a:gd name="T28" fmla="*/ 3 w 4"/>
                      <a:gd name="T29" fmla="*/ 2 h 3"/>
                      <a:gd name="T30" fmla="*/ 2 w 4"/>
                      <a:gd name="T3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" h="3">
                        <a:moveTo>
                          <a:pt x="2" y="0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2" y="2"/>
                          <a:pt x="1" y="2"/>
                        </a:cubicBezTo>
                        <a:cubicBezTo>
                          <a:pt x="1" y="1"/>
                          <a:pt x="2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2"/>
                        </a:cubicBezTo>
                        <a:cubicBezTo>
                          <a:pt x="4" y="2"/>
                          <a:pt x="2" y="1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9" name="Rectangle 2485"/>
                  <p:cNvSpPr>
                    <a:spLocks noChangeArrowheads="1"/>
                  </p:cNvSpPr>
                  <p:nvPr/>
                </p:nvSpPr>
                <p:spPr bwMode="auto">
                  <a:xfrm>
                    <a:off x="2013" y="109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0" name="Freeform 2486"/>
                  <p:cNvSpPr/>
                  <p:nvPr/>
                </p:nvSpPr>
                <p:spPr bwMode="auto">
                  <a:xfrm>
                    <a:off x="2013" y="109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1" name="Freeform 2487"/>
                  <p:cNvSpPr/>
                  <p:nvPr/>
                </p:nvSpPr>
                <p:spPr bwMode="auto">
                  <a:xfrm>
                    <a:off x="2013" y="1083"/>
                    <a:ext cx="4" cy="5"/>
                  </a:xfrm>
                  <a:custGeom>
                    <a:avLst/>
                    <a:gdLst>
                      <a:gd name="T0" fmla="*/ 1 w 2"/>
                      <a:gd name="T1" fmla="*/ 0 h 2"/>
                      <a:gd name="T2" fmla="*/ 0 w 2"/>
                      <a:gd name="T3" fmla="*/ 1 h 2"/>
                      <a:gd name="T4" fmla="*/ 0 w 2"/>
                      <a:gd name="T5" fmla="*/ 2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0 w 2"/>
                      <a:gd name="T11" fmla="*/ 2 h 2"/>
                      <a:gd name="T12" fmla="*/ 0 w 2"/>
                      <a:gd name="T13" fmla="*/ 1 h 2"/>
                      <a:gd name="T14" fmla="*/ 1 w 2"/>
                      <a:gd name="T15" fmla="*/ 1 h 2"/>
                      <a:gd name="T16" fmla="*/ 2 w 2"/>
                      <a:gd name="T17" fmla="*/ 1 h 2"/>
                      <a:gd name="T18" fmla="*/ 1 w 2"/>
                      <a:gd name="T19" fmla="*/ 2 h 2"/>
                      <a:gd name="T20" fmla="*/ 2 w 2"/>
                      <a:gd name="T21" fmla="*/ 0 h 2"/>
                      <a:gd name="T22" fmla="*/ 2 w 2"/>
                      <a:gd name="T23" fmla="*/ 0 h 2"/>
                      <a:gd name="T24" fmla="*/ 1 w 2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2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2" y="2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2" name="Freeform 2488"/>
                  <p:cNvSpPr/>
                  <p:nvPr/>
                </p:nvSpPr>
                <p:spPr bwMode="auto">
                  <a:xfrm>
                    <a:off x="2011" y="108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3" name="Freeform 2489"/>
                  <p:cNvSpPr/>
                  <p:nvPr/>
                </p:nvSpPr>
                <p:spPr bwMode="auto">
                  <a:xfrm>
                    <a:off x="2011" y="108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4" name="Freeform 2490"/>
                  <p:cNvSpPr/>
                  <p:nvPr/>
                </p:nvSpPr>
                <p:spPr bwMode="auto">
                  <a:xfrm>
                    <a:off x="2017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5" name="Freeform 2491"/>
                  <p:cNvSpPr/>
                  <p:nvPr/>
                </p:nvSpPr>
                <p:spPr bwMode="auto">
                  <a:xfrm>
                    <a:off x="2017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6" name="Freeform 2492"/>
                  <p:cNvSpPr/>
                  <p:nvPr/>
                </p:nvSpPr>
                <p:spPr bwMode="auto">
                  <a:xfrm>
                    <a:off x="2015" y="1081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7" name="Freeform 2493"/>
                  <p:cNvSpPr/>
                  <p:nvPr/>
                </p:nvSpPr>
                <p:spPr bwMode="auto">
                  <a:xfrm>
                    <a:off x="2015" y="1081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8" name="Freeform 2494"/>
                  <p:cNvSpPr/>
                  <p:nvPr/>
                </p:nvSpPr>
                <p:spPr bwMode="auto">
                  <a:xfrm>
                    <a:off x="1988" y="1056"/>
                    <a:ext cx="32" cy="25"/>
                  </a:xfrm>
                  <a:custGeom>
                    <a:avLst/>
                    <a:gdLst>
                      <a:gd name="T0" fmla="*/ 2 w 14"/>
                      <a:gd name="T1" fmla="*/ 0 h 11"/>
                      <a:gd name="T2" fmla="*/ 1 w 14"/>
                      <a:gd name="T3" fmla="*/ 2 h 11"/>
                      <a:gd name="T4" fmla="*/ 0 w 14"/>
                      <a:gd name="T5" fmla="*/ 1 h 11"/>
                      <a:gd name="T6" fmla="*/ 0 w 14"/>
                      <a:gd name="T7" fmla="*/ 1 h 11"/>
                      <a:gd name="T8" fmla="*/ 0 w 14"/>
                      <a:gd name="T9" fmla="*/ 1 h 11"/>
                      <a:gd name="T10" fmla="*/ 0 w 14"/>
                      <a:gd name="T11" fmla="*/ 2 h 11"/>
                      <a:gd name="T12" fmla="*/ 0 w 14"/>
                      <a:gd name="T13" fmla="*/ 3 h 11"/>
                      <a:gd name="T14" fmla="*/ 0 w 14"/>
                      <a:gd name="T15" fmla="*/ 3 h 11"/>
                      <a:gd name="T16" fmla="*/ 0 w 14"/>
                      <a:gd name="T17" fmla="*/ 3 h 11"/>
                      <a:gd name="T18" fmla="*/ 0 w 14"/>
                      <a:gd name="T19" fmla="*/ 3 h 11"/>
                      <a:gd name="T20" fmla="*/ 0 w 14"/>
                      <a:gd name="T21" fmla="*/ 3 h 11"/>
                      <a:gd name="T22" fmla="*/ 1 w 14"/>
                      <a:gd name="T23" fmla="*/ 2 h 11"/>
                      <a:gd name="T24" fmla="*/ 1 w 14"/>
                      <a:gd name="T25" fmla="*/ 2 h 11"/>
                      <a:gd name="T26" fmla="*/ 1 w 14"/>
                      <a:gd name="T27" fmla="*/ 3 h 11"/>
                      <a:gd name="T28" fmla="*/ 1 w 14"/>
                      <a:gd name="T29" fmla="*/ 3 h 11"/>
                      <a:gd name="T30" fmla="*/ 1 w 14"/>
                      <a:gd name="T31" fmla="*/ 3 h 11"/>
                      <a:gd name="T32" fmla="*/ 2 w 14"/>
                      <a:gd name="T33" fmla="*/ 3 h 11"/>
                      <a:gd name="T34" fmla="*/ 3 w 14"/>
                      <a:gd name="T35" fmla="*/ 3 h 11"/>
                      <a:gd name="T36" fmla="*/ 3 w 14"/>
                      <a:gd name="T37" fmla="*/ 3 h 11"/>
                      <a:gd name="T38" fmla="*/ 4 w 14"/>
                      <a:gd name="T39" fmla="*/ 3 h 11"/>
                      <a:gd name="T40" fmla="*/ 4 w 14"/>
                      <a:gd name="T41" fmla="*/ 3 h 11"/>
                      <a:gd name="T42" fmla="*/ 5 w 14"/>
                      <a:gd name="T43" fmla="*/ 3 h 11"/>
                      <a:gd name="T44" fmla="*/ 5 w 14"/>
                      <a:gd name="T45" fmla="*/ 3 h 11"/>
                      <a:gd name="T46" fmla="*/ 10 w 14"/>
                      <a:gd name="T47" fmla="*/ 7 h 11"/>
                      <a:gd name="T48" fmla="*/ 11 w 14"/>
                      <a:gd name="T49" fmla="*/ 7 h 11"/>
                      <a:gd name="T50" fmla="*/ 11 w 14"/>
                      <a:gd name="T51" fmla="*/ 8 h 11"/>
                      <a:gd name="T52" fmla="*/ 11 w 14"/>
                      <a:gd name="T53" fmla="*/ 7 h 11"/>
                      <a:gd name="T54" fmla="*/ 12 w 14"/>
                      <a:gd name="T55" fmla="*/ 9 h 11"/>
                      <a:gd name="T56" fmla="*/ 12 w 14"/>
                      <a:gd name="T57" fmla="*/ 9 h 11"/>
                      <a:gd name="T58" fmla="*/ 12 w 14"/>
                      <a:gd name="T59" fmla="*/ 10 h 11"/>
                      <a:gd name="T60" fmla="*/ 12 w 14"/>
                      <a:gd name="T61" fmla="*/ 11 h 11"/>
                      <a:gd name="T62" fmla="*/ 12 w 14"/>
                      <a:gd name="T63" fmla="*/ 11 h 11"/>
                      <a:gd name="T64" fmla="*/ 13 w 14"/>
                      <a:gd name="T65" fmla="*/ 10 h 11"/>
                      <a:gd name="T66" fmla="*/ 14 w 14"/>
                      <a:gd name="T67" fmla="*/ 11 h 11"/>
                      <a:gd name="T68" fmla="*/ 10 w 14"/>
                      <a:gd name="T69" fmla="*/ 6 h 11"/>
                      <a:gd name="T70" fmla="*/ 11 w 14"/>
                      <a:gd name="T71" fmla="*/ 6 h 11"/>
                      <a:gd name="T72" fmla="*/ 9 w 14"/>
                      <a:gd name="T73" fmla="*/ 4 h 11"/>
                      <a:gd name="T74" fmla="*/ 9 w 14"/>
                      <a:gd name="T75" fmla="*/ 4 h 11"/>
                      <a:gd name="T76" fmla="*/ 9 w 14"/>
                      <a:gd name="T77" fmla="*/ 4 h 11"/>
                      <a:gd name="T78" fmla="*/ 8 w 14"/>
                      <a:gd name="T79" fmla="*/ 3 h 11"/>
                      <a:gd name="T80" fmla="*/ 8 w 14"/>
                      <a:gd name="T81" fmla="*/ 4 h 11"/>
                      <a:gd name="T82" fmla="*/ 7 w 14"/>
                      <a:gd name="T83" fmla="*/ 3 h 11"/>
                      <a:gd name="T84" fmla="*/ 7 w 14"/>
                      <a:gd name="T85" fmla="*/ 4 h 11"/>
                      <a:gd name="T86" fmla="*/ 7 w 14"/>
                      <a:gd name="T87" fmla="*/ 3 h 11"/>
                      <a:gd name="T88" fmla="*/ 6 w 14"/>
                      <a:gd name="T89" fmla="*/ 4 h 11"/>
                      <a:gd name="T90" fmla="*/ 5 w 14"/>
                      <a:gd name="T91" fmla="*/ 2 h 11"/>
                      <a:gd name="T92" fmla="*/ 5 w 14"/>
                      <a:gd name="T93" fmla="*/ 2 h 11"/>
                      <a:gd name="T94" fmla="*/ 4 w 14"/>
                      <a:gd name="T95" fmla="*/ 3 h 11"/>
                      <a:gd name="T96" fmla="*/ 4 w 14"/>
                      <a:gd name="T97" fmla="*/ 2 h 11"/>
                      <a:gd name="T98" fmla="*/ 4 w 14"/>
                      <a:gd name="T99" fmla="*/ 1 h 11"/>
                      <a:gd name="T100" fmla="*/ 4 w 14"/>
                      <a:gd name="T101" fmla="*/ 2 h 11"/>
                      <a:gd name="T102" fmla="*/ 3 w 14"/>
                      <a:gd name="T103" fmla="*/ 2 h 11"/>
                      <a:gd name="T104" fmla="*/ 3 w 14"/>
                      <a:gd name="T105" fmla="*/ 2 h 11"/>
                      <a:gd name="T106" fmla="*/ 3 w 14"/>
                      <a:gd name="T107" fmla="*/ 2 h 11"/>
                      <a:gd name="T108" fmla="*/ 3 w 14"/>
                      <a:gd name="T109" fmla="*/ 2 h 11"/>
                      <a:gd name="T110" fmla="*/ 2 w 14"/>
                      <a:gd name="T111" fmla="*/ 2 h 11"/>
                      <a:gd name="T112" fmla="*/ 1 w 14"/>
                      <a:gd name="T113" fmla="*/ 2 h 11"/>
                      <a:gd name="T114" fmla="*/ 1 w 14"/>
                      <a:gd name="T115" fmla="*/ 2 h 11"/>
                      <a:gd name="T116" fmla="*/ 2 w 14"/>
                      <a:gd name="T117" fmla="*/ 1 h 11"/>
                      <a:gd name="T118" fmla="*/ 2 w 14"/>
                      <a:gd name="T11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14" h="11">
                        <a:moveTo>
                          <a:pt x="2" y="0"/>
                        </a:move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7" y="4"/>
                          <a:pt x="9" y="5"/>
                          <a:pt x="10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2" y="8"/>
                          <a:pt x="11" y="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0" y="8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3" y="10"/>
                          <a:pt x="12" y="10"/>
                        </a:cubicBezTo>
                        <a:cubicBezTo>
                          <a:pt x="11" y="11"/>
                          <a:pt x="13" y="10"/>
                          <a:pt x="12" y="11"/>
                        </a:cubicBez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3" y="11"/>
                          <a:pt x="13" y="10"/>
                          <a:pt x="13" y="10"/>
                        </a:cubicBezTo>
                        <a:cubicBezTo>
                          <a:pt x="14" y="10"/>
                          <a:pt x="13" y="11"/>
                          <a:pt x="14" y="11"/>
                        </a:cubicBezTo>
                        <a:cubicBezTo>
                          <a:pt x="14" y="9"/>
                          <a:pt x="12" y="7"/>
                          <a:pt x="10" y="6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0" y="6"/>
                          <a:pt x="9" y="5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8" y="4"/>
                          <a:pt x="8" y="3"/>
                          <a:pt x="8" y="3"/>
                        </a:cubicBezTo>
                        <a:cubicBezTo>
                          <a:pt x="8" y="3"/>
                          <a:pt x="8" y="4"/>
                          <a:pt x="8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6" y="3"/>
                          <a:pt x="6" y="4"/>
                        </a:cubicBezTo>
                        <a:cubicBezTo>
                          <a:pt x="6" y="3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9" name="Rectangle 2495"/>
                  <p:cNvSpPr>
                    <a:spLocks noChangeArrowheads="1"/>
                  </p:cNvSpPr>
                  <p:nvPr/>
                </p:nvSpPr>
                <p:spPr bwMode="auto">
                  <a:xfrm>
                    <a:off x="1993" y="105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0" name="Freeform 2496"/>
                  <p:cNvSpPr/>
                  <p:nvPr/>
                </p:nvSpPr>
                <p:spPr bwMode="auto">
                  <a:xfrm>
                    <a:off x="1993" y="105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1" name="Freeform 2497"/>
                  <p:cNvSpPr/>
                  <p:nvPr/>
                </p:nvSpPr>
                <p:spPr bwMode="auto">
                  <a:xfrm>
                    <a:off x="1988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2" name="Freeform 2498"/>
                  <p:cNvSpPr/>
                  <p:nvPr/>
                </p:nvSpPr>
                <p:spPr bwMode="auto">
                  <a:xfrm>
                    <a:off x="1988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3" name="Rectangle 2499"/>
                  <p:cNvSpPr>
                    <a:spLocks noChangeArrowheads="1"/>
                  </p:cNvSpPr>
                  <p:nvPr/>
                </p:nvSpPr>
                <p:spPr bwMode="auto">
                  <a:xfrm>
                    <a:off x="1995" y="106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4" name="Freeform 2500"/>
                  <p:cNvSpPr/>
                  <p:nvPr/>
                </p:nvSpPr>
                <p:spPr bwMode="auto">
                  <a:xfrm>
                    <a:off x="1995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5" name="Freeform 2501"/>
                  <p:cNvSpPr/>
                  <p:nvPr/>
                </p:nvSpPr>
                <p:spPr bwMode="auto">
                  <a:xfrm>
                    <a:off x="1997" y="1058"/>
                    <a:ext cx="3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6" name="Freeform 2502"/>
                  <p:cNvSpPr/>
                  <p:nvPr/>
                </p:nvSpPr>
                <p:spPr bwMode="auto">
                  <a:xfrm>
                    <a:off x="2006" y="1063"/>
                    <a:ext cx="3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1 w 1"/>
                      <a:gd name="T3" fmla="*/ 0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7" name="Rectangle 2503"/>
                  <p:cNvSpPr>
                    <a:spLocks noChangeArrowheads="1"/>
                  </p:cNvSpPr>
                  <p:nvPr/>
                </p:nvSpPr>
                <p:spPr bwMode="auto">
                  <a:xfrm>
                    <a:off x="1988" y="1056"/>
                    <a:ext cx="3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8" name="Freeform 2504"/>
                  <p:cNvSpPr/>
                  <p:nvPr/>
                </p:nvSpPr>
                <p:spPr bwMode="auto">
                  <a:xfrm>
                    <a:off x="1988" y="1056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0 w 3"/>
                      <a:gd name="T3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9" name="Freeform 2505"/>
                  <p:cNvSpPr/>
                  <p:nvPr/>
                </p:nvSpPr>
                <p:spPr bwMode="auto">
                  <a:xfrm>
                    <a:off x="1968" y="1058"/>
                    <a:ext cx="18" cy="12"/>
                  </a:xfrm>
                  <a:custGeom>
                    <a:avLst/>
                    <a:gdLst>
                      <a:gd name="T0" fmla="*/ 6 w 8"/>
                      <a:gd name="T1" fmla="*/ 0 h 5"/>
                      <a:gd name="T2" fmla="*/ 6 w 8"/>
                      <a:gd name="T3" fmla="*/ 0 h 5"/>
                      <a:gd name="T4" fmla="*/ 6 w 8"/>
                      <a:gd name="T5" fmla="*/ 0 h 5"/>
                      <a:gd name="T6" fmla="*/ 5 w 8"/>
                      <a:gd name="T7" fmla="*/ 1 h 5"/>
                      <a:gd name="T8" fmla="*/ 5 w 8"/>
                      <a:gd name="T9" fmla="*/ 1 h 5"/>
                      <a:gd name="T10" fmla="*/ 5 w 8"/>
                      <a:gd name="T11" fmla="*/ 1 h 5"/>
                      <a:gd name="T12" fmla="*/ 5 w 8"/>
                      <a:gd name="T13" fmla="*/ 1 h 5"/>
                      <a:gd name="T14" fmla="*/ 4 w 8"/>
                      <a:gd name="T15" fmla="*/ 1 h 5"/>
                      <a:gd name="T16" fmla="*/ 3 w 8"/>
                      <a:gd name="T17" fmla="*/ 0 h 5"/>
                      <a:gd name="T18" fmla="*/ 3 w 8"/>
                      <a:gd name="T19" fmla="*/ 1 h 5"/>
                      <a:gd name="T20" fmla="*/ 3 w 8"/>
                      <a:gd name="T21" fmla="*/ 1 h 5"/>
                      <a:gd name="T22" fmla="*/ 3 w 8"/>
                      <a:gd name="T23" fmla="*/ 1 h 5"/>
                      <a:gd name="T24" fmla="*/ 3 w 8"/>
                      <a:gd name="T25" fmla="*/ 1 h 5"/>
                      <a:gd name="T26" fmla="*/ 4 w 8"/>
                      <a:gd name="T27" fmla="*/ 2 h 5"/>
                      <a:gd name="T28" fmla="*/ 3 w 8"/>
                      <a:gd name="T29" fmla="*/ 2 h 5"/>
                      <a:gd name="T30" fmla="*/ 3 w 8"/>
                      <a:gd name="T31" fmla="*/ 2 h 5"/>
                      <a:gd name="T32" fmla="*/ 3 w 8"/>
                      <a:gd name="T33" fmla="*/ 2 h 5"/>
                      <a:gd name="T34" fmla="*/ 2 w 8"/>
                      <a:gd name="T35" fmla="*/ 1 h 5"/>
                      <a:gd name="T36" fmla="*/ 1 w 8"/>
                      <a:gd name="T37" fmla="*/ 3 h 5"/>
                      <a:gd name="T38" fmla="*/ 1 w 8"/>
                      <a:gd name="T39" fmla="*/ 2 h 5"/>
                      <a:gd name="T40" fmla="*/ 0 w 8"/>
                      <a:gd name="T41" fmla="*/ 3 h 5"/>
                      <a:gd name="T42" fmla="*/ 1 w 8"/>
                      <a:gd name="T43" fmla="*/ 3 h 5"/>
                      <a:gd name="T44" fmla="*/ 1 w 8"/>
                      <a:gd name="T45" fmla="*/ 4 h 5"/>
                      <a:gd name="T46" fmla="*/ 0 w 8"/>
                      <a:gd name="T47" fmla="*/ 4 h 5"/>
                      <a:gd name="T48" fmla="*/ 0 w 8"/>
                      <a:gd name="T49" fmla="*/ 5 h 5"/>
                      <a:gd name="T50" fmla="*/ 0 w 8"/>
                      <a:gd name="T51" fmla="*/ 5 h 5"/>
                      <a:gd name="T52" fmla="*/ 1 w 8"/>
                      <a:gd name="T53" fmla="*/ 5 h 5"/>
                      <a:gd name="T54" fmla="*/ 1 w 8"/>
                      <a:gd name="T55" fmla="*/ 4 h 5"/>
                      <a:gd name="T56" fmla="*/ 1 w 8"/>
                      <a:gd name="T57" fmla="*/ 4 h 5"/>
                      <a:gd name="T58" fmla="*/ 1 w 8"/>
                      <a:gd name="T59" fmla="*/ 5 h 5"/>
                      <a:gd name="T60" fmla="*/ 1 w 8"/>
                      <a:gd name="T61" fmla="*/ 5 h 5"/>
                      <a:gd name="T62" fmla="*/ 2 w 8"/>
                      <a:gd name="T63" fmla="*/ 4 h 5"/>
                      <a:gd name="T64" fmla="*/ 2 w 8"/>
                      <a:gd name="T65" fmla="*/ 3 h 5"/>
                      <a:gd name="T66" fmla="*/ 3 w 8"/>
                      <a:gd name="T67" fmla="*/ 2 h 5"/>
                      <a:gd name="T68" fmla="*/ 3 w 8"/>
                      <a:gd name="T69" fmla="*/ 3 h 5"/>
                      <a:gd name="T70" fmla="*/ 3 w 8"/>
                      <a:gd name="T71" fmla="*/ 3 h 5"/>
                      <a:gd name="T72" fmla="*/ 5 w 8"/>
                      <a:gd name="T73" fmla="*/ 2 h 5"/>
                      <a:gd name="T74" fmla="*/ 5 w 8"/>
                      <a:gd name="T75" fmla="*/ 2 h 5"/>
                      <a:gd name="T76" fmla="*/ 6 w 8"/>
                      <a:gd name="T77" fmla="*/ 2 h 5"/>
                      <a:gd name="T78" fmla="*/ 6 w 8"/>
                      <a:gd name="T79" fmla="*/ 2 h 5"/>
                      <a:gd name="T80" fmla="*/ 6 w 8"/>
                      <a:gd name="T81" fmla="*/ 2 h 5"/>
                      <a:gd name="T82" fmla="*/ 6 w 8"/>
                      <a:gd name="T83" fmla="*/ 0 h 5"/>
                      <a:gd name="T84" fmla="*/ 6 w 8"/>
                      <a:gd name="T85" fmla="*/ 0 h 5"/>
                      <a:gd name="T86" fmla="*/ 7 w 8"/>
                      <a:gd name="T87" fmla="*/ 2 h 5"/>
                      <a:gd name="T88" fmla="*/ 7 w 8"/>
                      <a:gd name="T89" fmla="*/ 2 h 5"/>
                      <a:gd name="T90" fmla="*/ 7 w 8"/>
                      <a:gd name="T91" fmla="*/ 2 h 5"/>
                      <a:gd name="T92" fmla="*/ 8 w 8"/>
                      <a:gd name="T93" fmla="*/ 2 h 5"/>
                      <a:gd name="T94" fmla="*/ 8 w 8"/>
                      <a:gd name="T95" fmla="*/ 2 h 5"/>
                      <a:gd name="T96" fmla="*/ 8 w 8"/>
                      <a:gd name="T97" fmla="*/ 2 h 5"/>
                      <a:gd name="T98" fmla="*/ 8 w 8"/>
                      <a:gd name="T99" fmla="*/ 1 h 5"/>
                      <a:gd name="T100" fmla="*/ 8 w 8"/>
                      <a:gd name="T101" fmla="*/ 0 h 5"/>
                      <a:gd name="T102" fmla="*/ 7 w 8"/>
                      <a:gd name="T103" fmla="*/ 0 h 5"/>
                      <a:gd name="T104" fmla="*/ 7 w 8"/>
                      <a:gd name="T105" fmla="*/ 0 h 5"/>
                      <a:gd name="T106" fmla="*/ 7 w 8"/>
                      <a:gd name="T107" fmla="*/ 0 h 5"/>
                      <a:gd name="T108" fmla="*/ 6 w 8"/>
                      <a:gd name="T10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" h="5">
                        <a:moveTo>
                          <a:pt x="6" y="0"/>
                        </a:move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5" y="1"/>
                          <a:pt x="5" y="0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3" y="2"/>
                          <a:pt x="4" y="2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2" y="1"/>
                        </a:cubicBezTo>
                        <a:cubicBezTo>
                          <a:pt x="2" y="2"/>
                          <a:pt x="2" y="2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0" y="2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4"/>
                          <a:pt x="2" y="4"/>
                        </a:cubicBezTo>
                        <a:cubicBezTo>
                          <a:pt x="3" y="4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5" y="3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7" y="1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7" y="0"/>
                          <a:pt x="6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0" name="Freeform 2506"/>
                  <p:cNvSpPr/>
                  <p:nvPr/>
                </p:nvSpPr>
                <p:spPr bwMode="auto">
                  <a:xfrm>
                    <a:off x="1982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1" name="Freeform 2507"/>
                  <p:cNvSpPr/>
                  <p:nvPr/>
                </p:nvSpPr>
                <p:spPr bwMode="auto">
                  <a:xfrm>
                    <a:off x="1982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2" name="Freeform 2508"/>
                  <p:cNvSpPr/>
                  <p:nvPr/>
                </p:nvSpPr>
                <p:spPr bwMode="auto">
                  <a:xfrm>
                    <a:off x="1961" y="1067"/>
                    <a:ext cx="7" cy="16"/>
                  </a:xfrm>
                  <a:custGeom>
                    <a:avLst/>
                    <a:gdLst>
                      <a:gd name="T0" fmla="*/ 2 w 3"/>
                      <a:gd name="T1" fmla="*/ 0 h 7"/>
                      <a:gd name="T2" fmla="*/ 1 w 3"/>
                      <a:gd name="T3" fmla="*/ 1 h 7"/>
                      <a:gd name="T4" fmla="*/ 2 w 3"/>
                      <a:gd name="T5" fmla="*/ 2 h 7"/>
                      <a:gd name="T6" fmla="*/ 1 w 3"/>
                      <a:gd name="T7" fmla="*/ 2 h 7"/>
                      <a:gd name="T8" fmla="*/ 1 w 3"/>
                      <a:gd name="T9" fmla="*/ 2 h 7"/>
                      <a:gd name="T10" fmla="*/ 1 w 3"/>
                      <a:gd name="T11" fmla="*/ 2 h 7"/>
                      <a:gd name="T12" fmla="*/ 1 w 3"/>
                      <a:gd name="T13" fmla="*/ 2 h 7"/>
                      <a:gd name="T14" fmla="*/ 2 w 3"/>
                      <a:gd name="T15" fmla="*/ 3 h 7"/>
                      <a:gd name="T16" fmla="*/ 2 w 3"/>
                      <a:gd name="T17" fmla="*/ 3 h 7"/>
                      <a:gd name="T18" fmla="*/ 2 w 3"/>
                      <a:gd name="T19" fmla="*/ 3 h 7"/>
                      <a:gd name="T20" fmla="*/ 2 w 3"/>
                      <a:gd name="T21" fmla="*/ 3 h 7"/>
                      <a:gd name="T22" fmla="*/ 1 w 3"/>
                      <a:gd name="T23" fmla="*/ 3 h 7"/>
                      <a:gd name="T24" fmla="*/ 0 w 3"/>
                      <a:gd name="T25" fmla="*/ 4 h 7"/>
                      <a:gd name="T26" fmla="*/ 1 w 3"/>
                      <a:gd name="T27" fmla="*/ 3 h 7"/>
                      <a:gd name="T28" fmla="*/ 1 w 3"/>
                      <a:gd name="T29" fmla="*/ 4 h 7"/>
                      <a:gd name="T30" fmla="*/ 1 w 3"/>
                      <a:gd name="T31" fmla="*/ 4 h 7"/>
                      <a:gd name="T32" fmla="*/ 1 w 3"/>
                      <a:gd name="T33" fmla="*/ 4 h 7"/>
                      <a:gd name="T34" fmla="*/ 2 w 3"/>
                      <a:gd name="T35" fmla="*/ 4 h 7"/>
                      <a:gd name="T36" fmla="*/ 1 w 3"/>
                      <a:gd name="T37" fmla="*/ 5 h 7"/>
                      <a:gd name="T38" fmla="*/ 1 w 3"/>
                      <a:gd name="T39" fmla="*/ 5 h 7"/>
                      <a:gd name="T40" fmla="*/ 1 w 3"/>
                      <a:gd name="T41" fmla="*/ 4 h 7"/>
                      <a:gd name="T42" fmla="*/ 1 w 3"/>
                      <a:gd name="T43" fmla="*/ 4 h 7"/>
                      <a:gd name="T44" fmla="*/ 1 w 3"/>
                      <a:gd name="T45" fmla="*/ 4 h 7"/>
                      <a:gd name="T46" fmla="*/ 0 w 3"/>
                      <a:gd name="T47" fmla="*/ 5 h 7"/>
                      <a:gd name="T48" fmla="*/ 0 w 3"/>
                      <a:gd name="T49" fmla="*/ 5 h 7"/>
                      <a:gd name="T50" fmla="*/ 1 w 3"/>
                      <a:gd name="T51" fmla="*/ 7 h 7"/>
                      <a:gd name="T52" fmla="*/ 2 w 3"/>
                      <a:gd name="T53" fmla="*/ 7 h 7"/>
                      <a:gd name="T54" fmla="*/ 2 w 3"/>
                      <a:gd name="T55" fmla="*/ 7 h 7"/>
                      <a:gd name="T56" fmla="*/ 2 w 3"/>
                      <a:gd name="T57" fmla="*/ 6 h 7"/>
                      <a:gd name="T58" fmla="*/ 2 w 3"/>
                      <a:gd name="T59" fmla="*/ 6 h 7"/>
                      <a:gd name="T60" fmla="*/ 1 w 3"/>
                      <a:gd name="T61" fmla="*/ 6 h 7"/>
                      <a:gd name="T62" fmla="*/ 1 w 3"/>
                      <a:gd name="T63" fmla="*/ 6 h 7"/>
                      <a:gd name="T64" fmla="*/ 1 w 3"/>
                      <a:gd name="T65" fmla="*/ 6 h 7"/>
                      <a:gd name="T66" fmla="*/ 1 w 3"/>
                      <a:gd name="T67" fmla="*/ 5 h 7"/>
                      <a:gd name="T68" fmla="*/ 2 w 3"/>
                      <a:gd name="T69" fmla="*/ 6 h 7"/>
                      <a:gd name="T70" fmla="*/ 2 w 3"/>
                      <a:gd name="T71" fmla="*/ 6 h 7"/>
                      <a:gd name="T72" fmla="*/ 3 w 3"/>
                      <a:gd name="T73" fmla="*/ 2 h 7"/>
                      <a:gd name="T74" fmla="*/ 3 w 3"/>
                      <a:gd name="T75" fmla="*/ 3 h 7"/>
                      <a:gd name="T76" fmla="*/ 3 w 3"/>
                      <a:gd name="T77" fmla="*/ 2 h 7"/>
                      <a:gd name="T78" fmla="*/ 3 w 3"/>
                      <a:gd name="T79" fmla="*/ 2 h 7"/>
                      <a:gd name="T80" fmla="*/ 2 w 3"/>
                      <a:gd name="T81" fmla="*/ 2 h 7"/>
                      <a:gd name="T82" fmla="*/ 2 w 3"/>
                      <a:gd name="T83" fmla="*/ 1 h 7"/>
                      <a:gd name="T84" fmla="*/ 1 w 3"/>
                      <a:gd name="T85" fmla="*/ 1 h 7"/>
                      <a:gd name="T86" fmla="*/ 2 w 3"/>
                      <a:gd name="T8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" h="7">
                        <a:moveTo>
                          <a:pt x="2" y="0"/>
                        </a:moveTo>
                        <a:cubicBezTo>
                          <a:pt x="1" y="0"/>
                          <a:pt x="2" y="1"/>
                          <a:pt x="1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5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3" name="Freeform 2509"/>
                  <p:cNvSpPr/>
                  <p:nvPr/>
                </p:nvSpPr>
                <p:spPr bwMode="auto">
                  <a:xfrm>
                    <a:off x="1966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4" name="Freeform 2510"/>
                  <p:cNvSpPr/>
                  <p:nvPr/>
                </p:nvSpPr>
                <p:spPr bwMode="auto">
                  <a:xfrm>
                    <a:off x="1966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5" name="Freeform 2511"/>
                  <p:cNvSpPr/>
                  <p:nvPr/>
                </p:nvSpPr>
                <p:spPr bwMode="auto">
                  <a:xfrm>
                    <a:off x="1968" y="1070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6" name="Freeform 2512"/>
                  <p:cNvSpPr/>
                  <p:nvPr/>
                </p:nvSpPr>
                <p:spPr bwMode="auto">
                  <a:xfrm>
                    <a:off x="1961" y="1079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7" name="Freeform 2513"/>
                  <p:cNvSpPr/>
                  <p:nvPr/>
                </p:nvSpPr>
                <p:spPr bwMode="auto">
                  <a:xfrm>
                    <a:off x="1961" y="1079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8" name="Freeform 2514"/>
                  <p:cNvSpPr/>
                  <p:nvPr/>
                </p:nvSpPr>
                <p:spPr bwMode="auto">
                  <a:xfrm>
                    <a:off x="1964" y="1083"/>
                    <a:ext cx="4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0 h 1"/>
                      <a:gd name="T6" fmla="*/ 0 w 2"/>
                      <a:gd name="T7" fmla="*/ 0 h 1"/>
                      <a:gd name="T8" fmla="*/ 0 w 2"/>
                      <a:gd name="T9" fmla="*/ 0 h 1"/>
                      <a:gd name="T10" fmla="*/ 0 w 2"/>
                      <a:gd name="T11" fmla="*/ 0 h 1"/>
                      <a:gd name="T12" fmla="*/ 1 w 2"/>
                      <a:gd name="T13" fmla="*/ 1 h 1"/>
                      <a:gd name="T14" fmla="*/ 1 w 2"/>
                      <a:gd name="T15" fmla="*/ 1 h 1"/>
                      <a:gd name="T16" fmla="*/ 2 w 2"/>
                      <a:gd name="T17" fmla="*/ 1 h 1"/>
                      <a:gd name="T18" fmla="*/ 1 w 2"/>
                      <a:gd name="T19" fmla="*/ 0 h 1"/>
                      <a:gd name="T20" fmla="*/ 1 w 2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1" y="0"/>
                          <a:pt x="1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9" name="Freeform 2515"/>
                  <p:cNvSpPr>
                    <a:spLocks noEditPoints="1"/>
                  </p:cNvSpPr>
                  <p:nvPr/>
                </p:nvSpPr>
                <p:spPr bwMode="auto">
                  <a:xfrm>
                    <a:off x="1961" y="1085"/>
                    <a:ext cx="32" cy="18"/>
                  </a:xfrm>
                  <a:custGeom>
                    <a:avLst/>
                    <a:gdLst>
                      <a:gd name="T0" fmla="*/ 14 w 14"/>
                      <a:gd name="T1" fmla="*/ 6 h 8"/>
                      <a:gd name="T2" fmla="*/ 14 w 14"/>
                      <a:gd name="T3" fmla="*/ 6 h 8"/>
                      <a:gd name="T4" fmla="*/ 1 w 14"/>
                      <a:gd name="T5" fmla="*/ 0 h 8"/>
                      <a:gd name="T6" fmla="*/ 1 w 14"/>
                      <a:gd name="T7" fmla="*/ 4 h 8"/>
                      <a:gd name="T8" fmla="*/ 1 w 14"/>
                      <a:gd name="T9" fmla="*/ 3 h 8"/>
                      <a:gd name="T10" fmla="*/ 2 w 14"/>
                      <a:gd name="T11" fmla="*/ 4 h 8"/>
                      <a:gd name="T12" fmla="*/ 2 w 14"/>
                      <a:gd name="T13" fmla="*/ 4 h 8"/>
                      <a:gd name="T14" fmla="*/ 3 w 14"/>
                      <a:gd name="T15" fmla="*/ 5 h 8"/>
                      <a:gd name="T16" fmla="*/ 3 w 14"/>
                      <a:gd name="T17" fmla="*/ 5 h 8"/>
                      <a:gd name="T18" fmla="*/ 4 w 14"/>
                      <a:gd name="T19" fmla="*/ 6 h 8"/>
                      <a:gd name="T20" fmla="*/ 5 w 14"/>
                      <a:gd name="T21" fmla="*/ 5 h 8"/>
                      <a:gd name="T22" fmla="*/ 6 w 14"/>
                      <a:gd name="T23" fmla="*/ 6 h 8"/>
                      <a:gd name="T24" fmla="*/ 6 w 14"/>
                      <a:gd name="T25" fmla="*/ 7 h 8"/>
                      <a:gd name="T26" fmla="*/ 7 w 14"/>
                      <a:gd name="T27" fmla="*/ 6 h 8"/>
                      <a:gd name="T28" fmla="*/ 6 w 14"/>
                      <a:gd name="T29" fmla="*/ 7 h 8"/>
                      <a:gd name="T30" fmla="*/ 8 w 14"/>
                      <a:gd name="T31" fmla="*/ 7 h 8"/>
                      <a:gd name="T32" fmla="*/ 9 w 14"/>
                      <a:gd name="T33" fmla="*/ 8 h 8"/>
                      <a:gd name="T34" fmla="*/ 10 w 14"/>
                      <a:gd name="T35" fmla="*/ 8 h 8"/>
                      <a:gd name="T36" fmla="*/ 11 w 14"/>
                      <a:gd name="T37" fmla="*/ 8 h 8"/>
                      <a:gd name="T38" fmla="*/ 11 w 14"/>
                      <a:gd name="T39" fmla="*/ 6 h 8"/>
                      <a:gd name="T40" fmla="*/ 11 w 14"/>
                      <a:gd name="T41" fmla="*/ 7 h 8"/>
                      <a:gd name="T42" fmla="*/ 11 w 14"/>
                      <a:gd name="T43" fmla="*/ 6 h 8"/>
                      <a:gd name="T44" fmla="*/ 12 w 14"/>
                      <a:gd name="T45" fmla="*/ 6 h 8"/>
                      <a:gd name="T46" fmla="*/ 11 w 14"/>
                      <a:gd name="T47" fmla="*/ 7 h 8"/>
                      <a:gd name="T48" fmla="*/ 12 w 14"/>
                      <a:gd name="T49" fmla="*/ 7 h 8"/>
                      <a:gd name="T50" fmla="*/ 12 w 14"/>
                      <a:gd name="T51" fmla="*/ 7 h 8"/>
                      <a:gd name="T52" fmla="*/ 14 w 14"/>
                      <a:gd name="T53" fmla="*/ 6 h 8"/>
                      <a:gd name="T54" fmla="*/ 14 w 14"/>
                      <a:gd name="T55" fmla="*/ 6 h 8"/>
                      <a:gd name="T56" fmla="*/ 11 w 14"/>
                      <a:gd name="T57" fmla="*/ 6 h 8"/>
                      <a:gd name="T58" fmla="*/ 10 w 14"/>
                      <a:gd name="T59" fmla="*/ 6 h 8"/>
                      <a:gd name="T60" fmla="*/ 9 w 14"/>
                      <a:gd name="T61" fmla="*/ 6 h 8"/>
                      <a:gd name="T62" fmla="*/ 9 w 14"/>
                      <a:gd name="T63" fmla="*/ 6 h 8"/>
                      <a:gd name="T64" fmla="*/ 9 w 14"/>
                      <a:gd name="T65" fmla="*/ 6 h 8"/>
                      <a:gd name="T66" fmla="*/ 9 w 14"/>
                      <a:gd name="T67" fmla="*/ 6 h 8"/>
                      <a:gd name="T68" fmla="*/ 9 w 14"/>
                      <a:gd name="T69" fmla="*/ 6 h 8"/>
                      <a:gd name="T70" fmla="*/ 8 w 14"/>
                      <a:gd name="T71" fmla="*/ 6 h 8"/>
                      <a:gd name="T72" fmla="*/ 7 w 14"/>
                      <a:gd name="T73" fmla="*/ 5 h 8"/>
                      <a:gd name="T74" fmla="*/ 3 w 14"/>
                      <a:gd name="T75" fmla="*/ 4 h 8"/>
                      <a:gd name="T76" fmla="*/ 3 w 14"/>
                      <a:gd name="T77" fmla="*/ 4 h 8"/>
                      <a:gd name="T78" fmla="*/ 2 w 14"/>
                      <a:gd name="T79" fmla="*/ 2 h 8"/>
                      <a:gd name="T80" fmla="*/ 1 w 14"/>
                      <a:gd name="T81" fmla="*/ 2 h 8"/>
                      <a:gd name="T82" fmla="*/ 2 w 14"/>
                      <a:gd name="T83" fmla="*/ 2 h 8"/>
                      <a:gd name="T84" fmla="*/ 2 w 14"/>
                      <a:gd name="T85" fmla="*/ 1 h 8"/>
                      <a:gd name="T86" fmla="*/ 2 w 14"/>
                      <a:gd name="T87" fmla="*/ 1 h 8"/>
                      <a:gd name="T88" fmla="*/ 2 w 14"/>
                      <a:gd name="T89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4" h="8">
                        <a:moveTo>
                          <a:pt x="14" y="6"/>
                        </a:move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2" y="2"/>
                          <a:pt x="0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2" y="4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5"/>
                          <a:pt x="4" y="6"/>
                        </a:cubicBezTo>
                        <a:cubicBezTo>
                          <a:pt x="4" y="6"/>
                          <a:pt x="4" y="6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6" y="6"/>
                          <a:pt x="6" y="5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7"/>
                          <a:pt x="6" y="7"/>
                        </a:cubicBezTo>
                        <a:cubicBezTo>
                          <a:pt x="6" y="7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9" y="8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8"/>
                          <a:pt x="9" y="8"/>
                          <a:pt x="10" y="8"/>
                        </a:cubicBezTo>
                        <a:cubicBezTo>
                          <a:pt x="10" y="8"/>
                          <a:pt x="10" y="8"/>
                          <a:pt x="10" y="7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2" y="7"/>
                          <a:pt x="10" y="8"/>
                          <a:pt x="11" y="7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1" y="6"/>
                          <a:pt x="11" y="6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6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7"/>
                          <a:pt x="11" y="7"/>
                          <a:pt x="11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8"/>
                          <a:pt x="13" y="7"/>
                          <a:pt x="13" y="8"/>
                        </a:cubicBezTo>
                        <a:cubicBezTo>
                          <a:pt x="13" y="7"/>
                          <a:pt x="13" y="7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5"/>
                          <a:pt x="13" y="5"/>
                        </a:cubicBezTo>
                        <a:cubicBezTo>
                          <a:pt x="13" y="6"/>
                          <a:pt x="12" y="6"/>
                          <a:pt x="11" y="6"/>
                        </a:cubicBezTo>
                        <a:cubicBezTo>
                          <a:pt x="11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8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7" y="5"/>
                        </a:cubicBezTo>
                        <a:cubicBezTo>
                          <a:pt x="6" y="5"/>
                          <a:pt x="4" y="5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1" y="3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0" name="Freeform 2516"/>
                  <p:cNvSpPr/>
                  <p:nvPr/>
                </p:nvSpPr>
                <p:spPr bwMode="auto">
                  <a:xfrm>
                    <a:off x="1966" y="108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1" name="Freeform 2517"/>
                  <p:cNvSpPr/>
                  <p:nvPr/>
                </p:nvSpPr>
                <p:spPr bwMode="auto">
                  <a:xfrm>
                    <a:off x="1966" y="108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2" name="Freeform 2518"/>
                  <p:cNvSpPr/>
                  <p:nvPr/>
                </p:nvSpPr>
                <p:spPr bwMode="auto">
                  <a:xfrm>
                    <a:off x="1993" y="1099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3" name="Freeform 2519"/>
                  <p:cNvSpPr/>
                  <p:nvPr/>
                </p:nvSpPr>
                <p:spPr bwMode="auto">
                  <a:xfrm>
                    <a:off x="1993" y="1099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4" name="Rectangle 2520"/>
                  <p:cNvSpPr>
                    <a:spLocks noChangeArrowheads="1"/>
                  </p:cNvSpPr>
                  <p:nvPr/>
                </p:nvSpPr>
                <p:spPr bwMode="auto">
                  <a:xfrm>
                    <a:off x="1966" y="1085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5" name="Freeform 2521"/>
                  <p:cNvSpPr/>
                  <p:nvPr/>
                </p:nvSpPr>
                <p:spPr bwMode="auto">
                  <a:xfrm>
                    <a:off x="1966" y="108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6" name="Freeform 2522"/>
                  <p:cNvSpPr/>
                  <p:nvPr/>
                </p:nvSpPr>
                <p:spPr bwMode="auto">
                  <a:xfrm>
                    <a:off x="1961" y="1085"/>
                    <a:ext cx="3" cy="3"/>
                  </a:xfrm>
                  <a:custGeom>
                    <a:avLst/>
                    <a:gdLst>
                      <a:gd name="T0" fmla="*/ 0 w 3"/>
                      <a:gd name="T1" fmla="*/ 0 h 3"/>
                      <a:gd name="T2" fmla="*/ 0 w 3"/>
                      <a:gd name="T3" fmla="*/ 3 h 3"/>
                      <a:gd name="T4" fmla="*/ 3 w 3"/>
                      <a:gd name="T5" fmla="*/ 0 h 3"/>
                      <a:gd name="T6" fmla="*/ 0 w 3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7" name="Freeform 2523"/>
                  <p:cNvSpPr/>
                  <p:nvPr/>
                </p:nvSpPr>
                <p:spPr bwMode="auto">
                  <a:xfrm>
                    <a:off x="1961" y="1085"/>
                    <a:ext cx="3" cy="3"/>
                  </a:xfrm>
                  <a:custGeom>
                    <a:avLst/>
                    <a:gdLst>
                      <a:gd name="T0" fmla="*/ 0 w 3"/>
                      <a:gd name="T1" fmla="*/ 0 h 3"/>
                      <a:gd name="T2" fmla="*/ 0 w 3"/>
                      <a:gd name="T3" fmla="*/ 3 h 3"/>
                      <a:gd name="T4" fmla="*/ 3 w 3"/>
                      <a:gd name="T5" fmla="*/ 0 h 3"/>
                      <a:gd name="T6" fmla="*/ 0 w 3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8" name="Freeform 2524"/>
                  <p:cNvSpPr/>
                  <p:nvPr/>
                </p:nvSpPr>
                <p:spPr bwMode="auto">
                  <a:xfrm>
                    <a:off x="2000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9" name="Freeform 2525"/>
                  <p:cNvSpPr/>
                  <p:nvPr/>
                </p:nvSpPr>
                <p:spPr bwMode="auto">
                  <a:xfrm>
                    <a:off x="2000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0" name="Freeform 2526"/>
                  <p:cNvSpPr/>
                  <p:nvPr/>
                </p:nvSpPr>
                <p:spPr bwMode="auto">
                  <a:xfrm>
                    <a:off x="2009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1" name="Freeform 2527"/>
                  <p:cNvSpPr/>
                  <p:nvPr/>
                </p:nvSpPr>
                <p:spPr bwMode="auto">
                  <a:xfrm>
                    <a:off x="2009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2" name="Freeform 2528"/>
                  <p:cNvSpPr>
                    <a:spLocks noEditPoints="1"/>
                  </p:cNvSpPr>
                  <p:nvPr/>
                </p:nvSpPr>
                <p:spPr bwMode="auto">
                  <a:xfrm>
                    <a:off x="1975" y="1067"/>
                    <a:ext cx="34" cy="34"/>
                  </a:xfrm>
                  <a:custGeom>
                    <a:avLst/>
                    <a:gdLst>
                      <a:gd name="T0" fmla="*/ 13 w 15"/>
                      <a:gd name="T1" fmla="*/ 9 h 15"/>
                      <a:gd name="T2" fmla="*/ 4 w 15"/>
                      <a:gd name="T3" fmla="*/ 2 h 15"/>
                      <a:gd name="T4" fmla="*/ 3 w 15"/>
                      <a:gd name="T5" fmla="*/ 3 h 15"/>
                      <a:gd name="T6" fmla="*/ 2 w 15"/>
                      <a:gd name="T7" fmla="*/ 2 h 15"/>
                      <a:gd name="T8" fmla="*/ 0 w 15"/>
                      <a:gd name="T9" fmla="*/ 4 h 15"/>
                      <a:gd name="T10" fmla="*/ 0 w 15"/>
                      <a:gd name="T11" fmla="*/ 6 h 15"/>
                      <a:gd name="T12" fmla="*/ 1 w 15"/>
                      <a:gd name="T13" fmla="*/ 6 h 15"/>
                      <a:gd name="T14" fmla="*/ 2 w 15"/>
                      <a:gd name="T15" fmla="*/ 4 h 15"/>
                      <a:gd name="T16" fmla="*/ 3 w 15"/>
                      <a:gd name="T17" fmla="*/ 3 h 15"/>
                      <a:gd name="T18" fmla="*/ 5 w 15"/>
                      <a:gd name="T19" fmla="*/ 2 h 15"/>
                      <a:gd name="T20" fmla="*/ 6 w 15"/>
                      <a:gd name="T21" fmla="*/ 2 h 15"/>
                      <a:gd name="T22" fmla="*/ 8 w 15"/>
                      <a:gd name="T23" fmla="*/ 2 h 15"/>
                      <a:gd name="T24" fmla="*/ 8 w 15"/>
                      <a:gd name="T25" fmla="*/ 2 h 15"/>
                      <a:gd name="T26" fmla="*/ 8 w 15"/>
                      <a:gd name="T27" fmla="*/ 2 h 15"/>
                      <a:gd name="T28" fmla="*/ 9 w 15"/>
                      <a:gd name="T29" fmla="*/ 3 h 15"/>
                      <a:gd name="T30" fmla="*/ 10 w 15"/>
                      <a:gd name="T31" fmla="*/ 3 h 15"/>
                      <a:gd name="T32" fmla="*/ 11 w 15"/>
                      <a:gd name="T33" fmla="*/ 3 h 15"/>
                      <a:gd name="T34" fmla="*/ 12 w 15"/>
                      <a:gd name="T35" fmla="*/ 3 h 15"/>
                      <a:gd name="T36" fmla="*/ 13 w 15"/>
                      <a:gd name="T37" fmla="*/ 3 h 15"/>
                      <a:gd name="T38" fmla="*/ 12 w 15"/>
                      <a:gd name="T39" fmla="*/ 3 h 15"/>
                      <a:gd name="T40" fmla="*/ 12 w 15"/>
                      <a:gd name="T41" fmla="*/ 5 h 15"/>
                      <a:gd name="T42" fmla="*/ 13 w 15"/>
                      <a:gd name="T43" fmla="*/ 6 h 15"/>
                      <a:gd name="T44" fmla="*/ 13 w 15"/>
                      <a:gd name="T45" fmla="*/ 10 h 15"/>
                      <a:gd name="T46" fmla="*/ 14 w 15"/>
                      <a:gd name="T47" fmla="*/ 11 h 15"/>
                      <a:gd name="T48" fmla="*/ 13 w 15"/>
                      <a:gd name="T49" fmla="*/ 11 h 15"/>
                      <a:gd name="T50" fmla="*/ 12 w 15"/>
                      <a:gd name="T51" fmla="*/ 11 h 15"/>
                      <a:gd name="T52" fmla="*/ 9 w 15"/>
                      <a:gd name="T53" fmla="*/ 14 h 15"/>
                      <a:gd name="T54" fmla="*/ 9 w 15"/>
                      <a:gd name="T55" fmla="*/ 14 h 15"/>
                      <a:gd name="T56" fmla="*/ 10 w 15"/>
                      <a:gd name="T57" fmla="*/ 15 h 15"/>
                      <a:gd name="T58" fmla="*/ 10 w 15"/>
                      <a:gd name="T59" fmla="*/ 14 h 15"/>
                      <a:gd name="T60" fmla="*/ 11 w 15"/>
                      <a:gd name="T61" fmla="*/ 13 h 15"/>
                      <a:gd name="T62" fmla="*/ 11 w 15"/>
                      <a:gd name="T63" fmla="*/ 12 h 15"/>
                      <a:gd name="T64" fmla="*/ 11 w 15"/>
                      <a:gd name="T65" fmla="*/ 12 h 15"/>
                      <a:gd name="T66" fmla="*/ 11 w 15"/>
                      <a:gd name="T67" fmla="*/ 12 h 15"/>
                      <a:gd name="T68" fmla="*/ 12 w 15"/>
                      <a:gd name="T69" fmla="*/ 14 h 15"/>
                      <a:gd name="T70" fmla="*/ 12 w 15"/>
                      <a:gd name="T71" fmla="*/ 13 h 15"/>
                      <a:gd name="T72" fmla="*/ 14 w 15"/>
                      <a:gd name="T73" fmla="*/ 12 h 15"/>
                      <a:gd name="T74" fmla="*/ 14 w 15"/>
                      <a:gd name="T75" fmla="*/ 11 h 15"/>
                      <a:gd name="T76" fmla="*/ 14 w 15"/>
                      <a:gd name="T77" fmla="*/ 11 h 15"/>
                      <a:gd name="T78" fmla="*/ 14 w 15"/>
                      <a:gd name="T79" fmla="*/ 10 h 15"/>
                      <a:gd name="T80" fmla="*/ 15 w 15"/>
                      <a:gd name="T81" fmla="*/ 9 h 15"/>
                      <a:gd name="T82" fmla="*/ 15 w 15"/>
                      <a:gd name="T83" fmla="*/ 7 h 15"/>
                      <a:gd name="T84" fmla="*/ 15 w 15"/>
                      <a:gd name="T85" fmla="*/ 6 h 15"/>
                      <a:gd name="T86" fmla="*/ 14 w 15"/>
                      <a:gd name="T87" fmla="*/ 5 h 15"/>
                      <a:gd name="T88" fmla="*/ 13 w 15"/>
                      <a:gd name="T89" fmla="*/ 5 h 15"/>
                      <a:gd name="T90" fmla="*/ 13 w 15"/>
                      <a:gd name="T91" fmla="*/ 4 h 15"/>
                      <a:gd name="T92" fmla="*/ 13 w 15"/>
                      <a:gd name="T93" fmla="*/ 3 h 15"/>
                      <a:gd name="T94" fmla="*/ 11 w 15"/>
                      <a:gd name="T95" fmla="*/ 2 h 15"/>
                      <a:gd name="T96" fmla="*/ 10 w 15"/>
                      <a:gd name="T97" fmla="*/ 1 h 15"/>
                      <a:gd name="T98" fmla="*/ 7 w 15"/>
                      <a:gd name="T99" fmla="*/ 2 h 15"/>
                      <a:gd name="T100" fmla="*/ 6 w 15"/>
                      <a:gd name="T101" fmla="*/ 1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5" h="15">
                        <a:moveTo>
                          <a:pt x="13" y="9"/>
                        </a:move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moveTo>
                          <a:pt x="5" y="0"/>
                        </a:moveTo>
                        <a:cubicBezTo>
                          <a:pt x="4" y="1"/>
                          <a:pt x="2" y="1"/>
                          <a:pt x="3" y="2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5"/>
                          <a:pt x="2" y="6"/>
                          <a:pt x="2" y="6"/>
                        </a:cubicBezTo>
                        <a:cubicBezTo>
                          <a:pt x="2" y="5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2"/>
                        </a:cubicBezTo>
                        <a:cubicBezTo>
                          <a:pt x="5" y="3"/>
                          <a:pt x="6" y="2"/>
                          <a:pt x="6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3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3"/>
                          <a:pt x="9" y="2"/>
                          <a:pt x="9" y="2"/>
                        </a:cubicBezTo>
                        <a:cubicBezTo>
                          <a:pt x="10" y="2"/>
                          <a:pt x="10" y="2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3"/>
                          <a:pt x="10" y="2"/>
                          <a:pt x="11" y="2"/>
                        </a:cubicBezTo>
                        <a:cubicBezTo>
                          <a:pt x="11" y="3"/>
                          <a:pt x="11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0" y="3"/>
                        </a:cubicBezTo>
                        <a:cubicBezTo>
                          <a:pt x="11" y="4"/>
                          <a:pt x="12" y="4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2" y="6"/>
                          <a:pt x="13" y="5"/>
                          <a:pt x="13" y="6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4" y="6"/>
                          <a:pt x="13" y="7"/>
                          <a:pt x="13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3" y="8"/>
                          <a:pt x="15" y="9"/>
                          <a:pt x="13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4" y="10"/>
                          <a:pt x="13" y="10"/>
                          <a:pt x="13" y="9"/>
                        </a:cubicBezTo>
                        <a:cubicBezTo>
                          <a:pt x="13" y="10"/>
                          <a:pt x="12" y="10"/>
                          <a:pt x="13" y="11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1"/>
                          <a:pt x="13" y="12"/>
                          <a:pt x="12" y="12"/>
                        </a:cubicBez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1" y="12"/>
                          <a:pt x="10" y="12"/>
                          <a:pt x="9" y="1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3"/>
                          <a:pt x="10" y="13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3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2" y="12"/>
                          <a:pt x="12" y="12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4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3" y="13"/>
                          <a:pt x="13" y="13"/>
                          <a:pt x="13" y="13"/>
                        </a:cubicBezTo>
                        <a:cubicBezTo>
                          <a:pt x="13" y="12"/>
                          <a:pt x="13" y="13"/>
                          <a:pt x="14" y="12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5" y="11"/>
                          <a:pt x="15" y="11"/>
                        </a:cubicBezTo>
                        <a:cubicBezTo>
                          <a:pt x="15" y="11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9"/>
                        </a:cubicBezTo>
                        <a:cubicBezTo>
                          <a:pt x="14" y="9"/>
                          <a:pt x="14" y="10"/>
                          <a:pt x="14" y="10"/>
                        </a:cubicBezTo>
                        <a:cubicBezTo>
                          <a:pt x="15" y="10"/>
                          <a:pt x="15" y="9"/>
                          <a:pt x="15" y="9"/>
                        </a:cubicBezTo>
                        <a:cubicBezTo>
                          <a:pt x="15" y="8"/>
                          <a:pt x="15" y="7"/>
                          <a:pt x="15" y="7"/>
                        </a:cubicBezTo>
                        <a:cubicBezTo>
                          <a:pt x="14" y="7"/>
                          <a:pt x="14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15" y="5"/>
                          <a:pt x="14" y="6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3" y="3"/>
                          <a:pt x="12" y="3"/>
                          <a:pt x="13" y="3"/>
                        </a:cubicBezTo>
                        <a:cubicBezTo>
                          <a:pt x="13" y="2"/>
                          <a:pt x="12" y="3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1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1"/>
                          <a:pt x="10" y="1"/>
                          <a:pt x="10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8" y="1"/>
                          <a:pt x="8" y="1"/>
                        </a:cubicBezTo>
                        <a:cubicBezTo>
                          <a:pt x="8" y="1"/>
                          <a:pt x="7" y="1"/>
                          <a:pt x="7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3" name="Rectangle 2529"/>
                  <p:cNvSpPr>
                    <a:spLocks noChangeArrowheads="1"/>
                  </p:cNvSpPr>
                  <p:nvPr/>
                </p:nvSpPr>
                <p:spPr bwMode="auto">
                  <a:xfrm>
                    <a:off x="1991" y="1067"/>
                    <a:ext cx="1" cy="3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4" name="Freeform 2530"/>
                  <p:cNvSpPr/>
                  <p:nvPr/>
                </p:nvSpPr>
                <p:spPr bwMode="auto">
                  <a:xfrm>
                    <a:off x="1991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5" name="Freeform 2531"/>
                  <p:cNvSpPr/>
                  <p:nvPr/>
                </p:nvSpPr>
                <p:spPr bwMode="auto">
                  <a:xfrm>
                    <a:off x="1988" y="1070"/>
                    <a:ext cx="3" cy="0"/>
                  </a:xfrm>
                  <a:custGeom>
                    <a:avLst/>
                    <a:gdLst>
                      <a:gd name="T0" fmla="*/ 3 w 3"/>
                      <a:gd name="T1" fmla="*/ 3 w 3"/>
                      <a:gd name="T2" fmla="*/ 0 w 3"/>
                      <a:gd name="T3" fmla="*/ 3 w 3"/>
                      <a:gd name="T4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6" name="Freeform 2532"/>
                  <p:cNvSpPr/>
                  <p:nvPr/>
                </p:nvSpPr>
                <p:spPr bwMode="auto">
                  <a:xfrm>
                    <a:off x="1988" y="1070"/>
                    <a:ext cx="3" cy="0"/>
                  </a:xfrm>
                  <a:custGeom>
                    <a:avLst/>
                    <a:gdLst>
                      <a:gd name="T0" fmla="*/ 3 w 3"/>
                      <a:gd name="T1" fmla="*/ 3 w 3"/>
                      <a:gd name="T2" fmla="*/ 0 w 3"/>
                      <a:gd name="T3" fmla="*/ 3 w 3"/>
                      <a:gd name="T4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7" name="Freeform 2533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8" name="Freeform 2534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9" name="Rectangle 2535"/>
                  <p:cNvSpPr>
                    <a:spLocks noChangeArrowheads="1"/>
                  </p:cNvSpPr>
                  <p:nvPr/>
                </p:nvSpPr>
                <p:spPr bwMode="auto">
                  <a:xfrm>
                    <a:off x="1975" y="108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0" name="Freeform 2536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1" name="Freeform 2537"/>
                  <p:cNvSpPr>
                    <a:spLocks noEditPoints="1"/>
                  </p:cNvSpPr>
                  <p:nvPr/>
                </p:nvSpPr>
                <p:spPr bwMode="auto">
                  <a:xfrm>
                    <a:off x="1975" y="1081"/>
                    <a:ext cx="20" cy="11"/>
                  </a:xfrm>
                  <a:custGeom>
                    <a:avLst/>
                    <a:gdLst>
                      <a:gd name="T0" fmla="*/ 9 w 9"/>
                      <a:gd name="T1" fmla="*/ 2 h 5"/>
                      <a:gd name="T2" fmla="*/ 8 w 9"/>
                      <a:gd name="T3" fmla="*/ 2 h 5"/>
                      <a:gd name="T4" fmla="*/ 8 w 9"/>
                      <a:gd name="T5" fmla="*/ 2 h 5"/>
                      <a:gd name="T6" fmla="*/ 0 w 9"/>
                      <a:gd name="T7" fmla="*/ 0 h 5"/>
                      <a:gd name="T8" fmla="*/ 1 w 9"/>
                      <a:gd name="T9" fmla="*/ 2 h 5"/>
                      <a:gd name="T10" fmla="*/ 2 w 9"/>
                      <a:gd name="T11" fmla="*/ 2 h 5"/>
                      <a:gd name="T12" fmla="*/ 1 w 9"/>
                      <a:gd name="T13" fmla="*/ 2 h 5"/>
                      <a:gd name="T14" fmla="*/ 1 w 9"/>
                      <a:gd name="T15" fmla="*/ 2 h 5"/>
                      <a:gd name="T16" fmla="*/ 1 w 9"/>
                      <a:gd name="T17" fmla="*/ 4 h 5"/>
                      <a:gd name="T18" fmla="*/ 2 w 9"/>
                      <a:gd name="T19" fmla="*/ 4 h 5"/>
                      <a:gd name="T20" fmla="*/ 3 w 9"/>
                      <a:gd name="T21" fmla="*/ 3 h 5"/>
                      <a:gd name="T22" fmla="*/ 3 w 9"/>
                      <a:gd name="T23" fmla="*/ 3 h 5"/>
                      <a:gd name="T24" fmla="*/ 2 w 9"/>
                      <a:gd name="T25" fmla="*/ 4 h 5"/>
                      <a:gd name="T26" fmla="*/ 3 w 9"/>
                      <a:gd name="T27" fmla="*/ 5 h 5"/>
                      <a:gd name="T28" fmla="*/ 4 w 9"/>
                      <a:gd name="T29" fmla="*/ 5 h 5"/>
                      <a:gd name="T30" fmla="*/ 5 w 9"/>
                      <a:gd name="T31" fmla="*/ 5 h 5"/>
                      <a:gd name="T32" fmla="*/ 6 w 9"/>
                      <a:gd name="T33" fmla="*/ 4 h 5"/>
                      <a:gd name="T34" fmla="*/ 7 w 9"/>
                      <a:gd name="T35" fmla="*/ 4 h 5"/>
                      <a:gd name="T36" fmla="*/ 7 w 9"/>
                      <a:gd name="T37" fmla="*/ 3 h 5"/>
                      <a:gd name="T38" fmla="*/ 8 w 9"/>
                      <a:gd name="T39" fmla="*/ 3 h 5"/>
                      <a:gd name="T40" fmla="*/ 8 w 9"/>
                      <a:gd name="T41" fmla="*/ 3 h 5"/>
                      <a:gd name="T42" fmla="*/ 9 w 9"/>
                      <a:gd name="T43" fmla="*/ 3 h 5"/>
                      <a:gd name="T44" fmla="*/ 8 w 9"/>
                      <a:gd name="T45" fmla="*/ 2 h 5"/>
                      <a:gd name="T46" fmla="*/ 9 w 9"/>
                      <a:gd name="T47" fmla="*/ 2 h 5"/>
                      <a:gd name="T48" fmla="*/ 8 w 9"/>
                      <a:gd name="T49" fmla="*/ 2 h 5"/>
                      <a:gd name="T50" fmla="*/ 5 w 9"/>
                      <a:gd name="T51" fmla="*/ 4 h 5"/>
                      <a:gd name="T52" fmla="*/ 5 w 9"/>
                      <a:gd name="T53" fmla="*/ 3 h 5"/>
                      <a:gd name="T54" fmla="*/ 4 w 9"/>
                      <a:gd name="T55" fmla="*/ 3 h 5"/>
                      <a:gd name="T56" fmla="*/ 4 w 9"/>
                      <a:gd name="T57" fmla="*/ 3 h 5"/>
                      <a:gd name="T58" fmla="*/ 3 w 9"/>
                      <a:gd name="T59" fmla="*/ 3 h 5"/>
                      <a:gd name="T60" fmla="*/ 3 w 9"/>
                      <a:gd name="T61" fmla="*/ 2 h 5"/>
                      <a:gd name="T62" fmla="*/ 2 w 9"/>
                      <a:gd name="T63" fmla="*/ 2 h 5"/>
                      <a:gd name="T64" fmla="*/ 2 w 9"/>
                      <a:gd name="T65" fmla="*/ 3 h 5"/>
                      <a:gd name="T66" fmla="*/ 2 w 9"/>
                      <a:gd name="T67" fmla="*/ 2 h 5"/>
                      <a:gd name="T68" fmla="*/ 2 w 9"/>
                      <a:gd name="T69" fmla="*/ 2 h 5"/>
                      <a:gd name="T70" fmla="*/ 0 w 9"/>
                      <a:gd name="T71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" h="5">
                        <a:moveTo>
                          <a:pt x="9" y="2"/>
                        </a:move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moveTo>
                          <a:pt x="8" y="2"/>
                        </a:move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1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3"/>
                          <a:pt x="2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4" y="5"/>
                          <a:pt x="4" y="5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9" y="2"/>
                          <a:pt x="8" y="2"/>
                          <a:pt x="9" y="3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6" y="3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2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2" name="Freeform 2538"/>
                  <p:cNvSpPr>
                    <a:spLocks noEditPoints="1"/>
                  </p:cNvSpPr>
                  <p:nvPr/>
                </p:nvSpPr>
                <p:spPr bwMode="auto">
                  <a:xfrm>
                    <a:off x="1991" y="1085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0 w 1"/>
                      <a:gd name="T3" fmla="*/ 0 w 1"/>
                      <a:gd name="T4" fmla="*/ 1 w 1"/>
                      <a:gd name="T5" fmla="*/ 1 w 1"/>
                      <a:gd name="T6" fmla="*/ 1 w 1"/>
                      <a:gd name="T7" fmla="*/ 1 w 1"/>
                      <a:gd name="T8" fmla="*/ 1 w 1"/>
                      <a:gd name="T9" fmla="*/ 1 w 1"/>
                      <a:gd name="T10" fmla="*/ 1 w 1"/>
                      <a:gd name="T11" fmla="*/ 1 w 1"/>
                      <a:gd name="T12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3" name="Freeform 2539"/>
                  <p:cNvSpPr>
                    <a:spLocks noEditPoints="1"/>
                  </p:cNvSpPr>
                  <p:nvPr/>
                </p:nvSpPr>
                <p:spPr bwMode="auto">
                  <a:xfrm>
                    <a:off x="1988" y="1079"/>
                    <a:ext cx="5" cy="6"/>
                  </a:xfrm>
                  <a:custGeom>
                    <a:avLst/>
                    <a:gdLst>
                      <a:gd name="T0" fmla="*/ 1 w 2"/>
                      <a:gd name="T1" fmla="*/ 3 h 3"/>
                      <a:gd name="T2" fmla="*/ 1 w 2"/>
                      <a:gd name="T3" fmla="*/ 3 h 3"/>
                      <a:gd name="T4" fmla="*/ 2 w 2"/>
                      <a:gd name="T5" fmla="*/ 3 h 3"/>
                      <a:gd name="T6" fmla="*/ 2 w 2"/>
                      <a:gd name="T7" fmla="*/ 3 h 3"/>
                      <a:gd name="T8" fmla="*/ 2 w 2"/>
                      <a:gd name="T9" fmla="*/ 3 h 3"/>
                      <a:gd name="T10" fmla="*/ 1 w 2"/>
                      <a:gd name="T11" fmla="*/ 2 h 3"/>
                      <a:gd name="T12" fmla="*/ 0 w 2"/>
                      <a:gd name="T13" fmla="*/ 2 h 3"/>
                      <a:gd name="T14" fmla="*/ 1 w 2"/>
                      <a:gd name="T15" fmla="*/ 2 h 3"/>
                      <a:gd name="T16" fmla="*/ 1 w 2"/>
                      <a:gd name="T17" fmla="*/ 3 h 3"/>
                      <a:gd name="T18" fmla="*/ 1 w 2"/>
                      <a:gd name="T19" fmla="*/ 3 h 3"/>
                      <a:gd name="T20" fmla="*/ 2 w 2"/>
                      <a:gd name="T21" fmla="*/ 3 h 3"/>
                      <a:gd name="T22" fmla="*/ 2 w 2"/>
                      <a:gd name="T23" fmla="*/ 3 h 3"/>
                      <a:gd name="T24" fmla="*/ 2 w 2"/>
                      <a:gd name="T25" fmla="*/ 2 h 3"/>
                      <a:gd name="T26" fmla="*/ 2 w 2"/>
                      <a:gd name="T27" fmla="*/ 2 h 3"/>
                      <a:gd name="T28" fmla="*/ 1 w 2"/>
                      <a:gd name="T29" fmla="*/ 3 h 3"/>
                      <a:gd name="T30" fmla="*/ 1 w 2"/>
                      <a:gd name="T31" fmla="*/ 2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0 w 2"/>
                      <a:gd name="T37" fmla="*/ 2 h 3"/>
                      <a:gd name="T38" fmla="*/ 0 w 2"/>
                      <a:gd name="T39" fmla="*/ 2 h 3"/>
                      <a:gd name="T40" fmla="*/ 0 w 2"/>
                      <a:gd name="T41" fmla="*/ 2 h 3"/>
                      <a:gd name="T42" fmla="*/ 0 w 2"/>
                      <a:gd name="T43" fmla="*/ 2 h 3"/>
                      <a:gd name="T44" fmla="*/ 0 w 2"/>
                      <a:gd name="T45" fmla="*/ 2 h 3"/>
                      <a:gd name="T46" fmla="*/ 0 w 2"/>
                      <a:gd name="T47" fmla="*/ 2 h 3"/>
                      <a:gd name="T48" fmla="*/ 0 w 2"/>
                      <a:gd name="T49" fmla="*/ 1 h 3"/>
                      <a:gd name="T50" fmla="*/ 0 w 2"/>
                      <a:gd name="T51" fmla="*/ 2 h 3"/>
                      <a:gd name="T52" fmla="*/ 0 w 2"/>
                      <a:gd name="T53" fmla="*/ 1 h 3"/>
                      <a:gd name="T54" fmla="*/ 0 w 2"/>
                      <a:gd name="T55" fmla="*/ 0 h 3"/>
                      <a:gd name="T56" fmla="*/ 0 w 2"/>
                      <a:gd name="T57" fmla="*/ 1 h 3"/>
                      <a:gd name="T58" fmla="*/ 0 w 2"/>
                      <a:gd name="T59" fmla="*/ 0 h 3"/>
                      <a:gd name="T60" fmla="*/ 0 w 2"/>
                      <a:gd name="T61" fmla="*/ 0 h 3"/>
                      <a:gd name="T62" fmla="*/ 0 w 2"/>
                      <a:gd name="T63" fmla="*/ 0 h 3"/>
                      <a:gd name="T64" fmla="*/ 0 w 2"/>
                      <a:gd name="T65" fmla="*/ 1 h 3"/>
                      <a:gd name="T66" fmla="*/ 0 w 2"/>
                      <a:gd name="T67" fmla="*/ 1 h 3"/>
                      <a:gd name="T68" fmla="*/ 1 w 2"/>
                      <a:gd name="T69" fmla="*/ 2 h 3"/>
                      <a:gd name="T70" fmla="*/ 0 w 2"/>
                      <a:gd name="T7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2" h="3"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0" y="1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4" name="Freeform 2540"/>
                  <p:cNvSpPr/>
                  <p:nvPr/>
                </p:nvSpPr>
                <p:spPr bwMode="auto">
                  <a:xfrm>
                    <a:off x="1991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5" name="Freeform 2541"/>
                  <p:cNvSpPr/>
                  <p:nvPr/>
                </p:nvSpPr>
                <p:spPr bwMode="auto">
                  <a:xfrm>
                    <a:off x="1991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6" name="Freeform 2542"/>
                  <p:cNvSpPr/>
                  <p:nvPr/>
                </p:nvSpPr>
                <p:spPr bwMode="auto">
                  <a:xfrm>
                    <a:off x="1847" y="1047"/>
                    <a:ext cx="121" cy="43"/>
                  </a:xfrm>
                  <a:custGeom>
                    <a:avLst/>
                    <a:gdLst>
                      <a:gd name="T0" fmla="*/ 4 w 54"/>
                      <a:gd name="T1" fmla="*/ 3 h 19"/>
                      <a:gd name="T2" fmla="*/ 6 w 54"/>
                      <a:gd name="T3" fmla="*/ 2 h 19"/>
                      <a:gd name="T4" fmla="*/ 5 w 54"/>
                      <a:gd name="T5" fmla="*/ 0 h 19"/>
                      <a:gd name="T6" fmla="*/ 2 w 54"/>
                      <a:gd name="T7" fmla="*/ 1 h 19"/>
                      <a:gd name="T8" fmla="*/ 3 w 54"/>
                      <a:gd name="T9" fmla="*/ 4 h 19"/>
                      <a:gd name="T10" fmla="*/ 6 w 54"/>
                      <a:gd name="T11" fmla="*/ 2 h 19"/>
                      <a:gd name="T12" fmla="*/ 5 w 54"/>
                      <a:gd name="T13" fmla="*/ 1 h 19"/>
                      <a:gd name="T14" fmla="*/ 33 w 54"/>
                      <a:gd name="T15" fmla="*/ 18 h 19"/>
                      <a:gd name="T16" fmla="*/ 48 w 54"/>
                      <a:gd name="T17" fmla="*/ 11 h 19"/>
                      <a:gd name="T18" fmla="*/ 49 w 54"/>
                      <a:gd name="T19" fmla="*/ 3 h 19"/>
                      <a:gd name="T20" fmla="*/ 48 w 54"/>
                      <a:gd name="T21" fmla="*/ 5 h 19"/>
                      <a:gd name="T22" fmla="*/ 51 w 54"/>
                      <a:gd name="T23" fmla="*/ 8 h 19"/>
                      <a:gd name="T24" fmla="*/ 53 w 54"/>
                      <a:gd name="T25" fmla="*/ 6 h 19"/>
                      <a:gd name="T26" fmla="*/ 50 w 54"/>
                      <a:gd name="T27" fmla="*/ 4 h 19"/>
                      <a:gd name="T28" fmla="*/ 49 w 54"/>
                      <a:gd name="T29" fmla="*/ 5 h 19"/>
                      <a:gd name="T30" fmla="*/ 42 w 54"/>
                      <a:gd name="T31" fmla="*/ 14 h 19"/>
                      <a:gd name="T32" fmla="*/ 27 w 54"/>
                      <a:gd name="T33" fmla="*/ 17 h 19"/>
                      <a:gd name="T34" fmla="*/ 7 w 54"/>
                      <a:gd name="T35" fmla="*/ 2 h 19"/>
                      <a:gd name="T36" fmla="*/ 6 w 54"/>
                      <a:gd name="T37" fmla="*/ 0 h 19"/>
                      <a:gd name="T38" fmla="*/ 2 w 54"/>
                      <a:gd name="T39" fmla="*/ 1 h 19"/>
                      <a:gd name="T40" fmla="*/ 3 w 54"/>
                      <a:gd name="T41" fmla="*/ 4 h 19"/>
                      <a:gd name="T42" fmla="*/ 6 w 54"/>
                      <a:gd name="T43" fmla="*/ 2 h 19"/>
                      <a:gd name="T44" fmla="*/ 4 w 54"/>
                      <a:gd name="T45" fmla="*/ 1 h 19"/>
                      <a:gd name="T46" fmla="*/ 4 w 54"/>
                      <a:gd name="T47" fmla="*/ 2 h 19"/>
                      <a:gd name="T48" fmla="*/ 4 w 54"/>
                      <a:gd name="T49" fmla="*/ 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54" h="19">
                        <a:moveTo>
                          <a:pt x="4" y="3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6" y="0"/>
                          <a:pt x="5" y="0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0" y="2"/>
                          <a:pt x="1" y="4"/>
                          <a:pt x="3" y="4"/>
                        </a:cubicBezTo>
                        <a:cubicBezTo>
                          <a:pt x="4" y="3"/>
                          <a:pt x="5" y="3"/>
                          <a:pt x="6" y="2"/>
                        </a:cubicBezTo>
                        <a:cubicBezTo>
                          <a:pt x="6" y="2"/>
                          <a:pt x="5" y="1"/>
                          <a:pt x="5" y="1"/>
                        </a:cubicBezTo>
                        <a:cubicBezTo>
                          <a:pt x="2" y="15"/>
                          <a:pt x="22" y="19"/>
                          <a:pt x="33" y="18"/>
                        </a:cubicBezTo>
                        <a:cubicBezTo>
                          <a:pt x="39" y="17"/>
                          <a:pt x="44" y="15"/>
                          <a:pt x="48" y="11"/>
                        </a:cubicBezTo>
                        <a:cubicBezTo>
                          <a:pt x="51" y="8"/>
                          <a:pt x="53" y="5"/>
                          <a:pt x="49" y="3"/>
                        </a:cubicBezTo>
                        <a:cubicBezTo>
                          <a:pt x="48" y="3"/>
                          <a:pt x="48" y="4"/>
                          <a:pt x="48" y="5"/>
                        </a:cubicBezTo>
                        <a:cubicBezTo>
                          <a:pt x="49" y="6"/>
                          <a:pt x="50" y="7"/>
                          <a:pt x="51" y="8"/>
                        </a:cubicBezTo>
                        <a:cubicBezTo>
                          <a:pt x="52" y="9"/>
                          <a:pt x="54" y="7"/>
                          <a:pt x="53" y="6"/>
                        </a:cubicBezTo>
                        <a:cubicBezTo>
                          <a:pt x="51" y="6"/>
                          <a:pt x="50" y="5"/>
                          <a:pt x="50" y="4"/>
                        </a:cubicBezTo>
                        <a:cubicBezTo>
                          <a:pt x="49" y="4"/>
                          <a:pt x="49" y="5"/>
                          <a:pt x="49" y="5"/>
                        </a:cubicBezTo>
                        <a:cubicBezTo>
                          <a:pt x="53" y="7"/>
                          <a:pt x="43" y="13"/>
                          <a:pt x="42" y="14"/>
                        </a:cubicBezTo>
                        <a:cubicBezTo>
                          <a:pt x="37" y="17"/>
                          <a:pt x="32" y="17"/>
                          <a:pt x="27" y="17"/>
                        </a:cubicBezTo>
                        <a:cubicBezTo>
                          <a:pt x="19" y="17"/>
                          <a:pt x="3" y="11"/>
                          <a:pt x="7" y="2"/>
                        </a:cubicBezTo>
                        <a:cubicBezTo>
                          <a:pt x="7" y="1"/>
                          <a:pt x="6" y="0"/>
                          <a:pt x="6" y="0"/>
                        </a:cubicBezTo>
                        <a:cubicBezTo>
                          <a:pt x="4" y="1"/>
                          <a:pt x="3" y="1"/>
                          <a:pt x="2" y="1"/>
                        </a:cubicBezTo>
                        <a:cubicBezTo>
                          <a:pt x="2" y="2"/>
                          <a:pt x="2" y="3"/>
                          <a:pt x="3" y="4"/>
                        </a:cubicBezTo>
                        <a:cubicBezTo>
                          <a:pt x="4" y="3"/>
                          <a:pt x="5" y="3"/>
                          <a:pt x="6" y="2"/>
                        </a:cubicBezTo>
                        <a:cubicBezTo>
                          <a:pt x="5" y="2"/>
                          <a:pt x="5" y="1"/>
                          <a:pt x="4" y="1"/>
                        </a:cubicBezTo>
                        <a:cubicBezTo>
                          <a:pt x="4" y="1"/>
                          <a:pt x="4" y="1"/>
                          <a:pt x="4" y="2"/>
                        </a:cubicBezTo>
                        <a:lnTo>
                          <a:pt x="4" y="3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7" name="Freeform 2543"/>
                  <p:cNvSpPr/>
                  <p:nvPr/>
                </p:nvSpPr>
                <p:spPr bwMode="auto">
                  <a:xfrm>
                    <a:off x="1973" y="1186"/>
                    <a:ext cx="62" cy="93"/>
                  </a:xfrm>
                  <a:custGeom>
                    <a:avLst/>
                    <a:gdLst>
                      <a:gd name="T0" fmla="*/ 20 w 28"/>
                      <a:gd name="T1" fmla="*/ 4 h 41"/>
                      <a:gd name="T2" fmla="*/ 26 w 28"/>
                      <a:gd name="T3" fmla="*/ 11 h 41"/>
                      <a:gd name="T4" fmla="*/ 28 w 28"/>
                      <a:gd name="T5" fmla="*/ 21 h 41"/>
                      <a:gd name="T6" fmla="*/ 27 w 28"/>
                      <a:gd name="T7" fmla="*/ 24 h 41"/>
                      <a:gd name="T8" fmla="*/ 25 w 28"/>
                      <a:gd name="T9" fmla="*/ 31 h 41"/>
                      <a:gd name="T10" fmla="*/ 20 w 28"/>
                      <a:gd name="T11" fmla="*/ 36 h 41"/>
                      <a:gd name="T12" fmla="*/ 15 w 28"/>
                      <a:gd name="T13" fmla="*/ 40 h 41"/>
                      <a:gd name="T14" fmla="*/ 9 w 28"/>
                      <a:gd name="T15" fmla="*/ 41 h 41"/>
                      <a:gd name="T16" fmla="*/ 1 w 28"/>
                      <a:gd name="T17" fmla="*/ 36 h 41"/>
                      <a:gd name="T18" fmla="*/ 9 w 28"/>
                      <a:gd name="T19" fmla="*/ 30 h 41"/>
                      <a:gd name="T20" fmla="*/ 15 w 28"/>
                      <a:gd name="T21" fmla="*/ 22 h 41"/>
                      <a:gd name="T22" fmla="*/ 15 w 28"/>
                      <a:gd name="T23" fmla="*/ 16 h 41"/>
                      <a:gd name="T24" fmla="*/ 9 w 28"/>
                      <a:gd name="T25" fmla="*/ 14 h 41"/>
                      <a:gd name="T26" fmla="*/ 12 w 28"/>
                      <a:gd name="T27" fmla="*/ 4 h 41"/>
                      <a:gd name="T28" fmla="*/ 17 w 28"/>
                      <a:gd name="T29" fmla="*/ 1 h 41"/>
                      <a:gd name="T30" fmla="*/ 20 w 28"/>
                      <a:gd name="T31" fmla="*/ 4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8" h="41">
                        <a:moveTo>
                          <a:pt x="20" y="4"/>
                        </a:moveTo>
                        <a:cubicBezTo>
                          <a:pt x="22" y="6"/>
                          <a:pt x="25" y="8"/>
                          <a:pt x="26" y="11"/>
                        </a:cubicBezTo>
                        <a:cubicBezTo>
                          <a:pt x="28" y="14"/>
                          <a:pt x="28" y="17"/>
                          <a:pt x="28" y="21"/>
                        </a:cubicBezTo>
                        <a:cubicBezTo>
                          <a:pt x="28" y="22"/>
                          <a:pt x="28" y="22"/>
                          <a:pt x="27" y="24"/>
                        </a:cubicBezTo>
                        <a:cubicBezTo>
                          <a:pt x="27" y="26"/>
                          <a:pt x="26" y="29"/>
                          <a:pt x="25" y="31"/>
                        </a:cubicBezTo>
                        <a:cubicBezTo>
                          <a:pt x="23" y="32"/>
                          <a:pt x="22" y="34"/>
                          <a:pt x="20" y="36"/>
                        </a:cubicBezTo>
                        <a:cubicBezTo>
                          <a:pt x="19" y="37"/>
                          <a:pt x="17" y="39"/>
                          <a:pt x="15" y="40"/>
                        </a:cubicBezTo>
                        <a:cubicBezTo>
                          <a:pt x="13" y="41"/>
                          <a:pt x="11" y="41"/>
                          <a:pt x="9" y="41"/>
                        </a:cubicBezTo>
                        <a:cubicBezTo>
                          <a:pt x="6" y="41"/>
                          <a:pt x="0" y="40"/>
                          <a:pt x="1" y="36"/>
                        </a:cubicBezTo>
                        <a:cubicBezTo>
                          <a:pt x="2" y="33"/>
                          <a:pt x="6" y="31"/>
                          <a:pt x="9" y="30"/>
                        </a:cubicBezTo>
                        <a:cubicBezTo>
                          <a:pt x="12" y="29"/>
                          <a:pt x="15" y="26"/>
                          <a:pt x="15" y="22"/>
                        </a:cubicBezTo>
                        <a:cubicBezTo>
                          <a:pt x="16" y="20"/>
                          <a:pt x="16" y="18"/>
                          <a:pt x="15" y="16"/>
                        </a:cubicBezTo>
                        <a:cubicBezTo>
                          <a:pt x="14" y="15"/>
                          <a:pt x="11" y="14"/>
                          <a:pt x="9" y="14"/>
                        </a:cubicBezTo>
                        <a:cubicBezTo>
                          <a:pt x="7" y="13"/>
                          <a:pt x="12" y="5"/>
                          <a:pt x="12" y="4"/>
                        </a:cubicBezTo>
                        <a:cubicBezTo>
                          <a:pt x="13" y="2"/>
                          <a:pt x="14" y="0"/>
                          <a:pt x="17" y="1"/>
                        </a:cubicBezTo>
                        <a:cubicBezTo>
                          <a:pt x="18" y="1"/>
                          <a:pt x="19" y="3"/>
                          <a:pt x="20" y="4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8" name="Freeform 2544"/>
                  <p:cNvSpPr/>
                  <p:nvPr/>
                </p:nvSpPr>
                <p:spPr bwMode="auto">
                  <a:xfrm>
                    <a:off x="1961" y="1191"/>
                    <a:ext cx="79" cy="99"/>
                  </a:xfrm>
                  <a:custGeom>
                    <a:avLst/>
                    <a:gdLst>
                      <a:gd name="T0" fmla="*/ 17 w 35"/>
                      <a:gd name="T1" fmla="*/ 13 h 44"/>
                      <a:gd name="T2" fmla="*/ 18 w 35"/>
                      <a:gd name="T3" fmla="*/ 24 h 44"/>
                      <a:gd name="T4" fmla="*/ 7 w 35"/>
                      <a:gd name="T5" fmla="*/ 30 h 44"/>
                      <a:gd name="T6" fmla="*/ 2 w 35"/>
                      <a:gd name="T7" fmla="*/ 35 h 44"/>
                      <a:gd name="T8" fmla="*/ 7 w 35"/>
                      <a:gd name="T9" fmla="*/ 41 h 44"/>
                      <a:gd name="T10" fmla="*/ 16 w 35"/>
                      <a:gd name="T11" fmla="*/ 40 h 44"/>
                      <a:gd name="T12" fmla="*/ 33 w 35"/>
                      <a:gd name="T13" fmla="*/ 24 h 44"/>
                      <a:gd name="T14" fmla="*/ 33 w 35"/>
                      <a:gd name="T15" fmla="*/ 10 h 44"/>
                      <a:gd name="T16" fmla="*/ 25 w 35"/>
                      <a:gd name="T17" fmla="*/ 1 h 44"/>
                      <a:gd name="T18" fmla="*/ 24 w 35"/>
                      <a:gd name="T19" fmla="*/ 3 h 44"/>
                      <a:gd name="T20" fmla="*/ 32 w 35"/>
                      <a:gd name="T21" fmla="*/ 12 h 44"/>
                      <a:gd name="T22" fmla="*/ 28 w 35"/>
                      <a:gd name="T23" fmla="*/ 30 h 44"/>
                      <a:gd name="T24" fmla="*/ 5 w 35"/>
                      <a:gd name="T25" fmla="*/ 39 h 44"/>
                      <a:gd name="T26" fmla="*/ 12 w 35"/>
                      <a:gd name="T27" fmla="*/ 30 h 44"/>
                      <a:gd name="T28" fmla="*/ 14 w 35"/>
                      <a:gd name="T29" fmla="*/ 29 h 44"/>
                      <a:gd name="T30" fmla="*/ 20 w 35"/>
                      <a:gd name="T31" fmla="*/ 22 h 44"/>
                      <a:gd name="T32" fmla="*/ 18 w 35"/>
                      <a:gd name="T33" fmla="*/ 12 h 44"/>
                      <a:gd name="T34" fmla="*/ 17 w 35"/>
                      <a:gd name="T35" fmla="*/ 13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35" h="44">
                        <a:moveTo>
                          <a:pt x="17" y="13"/>
                        </a:moveTo>
                        <a:cubicBezTo>
                          <a:pt x="22" y="16"/>
                          <a:pt x="21" y="20"/>
                          <a:pt x="18" y="24"/>
                        </a:cubicBezTo>
                        <a:cubicBezTo>
                          <a:pt x="16" y="27"/>
                          <a:pt x="10" y="29"/>
                          <a:pt x="7" y="30"/>
                        </a:cubicBezTo>
                        <a:cubicBezTo>
                          <a:pt x="5" y="30"/>
                          <a:pt x="1" y="33"/>
                          <a:pt x="2" y="35"/>
                        </a:cubicBezTo>
                        <a:cubicBezTo>
                          <a:pt x="2" y="38"/>
                          <a:pt x="4" y="40"/>
                          <a:pt x="7" y="41"/>
                        </a:cubicBezTo>
                        <a:cubicBezTo>
                          <a:pt x="10" y="43"/>
                          <a:pt x="13" y="41"/>
                          <a:pt x="16" y="40"/>
                        </a:cubicBezTo>
                        <a:cubicBezTo>
                          <a:pt x="24" y="38"/>
                          <a:pt x="31" y="32"/>
                          <a:pt x="33" y="24"/>
                        </a:cubicBezTo>
                        <a:cubicBezTo>
                          <a:pt x="34" y="19"/>
                          <a:pt x="35" y="15"/>
                          <a:pt x="33" y="10"/>
                        </a:cubicBezTo>
                        <a:cubicBezTo>
                          <a:pt x="31" y="6"/>
                          <a:pt x="29" y="5"/>
                          <a:pt x="25" y="1"/>
                        </a:cubicBezTo>
                        <a:cubicBezTo>
                          <a:pt x="24" y="0"/>
                          <a:pt x="22" y="3"/>
                          <a:pt x="24" y="3"/>
                        </a:cubicBezTo>
                        <a:cubicBezTo>
                          <a:pt x="28" y="6"/>
                          <a:pt x="30" y="8"/>
                          <a:pt x="32" y="12"/>
                        </a:cubicBezTo>
                        <a:cubicBezTo>
                          <a:pt x="35" y="18"/>
                          <a:pt x="31" y="26"/>
                          <a:pt x="28" y="30"/>
                        </a:cubicBezTo>
                        <a:cubicBezTo>
                          <a:pt x="24" y="36"/>
                          <a:pt x="12" y="44"/>
                          <a:pt x="5" y="39"/>
                        </a:cubicBezTo>
                        <a:cubicBezTo>
                          <a:pt x="0" y="36"/>
                          <a:pt x="8" y="30"/>
                          <a:pt x="12" y="30"/>
                        </a:cubicBezTo>
                        <a:cubicBezTo>
                          <a:pt x="13" y="30"/>
                          <a:pt x="13" y="29"/>
                          <a:pt x="14" y="29"/>
                        </a:cubicBezTo>
                        <a:cubicBezTo>
                          <a:pt x="16" y="27"/>
                          <a:pt x="19" y="25"/>
                          <a:pt x="20" y="22"/>
                        </a:cubicBezTo>
                        <a:cubicBezTo>
                          <a:pt x="22" y="18"/>
                          <a:pt x="22" y="14"/>
                          <a:pt x="18" y="12"/>
                        </a:cubicBezTo>
                        <a:cubicBezTo>
                          <a:pt x="17" y="12"/>
                          <a:pt x="17" y="13"/>
                          <a:pt x="17" y="13"/>
                        </a:cubicBezTo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9" name="Freeform 2545"/>
                  <p:cNvSpPr>
                    <a:spLocks noEditPoints="1"/>
                  </p:cNvSpPr>
                  <p:nvPr/>
                </p:nvSpPr>
                <p:spPr bwMode="auto">
                  <a:xfrm>
                    <a:off x="2015" y="1211"/>
                    <a:ext cx="18" cy="23"/>
                  </a:xfrm>
                  <a:custGeom>
                    <a:avLst/>
                    <a:gdLst>
                      <a:gd name="T0" fmla="*/ 7 w 8"/>
                      <a:gd name="T1" fmla="*/ 9 h 10"/>
                      <a:gd name="T2" fmla="*/ 6 w 8"/>
                      <a:gd name="T3" fmla="*/ 8 h 10"/>
                      <a:gd name="T4" fmla="*/ 7 w 8"/>
                      <a:gd name="T5" fmla="*/ 8 h 10"/>
                      <a:gd name="T6" fmla="*/ 4 w 8"/>
                      <a:gd name="T7" fmla="*/ 7 h 10"/>
                      <a:gd name="T8" fmla="*/ 8 w 8"/>
                      <a:gd name="T9" fmla="*/ 7 h 10"/>
                      <a:gd name="T10" fmla="*/ 7 w 8"/>
                      <a:gd name="T11" fmla="*/ 7 h 10"/>
                      <a:gd name="T12" fmla="*/ 3 w 8"/>
                      <a:gd name="T13" fmla="*/ 6 h 10"/>
                      <a:gd name="T14" fmla="*/ 7 w 8"/>
                      <a:gd name="T15" fmla="*/ 6 h 10"/>
                      <a:gd name="T16" fmla="*/ 4 w 8"/>
                      <a:gd name="T17" fmla="*/ 7 h 10"/>
                      <a:gd name="T18" fmla="*/ 1 w 8"/>
                      <a:gd name="T19" fmla="*/ 4 h 10"/>
                      <a:gd name="T20" fmla="*/ 4 w 8"/>
                      <a:gd name="T21" fmla="*/ 4 h 10"/>
                      <a:gd name="T22" fmla="*/ 3 w 8"/>
                      <a:gd name="T23" fmla="*/ 4 h 10"/>
                      <a:gd name="T24" fmla="*/ 4 w 8"/>
                      <a:gd name="T25" fmla="*/ 5 h 10"/>
                      <a:gd name="T26" fmla="*/ 4 w 8"/>
                      <a:gd name="T27" fmla="*/ 7 h 10"/>
                      <a:gd name="T28" fmla="*/ 5 w 8"/>
                      <a:gd name="T29" fmla="*/ 8 h 10"/>
                      <a:gd name="T30" fmla="*/ 7 w 8"/>
                      <a:gd name="T31" fmla="*/ 7 h 10"/>
                      <a:gd name="T32" fmla="*/ 7 w 8"/>
                      <a:gd name="T33" fmla="*/ 7 h 10"/>
                      <a:gd name="T34" fmla="*/ 7 w 8"/>
                      <a:gd name="T35" fmla="*/ 6 h 10"/>
                      <a:gd name="T36" fmla="*/ 5 w 8"/>
                      <a:gd name="T37" fmla="*/ 3 h 10"/>
                      <a:gd name="T38" fmla="*/ 8 w 8"/>
                      <a:gd name="T39" fmla="*/ 3 h 10"/>
                      <a:gd name="T40" fmla="*/ 7 w 8"/>
                      <a:gd name="T41" fmla="*/ 2 h 10"/>
                      <a:gd name="T42" fmla="*/ 5 w 8"/>
                      <a:gd name="T43" fmla="*/ 0 h 10"/>
                      <a:gd name="T44" fmla="*/ 3 w 8"/>
                      <a:gd name="T45" fmla="*/ 0 h 10"/>
                      <a:gd name="T46" fmla="*/ 3 w 8"/>
                      <a:gd name="T47" fmla="*/ 9 h 10"/>
                      <a:gd name="T48" fmla="*/ 4 w 8"/>
                      <a:gd name="T49" fmla="*/ 9 h 10"/>
                      <a:gd name="T50" fmla="*/ 2 w 8"/>
                      <a:gd name="T51" fmla="*/ 6 h 10"/>
                      <a:gd name="T52" fmla="*/ 2 w 8"/>
                      <a:gd name="T53" fmla="*/ 5 h 10"/>
                      <a:gd name="T54" fmla="*/ 2 w 8"/>
                      <a:gd name="T55" fmla="*/ 4 h 10"/>
                      <a:gd name="T56" fmla="*/ 4 w 8"/>
                      <a:gd name="T57" fmla="*/ 1 h 10"/>
                      <a:gd name="T58" fmla="*/ 4 w 8"/>
                      <a:gd name="T59" fmla="*/ 0 h 10"/>
                      <a:gd name="T60" fmla="*/ 2 w 8"/>
                      <a:gd name="T61" fmla="*/ 1 h 10"/>
                      <a:gd name="T62" fmla="*/ 2 w 8"/>
                      <a:gd name="T63" fmla="*/ 2 h 10"/>
                      <a:gd name="T64" fmla="*/ 2 w 8"/>
                      <a:gd name="T65" fmla="*/ 2 h 10"/>
                      <a:gd name="T66" fmla="*/ 1 w 8"/>
                      <a:gd name="T67" fmla="*/ 4 h 10"/>
                      <a:gd name="T68" fmla="*/ 2 w 8"/>
                      <a:gd name="T69" fmla="*/ 5 h 10"/>
                      <a:gd name="T70" fmla="*/ 1 w 8"/>
                      <a:gd name="T71" fmla="*/ 5 h 10"/>
                      <a:gd name="T72" fmla="*/ 1 w 8"/>
                      <a:gd name="T73" fmla="*/ 6 h 10"/>
                      <a:gd name="T74" fmla="*/ 2 w 8"/>
                      <a:gd name="T75" fmla="*/ 7 h 10"/>
                      <a:gd name="T76" fmla="*/ 3 w 8"/>
                      <a:gd name="T77" fmla="*/ 9 h 10"/>
                      <a:gd name="T78" fmla="*/ 0 w 8"/>
                      <a:gd name="T79" fmla="*/ 6 h 10"/>
                      <a:gd name="T80" fmla="*/ 5 w 8"/>
                      <a:gd name="T81" fmla="*/ 9 h 10"/>
                      <a:gd name="T82" fmla="*/ 6 w 8"/>
                      <a:gd name="T83" fmla="*/ 9 h 10"/>
                      <a:gd name="T84" fmla="*/ 7 w 8"/>
                      <a:gd name="T85" fmla="*/ 9 h 10"/>
                      <a:gd name="T86" fmla="*/ 5 w 8"/>
                      <a:gd name="T87" fmla="*/ 9 h 10"/>
                      <a:gd name="T88" fmla="*/ 5 w 8"/>
                      <a:gd name="T89" fmla="*/ 9 h 10"/>
                      <a:gd name="T90" fmla="*/ 5 w 8"/>
                      <a:gd name="T91" fmla="*/ 10 h 10"/>
                      <a:gd name="T92" fmla="*/ 4 w 8"/>
                      <a:gd name="T93" fmla="*/ 9 h 10"/>
                      <a:gd name="T94" fmla="*/ 4 w 8"/>
                      <a:gd name="T95" fmla="*/ 9 h 10"/>
                      <a:gd name="T96" fmla="*/ 4 w 8"/>
                      <a:gd name="T97" fmla="*/ 8 h 10"/>
                      <a:gd name="T98" fmla="*/ 3 w 8"/>
                      <a:gd name="T99" fmla="*/ 7 h 10"/>
                      <a:gd name="T100" fmla="*/ 3 w 8"/>
                      <a:gd name="T101" fmla="*/ 5 h 10"/>
                      <a:gd name="T102" fmla="*/ 3 w 8"/>
                      <a:gd name="T103" fmla="*/ 4 h 10"/>
                      <a:gd name="T104" fmla="*/ 5 w 8"/>
                      <a:gd name="T105" fmla="*/ 3 h 10"/>
                      <a:gd name="T106" fmla="*/ 8 w 8"/>
                      <a:gd name="T107" fmla="*/ 6 h 10"/>
                      <a:gd name="T108" fmla="*/ 8 w 8"/>
                      <a:gd name="T109" fmla="*/ 5 h 10"/>
                      <a:gd name="T110" fmla="*/ 7 w 8"/>
                      <a:gd name="T111" fmla="*/ 4 h 10"/>
                      <a:gd name="T112" fmla="*/ 7 w 8"/>
                      <a:gd name="T113" fmla="*/ 3 h 10"/>
                      <a:gd name="T114" fmla="*/ 6 w 8"/>
                      <a:gd name="T115" fmla="*/ 1 h 10"/>
                      <a:gd name="T116" fmla="*/ 5 w 8"/>
                      <a:gd name="T117" fmla="*/ 1 h 10"/>
                      <a:gd name="T118" fmla="*/ 5 w 8"/>
                      <a:gd name="T11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8" h="10">
                        <a:moveTo>
                          <a:pt x="7" y="8"/>
                        </a:move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moveTo>
                          <a:pt x="6" y="8"/>
                        </a:move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moveTo>
                          <a:pt x="6" y="8"/>
                        </a:move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moveTo>
                          <a:pt x="7" y="8"/>
                        </a:move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4" y="7"/>
                        </a:move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moveTo>
                          <a:pt x="7" y="7"/>
                        </a:move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8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moveTo>
                          <a:pt x="8" y="7"/>
                        </a:move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moveTo>
                          <a:pt x="7" y="7"/>
                        </a:moveTo>
                        <a:cubicBezTo>
                          <a:pt x="7" y="7"/>
                          <a:pt x="7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moveTo>
                          <a:pt x="3" y="6"/>
                        </a:move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7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8" y="6"/>
                          <a:pt x="7" y="6"/>
                        </a:cubicBezTo>
                        <a:moveTo>
                          <a:pt x="3" y="6"/>
                        </a:moveTo>
                        <a:cubicBezTo>
                          <a:pt x="2" y="6"/>
                          <a:pt x="4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7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moveTo>
                          <a:pt x="1" y="3"/>
                        </a:moveTo>
                        <a:cubicBezTo>
                          <a:pt x="1" y="4"/>
                          <a:pt x="1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5" y="7"/>
                          <a:pt x="5" y="7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6" y="5"/>
                          <a:pt x="7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4"/>
                          <a:pt x="5" y="4"/>
                          <a:pt x="5" y="3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8" y="3"/>
                        </a:move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moveTo>
                          <a:pt x="8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1" y="3"/>
                          <a:pt x="1" y="2"/>
                        </a:cubicBezTo>
                        <a:moveTo>
                          <a:pt x="7" y="2"/>
                        </a:move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5" y="0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0"/>
                          <a:pt x="5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4" y="10"/>
                        </a:move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moveTo>
                          <a:pt x="6" y="10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moveTo>
                          <a:pt x="3" y="10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10"/>
                          <a:pt x="3" y="10"/>
                          <a:pt x="3" y="10"/>
                        </a:cubicBezTo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7" y="9"/>
                        </a:move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moveTo>
                          <a:pt x="2" y="7"/>
                        </a:move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moveTo>
                          <a:pt x="2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2" y="6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4" y="1"/>
                        </a:move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8"/>
                          <a:pt x="1" y="8"/>
                          <a:pt x="1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6"/>
                          <a:pt x="1" y="7"/>
                          <a:pt x="1" y="8"/>
                        </a:cubicBezTo>
                        <a:cubicBezTo>
                          <a:pt x="2" y="9"/>
                          <a:pt x="3" y="10"/>
                          <a:pt x="4" y="10"/>
                        </a:cubicBezTo>
                        <a:cubicBezTo>
                          <a:pt x="4" y="10"/>
                          <a:pt x="4" y="10"/>
                          <a:pt x="5" y="10"/>
                        </a:cubicBezTo>
                        <a:cubicBezTo>
                          <a:pt x="5" y="10"/>
                          <a:pt x="5" y="10"/>
                          <a:pt x="6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9"/>
                          <a:pt x="7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8"/>
                          <a:pt x="6" y="9"/>
                          <a:pt x="6" y="8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6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8"/>
                          <a:pt x="5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8"/>
                          <a:pt x="4" y="8"/>
                        </a:cubicBezTo>
                        <a:cubicBezTo>
                          <a:pt x="4" y="8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0"/>
                          <a:pt x="4" y="10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7"/>
                          <a:pt x="2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1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4"/>
                          <a:pt x="7" y="5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4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8" y="4"/>
                          <a:pt x="7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3"/>
                          <a:pt x="7" y="4"/>
                          <a:pt x="8" y="3"/>
                        </a:cubicBezTo>
                        <a:cubicBezTo>
                          <a:pt x="7" y="3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6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0" name="Freeform 2546"/>
                  <p:cNvSpPr/>
                  <p:nvPr/>
                </p:nvSpPr>
                <p:spPr bwMode="auto">
                  <a:xfrm>
                    <a:off x="2031" y="1231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1" name="Freeform 2547"/>
                  <p:cNvSpPr/>
                  <p:nvPr/>
                </p:nvSpPr>
                <p:spPr bwMode="auto">
                  <a:xfrm>
                    <a:off x="2031" y="1231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2" name="Freeform 2548"/>
                  <p:cNvSpPr/>
                  <p:nvPr/>
                </p:nvSpPr>
                <p:spPr bwMode="auto">
                  <a:xfrm>
                    <a:off x="2031" y="1229"/>
                    <a:ext cx="0" cy="2"/>
                  </a:xfrm>
                  <a:custGeom>
                    <a:avLst/>
                    <a:gdLst>
                      <a:gd name="T0" fmla="*/ 0 h 1"/>
                      <a:gd name="T1" fmla="*/ 1 h 1"/>
                      <a:gd name="T2" fmla="*/ 1 h 1"/>
                      <a:gd name="T3" fmla="*/ 1 h 1"/>
                      <a:gd name="T4" fmla="*/ 1 h 1"/>
                      <a:gd name="T5" fmla="*/ 1 h 1"/>
                      <a:gd name="T6" fmla="*/ 1 h 1"/>
                      <a:gd name="T7" fmla="*/ 0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3" name="Freeform 2549"/>
                  <p:cNvSpPr/>
                  <p:nvPr/>
                </p:nvSpPr>
                <p:spPr bwMode="auto">
                  <a:xfrm>
                    <a:off x="2031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4" name="Freeform 2550"/>
                  <p:cNvSpPr/>
                  <p:nvPr/>
                </p:nvSpPr>
                <p:spPr bwMode="auto">
                  <a:xfrm>
                    <a:off x="2031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5" name="Freeform 2551"/>
                  <p:cNvSpPr/>
                  <p:nvPr/>
                </p:nvSpPr>
                <p:spPr bwMode="auto">
                  <a:xfrm>
                    <a:off x="2031" y="1231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  <a:gd name="T4" fmla="*/ 0 h 3"/>
                      <a:gd name="T5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6" name="Freeform 2552"/>
                  <p:cNvSpPr/>
                  <p:nvPr/>
                </p:nvSpPr>
                <p:spPr bwMode="auto">
                  <a:xfrm>
                    <a:off x="2031" y="1231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  <a:gd name="T4" fmla="*/ 0 h 3"/>
                      <a:gd name="T5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7" name="Rectangle 2553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123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8" name="Rectangle 2554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1234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9" name="Freeform 2555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3 h 3"/>
                      <a:gd name="T4" fmla="*/ 3 h 3"/>
                      <a:gd name="T5" fmla="*/ 3 h 3"/>
                      <a:gd name="T6" fmla="*/ 0 h 3"/>
                      <a:gd name="T7" fmla="*/ 0 h 3"/>
                      <a:gd name="T8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0" name="Freeform 2556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3 h 3"/>
                      <a:gd name="T4" fmla="*/ 3 h 3"/>
                      <a:gd name="T5" fmla="*/ 3 h 3"/>
                      <a:gd name="T6" fmla="*/ 0 h 3"/>
                      <a:gd name="T7" fmla="*/ 0 h 3"/>
                      <a:gd name="T8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1" name="Freeform 2557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2" name="Freeform 2558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3" name="Freeform 2559"/>
                  <p:cNvSpPr/>
                  <p:nvPr/>
                </p:nvSpPr>
                <p:spPr bwMode="auto">
                  <a:xfrm>
                    <a:off x="2029" y="1231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2 w 2"/>
                      <a:gd name="T4" fmla="*/ 2 w 2"/>
                      <a:gd name="T5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4" name="Freeform 2560"/>
                  <p:cNvSpPr/>
                  <p:nvPr/>
                </p:nvSpPr>
                <p:spPr bwMode="auto">
                  <a:xfrm>
                    <a:off x="2029" y="1231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2 w 2"/>
                      <a:gd name="T4" fmla="*/ 2 w 2"/>
                      <a:gd name="T5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5" name="Freeform 2561"/>
                  <p:cNvSpPr/>
                  <p:nvPr/>
                </p:nvSpPr>
                <p:spPr bwMode="auto">
                  <a:xfrm>
                    <a:off x="2026" y="1231"/>
                    <a:ext cx="3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1 w 1"/>
                      <a:gd name="T5" fmla="*/ 1 h 1"/>
                      <a:gd name="T6" fmla="*/ 1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0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6" name="Freeform 2562"/>
                  <p:cNvSpPr/>
                  <p:nvPr/>
                </p:nvSpPr>
                <p:spPr bwMode="auto">
                  <a:xfrm>
                    <a:off x="2024" y="1229"/>
                    <a:ext cx="2" cy="5"/>
                  </a:xfrm>
                  <a:custGeom>
                    <a:avLst/>
                    <a:gdLst>
                      <a:gd name="T0" fmla="*/ 1 w 1"/>
                      <a:gd name="T1" fmla="*/ 0 h 2"/>
                      <a:gd name="T2" fmla="*/ 0 w 1"/>
                      <a:gd name="T3" fmla="*/ 2 h 2"/>
                      <a:gd name="T4" fmla="*/ 1 w 1"/>
                      <a:gd name="T5" fmla="*/ 1 h 2"/>
                      <a:gd name="T6" fmla="*/ 1 w 1"/>
                      <a:gd name="T7" fmla="*/ 2 h 2"/>
                      <a:gd name="T8" fmla="*/ 1 w 1"/>
                      <a:gd name="T9" fmla="*/ 1 h 2"/>
                      <a:gd name="T10" fmla="*/ 1 w 1"/>
                      <a:gd name="T11" fmla="*/ 2 h 2"/>
                      <a:gd name="T12" fmla="*/ 1 w 1"/>
                      <a:gd name="T13" fmla="*/ 2 h 2"/>
                      <a:gd name="T14" fmla="*/ 1 w 1"/>
                      <a:gd name="T15" fmla="*/ 2 h 2"/>
                      <a:gd name="T16" fmla="*/ 1 w 1"/>
                      <a:gd name="T17" fmla="*/ 2 h 2"/>
                      <a:gd name="T18" fmla="*/ 1 w 1"/>
                      <a:gd name="T19" fmla="*/ 1 h 2"/>
                      <a:gd name="T20" fmla="*/ 1 w 1"/>
                      <a:gd name="T21" fmla="*/ 2 h 2"/>
                      <a:gd name="T22" fmla="*/ 1 w 1"/>
                      <a:gd name="T23" fmla="*/ 1 h 2"/>
                      <a:gd name="T24" fmla="*/ 1 w 1"/>
                      <a:gd name="T25" fmla="*/ 1 h 2"/>
                      <a:gd name="T26" fmla="*/ 1 w 1"/>
                      <a:gd name="T27" fmla="*/ 1 h 2"/>
                      <a:gd name="T28" fmla="*/ 1 w 1"/>
                      <a:gd name="T29" fmla="*/ 1 h 2"/>
                      <a:gd name="T30" fmla="*/ 1 w 1"/>
                      <a:gd name="T31" fmla="*/ 1 h 2"/>
                      <a:gd name="T32" fmla="*/ 1 w 1"/>
                      <a:gd name="T33" fmla="*/ 1 h 2"/>
                      <a:gd name="T34" fmla="*/ 1 w 1"/>
                      <a:gd name="T35" fmla="*/ 1 h 2"/>
                      <a:gd name="T36" fmla="*/ 1 w 1"/>
                      <a:gd name="T37" fmla="*/ 1 h 2"/>
                      <a:gd name="T38" fmla="*/ 1 w 1"/>
                      <a:gd name="T3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" h="2">
                        <a:moveTo>
                          <a:pt x="1" y="0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7" name="Rectangle 2563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3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8" name="Freeform 2564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9" name="Freeform 2565"/>
                  <p:cNvSpPr/>
                  <p:nvPr/>
                </p:nvSpPr>
                <p:spPr bwMode="auto">
                  <a:xfrm>
                    <a:off x="2024" y="1231"/>
                    <a:ext cx="0" cy="3"/>
                  </a:xfrm>
                  <a:custGeom>
                    <a:avLst/>
                    <a:gdLst>
                      <a:gd name="T0" fmla="*/ 0 h 1"/>
                      <a:gd name="T1" fmla="*/ 0 h 1"/>
                      <a:gd name="T2" fmla="*/ 0 h 1"/>
                      <a:gd name="T3" fmla="*/ 0 h 1"/>
                      <a:gd name="T4" fmla="*/ 1 h 1"/>
                      <a:gd name="T5" fmla="*/ 0 h 1"/>
                      <a:gd name="T6" fmla="*/ 1 h 1"/>
                      <a:gd name="T7" fmla="*/ 0 h 1"/>
                      <a:gd name="T8" fmla="*/ 0 h 1"/>
                      <a:gd name="T9" fmla="*/ 0 h 1"/>
                      <a:gd name="T10" fmla="*/ 0 h 1"/>
                      <a:gd name="T11" fmla="*/ 0 h 1"/>
                      <a:gd name="T12" fmla="*/ 0 h 1"/>
                      <a:gd name="T13" fmla="*/ 0 h 1"/>
                      <a:gd name="T14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  <a:cxn ang="0">
                        <a:pos x="0" y="T10"/>
                      </a:cxn>
                      <a:cxn ang="0">
                        <a:pos x="0" y="T11"/>
                      </a:cxn>
                      <a:cxn ang="0">
                        <a:pos x="0" y="T12"/>
                      </a:cxn>
                      <a:cxn ang="0">
                        <a:pos x="0" y="T13"/>
                      </a:cxn>
                      <a:cxn ang="0">
                        <a:pos x="0" y="T14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0" name="Freeform 2566"/>
                  <p:cNvSpPr/>
                  <p:nvPr/>
                </p:nvSpPr>
                <p:spPr bwMode="auto">
                  <a:xfrm>
                    <a:off x="2024" y="12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1" name="Freeform 2567"/>
                  <p:cNvSpPr/>
                  <p:nvPr/>
                </p:nvSpPr>
                <p:spPr bwMode="auto">
                  <a:xfrm>
                    <a:off x="2024" y="12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2" name="Freeform 2568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3" name="Freeform 2569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4" name="Freeform 2570"/>
                  <p:cNvSpPr/>
                  <p:nvPr/>
                </p:nvSpPr>
                <p:spPr bwMode="auto">
                  <a:xfrm>
                    <a:off x="2022" y="1231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0 w 2"/>
                      <a:gd name="T3" fmla="*/ 3 h 3"/>
                      <a:gd name="T4" fmla="*/ 2 w 2"/>
                      <a:gd name="T5" fmla="*/ 0 h 3"/>
                      <a:gd name="T6" fmla="*/ 0 w 2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5" name="Freeform 2571"/>
                  <p:cNvSpPr/>
                  <p:nvPr/>
                </p:nvSpPr>
                <p:spPr bwMode="auto">
                  <a:xfrm>
                    <a:off x="2022" y="1231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0 w 2"/>
                      <a:gd name="T3" fmla="*/ 3 h 3"/>
                      <a:gd name="T4" fmla="*/ 2 w 2"/>
                      <a:gd name="T5" fmla="*/ 0 h 3"/>
                      <a:gd name="T6" fmla="*/ 0 w 2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6" name="Freeform 2572"/>
                  <p:cNvSpPr/>
                  <p:nvPr/>
                </p:nvSpPr>
                <p:spPr bwMode="auto">
                  <a:xfrm>
                    <a:off x="2015" y="1222"/>
                    <a:ext cx="9" cy="9"/>
                  </a:xfrm>
                  <a:custGeom>
                    <a:avLst/>
                    <a:gdLst>
                      <a:gd name="T0" fmla="*/ 0 w 4"/>
                      <a:gd name="T1" fmla="*/ 0 h 4"/>
                      <a:gd name="T2" fmla="*/ 0 w 4"/>
                      <a:gd name="T3" fmla="*/ 0 h 4"/>
                      <a:gd name="T4" fmla="*/ 1 w 4"/>
                      <a:gd name="T5" fmla="*/ 0 h 4"/>
                      <a:gd name="T6" fmla="*/ 0 w 4"/>
                      <a:gd name="T7" fmla="*/ 0 h 4"/>
                      <a:gd name="T8" fmla="*/ 0 w 4"/>
                      <a:gd name="T9" fmla="*/ 0 h 4"/>
                      <a:gd name="T10" fmla="*/ 0 w 4"/>
                      <a:gd name="T11" fmla="*/ 0 h 4"/>
                      <a:gd name="T12" fmla="*/ 0 w 4"/>
                      <a:gd name="T13" fmla="*/ 1 h 4"/>
                      <a:gd name="T14" fmla="*/ 1 w 4"/>
                      <a:gd name="T15" fmla="*/ 1 h 4"/>
                      <a:gd name="T16" fmla="*/ 0 w 4"/>
                      <a:gd name="T17" fmla="*/ 1 h 4"/>
                      <a:gd name="T18" fmla="*/ 1 w 4"/>
                      <a:gd name="T19" fmla="*/ 2 h 4"/>
                      <a:gd name="T20" fmla="*/ 2 w 4"/>
                      <a:gd name="T21" fmla="*/ 4 h 4"/>
                      <a:gd name="T22" fmla="*/ 3 w 4"/>
                      <a:gd name="T23" fmla="*/ 4 h 4"/>
                      <a:gd name="T24" fmla="*/ 2 w 4"/>
                      <a:gd name="T25" fmla="*/ 4 h 4"/>
                      <a:gd name="T26" fmla="*/ 2 w 4"/>
                      <a:gd name="T27" fmla="*/ 4 h 4"/>
                      <a:gd name="T28" fmla="*/ 3 w 4"/>
                      <a:gd name="T29" fmla="*/ 4 h 4"/>
                      <a:gd name="T30" fmla="*/ 3 w 4"/>
                      <a:gd name="T31" fmla="*/ 4 h 4"/>
                      <a:gd name="T32" fmla="*/ 3 w 4"/>
                      <a:gd name="T33" fmla="*/ 4 h 4"/>
                      <a:gd name="T34" fmla="*/ 3 w 4"/>
                      <a:gd name="T35" fmla="*/ 4 h 4"/>
                      <a:gd name="T36" fmla="*/ 3 w 4"/>
                      <a:gd name="T37" fmla="*/ 4 h 4"/>
                      <a:gd name="T38" fmla="*/ 4 w 4"/>
                      <a:gd name="T39" fmla="*/ 3 h 4"/>
                      <a:gd name="T40" fmla="*/ 3 w 4"/>
                      <a:gd name="T41" fmla="*/ 3 h 4"/>
                      <a:gd name="T42" fmla="*/ 3 w 4"/>
                      <a:gd name="T43" fmla="*/ 3 h 4"/>
                      <a:gd name="T44" fmla="*/ 3 w 4"/>
                      <a:gd name="T45" fmla="*/ 3 h 4"/>
                      <a:gd name="T46" fmla="*/ 2 w 4"/>
                      <a:gd name="T47" fmla="*/ 3 h 4"/>
                      <a:gd name="T48" fmla="*/ 2 w 4"/>
                      <a:gd name="T49" fmla="*/ 3 h 4"/>
                      <a:gd name="T50" fmla="*/ 2 w 4"/>
                      <a:gd name="T51" fmla="*/ 2 h 4"/>
                      <a:gd name="T52" fmla="*/ 2 w 4"/>
                      <a:gd name="T53" fmla="*/ 2 h 4"/>
                      <a:gd name="T54" fmla="*/ 2 w 4"/>
                      <a:gd name="T55" fmla="*/ 2 h 4"/>
                      <a:gd name="T56" fmla="*/ 2 w 4"/>
                      <a:gd name="T57" fmla="*/ 2 h 4"/>
                      <a:gd name="T58" fmla="*/ 1 w 4"/>
                      <a:gd name="T59" fmla="*/ 2 h 4"/>
                      <a:gd name="T60" fmla="*/ 2 w 4"/>
                      <a:gd name="T61" fmla="*/ 2 h 4"/>
                      <a:gd name="T62" fmla="*/ 1 w 4"/>
                      <a:gd name="T63" fmla="*/ 2 h 4"/>
                      <a:gd name="T64" fmla="*/ 2 w 4"/>
                      <a:gd name="T65" fmla="*/ 2 h 4"/>
                      <a:gd name="T66" fmla="*/ 1 w 4"/>
                      <a:gd name="T67" fmla="*/ 2 h 4"/>
                      <a:gd name="T68" fmla="*/ 2 w 4"/>
                      <a:gd name="T69" fmla="*/ 1 h 4"/>
                      <a:gd name="T70" fmla="*/ 1 w 4"/>
                      <a:gd name="T71" fmla="*/ 1 h 4"/>
                      <a:gd name="T72" fmla="*/ 1 w 4"/>
                      <a:gd name="T73" fmla="*/ 1 h 4"/>
                      <a:gd name="T74" fmla="*/ 2 w 4"/>
                      <a:gd name="T75" fmla="*/ 1 h 4"/>
                      <a:gd name="T76" fmla="*/ 1 w 4"/>
                      <a:gd name="T77" fmla="*/ 1 h 4"/>
                      <a:gd name="T78" fmla="*/ 1 w 4"/>
                      <a:gd name="T79" fmla="*/ 1 h 4"/>
                      <a:gd name="T80" fmla="*/ 1 w 4"/>
                      <a:gd name="T81" fmla="*/ 0 h 4"/>
                      <a:gd name="T82" fmla="*/ 1 w 4"/>
                      <a:gd name="T83" fmla="*/ 0 h 4"/>
                      <a:gd name="T84" fmla="*/ 2 w 4"/>
                      <a:gd name="T85" fmla="*/ 1 h 4"/>
                      <a:gd name="T86" fmla="*/ 2 w 4"/>
                      <a:gd name="T87" fmla="*/ 0 h 4"/>
                      <a:gd name="T88" fmla="*/ 1 w 4"/>
                      <a:gd name="T89" fmla="*/ 0 h 4"/>
                      <a:gd name="T90" fmla="*/ 1 w 4"/>
                      <a:gd name="T91" fmla="*/ 0 h 4"/>
                      <a:gd name="T92" fmla="*/ 2 w 4"/>
                      <a:gd name="T93" fmla="*/ 0 h 4"/>
                      <a:gd name="T94" fmla="*/ 1 w 4"/>
                      <a:gd name="T95" fmla="*/ 0 h 4"/>
                      <a:gd name="T96" fmla="*/ 1 w 4"/>
                      <a:gd name="T97" fmla="*/ 0 h 4"/>
                      <a:gd name="T98" fmla="*/ 0 w 4"/>
                      <a:gd name="T99" fmla="*/ 0 h 4"/>
                      <a:gd name="T100" fmla="*/ 0 w 4"/>
                      <a:gd name="T10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" h="4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2" y="3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7" name="Freeform 2573"/>
                  <p:cNvSpPr/>
                  <p:nvPr/>
                </p:nvSpPr>
                <p:spPr bwMode="auto">
                  <a:xfrm>
                    <a:off x="2020" y="1222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8" name="Freeform 2574"/>
                  <p:cNvSpPr/>
                  <p:nvPr/>
                </p:nvSpPr>
                <p:spPr bwMode="auto">
                  <a:xfrm>
                    <a:off x="2020" y="1222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9" name="Freeform 2575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0" name="Freeform 2576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1" name="Freeform 2577"/>
                  <p:cNvSpPr/>
                  <p:nvPr/>
                </p:nvSpPr>
                <p:spPr bwMode="auto">
                  <a:xfrm>
                    <a:off x="2015" y="122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0 w 2"/>
                      <a:gd name="T3" fmla="*/ 0 w 2"/>
                      <a:gd name="T4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2" name="Freeform 2578"/>
                  <p:cNvSpPr/>
                  <p:nvPr/>
                </p:nvSpPr>
                <p:spPr bwMode="auto">
                  <a:xfrm>
                    <a:off x="2015" y="122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0 w 2"/>
                      <a:gd name="T3" fmla="*/ 0 w 2"/>
                      <a:gd name="T4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3" name="Freeform 2579"/>
                  <p:cNvSpPr/>
                  <p:nvPr/>
                </p:nvSpPr>
                <p:spPr bwMode="auto">
                  <a:xfrm>
                    <a:off x="2020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4" name="Freeform 2580"/>
                  <p:cNvSpPr/>
                  <p:nvPr/>
                </p:nvSpPr>
                <p:spPr bwMode="auto">
                  <a:xfrm>
                    <a:off x="2020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5" name="Freeform 2581"/>
                  <p:cNvSpPr/>
                  <p:nvPr/>
                </p:nvSpPr>
                <p:spPr bwMode="auto">
                  <a:xfrm>
                    <a:off x="2020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6" name="Freeform 2582"/>
                  <p:cNvSpPr/>
                  <p:nvPr/>
                </p:nvSpPr>
                <p:spPr bwMode="auto">
                  <a:xfrm>
                    <a:off x="2020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7" name="Rectangle 2583"/>
                  <p:cNvSpPr>
                    <a:spLocks noChangeArrowheads="1"/>
                  </p:cNvSpPr>
                  <p:nvPr/>
                </p:nvSpPr>
                <p:spPr bwMode="auto">
                  <a:xfrm>
                    <a:off x="2020" y="122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8" name="Freeform 2584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9" name="Freeform 2585"/>
                  <p:cNvSpPr/>
                  <p:nvPr/>
                </p:nvSpPr>
                <p:spPr bwMode="auto">
                  <a:xfrm>
                    <a:off x="2015" y="1216"/>
                    <a:ext cx="5" cy="6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2 w 2"/>
                      <a:gd name="T5" fmla="*/ 0 h 3"/>
                      <a:gd name="T6" fmla="*/ 1 w 2"/>
                      <a:gd name="T7" fmla="*/ 0 h 3"/>
                      <a:gd name="T8" fmla="*/ 1 w 2"/>
                      <a:gd name="T9" fmla="*/ 0 h 3"/>
                      <a:gd name="T10" fmla="*/ 1 w 2"/>
                      <a:gd name="T11" fmla="*/ 0 h 3"/>
                      <a:gd name="T12" fmla="*/ 1 w 2"/>
                      <a:gd name="T13" fmla="*/ 0 h 3"/>
                      <a:gd name="T14" fmla="*/ 1 w 2"/>
                      <a:gd name="T15" fmla="*/ 0 h 3"/>
                      <a:gd name="T16" fmla="*/ 1 w 2"/>
                      <a:gd name="T17" fmla="*/ 1 h 3"/>
                      <a:gd name="T18" fmla="*/ 1 w 2"/>
                      <a:gd name="T19" fmla="*/ 1 h 3"/>
                      <a:gd name="T20" fmla="*/ 1 w 2"/>
                      <a:gd name="T21" fmla="*/ 0 h 3"/>
                      <a:gd name="T22" fmla="*/ 1 w 2"/>
                      <a:gd name="T23" fmla="*/ 1 h 3"/>
                      <a:gd name="T24" fmla="*/ 1 w 2"/>
                      <a:gd name="T25" fmla="*/ 2 h 3"/>
                      <a:gd name="T26" fmla="*/ 1 w 2"/>
                      <a:gd name="T27" fmla="*/ 2 h 3"/>
                      <a:gd name="T28" fmla="*/ 1 w 2"/>
                      <a:gd name="T29" fmla="*/ 2 h 3"/>
                      <a:gd name="T30" fmla="*/ 1 w 2"/>
                      <a:gd name="T31" fmla="*/ 2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0 w 2"/>
                      <a:gd name="T37" fmla="*/ 2 h 3"/>
                      <a:gd name="T38" fmla="*/ 0 w 2"/>
                      <a:gd name="T39" fmla="*/ 2 h 3"/>
                      <a:gd name="T40" fmla="*/ 0 w 2"/>
                      <a:gd name="T41" fmla="*/ 2 h 3"/>
                      <a:gd name="T42" fmla="*/ 0 w 2"/>
                      <a:gd name="T43" fmla="*/ 2 h 3"/>
                      <a:gd name="T44" fmla="*/ 0 w 2"/>
                      <a:gd name="T45" fmla="*/ 3 h 3"/>
                      <a:gd name="T46" fmla="*/ 1 w 2"/>
                      <a:gd name="T47" fmla="*/ 3 h 3"/>
                      <a:gd name="T48" fmla="*/ 2 w 2"/>
                      <a:gd name="T49" fmla="*/ 3 h 3"/>
                      <a:gd name="T50" fmla="*/ 1 w 2"/>
                      <a:gd name="T51" fmla="*/ 2 h 3"/>
                      <a:gd name="T52" fmla="*/ 2 w 2"/>
                      <a:gd name="T53" fmla="*/ 2 h 3"/>
                      <a:gd name="T54" fmla="*/ 1 w 2"/>
                      <a:gd name="T55" fmla="*/ 2 h 3"/>
                      <a:gd name="T56" fmla="*/ 2 w 2"/>
                      <a:gd name="T57" fmla="*/ 2 h 3"/>
                      <a:gd name="T58" fmla="*/ 2 w 2"/>
                      <a:gd name="T59" fmla="*/ 2 h 3"/>
                      <a:gd name="T60" fmla="*/ 2 w 2"/>
                      <a:gd name="T61" fmla="*/ 2 h 3"/>
                      <a:gd name="T62" fmla="*/ 1 w 2"/>
                      <a:gd name="T63" fmla="*/ 2 h 3"/>
                      <a:gd name="T64" fmla="*/ 2 w 2"/>
                      <a:gd name="T65" fmla="*/ 2 h 3"/>
                      <a:gd name="T66" fmla="*/ 1 w 2"/>
                      <a:gd name="T67" fmla="*/ 2 h 3"/>
                      <a:gd name="T68" fmla="*/ 2 w 2"/>
                      <a:gd name="T69" fmla="*/ 1 h 3"/>
                      <a:gd name="T70" fmla="*/ 2 w 2"/>
                      <a:gd name="T71" fmla="*/ 1 h 3"/>
                      <a:gd name="T72" fmla="*/ 2 w 2"/>
                      <a:gd name="T73" fmla="*/ 1 h 3"/>
                      <a:gd name="T74" fmla="*/ 1 w 2"/>
                      <a:gd name="T75" fmla="*/ 1 h 3"/>
                      <a:gd name="T76" fmla="*/ 1 w 2"/>
                      <a:gd name="T77" fmla="*/ 1 h 3"/>
                      <a:gd name="T78" fmla="*/ 2 w 2"/>
                      <a:gd name="T79" fmla="*/ 1 h 3"/>
                      <a:gd name="T80" fmla="*/ 2 w 2"/>
                      <a:gd name="T81" fmla="*/ 1 h 3"/>
                      <a:gd name="T82" fmla="*/ 2 w 2"/>
                      <a:gd name="T83" fmla="*/ 1 h 3"/>
                      <a:gd name="T84" fmla="*/ 2 w 2"/>
                      <a:gd name="T85" fmla="*/ 0 h 3"/>
                      <a:gd name="T86" fmla="*/ 2 w 2"/>
                      <a:gd name="T87" fmla="*/ 0 h 3"/>
                      <a:gd name="T88" fmla="*/ 2 w 2"/>
                      <a:gd name="T89" fmla="*/ 0 h 3"/>
                      <a:gd name="T90" fmla="*/ 2 w 2"/>
                      <a:gd name="T91" fmla="*/ 0 h 3"/>
                      <a:gd name="T92" fmla="*/ 2 w 2"/>
                      <a:gd name="T93" fmla="*/ 0 h 3"/>
                      <a:gd name="T94" fmla="*/ 2 w 2"/>
                      <a:gd name="T9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0" name="Freeform 2586"/>
                  <p:cNvSpPr/>
                  <p:nvPr/>
                </p:nvSpPr>
                <p:spPr bwMode="auto">
                  <a:xfrm>
                    <a:off x="2020" y="122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1" name="Freeform 2587"/>
                  <p:cNvSpPr/>
                  <p:nvPr/>
                </p:nvSpPr>
                <p:spPr bwMode="auto">
                  <a:xfrm>
                    <a:off x="2020" y="122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2" name="Freeform 2588"/>
                  <p:cNvSpPr/>
                  <p:nvPr/>
                </p:nvSpPr>
                <p:spPr bwMode="auto">
                  <a:xfrm>
                    <a:off x="2020" y="1211"/>
                    <a:ext cx="4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1 w 2"/>
                      <a:gd name="T3" fmla="*/ 0 h 2"/>
                      <a:gd name="T4" fmla="*/ 1 w 2"/>
                      <a:gd name="T5" fmla="*/ 0 h 2"/>
                      <a:gd name="T6" fmla="*/ 1 w 2"/>
                      <a:gd name="T7" fmla="*/ 0 h 2"/>
                      <a:gd name="T8" fmla="*/ 1 w 2"/>
                      <a:gd name="T9" fmla="*/ 0 h 2"/>
                      <a:gd name="T10" fmla="*/ 1 w 2"/>
                      <a:gd name="T11" fmla="*/ 0 h 2"/>
                      <a:gd name="T12" fmla="*/ 1 w 2"/>
                      <a:gd name="T13" fmla="*/ 0 h 2"/>
                      <a:gd name="T14" fmla="*/ 1 w 2"/>
                      <a:gd name="T15" fmla="*/ 0 h 2"/>
                      <a:gd name="T16" fmla="*/ 0 w 2"/>
                      <a:gd name="T17" fmla="*/ 1 h 2"/>
                      <a:gd name="T18" fmla="*/ 0 w 2"/>
                      <a:gd name="T19" fmla="*/ 1 h 2"/>
                      <a:gd name="T20" fmla="*/ 0 w 2"/>
                      <a:gd name="T21" fmla="*/ 1 h 2"/>
                      <a:gd name="T22" fmla="*/ 0 w 2"/>
                      <a:gd name="T23" fmla="*/ 1 h 2"/>
                      <a:gd name="T24" fmla="*/ 0 w 2"/>
                      <a:gd name="T25" fmla="*/ 2 h 2"/>
                      <a:gd name="T26" fmla="*/ 0 w 2"/>
                      <a:gd name="T27" fmla="*/ 2 h 2"/>
                      <a:gd name="T28" fmla="*/ 1 w 2"/>
                      <a:gd name="T29" fmla="*/ 2 h 2"/>
                      <a:gd name="T30" fmla="*/ 1 w 2"/>
                      <a:gd name="T31" fmla="*/ 2 h 2"/>
                      <a:gd name="T32" fmla="*/ 1 w 2"/>
                      <a:gd name="T33" fmla="*/ 2 h 2"/>
                      <a:gd name="T34" fmla="*/ 1 w 2"/>
                      <a:gd name="T35" fmla="*/ 2 h 2"/>
                      <a:gd name="T36" fmla="*/ 1 w 2"/>
                      <a:gd name="T37" fmla="*/ 2 h 2"/>
                      <a:gd name="T38" fmla="*/ 1 w 2"/>
                      <a:gd name="T39" fmla="*/ 2 h 2"/>
                      <a:gd name="T40" fmla="*/ 1 w 2"/>
                      <a:gd name="T41" fmla="*/ 1 h 2"/>
                      <a:gd name="T42" fmla="*/ 1 w 2"/>
                      <a:gd name="T43" fmla="*/ 2 h 2"/>
                      <a:gd name="T44" fmla="*/ 0 w 2"/>
                      <a:gd name="T45" fmla="*/ 1 h 2"/>
                      <a:gd name="T46" fmla="*/ 0 w 2"/>
                      <a:gd name="T47" fmla="*/ 1 h 2"/>
                      <a:gd name="T48" fmla="*/ 0 w 2"/>
                      <a:gd name="T49" fmla="*/ 1 h 2"/>
                      <a:gd name="T50" fmla="*/ 0 w 2"/>
                      <a:gd name="T51" fmla="*/ 1 h 2"/>
                      <a:gd name="T52" fmla="*/ 1 w 2"/>
                      <a:gd name="T53" fmla="*/ 1 h 2"/>
                      <a:gd name="T54" fmla="*/ 1 w 2"/>
                      <a:gd name="T55" fmla="*/ 1 h 2"/>
                      <a:gd name="T56" fmla="*/ 1 w 2"/>
                      <a:gd name="T57" fmla="*/ 1 h 2"/>
                      <a:gd name="T58" fmla="*/ 1 w 2"/>
                      <a:gd name="T59" fmla="*/ 0 h 2"/>
                      <a:gd name="T60" fmla="*/ 1 w 2"/>
                      <a:gd name="T61" fmla="*/ 1 h 2"/>
                      <a:gd name="T62" fmla="*/ 1 w 2"/>
                      <a:gd name="T63" fmla="*/ 1 h 2"/>
                      <a:gd name="T64" fmla="*/ 2 w 2"/>
                      <a:gd name="T65" fmla="*/ 0 h 2"/>
                      <a:gd name="T66" fmla="*/ 2 w 2"/>
                      <a:gd name="T6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3" name="Rectangle 2589"/>
                  <p:cNvSpPr>
                    <a:spLocks noChangeArrowheads="1"/>
                  </p:cNvSpPr>
                  <p:nvPr/>
                </p:nvSpPr>
                <p:spPr bwMode="auto">
                  <a:xfrm>
                    <a:off x="2020" y="121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4" name="Freeform 2590"/>
                  <p:cNvSpPr/>
                  <p:nvPr/>
                </p:nvSpPr>
                <p:spPr bwMode="auto">
                  <a:xfrm>
                    <a:off x="2020" y="121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5" name="Freeform 2591"/>
                  <p:cNvSpPr/>
                  <p:nvPr/>
                </p:nvSpPr>
                <p:spPr bwMode="auto">
                  <a:xfrm>
                    <a:off x="2017" y="1213"/>
                    <a:ext cx="3" cy="0"/>
                  </a:xfrm>
                  <a:custGeom>
                    <a:avLst/>
                    <a:gdLst>
                      <a:gd name="T0" fmla="*/ 0 w 3"/>
                      <a:gd name="T1" fmla="*/ 3 w 3"/>
                      <a:gd name="T2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6" name="Freeform 2592"/>
                  <p:cNvSpPr/>
                  <p:nvPr/>
                </p:nvSpPr>
                <p:spPr bwMode="auto">
                  <a:xfrm>
                    <a:off x="2017" y="1213"/>
                    <a:ext cx="3" cy="0"/>
                  </a:xfrm>
                  <a:custGeom>
                    <a:avLst/>
                    <a:gdLst>
                      <a:gd name="T0" fmla="*/ 0 w 3"/>
                      <a:gd name="T1" fmla="*/ 3 w 3"/>
                      <a:gd name="T2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7" name="Freeform 2593"/>
                  <p:cNvSpPr/>
                  <p:nvPr/>
                </p:nvSpPr>
                <p:spPr bwMode="auto">
                  <a:xfrm>
                    <a:off x="2022" y="1213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8" name="Freeform 2594"/>
                  <p:cNvSpPr/>
                  <p:nvPr/>
                </p:nvSpPr>
                <p:spPr bwMode="auto">
                  <a:xfrm>
                    <a:off x="2022" y="1213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9" name="Freeform 2595"/>
                  <p:cNvSpPr/>
                  <p:nvPr/>
                </p:nvSpPr>
                <p:spPr bwMode="auto">
                  <a:xfrm>
                    <a:off x="2024" y="121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w 1"/>
                      <a:gd name="T5" fmla="*/ 0 h 1"/>
                      <a:gd name="T6" fmla="*/ 0 w 1"/>
                      <a:gd name="T7" fmla="*/ 0 h 1"/>
                      <a:gd name="T8" fmla="*/ 0 w 1"/>
                      <a:gd name="T9" fmla="*/ 0 h 1"/>
                      <a:gd name="T10" fmla="*/ 0 w 1"/>
                      <a:gd name="T11" fmla="*/ 1 h 1"/>
                      <a:gd name="T12" fmla="*/ 0 w 1"/>
                      <a:gd name="T13" fmla="*/ 0 h 1"/>
                      <a:gd name="T14" fmla="*/ 0 w 1"/>
                      <a:gd name="T15" fmla="*/ 0 h 1"/>
                      <a:gd name="T16" fmla="*/ 0 w 1"/>
                      <a:gd name="T17" fmla="*/ 0 h 1"/>
                      <a:gd name="T18" fmla="*/ 1 w 1"/>
                      <a:gd name="T19" fmla="*/ 0 h 1"/>
                      <a:gd name="T20" fmla="*/ 0 w 1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0" name="Freeform 2596"/>
                  <p:cNvSpPr/>
                  <p:nvPr/>
                </p:nvSpPr>
                <p:spPr bwMode="auto">
                  <a:xfrm>
                    <a:off x="2033" y="1220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1 w 1"/>
                      <a:gd name="T3" fmla="*/ 0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1" name="Freeform 2597"/>
                  <p:cNvSpPr/>
                  <p:nvPr/>
                </p:nvSpPr>
                <p:spPr bwMode="auto">
                  <a:xfrm>
                    <a:off x="2024" y="1211"/>
                    <a:ext cx="9" cy="11"/>
                  </a:xfrm>
                  <a:custGeom>
                    <a:avLst/>
                    <a:gdLst>
                      <a:gd name="T0" fmla="*/ 0 w 4"/>
                      <a:gd name="T1" fmla="*/ 0 h 5"/>
                      <a:gd name="T2" fmla="*/ 1 w 4"/>
                      <a:gd name="T3" fmla="*/ 1 h 5"/>
                      <a:gd name="T4" fmla="*/ 1 w 4"/>
                      <a:gd name="T5" fmla="*/ 2 h 5"/>
                      <a:gd name="T6" fmla="*/ 1 w 4"/>
                      <a:gd name="T7" fmla="*/ 1 h 5"/>
                      <a:gd name="T8" fmla="*/ 1 w 4"/>
                      <a:gd name="T9" fmla="*/ 1 h 5"/>
                      <a:gd name="T10" fmla="*/ 1 w 4"/>
                      <a:gd name="T11" fmla="*/ 1 h 5"/>
                      <a:gd name="T12" fmla="*/ 1 w 4"/>
                      <a:gd name="T13" fmla="*/ 1 h 5"/>
                      <a:gd name="T14" fmla="*/ 1 w 4"/>
                      <a:gd name="T15" fmla="*/ 1 h 5"/>
                      <a:gd name="T16" fmla="*/ 2 w 4"/>
                      <a:gd name="T17" fmla="*/ 1 h 5"/>
                      <a:gd name="T18" fmla="*/ 2 w 4"/>
                      <a:gd name="T19" fmla="*/ 1 h 5"/>
                      <a:gd name="T20" fmla="*/ 2 w 4"/>
                      <a:gd name="T21" fmla="*/ 1 h 5"/>
                      <a:gd name="T22" fmla="*/ 2 w 4"/>
                      <a:gd name="T23" fmla="*/ 1 h 5"/>
                      <a:gd name="T24" fmla="*/ 3 w 4"/>
                      <a:gd name="T25" fmla="*/ 2 h 5"/>
                      <a:gd name="T26" fmla="*/ 3 w 4"/>
                      <a:gd name="T27" fmla="*/ 2 h 5"/>
                      <a:gd name="T28" fmla="*/ 3 w 4"/>
                      <a:gd name="T29" fmla="*/ 2 h 5"/>
                      <a:gd name="T30" fmla="*/ 3 w 4"/>
                      <a:gd name="T31" fmla="*/ 3 h 5"/>
                      <a:gd name="T32" fmla="*/ 3 w 4"/>
                      <a:gd name="T33" fmla="*/ 3 h 5"/>
                      <a:gd name="T34" fmla="*/ 3 w 4"/>
                      <a:gd name="T35" fmla="*/ 4 h 5"/>
                      <a:gd name="T36" fmla="*/ 4 w 4"/>
                      <a:gd name="T37" fmla="*/ 4 h 5"/>
                      <a:gd name="T38" fmla="*/ 4 w 4"/>
                      <a:gd name="T39" fmla="*/ 4 h 5"/>
                      <a:gd name="T40" fmla="*/ 4 w 4"/>
                      <a:gd name="T41" fmla="*/ 4 h 5"/>
                      <a:gd name="T42" fmla="*/ 4 w 4"/>
                      <a:gd name="T43" fmla="*/ 4 h 5"/>
                      <a:gd name="T44" fmla="*/ 4 w 4"/>
                      <a:gd name="T45" fmla="*/ 4 h 5"/>
                      <a:gd name="T46" fmla="*/ 4 w 4"/>
                      <a:gd name="T47" fmla="*/ 3 h 5"/>
                      <a:gd name="T48" fmla="*/ 4 w 4"/>
                      <a:gd name="T49" fmla="*/ 3 h 5"/>
                      <a:gd name="T50" fmla="*/ 4 w 4"/>
                      <a:gd name="T51" fmla="*/ 3 h 5"/>
                      <a:gd name="T52" fmla="*/ 4 w 4"/>
                      <a:gd name="T53" fmla="*/ 3 h 5"/>
                      <a:gd name="T54" fmla="*/ 4 w 4"/>
                      <a:gd name="T55" fmla="*/ 3 h 5"/>
                      <a:gd name="T56" fmla="*/ 3 w 4"/>
                      <a:gd name="T57" fmla="*/ 3 h 5"/>
                      <a:gd name="T58" fmla="*/ 4 w 4"/>
                      <a:gd name="T59" fmla="*/ 2 h 5"/>
                      <a:gd name="T60" fmla="*/ 3 w 4"/>
                      <a:gd name="T61" fmla="*/ 2 h 5"/>
                      <a:gd name="T62" fmla="*/ 3 w 4"/>
                      <a:gd name="T63" fmla="*/ 2 h 5"/>
                      <a:gd name="T64" fmla="*/ 3 w 4"/>
                      <a:gd name="T65" fmla="*/ 2 h 5"/>
                      <a:gd name="T66" fmla="*/ 2 w 4"/>
                      <a:gd name="T67" fmla="*/ 1 h 5"/>
                      <a:gd name="T68" fmla="*/ 1 w 4"/>
                      <a:gd name="T69" fmla="*/ 1 h 5"/>
                      <a:gd name="T70" fmla="*/ 1 w 4"/>
                      <a:gd name="T71" fmla="*/ 1 h 5"/>
                      <a:gd name="T72" fmla="*/ 1 w 4"/>
                      <a:gd name="T73" fmla="*/ 1 h 5"/>
                      <a:gd name="T74" fmla="*/ 1 w 4"/>
                      <a:gd name="T75" fmla="*/ 0 h 5"/>
                      <a:gd name="T76" fmla="*/ 1 w 4"/>
                      <a:gd name="T7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4" h="5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3"/>
                          <a:pt x="4" y="3"/>
                        </a:cubicBezTo>
                        <a:cubicBezTo>
                          <a:pt x="3" y="4"/>
                          <a:pt x="4" y="3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4" y="4"/>
                          <a:pt x="3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2" y="1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2" name="Freeform 2598"/>
                  <p:cNvSpPr>
                    <a:spLocks noEditPoints="1"/>
                  </p:cNvSpPr>
                  <p:nvPr/>
                </p:nvSpPr>
                <p:spPr bwMode="auto">
                  <a:xfrm>
                    <a:off x="2031" y="1216"/>
                    <a:ext cx="4" cy="4"/>
                  </a:xfrm>
                  <a:custGeom>
                    <a:avLst/>
                    <a:gdLst>
                      <a:gd name="T0" fmla="*/ 1 w 2"/>
                      <a:gd name="T1" fmla="*/ 1 h 2"/>
                      <a:gd name="T2" fmla="*/ 1 w 2"/>
                      <a:gd name="T3" fmla="*/ 1 h 2"/>
                      <a:gd name="T4" fmla="*/ 1 w 2"/>
                      <a:gd name="T5" fmla="*/ 1 h 2"/>
                      <a:gd name="T6" fmla="*/ 1 w 2"/>
                      <a:gd name="T7" fmla="*/ 2 h 2"/>
                      <a:gd name="T8" fmla="*/ 2 w 2"/>
                      <a:gd name="T9" fmla="*/ 2 h 2"/>
                      <a:gd name="T10" fmla="*/ 2 w 2"/>
                      <a:gd name="T11" fmla="*/ 2 h 2"/>
                      <a:gd name="T12" fmla="*/ 1 w 2"/>
                      <a:gd name="T13" fmla="*/ 1 h 2"/>
                      <a:gd name="T14" fmla="*/ 1 w 2"/>
                      <a:gd name="T15" fmla="*/ 0 h 2"/>
                      <a:gd name="T16" fmla="*/ 1 w 2"/>
                      <a:gd name="T17" fmla="*/ 1 h 2"/>
                      <a:gd name="T18" fmla="*/ 1 w 2"/>
                      <a:gd name="T19" fmla="*/ 1 h 2"/>
                      <a:gd name="T20" fmla="*/ 1 w 2"/>
                      <a:gd name="T21" fmla="*/ 0 h 2"/>
                      <a:gd name="T22" fmla="*/ 1 w 2"/>
                      <a:gd name="T23" fmla="*/ 0 h 2"/>
                      <a:gd name="T24" fmla="*/ 1 w 2"/>
                      <a:gd name="T25" fmla="*/ 0 h 2"/>
                      <a:gd name="T26" fmla="*/ 1 w 2"/>
                      <a:gd name="T27" fmla="*/ 0 h 2"/>
                      <a:gd name="T28" fmla="*/ 1 w 2"/>
                      <a:gd name="T29" fmla="*/ 0 h 2"/>
                      <a:gd name="T30" fmla="*/ 0 w 2"/>
                      <a:gd name="T31" fmla="*/ 0 h 2"/>
                      <a:gd name="T32" fmla="*/ 0 w 2"/>
                      <a:gd name="T33" fmla="*/ 0 h 2"/>
                      <a:gd name="T34" fmla="*/ 1 w 2"/>
                      <a:gd name="T35" fmla="*/ 0 h 2"/>
                      <a:gd name="T36" fmla="*/ 0 w 2"/>
                      <a:gd name="T3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" h="2"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DC7A6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3" name="Freeform 2599"/>
                  <p:cNvSpPr/>
                  <p:nvPr/>
                </p:nvSpPr>
                <p:spPr bwMode="auto">
                  <a:xfrm>
                    <a:off x="2031" y="1220"/>
                    <a:ext cx="2" cy="0"/>
                  </a:xfrm>
                  <a:custGeom>
                    <a:avLst/>
                    <a:gdLst>
                      <a:gd name="T0" fmla="*/ 1 w 1"/>
                      <a:gd name="T1" fmla="*/ 0 w 1"/>
                      <a:gd name="T2" fmla="*/ 1 w 1"/>
                      <a:gd name="T3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4" name="Freeform 2600"/>
                  <p:cNvSpPr/>
                  <p:nvPr/>
                </p:nvSpPr>
                <p:spPr bwMode="auto">
                  <a:xfrm>
                    <a:off x="2026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5" name="Freeform 2601"/>
                  <p:cNvSpPr/>
                  <p:nvPr/>
                </p:nvSpPr>
                <p:spPr bwMode="auto">
                  <a:xfrm>
                    <a:off x="2026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6" name="Rectangle 2602"/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22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7" name="Freeform 2603"/>
                  <p:cNvSpPr/>
                  <p:nvPr/>
                </p:nvSpPr>
                <p:spPr bwMode="auto">
                  <a:xfrm>
                    <a:off x="2033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8" name="Rectangle 2604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1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9" name="Freeform 2605"/>
                  <p:cNvSpPr/>
                  <p:nvPr/>
                </p:nvSpPr>
                <p:spPr bwMode="auto">
                  <a:xfrm>
                    <a:off x="2024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0" name="Rectangle 2606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1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1" name="Freeform 2607"/>
                  <p:cNvSpPr/>
                  <p:nvPr/>
                </p:nvSpPr>
                <p:spPr bwMode="auto">
                  <a:xfrm>
                    <a:off x="2024" y="121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2" name="Freeform 2608"/>
                  <p:cNvSpPr/>
                  <p:nvPr/>
                </p:nvSpPr>
                <p:spPr bwMode="auto">
                  <a:xfrm>
                    <a:off x="2033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3" name="Freeform 2609"/>
                  <p:cNvSpPr/>
                  <p:nvPr/>
                </p:nvSpPr>
                <p:spPr bwMode="auto">
                  <a:xfrm>
                    <a:off x="2033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4" name="Freeform 2610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5" name="Freeform 2611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6" name="Freeform 2612"/>
                  <p:cNvSpPr/>
                  <p:nvPr/>
                </p:nvSpPr>
                <p:spPr bwMode="auto">
                  <a:xfrm>
                    <a:off x="2017" y="1220"/>
                    <a:ext cx="7" cy="7"/>
                  </a:xfrm>
                  <a:custGeom>
                    <a:avLst/>
                    <a:gdLst>
                      <a:gd name="T0" fmla="*/ 1 w 3"/>
                      <a:gd name="T1" fmla="*/ 0 h 3"/>
                      <a:gd name="T2" fmla="*/ 1 w 3"/>
                      <a:gd name="T3" fmla="*/ 1 h 3"/>
                      <a:gd name="T4" fmla="*/ 1 w 3"/>
                      <a:gd name="T5" fmla="*/ 1 h 3"/>
                      <a:gd name="T6" fmla="*/ 1 w 3"/>
                      <a:gd name="T7" fmla="*/ 2 h 3"/>
                      <a:gd name="T8" fmla="*/ 1 w 3"/>
                      <a:gd name="T9" fmla="*/ 2 h 3"/>
                      <a:gd name="T10" fmla="*/ 2 w 3"/>
                      <a:gd name="T11" fmla="*/ 2 h 3"/>
                      <a:gd name="T12" fmla="*/ 2 w 3"/>
                      <a:gd name="T13" fmla="*/ 3 h 3"/>
                      <a:gd name="T14" fmla="*/ 2 w 3"/>
                      <a:gd name="T15" fmla="*/ 3 h 3"/>
                      <a:gd name="T16" fmla="*/ 2 w 3"/>
                      <a:gd name="T17" fmla="*/ 2 h 3"/>
                      <a:gd name="T18" fmla="*/ 2 w 3"/>
                      <a:gd name="T19" fmla="*/ 2 h 3"/>
                      <a:gd name="T20" fmla="*/ 2 w 3"/>
                      <a:gd name="T21" fmla="*/ 2 h 3"/>
                      <a:gd name="T22" fmla="*/ 2 w 3"/>
                      <a:gd name="T23" fmla="*/ 2 h 3"/>
                      <a:gd name="T24" fmla="*/ 2 w 3"/>
                      <a:gd name="T25" fmla="*/ 2 h 3"/>
                      <a:gd name="T26" fmla="*/ 2 w 3"/>
                      <a:gd name="T27" fmla="*/ 1 h 3"/>
                      <a:gd name="T28" fmla="*/ 2 w 3"/>
                      <a:gd name="T29" fmla="*/ 1 h 3"/>
                      <a:gd name="T30" fmla="*/ 2 w 3"/>
                      <a:gd name="T31" fmla="*/ 1 h 3"/>
                      <a:gd name="T32" fmla="*/ 1 w 3"/>
                      <a:gd name="T3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" h="3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1" y="2"/>
                          <a:pt x="2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7" name="Freeform 2613"/>
                  <p:cNvSpPr/>
                  <p:nvPr/>
                </p:nvSpPr>
                <p:spPr bwMode="auto">
                  <a:xfrm>
                    <a:off x="2033" y="1222"/>
                    <a:ext cx="2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8" name="Freeform 2614"/>
                  <p:cNvSpPr>
                    <a:spLocks noEditPoints="1"/>
                  </p:cNvSpPr>
                  <p:nvPr/>
                </p:nvSpPr>
                <p:spPr bwMode="auto">
                  <a:xfrm>
                    <a:off x="2020" y="1222"/>
                    <a:ext cx="15" cy="9"/>
                  </a:xfrm>
                  <a:custGeom>
                    <a:avLst/>
                    <a:gdLst>
                      <a:gd name="T0" fmla="*/ 1 w 7"/>
                      <a:gd name="T1" fmla="*/ 3 h 4"/>
                      <a:gd name="T2" fmla="*/ 3 w 7"/>
                      <a:gd name="T3" fmla="*/ 3 h 4"/>
                      <a:gd name="T4" fmla="*/ 3 w 7"/>
                      <a:gd name="T5" fmla="*/ 3 h 4"/>
                      <a:gd name="T6" fmla="*/ 3 w 7"/>
                      <a:gd name="T7" fmla="*/ 3 h 4"/>
                      <a:gd name="T8" fmla="*/ 1 w 7"/>
                      <a:gd name="T9" fmla="*/ 2 h 4"/>
                      <a:gd name="T10" fmla="*/ 1 w 7"/>
                      <a:gd name="T11" fmla="*/ 1 h 4"/>
                      <a:gd name="T12" fmla="*/ 1 w 7"/>
                      <a:gd name="T13" fmla="*/ 1 h 4"/>
                      <a:gd name="T14" fmla="*/ 1 w 7"/>
                      <a:gd name="T15" fmla="*/ 2 h 4"/>
                      <a:gd name="T16" fmla="*/ 1 w 7"/>
                      <a:gd name="T17" fmla="*/ 3 h 4"/>
                      <a:gd name="T18" fmla="*/ 1 w 7"/>
                      <a:gd name="T19" fmla="*/ 3 h 4"/>
                      <a:gd name="T20" fmla="*/ 2 w 7"/>
                      <a:gd name="T21" fmla="*/ 3 h 4"/>
                      <a:gd name="T22" fmla="*/ 2 w 7"/>
                      <a:gd name="T23" fmla="*/ 3 h 4"/>
                      <a:gd name="T24" fmla="*/ 2 w 7"/>
                      <a:gd name="T25" fmla="*/ 4 h 4"/>
                      <a:gd name="T26" fmla="*/ 2 w 7"/>
                      <a:gd name="T27" fmla="*/ 3 h 4"/>
                      <a:gd name="T28" fmla="*/ 3 w 7"/>
                      <a:gd name="T29" fmla="*/ 4 h 4"/>
                      <a:gd name="T30" fmla="*/ 3 w 7"/>
                      <a:gd name="T31" fmla="*/ 4 h 4"/>
                      <a:gd name="T32" fmla="*/ 3 w 7"/>
                      <a:gd name="T33" fmla="*/ 3 h 4"/>
                      <a:gd name="T34" fmla="*/ 2 w 7"/>
                      <a:gd name="T35" fmla="*/ 3 h 4"/>
                      <a:gd name="T36" fmla="*/ 2 w 7"/>
                      <a:gd name="T37" fmla="*/ 2 h 4"/>
                      <a:gd name="T38" fmla="*/ 1 w 7"/>
                      <a:gd name="T39" fmla="*/ 2 h 4"/>
                      <a:gd name="T40" fmla="*/ 5 w 7"/>
                      <a:gd name="T41" fmla="*/ 0 h 4"/>
                      <a:gd name="T42" fmla="*/ 6 w 7"/>
                      <a:gd name="T43" fmla="*/ 1 h 4"/>
                      <a:gd name="T44" fmla="*/ 6 w 7"/>
                      <a:gd name="T45" fmla="*/ 1 h 4"/>
                      <a:gd name="T46" fmla="*/ 5 w 7"/>
                      <a:gd name="T47" fmla="*/ 1 h 4"/>
                      <a:gd name="T48" fmla="*/ 5 w 7"/>
                      <a:gd name="T49" fmla="*/ 1 h 4"/>
                      <a:gd name="T50" fmla="*/ 5 w 7"/>
                      <a:gd name="T51" fmla="*/ 2 h 4"/>
                      <a:gd name="T52" fmla="*/ 5 w 7"/>
                      <a:gd name="T53" fmla="*/ 2 h 4"/>
                      <a:gd name="T54" fmla="*/ 5 w 7"/>
                      <a:gd name="T55" fmla="*/ 2 h 4"/>
                      <a:gd name="T56" fmla="*/ 5 w 7"/>
                      <a:gd name="T57" fmla="*/ 2 h 4"/>
                      <a:gd name="T58" fmla="*/ 5 w 7"/>
                      <a:gd name="T59" fmla="*/ 2 h 4"/>
                      <a:gd name="T60" fmla="*/ 5 w 7"/>
                      <a:gd name="T61" fmla="*/ 2 h 4"/>
                      <a:gd name="T62" fmla="*/ 4 w 7"/>
                      <a:gd name="T63" fmla="*/ 3 h 4"/>
                      <a:gd name="T64" fmla="*/ 5 w 7"/>
                      <a:gd name="T65" fmla="*/ 2 h 4"/>
                      <a:gd name="T66" fmla="*/ 4 w 7"/>
                      <a:gd name="T67" fmla="*/ 3 h 4"/>
                      <a:gd name="T68" fmla="*/ 4 w 7"/>
                      <a:gd name="T69" fmla="*/ 3 h 4"/>
                      <a:gd name="T70" fmla="*/ 4 w 7"/>
                      <a:gd name="T71" fmla="*/ 3 h 4"/>
                      <a:gd name="T72" fmla="*/ 4 w 7"/>
                      <a:gd name="T73" fmla="*/ 3 h 4"/>
                      <a:gd name="T74" fmla="*/ 4 w 7"/>
                      <a:gd name="T75" fmla="*/ 4 h 4"/>
                      <a:gd name="T76" fmla="*/ 5 w 7"/>
                      <a:gd name="T77" fmla="*/ 4 h 4"/>
                      <a:gd name="T78" fmla="*/ 5 w 7"/>
                      <a:gd name="T79" fmla="*/ 3 h 4"/>
                      <a:gd name="T80" fmla="*/ 6 w 7"/>
                      <a:gd name="T81" fmla="*/ 3 h 4"/>
                      <a:gd name="T82" fmla="*/ 5 w 7"/>
                      <a:gd name="T83" fmla="*/ 3 h 4"/>
                      <a:gd name="T84" fmla="*/ 6 w 7"/>
                      <a:gd name="T85" fmla="*/ 2 h 4"/>
                      <a:gd name="T86" fmla="*/ 5 w 7"/>
                      <a:gd name="T87" fmla="*/ 2 h 4"/>
                      <a:gd name="T88" fmla="*/ 6 w 7"/>
                      <a:gd name="T89" fmla="*/ 2 h 4"/>
                      <a:gd name="T90" fmla="*/ 6 w 7"/>
                      <a:gd name="T91" fmla="*/ 2 h 4"/>
                      <a:gd name="T92" fmla="*/ 6 w 7"/>
                      <a:gd name="T93" fmla="*/ 1 h 4"/>
                      <a:gd name="T94" fmla="*/ 7 w 7"/>
                      <a:gd name="T95" fmla="*/ 1 h 4"/>
                      <a:gd name="T96" fmla="*/ 6 w 7"/>
                      <a:gd name="T9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moveTo>
                          <a:pt x="6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4" y="3"/>
                        </a:cubicBezTo>
                        <a:cubicBezTo>
                          <a:pt x="4" y="4"/>
                          <a:pt x="3" y="3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6" y="3"/>
                          <a:pt x="6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7" y="1"/>
                          <a:pt x="7" y="1"/>
                        </a:cubicBezTo>
                        <a:cubicBezTo>
                          <a:pt x="7" y="1"/>
                          <a:pt x="7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9" name="Freeform 2615"/>
                  <p:cNvSpPr/>
                  <p:nvPr/>
                </p:nvSpPr>
                <p:spPr bwMode="auto">
                  <a:xfrm>
                    <a:off x="2022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00" name="Freeform 2616"/>
                  <p:cNvSpPr/>
                  <p:nvPr/>
                </p:nvSpPr>
                <p:spPr bwMode="auto">
                  <a:xfrm>
                    <a:off x="2020" y="1218"/>
                    <a:ext cx="11" cy="9"/>
                  </a:xfrm>
                  <a:custGeom>
                    <a:avLst/>
                    <a:gdLst>
                      <a:gd name="T0" fmla="*/ 2 w 5"/>
                      <a:gd name="T1" fmla="*/ 0 h 4"/>
                      <a:gd name="T2" fmla="*/ 2 w 5"/>
                      <a:gd name="T3" fmla="*/ 0 h 4"/>
                      <a:gd name="T4" fmla="*/ 2 w 5"/>
                      <a:gd name="T5" fmla="*/ 0 h 4"/>
                      <a:gd name="T6" fmla="*/ 1 w 5"/>
                      <a:gd name="T7" fmla="*/ 1 h 4"/>
                      <a:gd name="T8" fmla="*/ 1 w 5"/>
                      <a:gd name="T9" fmla="*/ 1 h 4"/>
                      <a:gd name="T10" fmla="*/ 1 w 5"/>
                      <a:gd name="T11" fmla="*/ 1 h 4"/>
                      <a:gd name="T12" fmla="*/ 1 w 5"/>
                      <a:gd name="T13" fmla="*/ 2 h 4"/>
                      <a:gd name="T14" fmla="*/ 1 w 5"/>
                      <a:gd name="T15" fmla="*/ 1 h 4"/>
                      <a:gd name="T16" fmla="*/ 1 w 5"/>
                      <a:gd name="T17" fmla="*/ 1 h 4"/>
                      <a:gd name="T18" fmla="*/ 1 w 5"/>
                      <a:gd name="T19" fmla="*/ 1 h 4"/>
                      <a:gd name="T20" fmla="*/ 1 w 5"/>
                      <a:gd name="T21" fmla="*/ 1 h 4"/>
                      <a:gd name="T22" fmla="*/ 2 w 5"/>
                      <a:gd name="T23" fmla="*/ 1 h 4"/>
                      <a:gd name="T24" fmla="*/ 2 w 5"/>
                      <a:gd name="T25" fmla="*/ 1 h 4"/>
                      <a:gd name="T26" fmla="*/ 2 w 5"/>
                      <a:gd name="T27" fmla="*/ 1 h 4"/>
                      <a:gd name="T28" fmla="*/ 2 w 5"/>
                      <a:gd name="T29" fmla="*/ 0 h 4"/>
                      <a:gd name="T30" fmla="*/ 2 w 5"/>
                      <a:gd name="T31" fmla="*/ 1 h 4"/>
                      <a:gd name="T32" fmla="*/ 3 w 5"/>
                      <a:gd name="T33" fmla="*/ 1 h 4"/>
                      <a:gd name="T34" fmla="*/ 4 w 5"/>
                      <a:gd name="T35" fmla="*/ 1 h 4"/>
                      <a:gd name="T36" fmla="*/ 4 w 5"/>
                      <a:gd name="T37" fmla="*/ 1 h 4"/>
                      <a:gd name="T38" fmla="*/ 4 w 5"/>
                      <a:gd name="T39" fmla="*/ 1 h 4"/>
                      <a:gd name="T40" fmla="*/ 5 w 5"/>
                      <a:gd name="T41" fmla="*/ 2 h 4"/>
                      <a:gd name="T42" fmla="*/ 5 w 5"/>
                      <a:gd name="T43" fmla="*/ 3 h 4"/>
                      <a:gd name="T44" fmla="*/ 5 w 5"/>
                      <a:gd name="T45" fmla="*/ 3 h 4"/>
                      <a:gd name="T46" fmla="*/ 5 w 5"/>
                      <a:gd name="T47" fmla="*/ 4 h 4"/>
                      <a:gd name="T48" fmla="*/ 5 w 5"/>
                      <a:gd name="T49" fmla="*/ 4 h 4"/>
                      <a:gd name="T50" fmla="*/ 5 w 5"/>
                      <a:gd name="T51" fmla="*/ 4 h 4"/>
                      <a:gd name="T52" fmla="*/ 5 w 5"/>
                      <a:gd name="T53" fmla="*/ 3 h 4"/>
                      <a:gd name="T54" fmla="*/ 5 w 5"/>
                      <a:gd name="T55" fmla="*/ 3 h 4"/>
                      <a:gd name="T56" fmla="*/ 4 w 5"/>
                      <a:gd name="T57" fmla="*/ 0 h 4"/>
                      <a:gd name="T58" fmla="*/ 4 w 5"/>
                      <a:gd name="T59" fmla="*/ 0 h 4"/>
                      <a:gd name="T60" fmla="*/ 3 w 5"/>
                      <a:gd name="T61" fmla="*/ 0 h 4"/>
                      <a:gd name="T62" fmla="*/ 3 w 5"/>
                      <a:gd name="T6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5" h="4">
                        <a:moveTo>
                          <a:pt x="3" y="0"/>
                        </a:move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0"/>
                        </a:cubicBezTo>
                        <a:cubicBezTo>
                          <a:pt x="3" y="1"/>
                          <a:pt x="3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5" y="1"/>
                          <a:pt x="4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256" name="Group 2818"/>
                <p:cNvGrpSpPr/>
                <p:nvPr/>
              </p:nvGrpSpPr>
              <p:grpSpPr bwMode="auto">
                <a:xfrm>
                  <a:off x="2797175" y="1676401"/>
                  <a:ext cx="427038" cy="677863"/>
                  <a:chOff x="1762" y="1056"/>
                  <a:chExt cx="269" cy="427"/>
                </a:xfrm>
              </p:grpSpPr>
              <p:sp>
                <p:nvSpPr>
                  <p:cNvPr id="1432" name="Freeform 2618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3" name="Freeform 2619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3" name="Freeform 2620"/>
                  <p:cNvSpPr>
                    <a:spLocks noEditPoints="1"/>
                  </p:cNvSpPr>
                  <p:nvPr/>
                </p:nvSpPr>
                <p:spPr bwMode="auto">
                  <a:xfrm>
                    <a:off x="2022" y="1220"/>
                    <a:ext cx="9" cy="9"/>
                  </a:xfrm>
                  <a:custGeom>
                    <a:avLst/>
                    <a:gdLst>
                      <a:gd name="T0" fmla="*/ 1 w 4"/>
                      <a:gd name="T1" fmla="*/ 2 h 4"/>
                      <a:gd name="T2" fmla="*/ 1 w 4"/>
                      <a:gd name="T3" fmla="*/ 2 h 4"/>
                      <a:gd name="T4" fmla="*/ 1 w 4"/>
                      <a:gd name="T5" fmla="*/ 2 h 4"/>
                      <a:gd name="T6" fmla="*/ 0 w 4"/>
                      <a:gd name="T7" fmla="*/ 0 h 4"/>
                      <a:gd name="T8" fmla="*/ 0 w 4"/>
                      <a:gd name="T9" fmla="*/ 0 h 4"/>
                      <a:gd name="T10" fmla="*/ 0 w 4"/>
                      <a:gd name="T11" fmla="*/ 1 h 4"/>
                      <a:gd name="T12" fmla="*/ 0 w 4"/>
                      <a:gd name="T13" fmla="*/ 1 h 4"/>
                      <a:gd name="T14" fmla="*/ 0 w 4"/>
                      <a:gd name="T15" fmla="*/ 1 h 4"/>
                      <a:gd name="T16" fmla="*/ 0 w 4"/>
                      <a:gd name="T17" fmla="*/ 1 h 4"/>
                      <a:gd name="T18" fmla="*/ 0 w 4"/>
                      <a:gd name="T19" fmla="*/ 2 h 4"/>
                      <a:gd name="T20" fmla="*/ 1 w 4"/>
                      <a:gd name="T21" fmla="*/ 3 h 4"/>
                      <a:gd name="T22" fmla="*/ 0 w 4"/>
                      <a:gd name="T23" fmla="*/ 3 h 4"/>
                      <a:gd name="T24" fmla="*/ 0 w 4"/>
                      <a:gd name="T25" fmla="*/ 3 h 4"/>
                      <a:gd name="T26" fmla="*/ 1 w 4"/>
                      <a:gd name="T27" fmla="*/ 3 h 4"/>
                      <a:gd name="T28" fmla="*/ 1 w 4"/>
                      <a:gd name="T29" fmla="*/ 3 h 4"/>
                      <a:gd name="T30" fmla="*/ 1 w 4"/>
                      <a:gd name="T31" fmla="*/ 4 h 4"/>
                      <a:gd name="T32" fmla="*/ 1 w 4"/>
                      <a:gd name="T33" fmla="*/ 4 h 4"/>
                      <a:gd name="T34" fmla="*/ 2 w 4"/>
                      <a:gd name="T35" fmla="*/ 4 h 4"/>
                      <a:gd name="T36" fmla="*/ 2 w 4"/>
                      <a:gd name="T37" fmla="*/ 4 h 4"/>
                      <a:gd name="T38" fmla="*/ 2 w 4"/>
                      <a:gd name="T39" fmla="*/ 4 h 4"/>
                      <a:gd name="T40" fmla="*/ 3 w 4"/>
                      <a:gd name="T41" fmla="*/ 4 h 4"/>
                      <a:gd name="T42" fmla="*/ 3 w 4"/>
                      <a:gd name="T43" fmla="*/ 4 h 4"/>
                      <a:gd name="T44" fmla="*/ 3 w 4"/>
                      <a:gd name="T45" fmla="*/ 4 h 4"/>
                      <a:gd name="T46" fmla="*/ 3 w 4"/>
                      <a:gd name="T47" fmla="*/ 4 h 4"/>
                      <a:gd name="T48" fmla="*/ 3 w 4"/>
                      <a:gd name="T49" fmla="*/ 4 h 4"/>
                      <a:gd name="T50" fmla="*/ 3 w 4"/>
                      <a:gd name="T51" fmla="*/ 4 h 4"/>
                      <a:gd name="T52" fmla="*/ 3 w 4"/>
                      <a:gd name="T53" fmla="*/ 4 h 4"/>
                      <a:gd name="T54" fmla="*/ 4 w 4"/>
                      <a:gd name="T55" fmla="*/ 3 h 4"/>
                      <a:gd name="T56" fmla="*/ 3 w 4"/>
                      <a:gd name="T57" fmla="*/ 4 h 4"/>
                      <a:gd name="T58" fmla="*/ 3 w 4"/>
                      <a:gd name="T59" fmla="*/ 4 h 4"/>
                      <a:gd name="T60" fmla="*/ 3 w 4"/>
                      <a:gd name="T61" fmla="*/ 4 h 4"/>
                      <a:gd name="T62" fmla="*/ 3 w 4"/>
                      <a:gd name="T63" fmla="*/ 4 h 4"/>
                      <a:gd name="T64" fmla="*/ 3 w 4"/>
                      <a:gd name="T65" fmla="*/ 3 h 4"/>
                      <a:gd name="T66" fmla="*/ 3 w 4"/>
                      <a:gd name="T67" fmla="*/ 3 h 4"/>
                      <a:gd name="T68" fmla="*/ 3 w 4"/>
                      <a:gd name="T69" fmla="*/ 4 h 4"/>
                      <a:gd name="T70" fmla="*/ 3 w 4"/>
                      <a:gd name="T71" fmla="*/ 4 h 4"/>
                      <a:gd name="T72" fmla="*/ 2 w 4"/>
                      <a:gd name="T73" fmla="*/ 4 h 4"/>
                      <a:gd name="T74" fmla="*/ 2 w 4"/>
                      <a:gd name="T75" fmla="*/ 4 h 4"/>
                      <a:gd name="T76" fmla="*/ 2 w 4"/>
                      <a:gd name="T77" fmla="*/ 4 h 4"/>
                      <a:gd name="T78" fmla="*/ 2 w 4"/>
                      <a:gd name="T79" fmla="*/ 3 h 4"/>
                      <a:gd name="T80" fmla="*/ 1 w 4"/>
                      <a:gd name="T81" fmla="*/ 3 h 4"/>
                      <a:gd name="T82" fmla="*/ 1 w 4"/>
                      <a:gd name="T83" fmla="*/ 3 h 4"/>
                      <a:gd name="T84" fmla="*/ 1 w 4"/>
                      <a:gd name="T85" fmla="*/ 3 h 4"/>
                      <a:gd name="T86" fmla="*/ 1 w 4"/>
                      <a:gd name="T87" fmla="*/ 3 h 4"/>
                      <a:gd name="T88" fmla="*/ 1 w 4"/>
                      <a:gd name="T89" fmla="*/ 2 h 4"/>
                      <a:gd name="T90" fmla="*/ 1 w 4"/>
                      <a:gd name="T91" fmla="*/ 2 h 4"/>
                      <a:gd name="T92" fmla="*/ 0 w 4"/>
                      <a:gd name="T93" fmla="*/ 1 h 4"/>
                      <a:gd name="T94" fmla="*/ 1 w 4"/>
                      <a:gd name="T95" fmla="*/ 1 h 4"/>
                      <a:gd name="T96" fmla="*/ 1 w 4"/>
                      <a:gd name="T97" fmla="*/ 1 h 4"/>
                      <a:gd name="T98" fmla="*/ 1 w 4"/>
                      <a:gd name="T99" fmla="*/ 1 h 4"/>
                      <a:gd name="T100" fmla="*/ 0 w 4"/>
                      <a:gd name="T10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" h="4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4" name="Freeform 2621"/>
                  <p:cNvSpPr/>
                  <p:nvPr/>
                </p:nvSpPr>
                <p:spPr bwMode="auto">
                  <a:xfrm>
                    <a:off x="2022" y="1225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2 h 2"/>
                      <a:gd name="T5" fmla="*/ 0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5" name="Freeform 2622"/>
                  <p:cNvSpPr/>
                  <p:nvPr/>
                </p:nvSpPr>
                <p:spPr bwMode="auto">
                  <a:xfrm>
                    <a:off x="2022" y="1225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2 h 2"/>
                      <a:gd name="T5" fmla="*/ 0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6" name="Freeform 2623"/>
                  <p:cNvSpPr/>
                  <p:nvPr/>
                </p:nvSpPr>
                <p:spPr bwMode="auto">
                  <a:xfrm>
                    <a:off x="1764" y="1058"/>
                    <a:ext cx="83" cy="144"/>
                  </a:xfrm>
                  <a:custGeom>
                    <a:avLst/>
                    <a:gdLst>
                      <a:gd name="T0" fmla="*/ 29 w 37"/>
                      <a:gd name="T1" fmla="*/ 54 h 64"/>
                      <a:gd name="T2" fmla="*/ 26 w 37"/>
                      <a:gd name="T3" fmla="*/ 63 h 64"/>
                      <a:gd name="T4" fmla="*/ 16 w 37"/>
                      <a:gd name="T5" fmla="*/ 61 h 64"/>
                      <a:gd name="T6" fmla="*/ 6 w 37"/>
                      <a:gd name="T7" fmla="*/ 51 h 64"/>
                      <a:gd name="T8" fmla="*/ 6 w 37"/>
                      <a:gd name="T9" fmla="*/ 18 h 64"/>
                      <a:gd name="T10" fmla="*/ 11 w 37"/>
                      <a:gd name="T11" fmla="*/ 13 h 64"/>
                      <a:gd name="T12" fmla="*/ 16 w 37"/>
                      <a:gd name="T13" fmla="*/ 9 h 64"/>
                      <a:gd name="T14" fmla="*/ 26 w 37"/>
                      <a:gd name="T15" fmla="*/ 6 h 64"/>
                      <a:gd name="T16" fmla="*/ 35 w 37"/>
                      <a:gd name="T17" fmla="*/ 2 h 64"/>
                      <a:gd name="T18" fmla="*/ 34 w 37"/>
                      <a:gd name="T19" fmla="*/ 6 h 64"/>
                      <a:gd name="T20" fmla="*/ 31 w 37"/>
                      <a:gd name="T21" fmla="*/ 8 h 64"/>
                      <a:gd name="T22" fmla="*/ 28 w 37"/>
                      <a:gd name="T23" fmla="*/ 9 h 64"/>
                      <a:gd name="T24" fmla="*/ 30 w 37"/>
                      <a:gd name="T25" fmla="*/ 13 h 64"/>
                      <a:gd name="T26" fmla="*/ 28 w 37"/>
                      <a:gd name="T27" fmla="*/ 17 h 64"/>
                      <a:gd name="T28" fmla="*/ 30 w 37"/>
                      <a:gd name="T29" fmla="*/ 21 h 64"/>
                      <a:gd name="T30" fmla="*/ 28 w 37"/>
                      <a:gd name="T31" fmla="*/ 22 h 64"/>
                      <a:gd name="T32" fmla="*/ 26 w 37"/>
                      <a:gd name="T33" fmla="*/ 21 h 64"/>
                      <a:gd name="T34" fmla="*/ 24 w 37"/>
                      <a:gd name="T35" fmla="*/ 25 h 64"/>
                      <a:gd name="T36" fmla="*/ 20 w 37"/>
                      <a:gd name="T37" fmla="*/ 22 h 64"/>
                      <a:gd name="T38" fmla="*/ 16 w 37"/>
                      <a:gd name="T39" fmla="*/ 24 h 64"/>
                      <a:gd name="T40" fmla="*/ 14 w 37"/>
                      <a:gd name="T41" fmla="*/ 29 h 64"/>
                      <a:gd name="T42" fmla="*/ 16 w 37"/>
                      <a:gd name="T43" fmla="*/ 41 h 64"/>
                      <a:gd name="T44" fmla="*/ 20 w 37"/>
                      <a:gd name="T45" fmla="*/ 45 h 64"/>
                      <a:gd name="T46" fmla="*/ 27 w 37"/>
                      <a:gd name="T47" fmla="*/ 45 h 64"/>
                      <a:gd name="T48" fmla="*/ 29 w 37"/>
                      <a:gd name="T49" fmla="*/ 49 h 64"/>
                      <a:gd name="T50" fmla="*/ 29 w 37"/>
                      <a:gd name="T51" fmla="*/ 5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37" h="64">
                        <a:moveTo>
                          <a:pt x="29" y="54"/>
                        </a:moveTo>
                        <a:cubicBezTo>
                          <a:pt x="29" y="57"/>
                          <a:pt x="31" y="62"/>
                          <a:pt x="26" y="63"/>
                        </a:cubicBezTo>
                        <a:cubicBezTo>
                          <a:pt x="23" y="64"/>
                          <a:pt x="19" y="63"/>
                          <a:pt x="16" y="61"/>
                        </a:cubicBezTo>
                        <a:cubicBezTo>
                          <a:pt x="11" y="59"/>
                          <a:pt x="8" y="55"/>
                          <a:pt x="6" y="51"/>
                        </a:cubicBezTo>
                        <a:cubicBezTo>
                          <a:pt x="0" y="41"/>
                          <a:pt x="0" y="27"/>
                          <a:pt x="6" y="18"/>
                        </a:cubicBezTo>
                        <a:cubicBezTo>
                          <a:pt x="8" y="16"/>
                          <a:pt x="9" y="15"/>
                          <a:pt x="11" y="13"/>
                        </a:cubicBezTo>
                        <a:cubicBezTo>
                          <a:pt x="12" y="12"/>
                          <a:pt x="14" y="11"/>
                          <a:pt x="16" y="9"/>
                        </a:cubicBezTo>
                        <a:cubicBezTo>
                          <a:pt x="19" y="7"/>
                          <a:pt x="22" y="7"/>
                          <a:pt x="26" y="6"/>
                        </a:cubicBezTo>
                        <a:cubicBezTo>
                          <a:pt x="29" y="5"/>
                          <a:pt x="31" y="0"/>
                          <a:pt x="35" y="2"/>
                        </a:cubicBezTo>
                        <a:cubicBezTo>
                          <a:pt x="37" y="3"/>
                          <a:pt x="36" y="6"/>
                          <a:pt x="34" y="6"/>
                        </a:cubicBezTo>
                        <a:cubicBezTo>
                          <a:pt x="33" y="7"/>
                          <a:pt x="32" y="7"/>
                          <a:pt x="31" y="8"/>
                        </a:cubicBezTo>
                        <a:cubicBezTo>
                          <a:pt x="30" y="8"/>
                          <a:pt x="29" y="8"/>
                          <a:pt x="28" y="9"/>
                        </a:cubicBezTo>
                        <a:cubicBezTo>
                          <a:pt x="27" y="10"/>
                          <a:pt x="30" y="12"/>
                          <a:pt x="30" y="13"/>
                        </a:cubicBezTo>
                        <a:cubicBezTo>
                          <a:pt x="31" y="15"/>
                          <a:pt x="30" y="16"/>
                          <a:pt x="28" y="17"/>
                        </a:cubicBezTo>
                        <a:cubicBezTo>
                          <a:pt x="29" y="18"/>
                          <a:pt x="30" y="20"/>
                          <a:pt x="30" y="21"/>
                        </a:cubicBezTo>
                        <a:cubicBezTo>
                          <a:pt x="29" y="21"/>
                          <a:pt x="28" y="22"/>
                          <a:pt x="28" y="22"/>
                        </a:cubicBezTo>
                        <a:cubicBezTo>
                          <a:pt x="27" y="22"/>
                          <a:pt x="27" y="22"/>
                          <a:pt x="26" y="21"/>
                        </a:cubicBezTo>
                        <a:cubicBezTo>
                          <a:pt x="26" y="23"/>
                          <a:pt x="26" y="25"/>
                          <a:pt x="24" y="25"/>
                        </a:cubicBezTo>
                        <a:cubicBezTo>
                          <a:pt x="22" y="25"/>
                          <a:pt x="21" y="23"/>
                          <a:pt x="20" y="22"/>
                        </a:cubicBezTo>
                        <a:cubicBezTo>
                          <a:pt x="19" y="24"/>
                          <a:pt x="18" y="24"/>
                          <a:pt x="16" y="24"/>
                        </a:cubicBezTo>
                        <a:cubicBezTo>
                          <a:pt x="14" y="25"/>
                          <a:pt x="14" y="27"/>
                          <a:pt x="14" y="29"/>
                        </a:cubicBezTo>
                        <a:cubicBezTo>
                          <a:pt x="14" y="33"/>
                          <a:pt x="14" y="37"/>
                          <a:pt x="16" y="41"/>
                        </a:cubicBezTo>
                        <a:cubicBezTo>
                          <a:pt x="18" y="43"/>
                          <a:pt x="19" y="44"/>
                          <a:pt x="20" y="45"/>
                        </a:cubicBezTo>
                        <a:cubicBezTo>
                          <a:pt x="23" y="46"/>
                          <a:pt x="24" y="46"/>
                          <a:pt x="27" y="45"/>
                        </a:cubicBezTo>
                        <a:cubicBezTo>
                          <a:pt x="29" y="45"/>
                          <a:pt x="29" y="47"/>
                          <a:pt x="29" y="49"/>
                        </a:cubicBezTo>
                        <a:cubicBezTo>
                          <a:pt x="29" y="51"/>
                          <a:pt x="29" y="52"/>
                          <a:pt x="29" y="54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7" name="Freeform 2624"/>
                  <p:cNvSpPr/>
                  <p:nvPr/>
                </p:nvSpPr>
                <p:spPr bwMode="auto">
                  <a:xfrm>
                    <a:off x="1762" y="1056"/>
                    <a:ext cx="99" cy="142"/>
                  </a:xfrm>
                  <a:custGeom>
                    <a:avLst/>
                    <a:gdLst>
                      <a:gd name="T0" fmla="*/ 22 w 44"/>
                      <a:gd name="T1" fmla="*/ 62 h 63"/>
                      <a:gd name="T2" fmla="*/ 4 w 44"/>
                      <a:gd name="T3" fmla="*/ 48 h 63"/>
                      <a:gd name="T4" fmla="*/ 7 w 44"/>
                      <a:gd name="T5" fmla="*/ 19 h 63"/>
                      <a:gd name="T6" fmla="*/ 27 w 44"/>
                      <a:gd name="T7" fmla="*/ 7 h 63"/>
                      <a:gd name="T8" fmla="*/ 33 w 44"/>
                      <a:gd name="T9" fmla="*/ 3 h 63"/>
                      <a:gd name="T10" fmla="*/ 35 w 44"/>
                      <a:gd name="T11" fmla="*/ 7 h 63"/>
                      <a:gd name="T12" fmla="*/ 32 w 44"/>
                      <a:gd name="T13" fmla="*/ 8 h 63"/>
                      <a:gd name="T14" fmla="*/ 29 w 44"/>
                      <a:gd name="T15" fmla="*/ 9 h 63"/>
                      <a:gd name="T16" fmla="*/ 29 w 44"/>
                      <a:gd name="T17" fmla="*/ 10 h 63"/>
                      <a:gd name="T18" fmla="*/ 29 w 44"/>
                      <a:gd name="T19" fmla="*/ 10 h 63"/>
                      <a:gd name="T20" fmla="*/ 30 w 44"/>
                      <a:gd name="T21" fmla="*/ 9 h 63"/>
                      <a:gd name="T22" fmla="*/ 30 w 44"/>
                      <a:gd name="T23" fmla="*/ 9 h 63"/>
                      <a:gd name="T24" fmla="*/ 29 w 44"/>
                      <a:gd name="T25" fmla="*/ 10 h 63"/>
                      <a:gd name="T26" fmla="*/ 38 w 44"/>
                      <a:gd name="T27" fmla="*/ 2 h 63"/>
                      <a:gd name="T28" fmla="*/ 30 w 44"/>
                      <a:gd name="T29" fmla="*/ 4 h 63"/>
                      <a:gd name="T30" fmla="*/ 13 w 44"/>
                      <a:gd name="T31" fmla="*/ 12 h 63"/>
                      <a:gd name="T32" fmla="*/ 1 w 44"/>
                      <a:gd name="T33" fmla="*/ 40 h 63"/>
                      <a:gd name="T34" fmla="*/ 22 w 44"/>
                      <a:gd name="T35" fmla="*/ 63 h 63"/>
                      <a:gd name="T36" fmla="*/ 22 w 44"/>
                      <a:gd name="T37" fmla="*/ 62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4" h="63">
                        <a:moveTo>
                          <a:pt x="22" y="62"/>
                        </a:moveTo>
                        <a:cubicBezTo>
                          <a:pt x="14" y="59"/>
                          <a:pt x="8" y="56"/>
                          <a:pt x="4" y="48"/>
                        </a:cubicBezTo>
                        <a:cubicBezTo>
                          <a:pt x="0" y="39"/>
                          <a:pt x="1" y="28"/>
                          <a:pt x="7" y="19"/>
                        </a:cubicBezTo>
                        <a:cubicBezTo>
                          <a:pt x="11" y="12"/>
                          <a:pt x="19" y="10"/>
                          <a:pt x="27" y="7"/>
                        </a:cubicBezTo>
                        <a:cubicBezTo>
                          <a:pt x="29" y="6"/>
                          <a:pt x="31" y="5"/>
                          <a:pt x="33" y="3"/>
                        </a:cubicBezTo>
                        <a:cubicBezTo>
                          <a:pt x="34" y="5"/>
                          <a:pt x="34" y="6"/>
                          <a:pt x="35" y="7"/>
                        </a:cubicBezTo>
                        <a:cubicBezTo>
                          <a:pt x="34" y="8"/>
                          <a:pt x="33" y="8"/>
                          <a:pt x="32" y="8"/>
                        </a:cubicBezTo>
                        <a:cubicBezTo>
                          <a:pt x="31" y="9"/>
                          <a:pt x="30" y="9"/>
                          <a:pt x="29" y="9"/>
                        </a:cubicBezTo>
                        <a:cubicBezTo>
                          <a:pt x="28" y="9"/>
                          <a:pt x="28" y="10"/>
                          <a:pt x="29" y="10"/>
                        </a:cubicBezTo>
                        <a:cubicBezTo>
                          <a:pt x="29" y="10"/>
                          <a:pt x="29" y="10"/>
                          <a:pt x="29" y="10"/>
                        </a:cubicBezTo>
                        <a:cubicBezTo>
                          <a:pt x="30" y="11"/>
                          <a:pt x="31" y="10"/>
                          <a:pt x="30" y="9"/>
                        </a:cubicBezTo>
                        <a:cubicBezTo>
                          <a:pt x="30" y="9"/>
                          <a:pt x="30" y="9"/>
                          <a:pt x="30" y="9"/>
                        </a:cubicBezTo>
                        <a:cubicBezTo>
                          <a:pt x="29" y="9"/>
                          <a:pt x="29" y="10"/>
                          <a:pt x="29" y="10"/>
                        </a:cubicBezTo>
                        <a:cubicBezTo>
                          <a:pt x="32" y="10"/>
                          <a:pt x="44" y="6"/>
                          <a:pt x="38" y="2"/>
                        </a:cubicBezTo>
                        <a:cubicBezTo>
                          <a:pt x="35" y="0"/>
                          <a:pt x="32" y="2"/>
                          <a:pt x="30" y="4"/>
                        </a:cubicBezTo>
                        <a:cubicBezTo>
                          <a:pt x="25" y="8"/>
                          <a:pt x="18" y="8"/>
                          <a:pt x="13" y="12"/>
                        </a:cubicBezTo>
                        <a:cubicBezTo>
                          <a:pt x="4" y="18"/>
                          <a:pt x="0" y="29"/>
                          <a:pt x="1" y="40"/>
                        </a:cubicBezTo>
                        <a:cubicBezTo>
                          <a:pt x="2" y="51"/>
                          <a:pt x="11" y="63"/>
                          <a:pt x="22" y="63"/>
                        </a:cubicBezTo>
                        <a:cubicBezTo>
                          <a:pt x="23" y="63"/>
                          <a:pt x="23" y="62"/>
                          <a:pt x="22" y="62"/>
                        </a:cubicBezTo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8" name="Freeform 2625"/>
                  <p:cNvSpPr/>
                  <p:nvPr/>
                </p:nvSpPr>
                <p:spPr bwMode="auto">
                  <a:xfrm>
                    <a:off x="1809" y="1076"/>
                    <a:ext cx="29" cy="43"/>
                  </a:xfrm>
                  <a:custGeom>
                    <a:avLst/>
                    <a:gdLst>
                      <a:gd name="T0" fmla="*/ 6 w 13"/>
                      <a:gd name="T1" fmla="*/ 0 h 19"/>
                      <a:gd name="T2" fmla="*/ 8 w 13"/>
                      <a:gd name="T3" fmla="*/ 3 h 19"/>
                      <a:gd name="T4" fmla="*/ 11 w 13"/>
                      <a:gd name="T5" fmla="*/ 7 h 19"/>
                      <a:gd name="T6" fmla="*/ 7 w 13"/>
                      <a:gd name="T7" fmla="*/ 7 h 19"/>
                      <a:gd name="T8" fmla="*/ 8 w 13"/>
                      <a:gd name="T9" fmla="*/ 9 h 19"/>
                      <a:gd name="T10" fmla="*/ 5 w 13"/>
                      <a:gd name="T11" fmla="*/ 12 h 19"/>
                      <a:gd name="T12" fmla="*/ 5 w 13"/>
                      <a:gd name="T13" fmla="*/ 10 h 19"/>
                      <a:gd name="T14" fmla="*/ 4 w 13"/>
                      <a:gd name="T15" fmla="*/ 11 h 19"/>
                      <a:gd name="T16" fmla="*/ 5 w 13"/>
                      <a:gd name="T17" fmla="*/ 12 h 19"/>
                      <a:gd name="T18" fmla="*/ 3 w 13"/>
                      <a:gd name="T19" fmla="*/ 16 h 19"/>
                      <a:gd name="T20" fmla="*/ 2 w 13"/>
                      <a:gd name="T21" fmla="*/ 13 h 19"/>
                      <a:gd name="T22" fmla="*/ 1 w 13"/>
                      <a:gd name="T23" fmla="*/ 14 h 19"/>
                      <a:gd name="T24" fmla="*/ 1 w 13"/>
                      <a:gd name="T25" fmla="*/ 14 h 19"/>
                      <a:gd name="T26" fmla="*/ 2 w 13"/>
                      <a:gd name="T27" fmla="*/ 14 h 19"/>
                      <a:gd name="T28" fmla="*/ 2 w 13"/>
                      <a:gd name="T29" fmla="*/ 14 h 19"/>
                      <a:gd name="T30" fmla="*/ 1 w 13"/>
                      <a:gd name="T31" fmla="*/ 13 h 19"/>
                      <a:gd name="T32" fmla="*/ 5 w 13"/>
                      <a:gd name="T33" fmla="*/ 18 h 19"/>
                      <a:gd name="T34" fmla="*/ 4 w 13"/>
                      <a:gd name="T35" fmla="*/ 9 h 19"/>
                      <a:gd name="T36" fmla="*/ 4 w 13"/>
                      <a:gd name="T37" fmla="*/ 10 h 19"/>
                      <a:gd name="T38" fmla="*/ 10 w 13"/>
                      <a:gd name="T39" fmla="*/ 14 h 19"/>
                      <a:gd name="T40" fmla="*/ 6 w 13"/>
                      <a:gd name="T41" fmla="*/ 6 h 19"/>
                      <a:gd name="T42" fmla="*/ 6 w 13"/>
                      <a:gd name="T43" fmla="*/ 7 h 19"/>
                      <a:gd name="T44" fmla="*/ 12 w 13"/>
                      <a:gd name="T45" fmla="*/ 8 h 19"/>
                      <a:gd name="T46" fmla="*/ 6 w 13"/>
                      <a:gd name="T47" fmla="*/ 0 h 19"/>
                      <a:gd name="T48" fmla="*/ 6 w 13"/>
                      <a:gd name="T49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3" h="19">
                        <a:moveTo>
                          <a:pt x="6" y="0"/>
                        </a:moveTo>
                        <a:cubicBezTo>
                          <a:pt x="6" y="2"/>
                          <a:pt x="7" y="2"/>
                          <a:pt x="8" y="3"/>
                        </a:cubicBezTo>
                        <a:cubicBezTo>
                          <a:pt x="9" y="4"/>
                          <a:pt x="11" y="5"/>
                          <a:pt x="11" y="7"/>
                        </a:cubicBezTo>
                        <a:cubicBezTo>
                          <a:pt x="9" y="9"/>
                          <a:pt x="8" y="9"/>
                          <a:pt x="7" y="7"/>
                        </a:cubicBezTo>
                        <a:cubicBezTo>
                          <a:pt x="7" y="8"/>
                          <a:pt x="7" y="9"/>
                          <a:pt x="8" y="9"/>
                        </a:cubicBezTo>
                        <a:cubicBezTo>
                          <a:pt x="9" y="11"/>
                          <a:pt x="7" y="15"/>
                          <a:pt x="5" y="12"/>
                        </a:cubicBezTo>
                        <a:cubicBezTo>
                          <a:pt x="5" y="11"/>
                          <a:pt x="5" y="11"/>
                          <a:pt x="5" y="10"/>
                        </a:cubicBezTo>
                        <a:cubicBezTo>
                          <a:pt x="4" y="10"/>
                          <a:pt x="4" y="10"/>
                          <a:pt x="4" y="11"/>
                        </a:cubicBezTo>
                        <a:cubicBezTo>
                          <a:pt x="4" y="11"/>
                          <a:pt x="5" y="12"/>
                          <a:pt x="5" y="12"/>
                        </a:cubicBezTo>
                        <a:cubicBezTo>
                          <a:pt x="6" y="14"/>
                          <a:pt x="5" y="15"/>
                          <a:pt x="3" y="16"/>
                        </a:cubicBezTo>
                        <a:cubicBezTo>
                          <a:pt x="2" y="15"/>
                          <a:pt x="2" y="14"/>
                          <a:pt x="2" y="13"/>
                        </a:cubicBezTo>
                        <a:cubicBezTo>
                          <a:pt x="1" y="13"/>
                          <a:pt x="0" y="13"/>
                          <a:pt x="1" y="14"/>
                        </a:cubicBezTo>
                        <a:cubicBezTo>
                          <a:pt x="1" y="14"/>
                          <a:pt x="1" y="14"/>
                          <a:pt x="1" y="14"/>
                        </a:cubicBezTo>
                        <a:cubicBezTo>
                          <a:pt x="1" y="15"/>
                          <a:pt x="2" y="15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1" y="14"/>
                          <a:pt x="1" y="13"/>
                          <a:pt x="1" y="13"/>
                        </a:cubicBezTo>
                        <a:cubicBezTo>
                          <a:pt x="0" y="16"/>
                          <a:pt x="2" y="19"/>
                          <a:pt x="5" y="18"/>
                        </a:cubicBezTo>
                        <a:cubicBezTo>
                          <a:pt x="9" y="16"/>
                          <a:pt x="6" y="11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12"/>
                          <a:pt x="7" y="17"/>
                          <a:pt x="10" y="14"/>
                        </a:cubicBezTo>
                        <a:cubicBezTo>
                          <a:pt x="12" y="12"/>
                          <a:pt x="8" y="7"/>
                          <a:pt x="6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8"/>
                          <a:pt x="11" y="11"/>
                          <a:pt x="12" y="8"/>
                        </a:cubicBezTo>
                        <a:cubicBezTo>
                          <a:pt x="13" y="4"/>
                          <a:pt x="9" y="2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9" name="Freeform 2626"/>
                  <p:cNvSpPr/>
                  <p:nvPr/>
                </p:nvSpPr>
                <p:spPr bwMode="auto">
                  <a:xfrm>
                    <a:off x="1791" y="1099"/>
                    <a:ext cx="18" cy="18"/>
                  </a:xfrm>
                  <a:custGeom>
                    <a:avLst/>
                    <a:gdLst>
                      <a:gd name="T0" fmla="*/ 7 w 8"/>
                      <a:gd name="T1" fmla="*/ 5 h 8"/>
                      <a:gd name="T2" fmla="*/ 6 w 8"/>
                      <a:gd name="T3" fmla="*/ 6 h 8"/>
                      <a:gd name="T4" fmla="*/ 5 w 8"/>
                      <a:gd name="T5" fmla="*/ 6 h 8"/>
                      <a:gd name="T6" fmla="*/ 4 w 8"/>
                      <a:gd name="T7" fmla="*/ 6 h 8"/>
                      <a:gd name="T8" fmla="*/ 2 w 8"/>
                      <a:gd name="T9" fmla="*/ 5 h 8"/>
                      <a:gd name="T10" fmla="*/ 2 w 8"/>
                      <a:gd name="T11" fmla="*/ 3 h 8"/>
                      <a:gd name="T12" fmla="*/ 1 w 8"/>
                      <a:gd name="T13" fmla="*/ 1 h 8"/>
                      <a:gd name="T14" fmla="*/ 2 w 8"/>
                      <a:gd name="T15" fmla="*/ 6 h 8"/>
                      <a:gd name="T16" fmla="*/ 8 w 8"/>
                      <a:gd name="T17" fmla="*/ 6 h 8"/>
                      <a:gd name="T18" fmla="*/ 7 w 8"/>
                      <a:gd name="T19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" h="8">
                        <a:moveTo>
                          <a:pt x="7" y="5"/>
                        </a:moveTo>
                        <a:cubicBezTo>
                          <a:pt x="6" y="5"/>
                          <a:pt x="6" y="5"/>
                          <a:pt x="6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4" y="6"/>
                          <a:pt x="4" y="6"/>
                        </a:cubicBezTo>
                        <a:cubicBezTo>
                          <a:pt x="3" y="6"/>
                          <a:pt x="3" y="5"/>
                          <a:pt x="2" y="5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4" y="2"/>
                          <a:pt x="2" y="0"/>
                          <a:pt x="1" y="1"/>
                        </a:cubicBezTo>
                        <a:cubicBezTo>
                          <a:pt x="0" y="2"/>
                          <a:pt x="1" y="5"/>
                          <a:pt x="2" y="6"/>
                        </a:cubicBezTo>
                        <a:cubicBezTo>
                          <a:pt x="4" y="7"/>
                          <a:pt x="7" y="8"/>
                          <a:pt x="8" y="6"/>
                        </a:cubicBezTo>
                        <a:cubicBezTo>
                          <a:pt x="8" y="5"/>
                          <a:pt x="7" y="5"/>
                          <a:pt x="7" y="5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0" name="Freeform 2627"/>
                  <p:cNvSpPr/>
                  <p:nvPr/>
                </p:nvSpPr>
                <p:spPr bwMode="auto">
                  <a:xfrm>
                    <a:off x="1793" y="1110"/>
                    <a:ext cx="27" cy="56"/>
                  </a:xfrm>
                  <a:custGeom>
                    <a:avLst/>
                    <a:gdLst>
                      <a:gd name="T0" fmla="*/ 2 w 12"/>
                      <a:gd name="T1" fmla="*/ 2 h 25"/>
                      <a:gd name="T2" fmla="*/ 4 w 12"/>
                      <a:gd name="T3" fmla="*/ 18 h 25"/>
                      <a:gd name="T4" fmla="*/ 11 w 12"/>
                      <a:gd name="T5" fmla="*/ 24 h 25"/>
                      <a:gd name="T6" fmla="*/ 12 w 12"/>
                      <a:gd name="T7" fmla="*/ 23 h 25"/>
                      <a:gd name="T8" fmla="*/ 12 w 12"/>
                      <a:gd name="T9" fmla="*/ 23 h 25"/>
                      <a:gd name="T10" fmla="*/ 11 w 12"/>
                      <a:gd name="T11" fmla="*/ 22 h 25"/>
                      <a:gd name="T12" fmla="*/ 4 w 12"/>
                      <a:gd name="T13" fmla="*/ 15 h 25"/>
                      <a:gd name="T14" fmla="*/ 3 w 12"/>
                      <a:gd name="T15" fmla="*/ 2 h 25"/>
                      <a:gd name="T16" fmla="*/ 2 w 12"/>
                      <a:gd name="T17" fmla="*/ 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25">
                        <a:moveTo>
                          <a:pt x="2" y="2"/>
                        </a:moveTo>
                        <a:cubicBezTo>
                          <a:pt x="0" y="7"/>
                          <a:pt x="2" y="13"/>
                          <a:pt x="4" y="18"/>
                        </a:cubicBezTo>
                        <a:cubicBezTo>
                          <a:pt x="5" y="20"/>
                          <a:pt x="8" y="25"/>
                          <a:pt x="11" y="24"/>
                        </a:cubicBezTo>
                        <a:cubicBezTo>
                          <a:pt x="12" y="24"/>
                          <a:pt x="12" y="24"/>
                          <a:pt x="12" y="23"/>
                        </a:cubicBezTo>
                        <a:cubicBezTo>
                          <a:pt x="12" y="23"/>
                          <a:pt x="12" y="23"/>
                          <a:pt x="12" y="23"/>
                        </a:cubicBezTo>
                        <a:cubicBezTo>
                          <a:pt x="12" y="22"/>
                          <a:pt x="11" y="22"/>
                          <a:pt x="11" y="22"/>
                        </a:cubicBezTo>
                        <a:cubicBezTo>
                          <a:pt x="8" y="24"/>
                          <a:pt x="4" y="16"/>
                          <a:pt x="4" y="15"/>
                        </a:cubicBezTo>
                        <a:cubicBezTo>
                          <a:pt x="2" y="11"/>
                          <a:pt x="1" y="6"/>
                          <a:pt x="3" y="2"/>
                        </a:cubicBezTo>
                        <a:cubicBezTo>
                          <a:pt x="4" y="1"/>
                          <a:pt x="2" y="0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1" name="Freeform 2628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4" cy="11"/>
                  </a:xfrm>
                  <a:custGeom>
                    <a:avLst/>
                    <a:gdLst>
                      <a:gd name="T0" fmla="*/ 2 w 2"/>
                      <a:gd name="T1" fmla="*/ 4 h 5"/>
                      <a:gd name="T2" fmla="*/ 2 w 2"/>
                      <a:gd name="T3" fmla="*/ 5 h 5"/>
                      <a:gd name="T4" fmla="*/ 2 w 2"/>
                      <a:gd name="T5" fmla="*/ 5 h 5"/>
                      <a:gd name="T6" fmla="*/ 2 w 2"/>
                      <a:gd name="T7" fmla="*/ 5 h 5"/>
                      <a:gd name="T8" fmla="*/ 2 w 2"/>
                      <a:gd name="T9" fmla="*/ 5 h 5"/>
                      <a:gd name="T10" fmla="*/ 2 w 2"/>
                      <a:gd name="T11" fmla="*/ 4 h 5"/>
                      <a:gd name="T12" fmla="*/ 2 w 2"/>
                      <a:gd name="T13" fmla="*/ 4 h 5"/>
                      <a:gd name="T14" fmla="*/ 2 w 2"/>
                      <a:gd name="T15" fmla="*/ 4 h 5"/>
                      <a:gd name="T16" fmla="*/ 2 w 2"/>
                      <a:gd name="T17" fmla="*/ 4 h 5"/>
                      <a:gd name="T18" fmla="*/ 2 w 2"/>
                      <a:gd name="T19" fmla="*/ 4 h 5"/>
                      <a:gd name="T20" fmla="*/ 2 w 2"/>
                      <a:gd name="T21" fmla="*/ 4 h 5"/>
                      <a:gd name="T22" fmla="*/ 2 w 2"/>
                      <a:gd name="T23" fmla="*/ 4 h 5"/>
                      <a:gd name="T24" fmla="*/ 1 w 2"/>
                      <a:gd name="T25" fmla="*/ 4 h 5"/>
                      <a:gd name="T26" fmla="*/ 1 w 2"/>
                      <a:gd name="T27" fmla="*/ 4 h 5"/>
                      <a:gd name="T28" fmla="*/ 2 w 2"/>
                      <a:gd name="T29" fmla="*/ 4 h 5"/>
                      <a:gd name="T30" fmla="*/ 2 w 2"/>
                      <a:gd name="T31" fmla="*/ 4 h 5"/>
                      <a:gd name="T32" fmla="*/ 1 w 2"/>
                      <a:gd name="T33" fmla="*/ 1 h 5"/>
                      <a:gd name="T34" fmla="*/ 1 w 2"/>
                      <a:gd name="T35" fmla="*/ 3 h 5"/>
                      <a:gd name="T36" fmla="*/ 1 w 2"/>
                      <a:gd name="T37" fmla="*/ 1 h 5"/>
                      <a:gd name="T38" fmla="*/ 0 w 2"/>
                      <a:gd name="T39" fmla="*/ 0 h 5"/>
                      <a:gd name="T40" fmla="*/ 1 w 2"/>
                      <a:gd name="T41" fmla="*/ 1 h 5"/>
                      <a:gd name="T42" fmla="*/ 1 w 2"/>
                      <a:gd name="T43" fmla="*/ 1 h 5"/>
                      <a:gd name="T44" fmla="*/ 1 w 2"/>
                      <a:gd name="T45" fmla="*/ 0 h 5"/>
                      <a:gd name="T46" fmla="*/ 0 w 2"/>
                      <a:gd name="T4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" h="5">
                        <a:moveTo>
                          <a:pt x="2" y="4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1" y="1"/>
                        </a:move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FCA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2" name="Freeform 2629"/>
                  <p:cNvSpPr>
                    <a:spLocks noEditPoints="1"/>
                  </p:cNvSpPr>
                  <p:nvPr/>
                </p:nvSpPr>
                <p:spPr bwMode="auto">
                  <a:xfrm>
                    <a:off x="1769" y="1146"/>
                    <a:ext cx="20" cy="25"/>
                  </a:xfrm>
                  <a:custGeom>
                    <a:avLst/>
                    <a:gdLst>
                      <a:gd name="T0" fmla="*/ 4 w 9"/>
                      <a:gd name="T1" fmla="*/ 4 h 11"/>
                      <a:gd name="T2" fmla="*/ 4 w 9"/>
                      <a:gd name="T3" fmla="*/ 4 h 11"/>
                      <a:gd name="T4" fmla="*/ 4 w 9"/>
                      <a:gd name="T5" fmla="*/ 3 h 11"/>
                      <a:gd name="T6" fmla="*/ 3 w 9"/>
                      <a:gd name="T7" fmla="*/ 4 h 11"/>
                      <a:gd name="T8" fmla="*/ 3 w 9"/>
                      <a:gd name="T9" fmla="*/ 4 h 11"/>
                      <a:gd name="T10" fmla="*/ 4 w 9"/>
                      <a:gd name="T11" fmla="*/ 4 h 11"/>
                      <a:gd name="T12" fmla="*/ 4 w 9"/>
                      <a:gd name="T13" fmla="*/ 3 h 11"/>
                      <a:gd name="T14" fmla="*/ 3 w 9"/>
                      <a:gd name="T15" fmla="*/ 3 h 11"/>
                      <a:gd name="T16" fmla="*/ 2 w 9"/>
                      <a:gd name="T17" fmla="*/ 1 h 11"/>
                      <a:gd name="T18" fmla="*/ 4 w 9"/>
                      <a:gd name="T19" fmla="*/ 11 h 11"/>
                      <a:gd name="T20" fmla="*/ 8 w 9"/>
                      <a:gd name="T21" fmla="*/ 8 h 11"/>
                      <a:gd name="T22" fmla="*/ 4 w 9"/>
                      <a:gd name="T23" fmla="*/ 4 h 11"/>
                      <a:gd name="T24" fmla="*/ 7 w 9"/>
                      <a:gd name="T25" fmla="*/ 3 h 11"/>
                      <a:gd name="T26" fmla="*/ 3 w 9"/>
                      <a:gd name="T27" fmla="*/ 3 h 11"/>
                      <a:gd name="T28" fmla="*/ 4 w 9"/>
                      <a:gd name="T29" fmla="*/ 3 h 11"/>
                      <a:gd name="T30" fmla="*/ 4 w 9"/>
                      <a:gd name="T31" fmla="*/ 4 h 11"/>
                      <a:gd name="T32" fmla="*/ 4 w 9"/>
                      <a:gd name="T33" fmla="*/ 4 h 11"/>
                      <a:gd name="T34" fmla="*/ 3 w 9"/>
                      <a:gd name="T35" fmla="*/ 4 h 11"/>
                      <a:gd name="T36" fmla="*/ 4 w 9"/>
                      <a:gd name="T37" fmla="*/ 4 h 11"/>
                      <a:gd name="T38" fmla="*/ 4 w 9"/>
                      <a:gd name="T39" fmla="*/ 5 h 11"/>
                      <a:gd name="T40" fmla="*/ 3 w 9"/>
                      <a:gd name="T41" fmla="*/ 6 h 11"/>
                      <a:gd name="T42" fmla="*/ 3 w 9"/>
                      <a:gd name="T43" fmla="*/ 4 h 11"/>
                      <a:gd name="T44" fmla="*/ 3 w 9"/>
                      <a:gd name="T45" fmla="*/ 3 h 11"/>
                      <a:gd name="T46" fmla="*/ 3 w 9"/>
                      <a:gd name="T47" fmla="*/ 2 h 11"/>
                      <a:gd name="T48" fmla="*/ 2 w 9"/>
                      <a:gd name="T49" fmla="*/ 0 h 11"/>
                      <a:gd name="T50" fmla="*/ 2 w 9"/>
                      <a:gd name="T51" fmla="*/ 0 h 11"/>
                      <a:gd name="T52" fmla="*/ 1 w 9"/>
                      <a:gd name="T53" fmla="*/ 2 h 11"/>
                      <a:gd name="T54" fmla="*/ 1 w 9"/>
                      <a:gd name="T55" fmla="*/ 3 h 11"/>
                      <a:gd name="T56" fmla="*/ 0 w 9"/>
                      <a:gd name="T57" fmla="*/ 3 h 11"/>
                      <a:gd name="T58" fmla="*/ 1 w 9"/>
                      <a:gd name="T59" fmla="*/ 4 h 11"/>
                      <a:gd name="T60" fmla="*/ 2 w 9"/>
                      <a:gd name="T61" fmla="*/ 7 h 11"/>
                      <a:gd name="T62" fmla="*/ 2 w 9"/>
                      <a:gd name="T63" fmla="*/ 8 h 11"/>
                      <a:gd name="T64" fmla="*/ 4 w 9"/>
                      <a:gd name="T65" fmla="*/ 9 h 11"/>
                      <a:gd name="T66" fmla="*/ 6 w 9"/>
                      <a:gd name="T67" fmla="*/ 9 h 11"/>
                      <a:gd name="T68" fmla="*/ 7 w 9"/>
                      <a:gd name="T69" fmla="*/ 9 h 11"/>
                      <a:gd name="T70" fmla="*/ 7 w 9"/>
                      <a:gd name="T71" fmla="*/ 6 h 11"/>
                      <a:gd name="T72" fmla="*/ 8 w 9"/>
                      <a:gd name="T73" fmla="*/ 6 h 11"/>
                      <a:gd name="T74" fmla="*/ 6 w 9"/>
                      <a:gd name="T75" fmla="*/ 4 h 11"/>
                      <a:gd name="T76" fmla="*/ 6 w 9"/>
                      <a:gd name="T77" fmla="*/ 4 h 11"/>
                      <a:gd name="T78" fmla="*/ 5 w 9"/>
                      <a:gd name="T79" fmla="*/ 2 h 11"/>
                      <a:gd name="T80" fmla="*/ 4 w 9"/>
                      <a:gd name="T81" fmla="*/ 3 h 11"/>
                      <a:gd name="T82" fmla="*/ 4 w 9"/>
                      <a:gd name="T83" fmla="*/ 1 h 11"/>
                      <a:gd name="T84" fmla="*/ 5 w 9"/>
                      <a:gd name="T85" fmla="*/ 2 h 11"/>
                      <a:gd name="T86" fmla="*/ 6 w 9"/>
                      <a:gd name="T87" fmla="*/ 3 h 11"/>
                      <a:gd name="T88" fmla="*/ 8 w 9"/>
                      <a:gd name="T89" fmla="*/ 4 h 11"/>
                      <a:gd name="T90" fmla="*/ 8 w 9"/>
                      <a:gd name="T91" fmla="*/ 6 h 11"/>
                      <a:gd name="T92" fmla="*/ 8 w 9"/>
                      <a:gd name="T93" fmla="*/ 8 h 11"/>
                      <a:gd name="T94" fmla="*/ 8 w 9"/>
                      <a:gd name="T95" fmla="*/ 9 h 11"/>
                      <a:gd name="T96" fmla="*/ 6 w 9"/>
                      <a:gd name="T97" fmla="*/ 10 h 11"/>
                      <a:gd name="T98" fmla="*/ 5 w 9"/>
                      <a:gd name="T99" fmla="*/ 10 h 11"/>
                      <a:gd name="T100" fmla="*/ 5 w 9"/>
                      <a:gd name="T101" fmla="*/ 11 h 11"/>
                      <a:gd name="T102" fmla="*/ 5 w 9"/>
                      <a:gd name="T103" fmla="*/ 11 h 11"/>
                      <a:gd name="T104" fmla="*/ 6 w 9"/>
                      <a:gd name="T105" fmla="*/ 11 h 11"/>
                      <a:gd name="T106" fmla="*/ 7 w 9"/>
                      <a:gd name="T107" fmla="*/ 2 h 11"/>
                      <a:gd name="T108" fmla="*/ 6 w 9"/>
                      <a:gd name="T109" fmla="*/ 1 h 11"/>
                      <a:gd name="T110" fmla="*/ 5 w 9"/>
                      <a:gd name="T111" fmla="*/ 0 h 11"/>
                      <a:gd name="T112" fmla="*/ 3 w 9"/>
                      <a:gd name="T11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9" h="11">
                        <a:moveTo>
                          <a:pt x="4" y="5"/>
                        </a:move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3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3" y="3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4"/>
                          <a:pt x="4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6" y="11"/>
                        </a:move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moveTo>
                          <a:pt x="4" y="11"/>
                        </a:move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moveTo>
                          <a:pt x="5" y="10"/>
                        </a:move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moveTo>
                          <a:pt x="8" y="8"/>
                        </a:move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7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7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4" y="4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2" y="4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3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9"/>
                          <a:pt x="7" y="9"/>
                          <a:pt x="6" y="9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6" y="5"/>
                          <a:pt x="6" y="5"/>
                        </a:cubicBezTo>
                        <a:cubicBezTo>
                          <a:pt x="7" y="5"/>
                          <a:pt x="7" y="5"/>
                          <a:pt x="7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7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3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5" y="3"/>
                          <a:pt x="6" y="3"/>
                        </a:cubicBezTo>
                        <a:cubicBezTo>
                          <a:pt x="6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7" y="3"/>
                          <a:pt x="7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7" y="6"/>
                          <a:pt x="8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8" y="6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8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8" y="8"/>
                          <a:pt x="7" y="8"/>
                          <a:pt x="8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6" y="10"/>
                          <a:pt x="6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7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8" y="10"/>
                          <a:pt x="9" y="8"/>
                          <a:pt x="9" y="5"/>
                        </a:cubicBezTo>
                        <a:cubicBezTo>
                          <a:pt x="8" y="4"/>
                          <a:pt x="8" y="4"/>
                          <a:pt x="8" y="3"/>
                        </a:cubicBezTo>
                        <a:cubicBezTo>
                          <a:pt x="7" y="3"/>
                          <a:pt x="7" y="3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0"/>
                          <a:pt x="6" y="0"/>
                        </a:cubicBezTo>
                        <a:cubicBezTo>
                          <a:pt x="6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3" name="Freeform 2630"/>
                  <p:cNvSpPr/>
                  <p:nvPr/>
                </p:nvSpPr>
                <p:spPr bwMode="auto">
                  <a:xfrm>
                    <a:off x="1771" y="116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FCA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4" name="Freeform 2631"/>
                  <p:cNvSpPr>
                    <a:spLocks noEditPoints="1"/>
                  </p:cNvSpPr>
                  <p:nvPr/>
                </p:nvSpPr>
                <p:spPr bwMode="auto">
                  <a:xfrm>
                    <a:off x="1773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5" name="Rectangle 2632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6" name="Freeform 2633"/>
                  <p:cNvSpPr/>
                  <p:nvPr/>
                </p:nvSpPr>
                <p:spPr bwMode="auto">
                  <a:xfrm>
                    <a:off x="1778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7" name="Freeform 2634"/>
                  <p:cNvSpPr/>
                  <p:nvPr/>
                </p:nvSpPr>
                <p:spPr bwMode="auto">
                  <a:xfrm>
                    <a:off x="1778" y="1171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0 w 1"/>
                      <a:gd name="T3" fmla="*/ 0 h 1"/>
                      <a:gd name="T4" fmla="*/ 0 w 1"/>
                      <a:gd name="T5" fmla="*/ 0 h 1"/>
                      <a:gd name="T6" fmla="*/ 0 w 1"/>
                      <a:gd name="T7" fmla="*/ 0 h 1"/>
                      <a:gd name="T8" fmla="*/ 0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1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8" name="Freeform 2635"/>
                  <p:cNvSpPr/>
                  <p:nvPr/>
                </p:nvSpPr>
                <p:spPr bwMode="auto">
                  <a:xfrm>
                    <a:off x="1780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9" name="Freeform 2636"/>
                  <p:cNvSpPr/>
                  <p:nvPr/>
                </p:nvSpPr>
                <p:spPr bwMode="auto">
                  <a:xfrm>
                    <a:off x="1780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0" name="Freeform 2637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1" name="Freeform 2638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2" name="Freeform 2639"/>
                  <p:cNvSpPr/>
                  <p:nvPr/>
                </p:nvSpPr>
                <p:spPr bwMode="auto">
                  <a:xfrm>
                    <a:off x="1782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3" name="Freeform 2640"/>
                  <p:cNvSpPr/>
                  <p:nvPr/>
                </p:nvSpPr>
                <p:spPr bwMode="auto">
                  <a:xfrm>
                    <a:off x="1782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4" name="Freeform 2641"/>
                  <p:cNvSpPr/>
                  <p:nvPr/>
                </p:nvSpPr>
                <p:spPr bwMode="auto">
                  <a:xfrm>
                    <a:off x="1780" y="11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2 w 2"/>
                      <a:gd name="T7" fmla="*/ 0 h 2"/>
                      <a:gd name="T8" fmla="*/ 2 w 2"/>
                      <a:gd name="T9" fmla="*/ 0 h 2"/>
                      <a:gd name="T10" fmla="*/ 0 w 2"/>
                      <a:gd name="T11" fmla="*/ 0 h 2"/>
                      <a:gd name="T12" fmla="*/ 2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5" name="Freeform 2642"/>
                  <p:cNvSpPr/>
                  <p:nvPr/>
                </p:nvSpPr>
                <p:spPr bwMode="auto">
                  <a:xfrm>
                    <a:off x="1780" y="11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2 w 2"/>
                      <a:gd name="T7" fmla="*/ 0 h 2"/>
                      <a:gd name="T8" fmla="*/ 2 w 2"/>
                      <a:gd name="T9" fmla="*/ 0 h 2"/>
                      <a:gd name="T10" fmla="*/ 0 w 2"/>
                      <a:gd name="T11" fmla="*/ 0 h 2"/>
                      <a:gd name="T12" fmla="*/ 2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6" name="Rectangle 2643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7" name="Rectangle 2644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71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8" name="Freeform 2645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9" name="Freeform 2646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0" name="Freeform 2647"/>
                  <p:cNvSpPr/>
                  <p:nvPr/>
                </p:nvSpPr>
                <p:spPr bwMode="auto">
                  <a:xfrm>
                    <a:off x="1782" y="117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0 h 1"/>
                      <a:gd name="T4" fmla="*/ 0 w 1"/>
                      <a:gd name="T5" fmla="*/ 0 h 1"/>
                      <a:gd name="T6" fmla="*/ 1 w 1"/>
                      <a:gd name="T7" fmla="*/ 1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0 w 1"/>
                      <a:gd name="T1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1" name="Freeform 2648"/>
                  <p:cNvSpPr/>
                  <p:nvPr/>
                </p:nvSpPr>
                <p:spPr bwMode="auto">
                  <a:xfrm>
                    <a:off x="1787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2" name="Freeform 2649"/>
                  <p:cNvSpPr/>
                  <p:nvPr/>
                </p:nvSpPr>
                <p:spPr bwMode="auto">
                  <a:xfrm>
                    <a:off x="1787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3" name="Freeform 2650"/>
                  <p:cNvSpPr/>
                  <p:nvPr/>
                </p:nvSpPr>
                <p:spPr bwMode="auto">
                  <a:xfrm>
                    <a:off x="1784" y="1169"/>
                    <a:ext cx="5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1 w 2"/>
                      <a:gd name="T3" fmla="*/ 1 h 1"/>
                      <a:gd name="T4" fmla="*/ 1 w 2"/>
                      <a:gd name="T5" fmla="*/ 0 h 1"/>
                      <a:gd name="T6" fmla="*/ 1 w 2"/>
                      <a:gd name="T7" fmla="*/ 1 h 1"/>
                      <a:gd name="T8" fmla="*/ 0 w 2"/>
                      <a:gd name="T9" fmla="*/ 0 h 1"/>
                      <a:gd name="T10" fmla="*/ 0 w 2"/>
                      <a:gd name="T11" fmla="*/ 1 h 1"/>
                      <a:gd name="T12" fmla="*/ 0 w 2"/>
                      <a:gd name="T13" fmla="*/ 1 h 1"/>
                      <a:gd name="T14" fmla="*/ 0 w 2"/>
                      <a:gd name="T15" fmla="*/ 1 h 1"/>
                      <a:gd name="T16" fmla="*/ 1 w 2"/>
                      <a:gd name="T17" fmla="*/ 1 h 1"/>
                      <a:gd name="T18" fmla="*/ 1 w 2"/>
                      <a:gd name="T19" fmla="*/ 1 h 1"/>
                      <a:gd name="T20" fmla="*/ 2 w 2"/>
                      <a:gd name="T21" fmla="*/ 1 h 1"/>
                      <a:gd name="T22" fmla="*/ 1 w 2"/>
                      <a:gd name="T2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4" name="Rectangle 2651"/>
                  <p:cNvSpPr>
                    <a:spLocks noChangeArrowheads="1"/>
                  </p:cNvSpPr>
                  <p:nvPr/>
                </p:nvSpPr>
                <p:spPr bwMode="auto">
                  <a:xfrm>
                    <a:off x="1789" y="116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5" name="Freeform 2652"/>
                  <p:cNvSpPr/>
                  <p:nvPr/>
                </p:nvSpPr>
                <p:spPr bwMode="auto">
                  <a:xfrm>
                    <a:off x="1789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6" name="Freeform 2653"/>
                  <p:cNvSpPr/>
                  <p:nvPr/>
                </p:nvSpPr>
                <p:spPr bwMode="auto">
                  <a:xfrm>
                    <a:off x="1787" y="1166"/>
                    <a:ext cx="4" cy="3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1 h 1"/>
                      <a:gd name="T6" fmla="*/ 0 w 2"/>
                      <a:gd name="T7" fmla="*/ 1 h 1"/>
                      <a:gd name="T8" fmla="*/ 1 w 2"/>
                      <a:gd name="T9" fmla="*/ 1 h 1"/>
                      <a:gd name="T10" fmla="*/ 1 w 2"/>
                      <a:gd name="T11" fmla="*/ 1 h 1"/>
                      <a:gd name="T12" fmla="*/ 1 w 2"/>
                      <a:gd name="T13" fmla="*/ 0 h 1"/>
                      <a:gd name="T14" fmla="*/ 1 w 2"/>
                      <a:gd name="T15" fmla="*/ 0 h 1"/>
                      <a:gd name="T16" fmla="*/ 1 w 2"/>
                      <a:gd name="T17" fmla="*/ 0 h 1"/>
                      <a:gd name="T18" fmla="*/ 1 w 2"/>
                      <a:gd name="T19" fmla="*/ 1 h 1"/>
                      <a:gd name="T20" fmla="*/ 1 w 2"/>
                      <a:gd name="T21" fmla="*/ 0 h 1"/>
                      <a:gd name="T22" fmla="*/ 1 w 2"/>
                      <a:gd name="T23" fmla="*/ 0 h 1"/>
                      <a:gd name="T24" fmla="*/ 1 w 2"/>
                      <a:gd name="T2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7" name="Freeform 2654"/>
                  <p:cNvSpPr/>
                  <p:nvPr/>
                </p:nvSpPr>
                <p:spPr bwMode="auto">
                  <a:xfrm>
                    <a:off x="1787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8" name="Freeform 2655"/>
                  <p:cNvSpPr/>
                  <p:nvPr/>
                </p:nvSpPr>
                <p:spPr bwMode="auto">
                  <a:xfrm>
                    <a:off x="1787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9" name="Freeform 2656"/>
                  <p:cNvSpPr/>
                  <p:nvPr/>
                </p:nvSpPr>
                <p:spPr bwMode="auto">
                  <a:xfrm>
                    <a:off x="1789" y="11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0" name="Freeform 2657"/>
                  <p:cNvSpPr/>
                  <p:nvPr/>
                </p:nvSpPr>
                <p:spPr bwMode="auto">
                  <a:xfrm>
                    <a:off x="1789" y="11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1" name="Freeform 2658"/>
                  <p:cNvSpPr/>
                  <p:nvPr/>
                </p:nvSpPr>
                <p:spPr bwMode="auto">
                  <a:xfrm>
                    <a:off x="1789" y="1164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2" name="Freeform 2659"/>
                  <p:cNvSpPr/>
                  <p:nvPr/>
                </p:nvSpPr>
                <p:spPr bwMode="auto">
                  <a:xfrm>
                    <a:off x="1789" y="1164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3" name="Freeform 2660"/>
                  <p:cNvSpPr/>
                  <p:nvPr/>
                </p:nvSpPr>
                <p:spPr bwMode="auto">
                  <a:xfrm>
                    <a:off x="1784" y="1146"/>
                    <a:ext cx="7" cy="20"/>
                  </a:xfrm>
                  <a:custGeom>
                    <a:avLst/>
                    <a:gdLst>
                      <a:gd name="T0" fmla="*/ 1 w 3"/>
                      <a:gd name="T1" fmla="*/ 0 h 9"/>
                      <a:gd name="T2" fmla="*/ 1 w 3"/>
                      <a:gd name="T3" fmla="*/ 1 h 9"/>
                      <a:gd name="T4" fmla="*/ 0 w 3"/>
                      <a:gd name="T5" fmla="*/ 1 h 9"/>
                      <a:gd name="T6" fmla="*/ 0 w 3"/>
                      <a:gd name="T7" fmla="*/ 1 h 9"/>
                      <a:gd name="T8" fmla="*/ 0 w 3"/>
                      <a:gd name="T9" fmla="*/ 1 h 9"/>
                      <a:gd name="T10" fmla="*/ 0 w 3"/>
                      <a:gd name="T11" fmla="*/ 1 h 9"/>
                      <a:gd name="T12" fmla="*/ 0 w 3"/>
                      <a:gd name="T13" fmla="*/ 2 h 9"/>
                      <a:gd name="T14" fmla="*/ 0 w 3"/>
                      <a:gd name="T15" fmla="*/ 2 h 9"/>
                      <a:gd name="T16" fmla="*/ 0 w 3"/>
                      <a:gd name="T17" fmla="*/ 2 h 9"/>
                      <a:gd name="T18" fmla="*/ 0 w 3"/>
                      <a:gd name="T19" fmla="*/ 2 h 9"/>
                      <a:gd name="T20" fmla="*/ 1 w 3"/>
                      <a:gd name="T21" fmla="*/ 3 h 9"/>
                      <a:gd name="T22" fmla="*/ 1 w 3"/>
                      <a:gd name="T23" fmla="*/ 3 h 9"/>
                      <a:gd name="T24" fmla="*/ 1 w 3"/>
                      <a:gd name="T25" fmla="*/ 3 h 9"/>
                      <a:gd name="T26" fmla="*/ 1 w 3"/>
                      <a:gd name="T27" fmla="*/ 3 h 9"/>
                      <a:gd name="T28" fmla="*/ 2 w 3"/>
                      <a:gd name="T29" fmla="*/ 6 h 9"/>
                      <a:gd name="T30" fmla="*/ 2 w 3"/>
                      <a:gd name="T31" fmla="*/ 7 h 9"/>
                      <a:gd name="T32" fmla="*/ 2 w 3"/>
                      <a:gd name="T33" fmla="*/ 7 h 9"/>
                      <a:gd name="T34" fmla="*/ 2 w 3"/>
                      <a:gd name="T35" fmla="*/ 7 h 9"/>
                      <a:gd name="T36" fmla="*/ 2 w 3"/>
                      <a:gd name="T37" fmla="*/ 8 h 9"/>
                      <a:gd name="T38" fmla="*/ 2 w 3"/>
                      <a:gd name="T39" fmla="*/ 8 h 9"/>
                      <a:gd name="T40" fmla="*/ 2 w 3"/>
                      <a:gd name="T41" fmla="*/ 8 h 9"/>
                      <a:gd name="T42" fmla="*/ 2 w 3"/>
                      <a:gd name="T43" fmla="*/ 8 h 9"/>
                      <a:gd name="T44" fmla="*/ 2 w 3"/>
                      <a:gd name="T45" fmla="*/ 8 h 9"/>
                      <a:gd name="T46" fmla="*/ 2 w 3"/>
                      <a:gd name="T47" fmla="*/ 8 h 9"/>
                      <a:gd name="T48" fmla="*/ 2 w 3"/>
                      <a:gd name="T49" fmla="*/ 8 h 9"/>
                      <a:gd name="T50" fmla="*/ 3 w 3"/>
                      <a:gd name="T51" fmla="*/ 8 h 9"/>
                      <a:gd name="T52" fmla="*/ 3 w 3"/>
                      <a:gd name="T53" fmla="*/ 9 h 9"/>
                      <a:gd name="T54" fmla="*/ 2 w 3"/>
                      <a:gd name="T55" fmla="*/ 6 h 9"/>
                      <a:gd name="T56" fmla="*/ 3 w 3"/>
                      <a:gd name="T57" fmla="*/ 6 h 9"/>
                      <a:gd name="T58" fmla="*/ 3 w 3"/>
                      <a:gd name="T59" fmla="*/ 5 h 9"/>
                      <a:gd name="T60" fmla="*/ 3 w 3"/>
                      <a:gd name="T61" fmla="*/ 5 h 9"/>
                      <a:gd name="T62" fmla="*/ 2 w 3"/>
                      <a:gd name="T63" fmla="*/ 4 h 9"/>
                      <a:gd name="T64" fmla="*/ 2 w 3"/>
                      <a:gd name="T65" fmla="*/ 4 h 9"/>
                      <a:gd name="T66" fmla="*/ 2 w 3"/>
                      <a:gd name="T67" fmla="*/ 4 h 9"/>
                      <a:gd name="T68" fmla="*/ 2 w 3"/>
                      <a:gd name="T69" fmla="*/ 4 h 9"/>
                      <a:gd name="T70" fmla="*/ 2 w 3"/>
                      <a:gd name="T71" fmla="*/ 4 h 9"/>
                      <a:gd name="T72" fmla="*/ 2 w 3"/>
                      <a:gd name="T73" fmla="*/ 3 h 9"/>
                      <a:gd name="T74" fmla="*/ 1 w 3"/>
                      <a:gd name="T75" fmla="*/ 4 h 9"/>
                      <a:gd name="T76" fmla="*/ 2 w 3"/>
                      <a:gd name="T77" fmla="*/ 3 h 9"/>
                      <a:gd name="T78" fmla="*/ 2 w 3"/>
                      <a:gd name="T79" fmla="*/ 3 h 9"/>
                      <a:gd name="T80" fmla="*/ 1 w 3"/>
                      <a:gd name="T81" fmla="*/ 3 h 9"/>
                      <a:gd name="T82" fmla="*/ 2 w 3"/>
                      <a:gd name="T83" fmla="*/ 3 h 9"/>
                      <a:gd name="T84" fmla="*/ 1 w 3"/>
                      <a:gd name="T85" fmla="*/ 2 h 9"/>
                      <a:gd name="T86" fmla="*/ 1 w 3"/>
                      <a:gd name="T87" fmla="*/ 2 h 9"/>
                      <a:gd name="T88" fmla="*/ 1 w 3"/>
                      <a:gd name="T89" fmla="*/ 2 h 9"/>
                      <a:gd name="T90" fmla="*/ 1 w 3"/>
                      <a:gd name="T91" fmla="*/ 1 h 9"/>
                      <a:gd name="T92" fmla="*/ 1 w 3"/>
                      <a:gd name="T93" fmla="*/ 2 h 9"/>
                      <a:gd name="T94" fmla="*/ 1 w 3"/>
                      <a:gd name="T95" fmla="*/ 1 h 9"/>
                      <a:gd name="T96" fmla="*/ 0 w 3"/>
                      <a:gd name="T97" fmla="*/ 1 h 9"/>
                      <a:gd name="T98" fmla="*/ 1 w 3"/>
                      <a:gd name="T9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" h="9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5"/>
                          <a:pt x="2" y="6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2" y="8"/>
                          <a:pt x="3" y="9"/>
                        </a:cubicBezTo>
                        <a:cubicBezTo>
                          <a:pt x="3" y="8"/>
                          <a:pt x="2" y="7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2" y="5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4" name="Freeform 2661"/>
                  <p:cNvSpPr/>
                  <p:nvPr/>
                </p:nvSpPr>
                <p:spPr bwMode="auto">
                  <a:xfrm>
                    <a:off x="1787" y="114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5" name="Freeform 2662"/>
                  <p:cNvSpPr/>
                  <p:nvPr/>
                </p:nvSpPr>
                <p:spPr bwMode="auto">
                  <a:xfrm>
                    <a:off x="1787" y="114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6" name="Freeform 2663"/>
                  <p:cNvSpPr/>
                  <p:nvPr/>
                </p:nvSpPr>
                <p:spPr bwMode="auto">
                  <a:xfrm>
                    <a:off x="1787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7" name="Freeform 2664"/>
                  <p:cNvSpPr/>
                  <p:nvPr/>
                </p:nvSpPr>
                <p:spPr bwMode="auto">
                  <a:xfrm>
                    <a:off x="1787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8" name="Rectangle 2665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9" name="Rectangle 2666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53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0" name="Freeform 2667"/>
                  <p:cNvSpPr/>
                  <p:nvPr/>
                </p:nvSpPr>
                <p:spPr bwMode="auto">
                  <a:xfrm>
                    <a:off x="178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1" name="Freeform 2668"/>
                  <p:cNvSpPr/>
                  <p:nvPr/>
                </p:nvSpPr>
                <p:spPr bwMode="auto">
                  <a:xfrm>
                    <a:off x="178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2" name="Freeform 2669"/>
                  <p:cNvSpPr/>
                  <p:nvPr/>
                </p:nvSpPr>
                <p:spPr bwMode="auto">
                  <a:xfrm>
                    <a:off x="1789" y="115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3" name="Freeform 2670"/>
                  <p:cNvSpPr/>
                  <p:nvPr/>
                </p:nvSpPr>
                <p:spPr bwMode="auto">
                  <a:xfrm>
                    <a:off x="1789" y="115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4" name="Rectangle 2671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48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5" name="Freeform 2672"/>
                  <p:cNvSpPr/>
                  <p:nvPr/>
                </p:nvSpPr>
                <p:spPr bwMode="auto">
                  <a:xfrm>
                    <a:off x="1787" y="114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6" name="Freeform 2673"/>
                  <p:cNvSpPr/>
                  <p:nvPr/>
                </p:nvSpPr>
                <p:spPr bwMode="auto">
                  <a:xfrm>
                    <a:off x="1775" y="1144"/>
                    <a:ext cx="9" cy="4"/>
                  </a:xfrm>
                  <a:custGeom>
                    <a:avLst/>
                    <a:gdLst>
                      <a:gd name="T0" fmla="*/ 2 w 4"/>
                      <a:gd name="T1" fmla="*/ 0 h 2"/>
                      <a:gd name="T2" fmla="*/ 2 w 4"/>
                      <a:gd name="T3" fmla="*/ 0 h 2"/>
                      <a:gd name="T4" fmla="*/ 2 w 4"/>
                      <a:gd name="T5" fmla="*/ 0 h 2"/>
                      <a:gd name="T6" fmla="*/ 2 w 4"/>
                      <a:gd name="T7" fmla="*/ 0 h 2"/>
                      <a:gd name="T8" fmla="*/ 2 w 4"/>
                      <a:gd name="T9" fmla="*/ 1 h 2"/>
                      <a:gd name="T10" fmla="*/ 1 w 4"/>
                      <a:gd name="T11" fmla="*/ 0 h 2"/>
                      <a:gd name="T12" fmla="*/ 1 w 4"/>
                      <a:gd name="T13" fmla="*/ 0 h 2"/>
                      <a:gd name="T14" fmla="*/ 1 w 4"/>
                      <a:gd name="T15" fmla="*/ 0 h 2"/>
                      <a:gd name="T16" fmla="*/ 1 w 4"/>
                      <a:gd name="T17" fmla="*/ 0 h 2"/>
                      <a:gd name="T18" fmla="*/ 0 w 4"/>
                      <a:gd name="T19" fmla="*/ 0 h 2"/>
                      <a:gd name="T20" fmla="*/ 0 w 4"/>
                      <a:gd name="T21" fmla="*/ 0 h 2"/>
                      <a:gd name="T22" fmla="*/ 0 w 4"/>
                      <a:gd name="T23" fmla="*/ 0 h 2"/>
                      <a:gd name="T24" fmla="*/ 0 w 4"/>
                      <a:gd name="T25" fmla="*/ 0 h 2"/>
                      <a:gd name="T26" fmla="*/ 0 w 4"/>
                      <a:gd name="T27" fmla="*/ 1 h 2"/>
                      <a:gd name="T28" fmla="*/ 0 w 4"/>
                      <a:gd name="T29" fmla="*/ 0 h 2"/>
                      <a:gd name="T30" fmla="*/ 0 w 4"/>
                      <a:gd name="T31" fmla="*/ 1 h 2"/>
                      <a:gd name="T32" fmla="*/ 0 w 4"/>
                      <a:gd name="T33" fmla="*/ 1 h 2"/>
                      <a:gd name="T34" fmla="*/ 0 w 4"/>
                      <a:gd name="T35" fmla="*/ 1 h 2"/>
                      <a:gd name="T36" fmla="*/ 0 w 4"/>
                      <a:gd name="T37" fmla="*/ 1 h 2"/>
                      <a:gd name="T38" fmla="*/ 0 w 4"/>
                      <a:gd name="T39" fmla="*/ 1 h 2"/>
                      <a:gd name="T40" fmla="*/ 0 w 4"/>
                      <a:gd name="T41" fmla="*/ 1 h 2"/>
                      <a:gd name="T42" fmla="*/ 1 w 4"/>
                      <a:gd name="T43" fmla="*/ 1 h 2"/>
                      <a:gd name="T44" fmla="*/ 1 w 4"/>
                      <a:gd name="T45" fmla="*/ 1 h 2"/>
                      <a:gd name="T46" fmla="*/ 1 w 4"/>
                      <a:gd name="T47" fmla="*/ 1 h 2"/>
                      <a:gd name="T48" fmla="*/ 1 w 4"/>
                      <a:gd name="T49" fmla="*/ 1 h 2"/>
                      <a:gd name="T50" fmla="*/ 1 w 4"/>
                      <a:gd name="T51" fmla="*/ 1 h 2"/>
                      <a:gd name="T52" fmla="*/ 1 w 4"/>
                      <a:gd name="T53" fmla="*/ 1 h 2"/>
                      <a:gd name="T54" fmla="*/ 2 w 4"/>
                      <a:gd name="T55" fmla="*/ 1 h 2"/>
                      <a:gd name="T56" fmla="*/ 2 w 4"/>
                      <a:gd name="T57" fmla="*/ 1 h 2"/>
                      <a:gd name="T58" fmla="*/ 3 w 4"/>
                      <a:gd name="T59" fmla="*/ 1 h 2"/>
                      <a:gd name="T60" fmla="*/ 2 w 4"/>
                      <a:gd name="T61" fmla="*/ 1 h 2"/>
                      <a:gd name="T62" fmla="*/ 2 w 4"/>
                      <a:gd name="T63" fmla="*/ 1 h 2"/>
                      <a:gd name="T64" fmla="*/ 2 w 4"/>
                      <a:gd name="T65" fmla="*/ 1 h 2"/>
                      <a:gd name="T66" fmla="*/ 3 w 4"/>
                      <a:gd name="T67" fmla="*/ 1 h 2"/>
                      <a:gd name="T68" fmla="*/ 3 w 4"/>
                      <a:gd name="T69" fmla="*/ 1 h 2"/>
                      <a:gd name="T70" fmla="*/ 3 w 4"/>
                      <a:gd name="T71" fmla="*/ 1 h 2"/>
                      <a:gd name="T72" fmla="*/ 3 w 4"/>
                      <a:gd name="T73" fmla="*/ 1 h 2"/>
                      <a:gd name="T74" fmla="*/ 3 w 4"/>
                      <a:gd name="T75" fmla="*/ 2 h 2"/>
                      <a:gd name="T76" fmla="*/ 3 w 4"/>
                      <a:gd name="T77" fmla="*/ 2 h 2"/>
                      <a:gd name="T78" fmla="*/ 3 w 4"/>
                      <a:gd name="T79" fmla="*/ 2 h 2"/>
                      <a:gd name="T80" fmla="*/ 3 w 4"/>
                      <a:gd name="T81" fmla="*/ 2 h 2"/>
                      <a:gd name="T82" fmla="*/ 3 w 4"/>
                      <a:gd name="T83" fmla="*/ 2 h 2"/>
                      <a:gd name="T84" fmla="*/ 4 w 4"/>
                      <a:gd name="T85" fmla="*/ 2 h 2"/>
                      <a:gd name="T86" fmla="*/ 4 w 4"/>
                      <a:gd name="T87" fmla="*/ 1 h 2"/>
                      <a:gd name="T88" fmla="*/ 4 w 4"/>
                      <a:gd name="T89" fmla="*/ 1 h 2"/>
                      <a:gd name="T90" fmla="*/ 4 w 4"/>
                      <a:gd name="T91" fmla="*/ 1 h 2"/>
                      <a:gd name="T92" fmla="*/ 4 w 4"/>
                      <a:gd name="T93" fmla="*/ 1 h 2"/>
                      <a:gd name="T94" fmla="*/ 4 w 4"/>
                      <a:gd name="T95" fmla="*/ 1 h 2"/>
                      <a:gd name="T96" fmla="*/ 4 w 4"/>
                      <a:gd name="T97" fmla="*/ 1 h 2"/>
                      <a:gd name="T98" fmla="*/ 3 w 4"/>
                      <a:gd name="T99" fmla="*/ 1 h 2"/>
                      <a:gd name="T100" fmla="*/ 3 w 4"/>
                      <a:gd name="T101" fmla="*/ 1 h 2"/>
                      <a:gd name="T102" fmla="*/ 3 w 4"/>
                      <a:gd name="T103" fmla="*/ 1 h 2"/>
                      <a:gd name="T104" fmla="*/ 3 w 4"/>
                      <a:gd name="T105" fmla="*/ 1 h 2"/>
                      <a:gd name="T106" fmla="*/ 3 w 4"/>
                      <a:gd name="T107" fmla="*/ 1 h 2"/>
                      <a:gd name="T108" fmla="*/ 3 w 4"/>
                      <a:gd name="T109" fmla="*/ 1 h 2"/>
                      <a:gd name="T110" fmla="*/ 3 w 4"/>
                      <a:gd name="T111" fmla="*/ 1 h 2"/>
                      <a:gd name="T112" fmla="*/ 3 w 4"/>
                      <a:gd name="T113" fmla="*/ 1 h 2"/>
                      <a:gd name="T114" fmla="*/ 3 w 4"/>
                      <a:gd name="T115" fmla="*/ 0 h 2"/>
                      <a:gd name="T116" fmla="*/ 3 w 4"/>
                      <a:gd name="T117" fmla="*/ 1 h 2"/>
                      <a:gd name="T118" fmla="*/ 2 w 4"/>
                      <a:gd name="T11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7" name="Freeform 2674"/>
                  <p:cNvSpPr/>
                  <p:nvPr/>
                </p:nvSpPr>
                <p:spPr bwMode="auto">
                  <a:xfrm>
                    <a:off x="1782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8" name="Freeform 2675"/>
                  <p:cNvSpPr/>
                  <p:nvPr/>
                </p:nvSpPr>
                <p:spPr bwMode="auto">
                  <a:xfrm>
                    <a:off x="1782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9" name="Freeform 2676"/>
                  <p:cNvSpPr/>
                  <p:nvPr/>
                </p:nvSpPr>
                <p:spPr bwMode="auto">
                  <a:xfrm>
                    <a:off x="1769" y="1144"/>
                    <a:ext cx="4" cy="7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1 w 2"/>
                      <a:gd name="T5" fmla="*/ 0 h 3"/>
                      <a:gd name="T6" fmla="*/ 1 w 2"/>
                      <a:gd name="T7" fmla="*/ 0 h 3"/>
                      <a:gd name="T8" fmla="*/ 2 w 2"/>
                      <a:gd name="T9" fmla="*/ 1 h 3"/>
                      <a:gd name="T10" fmla="*/ 1 w 2"/>
                      <a:gd name="T11" fmla="*/ 0 h 3"/>
                      <a:gd name="T12" fmla="*/ 2 w 2"/>
                      <a:gd name="T13" fmla="*/ 1 h 3"/>
                      <a:gd name="T14" fmla="*/ 2 w 2"/>
                      <a:gd name="T15" fmla="*/ 1 h 3"/>
                      <a:gd name="T16" fmla="*/ 2 w 2"/>
                      <a:gd name="T17" fmla="*/ 2 h 3"/>
                      <a:gd name="T18" fmla="*/ 1 w 2"/>
                      <a:gd name="T19" fmla="*/ 1 h 3"/>
                      <a:gd name="T20" fmla="*/ 1 w 2"/>
                      <a:gd name="T21" fmla="*/ 1 h 3"/>
                      <a:gd name="T22" fmla="*/ 1 w 2"/>
                      <a:gd name="T23" fmla="*/ 1 h 3"/>
                      <a:gd name="T24" fmla="*/ 1 w 2"/>
                      <a:gd name="T25" fmla="*/ 1 h 3"/>
                      <a:gd name="T26" fmla="*/ 1 w 2"/>
                      <a:gd name="T27" fmla="*/ 1 h 3"/>
                      <a:gd name="T28" fmla="*/ 1 w 2"/>
                      <a:gd name="T29" fmla="*/ 1 h 3"/>
                      <a:gd name="T30" fmla="*/ 1 w 2"/>
                      <a:gd name="T31" fmla="*/ 1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1 w 2"/>
                      <a:gd name="T37" fmla="*/ 2 h 3"/>
                      <a:gd name="T38" fmla="*/ 1 w 2"/>
                      <a:gd name="T39" fmla="*/ 2 h 3"/>
                      <a:gd name="T40" fmla="*/ 0 w 2"/>
                      <a:gd name="T41" fmla="*/ 2 h 3"/>
                      <a:gd name="T42" fmla="*/ 1 w 2"/>
                      <a:gd name="T43" fmla="*/ 3 h 3"/>
                      <a:gd name="T44" fmla="*/ 1 w 2"/>
                      <a:gd name="T45" fmla="*/ 3 h 3"/>
                      <a:gd name="T46" fmla="*/ 1 w 2"/>
                      <a:gd name="T47" fmla="*/ 3 h 3"/>
                      <a:gd name="T48" fmla="*/ 1 w 2"/>
                      <a:gd name="T49" fmla="*/ 3 h 3"/>
                      <a:gd name="T50" fmla="*/ 1 w 2"/>
                      <a:gd name="T51" fmla="*/ 3 h 3"/>
                      <a:gd name="T52" fmla="*/ 1 w 2"/>
                      <a:gd name="T53" fmla="*/ 3 h 3"/>
                      <a:gd name="T54" fmla="*/ 1 w 2"/>
                      <a:gd name="T55" fmla="*/ 2 h 3"/>
                      <a:gd name="T56" fmla="*/ 1 w 2"/>
                      <a:gd name="T57" fmla="*/ 2 h 3"/>
                      <a:gd name="T58" fmla="*/ 1 w 2"/>
                      <a:gd name="T59" fmla="*/ 3 h 3"/>
                      <a:gd name="T60" fmla="*/ 2 w 2"/>
                      <a:gd name="T61" fmla="*/ 1 h 3"/>
                      <a:gd name="T62" fmla="*/ 2 w 2"/>
                      <a:gd name="T63" fmla="*/ 1 h 3"/>
                      <a:gd name="T64" fmla="*/ 2 w 2"/>
                      <a:gd name="T65" fmla="*/ 1 h 3"/>
                      <a:gd name="T66" fmla="*/ 2 w 2"/>
                      <a:gd name="T67" fmla="*/ 1 h 3"/>
                      <a:gd name="T68" fmla="*/ 2 w 2"/>
                      <a:gd name="T69" fmla="*/ 1 h 3"/>
                      <a:gd name="T70" fmla="*/ 2 w 2"/>
                      <a:gd name="T71" fmla="*/ 1 h 3"/>
                      <a:gd name="T72" fmla="*/ 2 w 2"/>
                      <a:gd name="T73" fmla="*/ 0 h 3"/>
                      <a:gd name="T74" fmla="*/ 2 w 2"/>
                      <a:gd name="T75" fmla="*/ 0 h 3"/>
                      <a:gd name="T76" fmla="*/ 2 w 2"/>
                      <a:gd name="T7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0" name="Rectangle 2677"/>
                  <p:cNvSpPr>
                    <a:spLocks noChangeArrowheads="1"/>
                  </p:cNvSpPr>
                  <p:nvPr/>
                </p:nvSpPr>
                <p:spPr bwMode="auto">
                  <a:xfrm>
                    <a:off x="1773" y="114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1" name="Freeform 2678"/>
                  <p:cNvSpPr/>
                  <p:nvPr/>
                </p:nvSpPr>
                <p:spPr bwMode="auto">
                  <a:xfrm>
                    <a:off x="1773" y="114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2" name="Freeform 2679"/>
                  <p:cNvSpPr/>
                  <p:nvPr/>
                </p:nvSpPr>
                <p:spPr bwMode="auto">
                  <a:xfrm>
                    <a:off x="1773" y="1146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3" name="Freeform 2680"/>
                  <p:cNvSpPr/>
                  <p:nvPr/>
                </p:nvSpPr>
                <p:spPr bwMode="auto">
                  <a:xfrm>
                    <a:off x="1773" y="1146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4" name="Rectangle 2681"/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1148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5" name="Freeform 2682"/>
                  <p:cNvSpPr/>
                  <p:nvPr/>
                </p:nvSpPr>
                <p:spPr bwMode="auto">
                  <a:xfrm>
                    <a:off x="1769" y="114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6" name="Freeform 2683"/>
                  <p:cNvSpPr/>
                  <p:nvPr/>
                </p:nvSpPr>
                <p:spPr bwMode="auto">
                  <a:xfrm>
                    <a:off x="1769" y="115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0 h 1"/>
                      <a:gd name="T4" fmla="*/ 1 w 1"/>
                      <a:gd name="T5" fmla="*/ 0 h 1"/>
                      <a:gd name="T6" fmla="*/ 1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0 h 1"/>
                      <a:gd name="T12" fmla="*/ 1 w 1"/>
                      <a:gd name="T13" fmla="*/ 0 h 1"/>
                      <a:gd name="T14" fmla="*/ 0 w 1"/>
                      <a:gd name="T1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7" name="Freeform 2684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6" cy="13"/>
                  </a:xfrm>
                  <a:custGeom>
                    <a:avLst/>
                    <a:gdLst>
                      <a:gd name="T0" fmla="*/ 2 w 3"/>
                      <a:gd name="T1" fmla="*/ 6 h 6"/>
                      <a:gd name="T2" fmla="*/ 2 w 3"/>
                      <a:gd name="T3" fmla="*/ 6 h 6"/>
                      <a:gd name="T4" fmla="*/ 2 w 3"/>
                      <a:gd name="T5" fmla="*/ 6 h 6"/>
                      <a:gd name="T6" fmla="*/ 2 w 3"/>
                      <a:gd name="T7" fmla="*/ 6 h 6"/>
                      <a:gd name="T8" fmla="*/ 2 w 3"/>
                      <a:gd name="T9" fmla="*/ 5 h 6"/>
                      <a:gd name="T10" fmla="*/ 2 w 3"/>
                      <a:gd name="T11" fmla="*/ 5 h 6"/>
                      <a:gd name="T12" fmla="*/ 2 w 3"/>
                      <a:gd name="T13" fmla="*/ 5 h 6"/>
                      <a:gd name="T14" fmla="*/ 0 w 3"/>
                      <a:gd name="T15" fmla="*/ 0 h 6"/>
                      <a:gd name="T16" fmla="*/ 0 w 3"/>
                      <a:gd name="T17" fmla="*/ 1 h 6"/>
                      <a:gd name="T18" fmla="*/ 0 w 3"/>
                      <a:gd name="T19" fmla="*/ 1 h 6"/>
                      <a:gd name="T20" fmla="*/ 0 w 3"/>
                      <a:gd name="T21" fmla="*/ 2 h 6"/>
                      <a:gd name="T22" fmla="*/ 0 w 3"/>
                      <a:gd name="T23" fmla="*/ 2 h 6"/>
                      <a:gd name="T24" fmla="*/ 0 w 3"/>
                      <a:gd name="T25" fmla="*/ 2 h 6"/>
                      <a:gd name="T26" fmla="*/ 1 w 3"/>
                      <a:gd name="T27" fmla="*/ 3 h 6"/>
                      <a:gd name="T28" fmla="*/ 1 w 3"/>
                      <a:gd name="T29" fmla="*/ 3 h 6"/>
                      <a:gd name="T30" fmla="*/ 1 w 3"/>
                      <a:gd name="T31" fmla="*/ 3 h 6"/>
                      <a:gd name="T32" fmla="*/ 1 w 3"/>
                      <a:gd name="T33" fmla="*/ 4 h 6"/>
                      <a:gd name="T34" fmla="*/ 1 w 3"/>
                      <a:gd name="T35" fmla="*/ 4 h 6"/>
                      <a:gd name="T36" fmla="*/ 2 w 3"/>
                      <a:gd name="T37" fmla="*/ 6 h 6"/>
                      <a:gd name="T38" fmla="*/ 2 w 3"/>
                      <a:gd name="T39" fmla="*/ 5 h 6"/>
                      <a:gd name="T40" fmla="*/ 2 w 3"/>
                      <a:gd name="T41" fmla="*/ 5 h 6"/>
                      <a:gd name="T42" fmla="*/ 2 w 3"/>
                      <a:gd name="T43" fmla="*/ 5 h 6"/>
                      <a:gd name="T44" fmla="*/ 2 w 3"/>
                      <a:gd name="T45" fmla="*/ 4 h 6"/>
                      <a:gd name="T46" fmla="*/ 2 w 3"/>
                      <a:gd name="T47" fmla="*/ 5 h 6"/>
                      <a:gd name="T48" fmla="*/ 2 w 3"/>
                      <a:gd name="T49" fmla="*/ 4 h 6"/>
                      <a:gd name="T50" fmla="*/ 1 w 3"/>
                      <a:gd name="T51" fmla="*/ 4 h 6"/>
                      <a:gd name="T52" fmla="*/ 1 w 3"/>
                      <a:gd name="T53" fmla="*/ 4 h 6"/>
                      <a:gd name="T54" fmla="*/ 1 w 3"/>
                      <a:gd name="T55" fmla="*/ 3 h 6"/>
                      <a:gd name="T56" fmla="*/ 1 w 3"/>
                      <a:gd name="T57" fmla="*/ 1 h 6"/>
                      <a:gd name="T58" fmla="*/ 0 w 3"/>
                      <a:gd name="T59" fmla="*/ 1 h 6"/>
                      <a:gd name="T60" fmla="*/ 0 w 3"/>
                      <a:gd name="T61" fmla="*/ 0 h 6"/>
                      <a:gd name="T62" fmla="*/ 1 w 3"/>
                      <a:gd name="T6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6">
                        <a:moveTo>
                          <a:pt x="2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5"/>
                          <a:pt x="2" y="5"/>
                          <a:pt x="2" y="6"/>
                        </a:cubicBezTo>
                        <a:cubicBezTo>
                          <a:pt x="2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8" name="Freeform 2685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6" cy="13"/>
                  </a:xfrm>
                  <a:custGeom>
                    <a:avLst/>
                    <a:gdLst>
                      <a:gd name="T0" fmla="*/ 2 w 3"/>
                      <a:gd name="T1" fmla="*/ 5 h 6"/>
                      <a:gd name="T2" fmla="*/ 2 w 3"/>
                      <a:gd name="T3" fmla="*/ 5 h 6"/>
                      <a:gd name="T4" fmla="*/ 2 w 3"/>
                      <a:gd name="T5" fmla="*/ 5 h 6"/>
                      <a:gd name="T6" fmla="*/ 2 w 3"/>
                      <a:gd name="T7" fmla="*/ 5 h 6"/>
                      <a:gd name="T8" fmla="*/ 2 w 3"/>
                      <a:gd name="T9" fmla="*/ 5 h 6"/>
                      <a:gd name="T10" fmla="*/ 2 w 3"/>
                      <a:gd name="T11" fmla="*/ 5 h 6"/>
                      <a:gd name="T12" fmla="*/ 2 w 3"/>
                      <a:gd name="T13" fmla="*/ 5 h 6"/>
                      <a:gd name="T14" fmla="*/ 2 w 3"/>
                      <a:gd name="T15" fmla="*/ 5 h 6"/>
                      <a:gd name="T16" fmla="*/ 2 w 3"/>
                      <a:gd name="T17" fmla="*/ 5 h 6"/>
                      <a:gd name="T18" fmla="*/ 2 w 3"/>
                      <a:gd name="T19" fmla="*/ 5 h 6"/>
                      <a:gd name="T20" fmla="*/ 2 w 3"/>
                      <a:gd name="T21" fmla="*/ 6 h 6"/>
                      <a:gd name="T22" fmla="*/ 2 w 3"/>
                      <a:gd name="T23" fmla="*/ 6 h 6"/>
                      <a:gd name="T24" fmla="*/ 3 w 3"/>
                      <a:gd name="T25" fmla="*/ 6 h 6"/>
                      <a:gd name="T26" fmla="*/ 3 w 3"/>
                      <a:gd name="T27" fmla="*/ 6 h 6"/>
                      <a:gd name="T28" fmla="*/ 3 w 3"/>
                      <a:gd name="T29" fmla="*/ 6 h 6"/>
                      <a:gd name="T30" fmla="*/ 3 w 3"/>
                      <a:gd name="T31" fmla="*/ 6 h 6"/>
                      <a:gd name="T32" fmla="*/ 3 w 3"/>
                      <a:gd name="T33" fmla="*/ 6 h 6"/>
                      <a:gd name="T34" fmla="*/ 3 w 3"/>
                      <a:gd name="T35" fmla="*/ 6 h 6"/>
                      <a:gd name="T36" fmla="*/ 2 w 3"/>
                      <a:gd name="T37" fmla="*/ 5 h 6"/>
                      <a:gd name="T38" fmla="*/ 2 w 3"/>
                      <a:gd name="T39" fmla="*/ 5 h 6"/>
                      <a:gd name="T40" fmla="*/ 2 w 3"/>
                      <a:gd name="T41" fmla="*/ 5 h 6"/>
                      <a:gd name="T42" fmla="*/ 2 w 3"/>
                      <a:gd name="T43" fmla="*/ 5 h 6"/>
                      <a:gd name="T44" fmla="*/ 2 w 3"/>
                      <a:gd name="T45" fmla="*/ 4 h 6"/>
                      <a:gd name="T46" fmla="*/ 2 w 3"/>
                      <a:gd name="T47" fmla="*/ 4 h 6"/>
                      <a:gd name="T48" fmla="*/ 2 w 3"/>
                      <a:gd name="T49" fmla="*/ 4 h 6"/>
                      <a:gd name="T50" fmla="*/ 2 w 3"/>
                      <a:gd name="T51" fmla="*/ 4 h 6"/>
                      <a:gd name="T52" fmla="*/ 2 w 3"/>
                      <a:gd name="T53" fmla="*/ 4 h 6"/>
                      <a:gd name="T54" fmla="*/ 2 w 3"/>
                      <a:gd name="T55" fmla="*/ 4 h 6"/>
                      <a:gd name="T56" fmla="*/ 2 w 3"/>
                      <a:gd name="T57" fmla="*/ 4 h 6"/>
                      <a:gd name="T58" fmla="*/ 2 w 3"/>
                      <a:gd name="T59" fmla="*/ 4 h 6"/>
                      <a:gd name="T60" fmla="*/ 1 w 3"/>
                      <a:gd name="T61" fmla="*/ 3 h 6"/>
                      <a:gd name="T62" fmla="*/ 2 w 3"/>
                      <a:gd name="T63" fmla="*/ 4 h 6"/>
                      <a:gd name="T64" fmla="*/ 2 w 3"/>
                      <a:gd name="T65" fmla="*/ 4 h 6"/>
                      <a:gd name="T66" fmla="*/ 1 w 3"/>
                      <a:gd name="T67" fmla="*/ 3 h 6"/>
                      <a:gd name="T68" fmla="*/ 1 w 3"/>
                      <a:gd name="T69" fmla="*/ 1 h 6"/>
                      <a:gd name="T70" fmla="*/ 1 w 3"/>
                      <a:gd name="T71" fmla="*/ 1 h 6"/>
                      <a:gd name="T72" fmla="*/ 1 w 3"/>
                      <a:gd name="T73" fmla="*/ 1 h 6"/>
                      <a:gd name="T74" fmla="*/ 1 w 3"/>
                      <a:gd name="T75" fmla="*/ 1 h 6"/>
                      <a:gd name="T76" fmla="*/ 1 w 3"/>
                      <a:gd name="T77" fmla="*/ 0 h 6"/>
                      <a:gd name="T78" fmla="*/ 0 w 3"/>
                      <a:gd name="T79" fmla="*/ 0 h 6"/>
                      <a:gd name="T80" fmla="*/ 0 w 3"/>
                      <a:gd name="T81" fmla="*/ 0 h 6"/>
                      <a:gd name="T82" fmla="*/ 1 w 3"/>
                      <a:gd name="T83" fmla="*/ 0 h 6"/>
                      <a:gd name="T84" fmla="*/ 1 w 3"/>
                      <a:gd name="T85" fmla="*/ 0 h 6"/>
                      <a:gd name="T86" fmla="*/ 1 w 3"/>
                      <a:gd name="T87" fmla="*/ 0 h 6"/>
                      <a:gd name="T88" fmla="*/ 1 w 3"/>
                      <a:gd name="T89" fmla="*/ 0 h 6"/>
                      <a:gd name="T90" fmla="*/ 1 w 3"/>
                      <a:gd name="T91" fmla="*/ 0 h 6"/>
                      <a:gd name="T92" fmla="*/ 1 w 3"/>
                      <a:gd name="T9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3" h="6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9" name="Freeform 2686"/>
                  <p:cNvSpPr>
                    <a:spLocks noEditPoints="1"/>
                  </p:cNvSpPr>
                  <p:nvPr/>
                </p:nvSpPr>
                <p:spPr bwMode="auto">
                  <a:xfrm>
                    <a:off x="1766" y="1153"/>
                    <a:ext cx="7" cy="13"/>
                  </a:xfrm>
                  <a:custGeom>
                    <a:avLst/>
                    <a:gdLst>
                      <a:gd name="T0" fmla="*/ 2 w 3"/>
                      <a:gd name="T1" fmla="*/ 4 h 6"/>
                      <a:gd name="T2" fmla="*/ 1 w 3"/>
                      <a:gd name="T3" fmla="*/ 4 h 6"/>
                      <a:gd name="T4" fmla="*/ 2 w 3"/>
                      <a:gd name="T5" fmla="*/ 4 h 6"/>
                      <a:gd name="T6" fmla="*/ 2 w 3"/>
                      <a:gd name="T7" fmla="*/ 4 h 6"/>
                      <a:gd name="T8" fmla="*/ 3 w 3"/>
                      <a:gd name="T9" fmla="*/ 5 h 6"/>
                      <a:gd name="T10" fmla="*/ 3 w 3"/>
                      <a:gd name="T11" fmla="*/ 6 h 6"/>
                      <a:gd name="T12" fmla="*/ 3 w 3"/>
                      <a:gd name="T13" fmla="*/ 6 h 6"/>
                      <a:gd name="T14" fmla="*/ 3 w 3"/>
                      <a:gd name="T15" fmla="*/ 6 h 6"/>
                      <a:gd name="T16" fmla="*/ 2 w 3"/>
                      <a:gd name="T17" fmla="*/ 5 h 6"/>
                      <a:gd name="T18" fmla="*/ 2 w 3"/>
                      <a:gd name="T19" fmla="*/ 4 h 6"/>
                      <a:gd name="T20" fmla="*/ 2 w 3"/>
                      <a:gd name="T21" fmla="*/ 3 h 6"/>
                      <a:gd name="T22" fmla="*/ 2 w 3"/>
                      <a:gd name="T23" fmla="*/ 4 h 6"/>
                      <a:gd name="T24" fmla="*/ 2 w 3"/>
                      <a:gd name="T25" fmla="*/ 3 h 6"/>
                      <a:gd name="T26" fmla="*/ 1 w 3"/>
                      <a:gd name="T27" fmla="*/ 2 h 6"/>
                      <a:gd name="T28" fmla="*/ 1 w 3"/>
                      <a:gd name="T29" fmla="*/ 3 h 6"/>
                      <a:gd name="T30" fmla="*/ 1 w 3"/>
                      <a:gd name="T31" fmla="*/ 3 h 6"/>
                      <a:gd name="T32" fmla="*/ 1 w 3"/>
                      <a:gd name="T33" fmla="*/ 2 h 6"/>
                      <a:gd name="T34" fmla="*/ 1 w 3"/>
                      <a:gd name="T35" fmla="*/ 2 h 6"/>
                      <a:gd name="T36" fmla="*/ 1 w 3"/>
                      <a:gd name="T37" fmla="*/ 2 h 6"/>
                      <a:gd name="T38" fmla="*/ 1 w 3"/>
                      <a:gd name="T39" fmla="*/ 2 h 6"/>
                      <a:gd name="T40" fmla="*/ 1 w 3"/>
                      <a:gd name="T41" fmla="*/ 2 h 6"/>
                      <a:gd name="T42" fmla="*/ 1 w 3"/>
                      <a:gd name="T43" fmla="*/ 1 h 6"/>
                      <a:gd name="T44" fmla="*/ 1 w 3"/>
                      <a:gd name="T45" fmla="*/ 2 h 6"/>
                      <a:gd name="T46" fmla="*/ 1 w 3"/>
                      <a:gd name="T47" fmla="*/ 1 h 6"/>
                      <a:gd name="T48" fmla="*/ 1 w 3"/>
                      <a:gd name="T49" fmla="*/ 2 h 6"/>
                      <a:gd name="T50" fmla="*/ 1 w 3"/>
                      <a:gd name="T51" fmla="*/ 1 h 6"/>
                      <a:gd name="T52" fmla="*/ 1 w 3"/>
                      <a:gd name="T53" fmla="*/ 1 h 6"/>
                      <a:gd name="T54" fmla="*/ 1 w 3"/>
                      <a:gd name="T55" fmla="*/ 0 h 6"/>
                      <a:gd name="T56" fmla="*/ 0 w 3"/>
                      <a:gd name="T57" fmla="*/ 1 h 6"/>
                      <a:gd name="T58" fmla="*/ 1 w 3"/>
                      <a:gd name="T59" fmla="*/ 1 h 6"/>
                      <a:gd name="T60" fmla="*/ 1 w 3"/>
                      <a:gd name="T61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3" h="6"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3"/>
                        </a:moveTo>
                        <a:cubicBezTo>
                          <a:pt x="1" y="3"/>
                          <a:pt x="2" y="3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1" y="2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1"/>
                        </a:moveTo>
                        <a:cubicBezTo>
                          <a:pt x="0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</a:path>
                    </a:pathLst>
                  </a:custGeom>
                  <a:solidFill>
                    <a:srgbClr val="DC7A6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0" name="Freeform 2687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1" name="Freeform 2688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2" name="Freeform 2689"/>
                  <p:cNvSpPr/>
                  <p:nvPr/>
                </p:nvSpPr>
                <p:spPr bwMode="auto">
                  <a:xfrm>
                    <a:off x="1775" y="1166"/>
                    <a:ext cx="3" cy="0"/>
                  </a:xfrm>
                  <a:custGeom>
                    <a:avLst/>
                    <a:gdLst>
                      <a:gd name="T0" fmla="*/ 0 w 3"/>
                      <a:gd name="T1" fmla="*/ 0 w 3"/>
                      <a:gd name="T2" fmla="*/ 3 w 3"/>
                      <a:gd name="T3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3" name="Freeform 2690"/>
                  <p:cNvSpPr/>
                  <p:nvPr/>
                </p:nvSpPr>
                <p:spPr bwMode="auto">
                  <a:xfrm>
                    <a:off x="1775" y="1166"/>
                    <a:ext cx="3" cy="0"/>
                  </a:xfrm>
                  <a:custGeom>
                    <a:avLst/>
                    <a:gdLst>
                      <a:gd name="T0" fmla="*/ 0 w 3"/>
                      <a:gd name="T1" fmla="*/ 0 w 3"/>
                      <a:gd name="T2" fmla="*/ 3 w 3"/>
                      <a:gd name="T3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4" name="Rectangle 2691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5" name="Freeform 2692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6" name="Rectangle 2693"/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1151"/>
                    <a:ext cx="1" cy="2"/>
                  </a:xfrm>
                  <a:prstGeom prst="rect">
                    <a:avLst/>
                  </a:pr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7" name="Freeform 2694"/>
                  <p:cNvSpPr/>
                  <p:nvPr/>
                </p:nvSpPr>
                <p:spPr bwMode="auto">
                  <a:xfrm>
                    <a:off x="176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8" name="Freeform 2695"/>
                  <p:cNvSpPr/>
                  <p:nvPr/>
                </p:nvSpPr>
                <p:spPr bwMode="auto">
                  <a:xfrm>
                    <a:off x="1780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9" name="Freeform 2696"/>
                  <p:cNvSpPr/>
                  <p:nvPr/>
                </p:nvSpPr>
                <p:spPr bwMode="auto">
                  <a:xfrm>
                    <a:off x="1780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0" name="Freeform 2697"/>
                  <p:cNvSpPr/>
                  <p:nvPr/>
                </p:nvSpPr>
                <p:spPr bwMode="auto">
                  <a:xfrm>
                    <a:off x="1787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1" name="Freeform 2698"/>
                  <p:cNvSpPr/>
                  <p:nvPr/>
                </p:nvSpPr>
                <p:spPr bwMode="auto">
                  <a:xfrm>
                    <a:off x="1787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2" name="Freeform 2699"/>
                  <p:cNvSpPr>
                    <a:spLocks noEditPoints="1"/>
                  </p:cNvSpPr>
                  <p:nvPr/>
                </p:nvSpPr>
                <p:spPr bwMode="auto">
                  <a:xfrm>
                    <a:off x="1775" y="1148"/>
                    <a:ext cx="12" cy="21"/>
                  </a:xfrm>
                  <a:custGeom>
                    <a:avLst/>
                    <a:gdLst>
                      <a:gd name="T0" fmla="*/ 4 w 5"/>
                      <a:gd name="T1" fmla="*/ 9 h 9"/>
                      <a:gd name="T2" fmla="*/ 3 w 5"/>
                      <a:gd name="T3" fmla="*/ 8 h 9"/>
                      <a:gd name="T4" fmla="*/ 3 w 5"/>
                      <a:gd name="T5" fmla="*/ 8 h 9"/>
                      <a:gd name="T6" fmla="*/ 2 w 5"/>
                      <a:gd name="T7" fmla="*/ 8 h 9"/>
                      <a:gd name="T8" fmla="*/ 1 w 5"/>
                      <a:gd name="T9" fmla="*/ 9 h 9"/>
                      <a:gd name="T10" fmla="*/ 2 w 5"/>
                      <a:gd name="T11" fmla="*/ 9 h 9"/>
                      <a:gd name="T12" fmla="*/ 2 w 5"/>
                      <a:gd name="T13" fmla="*/ 8 h 9"/>
                      <a:gd name="T14" fmla="*/ 2 w 5"/>
                      <a:gd name="T15" fmla="*/ 9 h 9"/>
                      <a:gd name="T16" fmla="*/ 3 w 5"/>
                      <a:gd name="T17" fmla="*/ 9 h 9"/>
                      <a:gd name="T18" fmla="*/ 3 w 5"/>
                      <a:gd name="T19" fmla="*/ 7 h 9"/>
                      <a:gd name="T20" fmla="*/ 2 w 5"/>
                      <a:gd name="T21" fmla="*/ 1 h 9"/>
                      <a:gd name="T22" fmla="*/ 2 w 5"/>
                      <a:gd name="T23" fmla="*/ 1 h 9"/>
                      <a:gd name="T24" fmla="*/ 2 w 5"/>
                      <a:gd name="T25" fmla="*/ 1 h 9"/>
                      <a:gd name="T26" fmla="*/ 3 w 5"/>
                      <a:gd name="T27" fmla="*/ 2 h 9"/>
                      <a:gd name="T28" fmla="*/ 3 w 5"/>
                      <a:gd name="T29" fmla="*/ 2 h 9"/>
                      <a:gd name="T30" fmla="*/ 3 w 5"/>
                      <a:gd name="T31" fmla="*/ 3 h 9"/>
                      <a:gd name="T32" fmla="*/ 3 w 5"/>
                      <a:gd name="T33" fmla="*/ 3 h 9"/>
                      <a:gd name="T34" fmla="*/ 4 w 5"/>
                      <a:gd name="T35" fmla="*/ 3 h 9"/>
                      <a:gd name="T36" fmla="*/ 4 w 5"/>
                      <a:gd name="T37" fmla="*/ 4 h 9"/>
                      <a:gd name="T38" fmla="*/ 5 w 5"/>
                      <a:gd name="T39" fmla="*/ 5 h 9"/>
                      <a:gd name="T40" fmla="*/ 4 w 5"/>
                      <a:gd name="T41" fmla="*/ 5 h 9"/>
                      <a:gd name="T42" fmla="*/ 4 w 5"/>
                      <a:gd name="T43" fmla="*/ 5 h 9"/>
                      <a:gd name="T44" fmla="*/ 4 w 5"/>
                      <a:gd name="T45" fmla="*/ 6 h 9"/>
                      <a:gd name="T46" fmla="*/ 4 w 5"/>
                      <a:gd name="T47" fmla="*/ 7 h 9"/>
                      <a:gd name="T48" fmla="*/ 4 w 5"/>
                      <a:gd name="T49" fmla="*/ 8 h 9"/>
                      <a:gd name="T50" fmla="*/ 4 w 5"/>
                      <a:gd name="T51" fmla="*/ 8 h 9"/>
                      <a:gd name="T52" fmla="*/ 5 w 5"/>
                      <a:gd name="T53" fmla="*/ 7 h 9"/>
                      <a:gd name="T54" fmla="*/ 5 w 5"/>
                      <a:gd name="T55" fmla="*/ 7 h 9"/>
                      <a:gd name="T56" fmla="*/ 5 w 5"/>
                      <a:gd name="T57" fmla="*/ 6 h 9"/>
                      <a:gd name="T58" fmla="*/ 5 w 5"/>
                      <a:gd name="T59" fmla="*/ 5 h 9"/>
                      <a:gd name="T60" fmla="*/ 5 w 5"/>
                      <a:gd name="T61" fmla="*/ 5 h 9"/>
                      <a:gd name="T62" fmla="*/ 5 w 5"/>
                      <a:gd name="T63" fmla="*/ 4 h 9"/>
                      <a:gd name="T64" fmla="*/ 4 w 5"/>
                      <a:gd name="T65" fmla="*/ 4 h 9"/>
                      <a:gd name="T66" fmla="*/ 3 w 5"/>
                      <a:gd name="T67" fmla="*/ 2 h 9"/>
                      <a:gd name="T68" fmla="*/ 3 w 5"/>
                      <a:gd name="T69" fmla="*/ 2 h 9"/>
                      <a:gd name="T70" fmla="*/ 3 w 5"/>
                      <a:gd name="T71" fmla="*/ 1 h 9"/>
                      <a:gd name="T72" fmla="*/ 2 w 5"/>
                      <a:gd name="T73" fmla="*/ 0 h 9"/>
                      <a:gd name="T74" fmla="*/ 1 w 5"/>
                      <a:gd name="T75" fmla="*/ 0 h 9"/>
                      <a:gd name="T76" fmla="*/ 0 w 5"/>
                      <a:gd name="T77" fmla="*/ 1 h 9"/>
                      <a:gd name="T78" fmla="*/ 1 w 5"/>
                      <a:gd name="T79" fmla="*/ 2 h 9"/>
                      <a:gd name="T80" fmla="*/ 1 w 5"/>
                      <a:gd name="T81" fmla="*/ 1 h 9"/>
                      <a:gd name="T82" fmla="*/ 2 w 5"/>
                      <a:gd name="T83" fmla="*/ 1 h 9"/>
                      <a:gd name="T84" fmla="*/ 2 w 5"/>
                      <a:gd name="T8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" h="9"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3" y="7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4" y="8"/>
                          <a:pt x="3" y="8"/>
                          <a:pt x="3" y="7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2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5" y="4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7"/>
                          <a:pt x="5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3" name="Rectangle 2700"/>
                  <p:cNvSpPr>
                    <a:spLocks noChangeArrowheads="1"/>
                  </p:cNvSpPr>
                  <p:nvPr/>
                </p:nvSpPr>
                <p:spPr bwMode="auto">
                  <a:xfrm>
                    <a:off x="1784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4" name="Freeform 2701"/>
                  <p:cNvSpPr/>
                  <p:nvPr/>
                </p:nvSpPr>
                <p:spPr bwMode="auto">
                  <a:xfrm>
                    <a:off x="1784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5" name="Rectangle 2702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53"/>
                    <a:ext cx="2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6" name="Freeform 2703"/>
                  <p:cNvSpPr/>
                  <p:nvPr/>
                </p:nvSpPr>
                <p:spPr bwMode="auto">
                  <a:xfrm>
                    <a:off x="1782" y="1153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7" name="Freeform 2704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8" name="Freeform 2705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9" name="Rectangle 2706"/>
                  <p:cNvSpPr>
                    <a:spLocks noChangeArrowheads="1"/>
                  </p:cNvSpPr>
                  <p:nvPr/>
                </p:nvSpPr>
                <p:spPr bwMode="auto">
                  <a:xfrm>
                    <a:off x="1775" y="115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0" name="Freeform 2707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1" name="Freeform 2708"/>
                  <p:cNvSpPr>
                    <a:spLocks noEditPoints="1"/>
                  </p:cNvSpPr>
                  <p:nvPr/>
                </p:nvSpPr>
                <p:spPr bwMode="auto">
                  <a:xfrm>
                    <a:off x="1773" y="1153"/>
                    <a:ext cx="7" cy="7"/>
                  </a:xfrm>
                  <a:custGeom>
                    <a:avLst/>
                    <a:gdLst>
                      <a:gd name="T0" fmla="*/ 2 w 3"/>
                      <a:gd name="T1" fmla="*/ 2 h 3"/>
                      <a:gd name="T2" fmla="*/ 2 w 3"/>
                      <a:gd name="T3" fmla="*/ 2 h 3"/>
                      <a:gd name="T4" fmla="*/ 2 w 3"/>
                      <a:gd name="T5" fmla="*/ 2 h 3"/>
                      <a:gd name="T6" fmla="*/ 1 w 3"/>
                      <a:gd name="T7" fmla="*/ 1 h 3"/>
                      <a:gd name="T8" fmla="*/ 1 w 3"/>
                      <a:gd name="T9" fmla="*/ 1 h 3"/>
                      <a:gd name="T10" fmla="*/ 2 w 3"/>
                      <a:gd name="T11" fmla="*/ 0 h 3"/>
                      <a:gd name="T12" fmla="*/ 2 w 3"/>
                      <a:gd name="T13" fmla="*/ 0 h 3"/>
                      <a:gd name="T14" fmla="*/ 1 w 3"/>
                      <a:gd name="T15" fmla="*/ 2 h 3"/>
                      <a:gd name="T16" fmla="*/ 2 w 3"/>
                      <a:gd name="T17" fmla="*/ 2 h 3"/>
                      <a:gd name="T18" fmla="*/ 1 w 3"/>
                      <a:gd name="T19" fmla="*/ 2 h 3"/>
                      <a:gd name="T20" fmla="*/ 0 w 3"/>
                      <a:gd name="T21" fmla="*/ 1 h 3"/>
                      <a:gd name="T22" fmla="*/ 0 w 3"/>
                      <a:gd name="T23" fmla="*/ 1 h 3"/>
                      <a:gd name="T24" fmla="*/ 1 w 3"/>
                      <a:gd name="T25" fmla="*/ 1 h 3"/>
                      <a:gd name="T26" fmla="*/ 1 w 3"/>
                      <a:gd name="T27" fmla="*/ 1 h 3"/>
                      <a:gd name="T28" fmla="*/ 1 w 3"/>
                      <a:gd name="T29" fmla="*/ 2 h 3"/>
                      <a:gd name="T30" fmla="*/ 1 w 3"/>
                      <a:gd name="T31" fmla="*/ 2 h 3"/>
                      <a:gd name="T32" fmla="*/ 2 w 3"/>
                      <a:gd name="T33" fmla="*/ 2 h 3"/>
                      <a:gd name="T34" fmla="*/ 2 w 3"/>
                      <a:gd name="T35" fmla="*/ 2 h 3"/>
                      <a:gd name="T36" fmla="*/ 3 w 3"/>
                      <a:gd name="T37" fmla="*/ 2 h 3"/>
                      <a:gd name="T38" fmla="*/ 2 w 3"/>
                      <a:gd name="T39" fmla="*/ 1 h 3"/>
                      <a:gd name="T40" fmla="*/ 2 w 3"/>
                      <a:gd name="T41" fmla="*/ 1 h 3"/>
                      <a:gd name="T42" fmla="*/ 2 w 3"/>
                      <a:gd name="T43" fmla="*/ 1 h 3"/>
                      <a:gd name="T44" fmla="*/ 2 w 3"/>
                      <a:gd name="T45" fmla="*/ 1 h 3"/>
                      <a:gd name="T46" fmla="*/ 2 w 3"/>
                      <a:gd name="T47" fmla="*/ 2 h 3"/>
                      <a:gd name="T48" fmla="*/ 1 w 3"/>
                      <a:gd name="T49" fmla="*/ 1 h 3"/>
                      <a:gd name="T50" fmla="*/ 1 w 3"/>
                      <a:gd name="T51" fmla="*/ 1 h 3"/>
                      <a:gd name="T52" fmla="*/ 1 w 3"/>
                      <a:gd name="T53" fmla="*/ 1 h 3"/>
                      <a:gd name="T54" fmla="*/ 1 w 3"/>
                      <a:gd name="T55" fmla="*/ 1 h 3"/>
                      <a:gd name="T56" fmla="*/ 1 w 3"/>
                      <a:gd name="T57" fmla="*/ 1 h 3"/>
                      <a:gd name="T58" fmla="*/ 1 w 3"/>
                      <a:gd name="T59" fmla="*/ 0 h 3"/>
                      <a:gd name="T60" fmla="*/ 1 w 3"/>
                      <a:gd name="T61" fmla="*/ 0 h 3"/>
                      <a:gd name="T62" fmla="*/ 1 w 3"/>
                      <a:gd name="T63" fmla="*/ 0 h 3"/>
                      <a:gd name="T64" fmla="*/ 1 w 3"/>
                      <a:gd name="T65" fmla="*/ 0 h 3"/>
                      <a:gd name="T66" fmla="*/ 1 w 3"/>
                      <a:gd name="T67" fmla="*/ 0 h 3"/>
                      <a:gd name="T68" fmla="*/ 1 w 3"/>
                      <a:gd name="T69" fmla="*/ 1 h 3"/>
                      <a:gd name="T70" fmla="*/ 2 w 3"/>
                      <a:gd name="T71" fmla="*/ 0 h 3"/>
                      <a:gd name="T72" fmla="*/ 1 w 3"/>
                      <a:gd name="T73" fmla="*/ 0 h 3"/>
                      <a:gd name="T74" fmla="*/ 1 w 3"/>
                      <a:gd name="T75" fmla="*/ 0 h 3"/>
                      <a:gd name="T76" fmla="*/ 1 w 3"/>
                      <a:gd name="T77" fmla="*/ 0 h 3"/>
                      <a:gd name="T78" fmla="*/ 1 w 3"/>
                      <a:gd name="T79" fmla="*/ 0 h 3"/>
                      <a:gd name="T80" fmla="*/ 2 w 3"/>
                      <a:gd name="T81" fmla="*/ 0 h 3"/>
                      <a:gd name="T82" fmla="*/ 1 w 3"/>
                      <a:gd name="T8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" h="3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1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1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2" name="Rectangle 2709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55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3" name="Rectangle 2710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55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4" name="Freeform 2711"/>
                  <p:cNvSpPr>
                    <a:spLocks noEditPoints="1"/>
                  </p:cNvSpPr>
                  <p:nvPr/>
                </p:nvSpPr>
                <p:spPr bwMode="auto">
                  <a:xfrm>
                    <a:off x="1775" y="1153"/>
                    <a:ext cx="5" cy="2"/>
                  </a:xfrm>
                  <a:custGeom>
                    <a:avLst/>
                    <a:gdLst>
                      <a:gd name="T0" fmla="*/ 0 w 2"/>
                      <a:gd name="T1" fmla="*/ 1 h 1"/>
                      <a:gd name="T2" fmla="*/ 0 w 2"/>
                      <a:gd name="T3" fmla="*/ 1 h 1"/>
                      <a:gd name="T4" fmla="*/ 1 w 2"/>
                      <a:gd name="T5" fmla="*/ 1 h 1"/>
                      <a:gd name="T6" fmla="*/ 1 w 2"/>
                      <a:gd name="T7" fmla="*/ 1 h 1"/>
                      <a:gd name="T8" fmla="*/ 1 w 2"/>
                      <a:gd name="T9" fmla="*/ 1 h 1"/>
                      <a:gd name="T10" fmla="*/ 1 w 2"/>
                      <a:gd name="T11" fmla="*/ 1 h 1"/>
                      <a:gd name="T12" fmla="*/ 1 w 2"/>
                      <a:gd name="T13" fmla="*/ 1 h 1"/>
                      <a:gd name="T14" fmla="*/ 1 w 2"/>
                      <a:gd name="T15" fmla="*/ 1 h 1"/>
                      <a:gd name="T16" fmla="*/ 1 w 2"/>
                      <a:gd name="T17" fmla="*/ 1 h 1"/>
                      <a:gd name="T18" fmla="*/ 1 w 2"/>
                      <a:gd name="T19" fmla="*/ 1 h 1"/>
                      <a:gd name="T20" fmla="*/ 1 w 2"/>
                      <a:gd name="T21" fmla="*/ 1 h 1"/>
                      <a:gd name="T22" fmla="*/ 1 w 2"/>
                      <a:gd name="T23" fmla="*/ 1 h 1"/>
                      <a:gd name="T24" fmla="*/ 1 w 2"/>
                      <a:gd name="T25" fmla="*/ 1 h 1"/>
                      <a:gd name="T26" fmla="*/ 1 w 2"/>
                      <a:gd name="T27" fmla="*/ 1 h 1"/>
                      <a:gd name="T28" fmla="*/ 1 w 2"/>
                      <a:gd name="T29" fmla="*/ 1 h 1"/>
                      <a:gd name="T30" fmla="*/ 1 w 2"/>
                      <a:gd name="T31" fmla="*/ 1 h 1"/>
                      <a:gd name="T32" fmla="*/ 1 w 2"/>
                      <a:gd name="T33" fmla="*/ 0 h 1"/>
                      <a:gd name="T34" fmla="*/ 1 w 2"/>
                      <a:gd name="T35" fmla="*/ 1 h 1"/>
                      <a:gd name="T36" fmla="*/ 1 w 2"/>
                      <a:gd name="T37" fmla="*/ 0 h 1"/>
                      <a:gd name="T38" fmla="*/ 1 w 2"/>
                      <a:gd name="T39" fmla="*/ 0 h 1"/>
                      <a:gd name="T40" fmla="*/ 1 w 2"/>
                      <a:gd name="T41" fmla="*/ 0 h 1"/>
                      <a:gd name="T42" fmla="*/ 1 w 2"/>
                      <a:gd name="T43" fmla="*/ 0 h 1"/>
                      <a:gd name="T44" fmla="*/ 1 w 2"/>
                      <a:gd name="T45" fmla="*/ 0 h 1"/>
                      <a:gd name="T46" fmla="*/ 1 w 2"/>
                      <a:gd name="T47" fmla="*/ 1 h 1"/>
                      <a:gd name="T48" fmla="*/ 1 w 2"/>
                      <a:gd name="T49" fmla="*/ 1 h 1"/>
                      <a:gd name="T50" fmla="*/ 1 w 2"/>
                      <a:gd name="T51" fmla="*/ 0 h 1"/>
                      <a:gd name="T52" fmla="*/ 1 w 2"/>
                      <a:gd name="T53" fmla="*/ 0 h 1"/>
                      <a:gd name="T54" fmla="*/ 1 w 2"/>
                      <a:gd name="T55" fmla="*/ 0 h 1"/>
                      <a:gd name="T56" fmla="*/ 1 w 2"/>
                      <a:gd name="T57" fmla="*/ 0 h 1"/>
                      <a:gd name="T58" fmla="*/ 1 w 2"/>
                      <a:gd name="T59" fmla="*/ 0 h 1"/>
                      <a:gd name="T60" fmla="*/ 1 w 2"/>
                      <a:gd name="T61" fmla="*/ 0 h 1"/>
                      <a:gd name="T62" fmla="*/ 0 w 2"/>
                      <a:gd name="T63" fmla="*/ 1 h 1"/>
                      <a:gd name="T64" fmla="*/ 0 w 2"/>
                      <a:gd name="T65" fmla="*/ 1 h 1"/>
                      <a:gd name="T66" fmla="*/ 0 w 2"/>
                      <a:gd name="T67" fmla="*/ 1 h 1"/>
                      <a:gd name="T68" fmla="*/ 1 w 2"/>
                      <a:gd name="T69" fmla="*/ 1 h 1"/>
                      <a:gd name="T70" fmla="*/ 1 w 2"/>
                      <a:gd name="T71" fmla="*/ 0 h 1"/>
                      <a:gd name="T72" fmla="*/ 1 w 2"/>
                      <a:gd name="T73" fmla="*/ 0 h 1"/>
                      <a:gd name="T74" fmla="*/ 0 w 2"/>
                      <a:gd name="T75" fmla="*/ 0 h 1"/>
                      <a:gd name="T76" fmla="*/ 0 w 2"/>
                      <a:gd name="T77" fmla="*/ 0 h 1"/>
                      <a:gd name="T78" fmla="*/ 0 w 2"/>
                      <a:gd name="T79" fmla="*/ 1 h 1"/>
                      <a:gd name="T80" fmla="*/ 0 w 2"/>
                      <a:gd name="T81" fmla="*/ 0 h 1"/>
                      <a:gd name="T82" fmla="*/ 0 w 2"/>
                      <a:gd name="T83" fmla="*/ 0 h 1"/>
                      <a:gd name="T84" fmla="*/ 0 w 2"/>
                      <a:gd name="T85" fmla="*/ 0 h 1"/>
                      <a:gd name="T86" fmla="*/ 0 w 2"/>
                      <a:gd name="T87" fmla="*/ 0 h 1"/>
                      <a:gd name="T88" fmla="*/ 0 w 2"/>
                      <a:gd name="T8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5" name="Freeform 2712"/>
                  <p:cNvSpPr/>
                  <p:nvPr/>
                </p:nvSpPr>
                <p:spPr bwMode="auto">
                  <a:xfrm>
                    <a:off x="1778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6" name="Freeform 2713"/>
                  <p:cNvSpPr/>
                  <p:nvPr/>
                </p:nvSpPr>
                <p:spPr bwMode="auto">
                  <a:xfrm>
                    <a:off x="1778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7" name="Freeform 2714"/>
                  <p:cNvSpPr/>
                  <p:nvPr/>
                </p:nvSpPr>
                <p:spPr bwMode="auto">
                  <a:xfrm>
                    <a:off x="1937" y="1323"/>
                    <a:ext cx="80" cy="146"/>
                  </a:xfrm>
                  <a:custGeom>
                    <a:avLst/>
                    <a:gdLst>
                      <a:gd name="T0" fmla="*/ 14 w 36"/>
                      <a:gd name="T1" fmla="*/ 22 h 65"/>
                      <a:gd name="T2" fmla="*/ 14 w 36"/>
                      <a:gd name="T3" fmla="*/ 33 h 65"/>
                      <a:gd name="T4" fmla="*/ 14 w 36"/>
                      <a:gd name="T5" fmla="*/ 40 h 65"/>
                      <a:gd name="T6" fmla="*/ 17 w 36"/>
                      <a:gd name="T7" fmla="*/ 49 h 65"/>
                      <a:gd name="T8" fmla="*/ 25 w 36"/>
                      <a:gd name="T9" fmla="*/ 52 h 65"/>
                      <a:gd name="T10" fmla="*/ 32 w 36"/>
                      <a:gd name="T11" fmla="*/ 55 h 65"/>
                      <a:gd name="T12" fmla="*/ 35 w 36"/>
                      <a:gd name="T13" fmla="*/ 62 h 65"/>
                      <a:gd name="T14" fmla="*/ 29 w 36"/>
                      <a:gd name="T15" fmla="*/ 64 h 65"/>
                      <a:gd name="T16" fmla="*/ 21 w 36"/>
                      <a:gd name="T17" fmla="*/ 63 h 65"/>
                      <a:gd name="T18" fmla="*/ 10 w 36"/>
                      <a:gd name="T19" fmla="*/ 64 h 65"/>
                      <a:gd name="T20" fmla="*/ 7 w 36"/>
                      <a:gd name="T21" fmla="*/ 64 h 65"/>
                      <a:gd name="T22" fmla="*/ 0 w 36"/>
                      <a:gd name="T23" fmla="*/ 60 h 65"/>
                      <a:gd name="T24" fmla="*/ 1 w 36"/>
                      <a:gd name="T25" fmla="*/ 52 h 65"/>
                      <a:gd name="T26" fmla="*/ 1 w 36"/>
                      <a:gd name="T27" fmla="*/ 51 h 65"/>
                      <a:gd name="T28" fmla="*/ 1 w 36"/>
                      <a:gd name="T29" fmla="*/ 48 h 65"/>
                      <a:gd name="T30" fmla="*/ 1 w 36"/>
                      <a:gd name="T31" fmla="*/ 44 h 65"/>
                      <a:gd name="T32" fmla="*/ 1 w 36"/>
                      <a:gd name="T33" fmla="*/ 41 h 65"/>
                      <a:gd name="T34" fmla="*/ 1 w 36"/>
                      <a:gd name="T35" fmla="*/ 38 h 65"/>
                      <a:gd name="T36" fmla="*/ 1 w 36"/>
                      <a:gd name="T37" fmla="*/ 18 h 65"/>
                      <a:gd name="T38" fmla="*/ 2 w 36"/>
                      <a:gd name="T39" fmla="*/ 10 h 65"/>
                      <a:gd name="T40" fmla="*/ 4 w 36"/>
                      <a:gd name="T41" fmla="*/ 3 h 65"/>
                      <a:gd name="T42" fmla="*/ 12 w 36"/>
                      <a:gd name="T43" fmla="*/ 2 h 65"/>
                      <a:gd name="T44" fmla="*/ 14 w 36"/>
                      <a:gd name="T45" fmla="*/ 11 h 65"/>
                      <a:gd name="T46" fmla="*/ 14 w 36"/>
                      <a:gd name="T47" fmla="*/ 20 h 65"/>
                      <a:gd name="T48" fmla="*/ 14 w 36"/>
                      <a:gd name="T49" fmla="*/ 22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6" h="65">
                        <a:moveTo>
                          <a:pt x="14" y="22"/>
                        </a:moveTo>
                        <a:cubicBezTo>
                          <a:pt x="14" y="25"/>
                          <a:pt x="14" y="29"/>
                          <a:pt x="14" y="33"/>
                        </a:cubicBezTo>
                        <a:cubicBezTo>
                          <a:pt x="14" y="35"/>
                          <a:pt x="14" y="37"/>
                          <a:pt x="14" y="40"/>
                        </a:cubicBezTo>
                        <a:cubicBezTo>
                          <a:pt x="14" y="43"/>
                          <a:pt x="14" y="47"/>
                          <a:pt x="17" y="49"/>
                        </a:cubicBezTo>
                        <a:cubicBezTo>
                          <a:pt x="19" y="51"/>
                          <a:pt x="22" y="52"/>
                          <a:pt x="25" y="52"/>
                        </a:cubicBezTo>
                        <a:cubicBezTo>
                          <a:pt x="28" y="53"/>
                          <a:pt x="31" y="53"/>
                          <a:pt x="32" y="55"/>
                        </a:cubicBezTo>
                        <a:cubicBezTo>
                          <a:pt x="34" y="56"/>
                          <a:pt x="36" y="60"/>
                          <a:pt x="35" y="62"/>
                        </a:cubicBezTo>
                        <a:cubicBezTo>
                          <a:pt x="34" y="64"/>
                          <a:pt x="31" y="65"/>
                          <a:pt x="29" y="64"/>
                        </a:cubicBezTo>
                        <a:cubicBezTo>
                          <a:pt x="26" y="64"/>
                          <a:pt x="24" y="63"/>
                          <a:pt x="21" y="63"/>
                        </a:cubicBezTo>
                        <a:cubicBezTo>
                          <a:pt x="17" y="64"/>
                          <a:pt x="14" y="64"/>
                          <a:pt x="10" y="64"/>
                        </a:cubicBezTo>
                        <a:cubicBezTo>
                          <a:pt x="9" y="64"/>
                          <a:pt x="8" y="64"/>
                          <a:pt x="7" y="64"/>
                        </a:cubicBezTo>
                        <a:cubicBezTo>
                          <a:pt x="3" y="64"/>
                          <a:pt x="0" y="65"/>
                          <a:pt x="0" y="60"/>
                        </a:cubicBezTo>
                        <a:cubicBezTo>
                          <a:pt x="0" y="57"/>
                          <a:pt x="1" y="55"/>
                          <a:pt x="1" y="52"/>
                        </a:cubicBezTo>
                        <a:cubicBezTo>
                          <a:pt x="1" y="52"/>
                          <a:pt x="1" y="51"/>
                          <a:pt x="1" y="51"/>
                        </a:cubicBezTo>
                        <a:cubicBezTo>
                          <a:pt x="1" y="50"/>
                          <a:pt x="1" y="49"/>
                          <a:pt x="1" y="48"/>
                        </a:cubicBezTo>
                        <a:cubicBezTo>
                          <a:pt x="1" y="47"/>
                          <a:pt x="1" y="45"/>
                          <a:pt x="1" y="44"/>
                        </a:cubicBezTo>
                        <a:cubicBezTo>
                          <a:pt x="1" y="43"/>
                          <a:pt x="1" y="42"/>
                          <a:pt x="1" y="41"/>
                        </a:cubicBezTo>
                        <a:cubicBezTo>
                          <a:pt x="1" y="40"/>
                          <a:pt x="1" y="39"/>
                          <a:pt x="1" y="38"/>
                        </a:cubicBezTo>
                        <a:cubicBezTo>
                          <a:pt x="2" y="31"/>
                          <a:pt x="2" y="25"/>
                          <a:pt x="1" y="18"/>
                        </a:cubicBezTo>
                        <a:cubicBezTo>
                          <a:pt x="1" y="15"/>
                          <a:pt x="2" y="13"/>
                          <a:pt x="2" y="10"/>
                        </a:cubicBezTo>
                        <a:cubicBezTo>
                          <a:pt x="2" y="7"/>
                          <a:pt x="2" y="5"/>
                          <a:pt x="4" y="3"/>
                        </a:cubicBezTo>
                        <a:cubicBezTo>
                          <a:pt x="6" y="0"/>
                          <a:pt x="10" y="0"/>
                          <a:pt x="12" y="2"/>
                        </a:cubicBezTo>
                        <a:cubicBezTo>
                          <a:pt x="14" y="5"/>
                          <a:pt x="14" y="8"/>
                          <a:pt x="14" y="11"/>
                        </a:cubicBezTo>
                        <a:cubicBezTo>
                          <a:pt x="14" y="14"/>
                          <a:pt x="14" y="17"/>
                          <a:pt x="14" y="20"/>
                        </a:cubicBezTo>
                        <a:cubicBezTo>
                          <a:pt x="14" y="21"/>
                          <a:pt x="14" y="21"/>
                          <a:pt x="14" y="22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8" name="Freeform 2715"/>
                  <p:cNvSpPr/>
                  <p:nvPr/>
                </p:nvSpPr>
                <p:spPr bwMode="auto">
                  <a:xfrm>
                    <a:off x="1937" y="1442"/>
                    <a:ext cx="80" cy="34"/>
                  </a:xfrm>
                  <a:custGeom>
                    <a:avLst/>
                    <a:gdLst>
                      <a:gd name="T0" fmla="*/ 1 w 36"/>
                      <a:gd name="T1" fmla="*/ 10 h 15"/>
                      <a:gd name="T2" fmla="*/ 5 w 36"/>
                      <a:gd name="T3" fmla="*/ 10 h 15"/>
                      <a:gd name="T4" fmla="*/ 11 w 36"/>
                      <a:gd name="T5" fmla="*/ 10 h 15"/>
                      <a:gd name="T6" fmla="*/ 13 w 36"/>
                      <a:gd name="T7" fmla="*/ 10 h 15"/>
                      <a:gd name="T8" fmla="*/ 16 w 36"/>
                      <a:gd name="T9" fmla="*/ 10 h 15"/>
                      <a:gd name="T10" fmla="*/ 21 w 36"/>
                      <a:gd name="T11" fmla="*/ 10 h 15"/>
                      <a:gd name="T12" fmla="*/ 22 w 36"/>
                      <a:gd name="T13" fmla="*/ 10 h 15"/>
                      <a:gd name="T14" fmla="*/ 22 w 36"/>
                      <a:gd name="T15" fmla="*/ 8 h 15"/>
                      <a:gd name="T16" fmla="*/ 24 w 36"/>
                      <a:gd name="T17" fmla="*/ 4 h 15"/>
                      <a:gd name="T18" fmla="*/ 24 w 36"/>
                      <a:gd name="T19" fmla="*/ 3 h 15"/>
                      <a:gd name="T20" fmla="*/ 26 w 36"/>
                      <a:gd name="T21" fmla="*/ 1 h 15"/>
                      <a:gd name="T22" fmla="*/ 28 w 36"/>
                      <a:gd name="T23" fmla="*/ 0 h 15"/>
                      <a:gd name="T24" fmla="*/ 29 w 36"/>
                      <a:gd name="T25" fmla="*/ 0 h 15"/>
                      <a:gd name="T26" fmla="*/ 30 w 36"/>
                      <a:gd name="T27" fmla="*/ 0 h 15"/>
                      <a:gd name="T28" fmla="*/ 33 w 36"/>
                      <a:gd name="T29" fmla="*/ 2 h 15"/>
                      <a:gd name="T30" fmla="*/ 35 w 36"/>
                      <a:gd name="T31" fmla="*/ 5 h 15"/>
                      <a:gd name="T32" fmla="*/ 36 w 36"/>
                      <a:gd name="T33" fmla="*/ 9 h 15"/>
                      <a:gd name="T34" fmla="*/ 35 w 36"/>
                      <a:gd name="T35" fmla="*/ 12 h 15"/>
                      <a:gd name="T36" fmla="*/ 33 w 36"/>
                      <a:gd name="T37" fmla="*/ 13 h 15"/>
                      <a:gd name="T38" fmla="*/ 30 w 36"/>
                      <a:gd name="T39" fmla="*/ 14 h 15"/>
                      <a:gd name="T40" fmla="*/ 27 w 36"/>
                      <a:gd name="T41" fmla="*/ 14 h 15"/>
                      <a:gd name="T42" fmla="*/ 25 w 36"/>
                      <a:gd name="T43" fmla="*/ 14 h 15"/>
                      <a:gd name="T44" fmla="*/ 20 w 36"/>
                      <a:gd name="T45" fmla="*/ 14 h 15"/>
                      <a:gd name="T46" fmla="*/ 16 w 36"/>
                      <a:gd name="T47" fmla="*/ 14 h 15"/>
                      <a:gd name="T48" fmla="*/ 12 w 36"/>
                      <a:gd name="T49" fmla="*/ 14 h 15"/>
                      <a:gd name="T50" fmla="*/ 1 w 36"/>
                      <a:gd name="T51" fmla="*/ 1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36" h="15">
                        <a:moveTo>
                          <a:pt x="1" y="10"/>
                        </a:moveTo>
                        <a:cubicBezTo>
                          <a:pt x="2" y="10"/>
                          <a:pt x="4" y="10"/>
                          <a:pt x="5" y="10"/>
                        </a:cubicBezTo>
                        <a:cubicBezTo>
                          <a:pt x="7" y="10"/>
                          <a:pt x="9" y="10"/>
                          <a:pt x="11" y="10"/>
                        </a:cubicBezTo>
                        <a:cubicBezTo>
                          <a:pt x="12" y="10"/>
                          <a:pt x="13" y="10"/>
                          <a:pt x="13" y="10"/>
                        </a:cubicBezTo>
                        <a:cubicBezTo>
                          <a:pt x="14" y="10"/>
                          <a:pt x="15" y="10"/>
                          <a:pt x="16" y="10"/>
                        </a:cubicBezTo>
                        <a:cubicBezTo>
                          <a:pt x="18" y="10"/>
                          <a:pt x="19" y="10"/>
                          <a:pt x="21" y="10"/>
                        </a:cubicBezTo>
                        <a:cubicBezTo>
                          <a:pt x="22" y="10"/>
                          <a:pt x="22" y="10"/>
                          <a:pt x="22" y="10"/>
                        </a:cubicBezTo>
                        <a:cubicBezTo>
                          <a:pt x="22" y="9"/>
                          <a:pt x="22" y="9"/>
                          <a:pt x="22" y="8"/>
                        </a:cubicBezTo>
                        <a:cubicBezTo>
                          <a:pt x="23" y="7"/>
                          <a:pt x="23" y="6"/>
                          <a:pt x="24" y="4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5" y="3"/>
                          <a:pt x="25" y="2"/>
                          <a:pt x="26" y="1"/>
                        </a:cubicBezTo>
                        <a:cubicBezTo>
                          <a:pt x="27" y="1"/>
                          <a:pt x="27" y="0"/>
                          <a:pt x="28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1" y="1"/>
                          <a:pt x="32" y="1"/>
                          <a:pt x="33" y="2"/>
                        </a:cubicBezTo>
                        <a:cubicBezTo>
                          <a:pt x="34" y="3"/>
                          <a:pt x="35" y="4"/>
                          <a:pt x="35" y="5"/>
                        </a:cubicBezTo>
                        <a:cubicBezTo>
                          <a:pt x="36" y="6"/>
                          <a:pt x="36" y="8"/>
                          <a:pt x="36" y="9"/>
                        </a:cubicBezTo>
                        <a:cubicBezTo>
                          <a:pt x="36" y="10"/>
                          <a:pt x="35" y="11"/>
                          <a:pt x="35" y="12"/>
                        </a:cubicBezTo>
                        <a:cubicBezTo>
                          <a:pt x="34" y="12"/>
                          <a:pt x="34" y="13"/>
                          <a:pt x="33" y="13"/>
                        </a:cubicBezTo>
                        <a:cubicBezTo>
                          <a:pt x="32" y="14"/>
                          <a:pt x="31" y="14"/>
                          <a:pt x="30" y="14"/>
                        </a:cubicBezTo>
                        <a:cubicBezTo>
                          <a:pt x="29" y="14"/>
                          <a:pt x="28" y="14"/>
                          <a:pt x="27" y="14"/>
                        </a:cubicBezTo>
                        <a:cubicBezTo>
                          <a:pt x="26" y="14"/>
                          <a:pt x="26" y="14"/>
                          <a:pt x="25" y="14"/>
                        </a:cubicBezTo>
                        <a:cubicBezTo>
                          <a:pt x="23" y="14"/>
                          <a:pt x="21" y="14"/>
                          <a:pt x="20" y="14"/>
                        </a:cubicBezTo>
                        <a:cubicBezTo>
                          <a:pt x="19" y="14"/>
                          <a:pt x="17" y="14"/>
                          <a:pt x="16" y="14"/>
                        </a:cubicBezTo>
                        <a:cubicBezTo>
                          <a:pt x="15" y="14"/>
                          <a:pt x="13" y="14"/>
                          <a:pt x="12" y="14"/>
                        </a:cubicBezTo>
                        <a:cubicBezTo>
                          <a:pt x="9" y="14"/>
                          <a:pt x="0" y="15"/>
                          <a:pt x="1" y="1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9" name="Freeform 2716"/>
                  <p:cNvSpPr/>
                  <p:nvPr/>
                </p:nvSpPr>
                <p:spPr bwMode="auto">
                  <a:xfrm>
                    <a:off x="1932" y="1433"/>
                    <a:ext cx="70" cy="34"/>
                  </a:xfrm>
                  <a:custGeom>
                    <a:avLst/>
                    <a:gdLst>
                      <a:gd name="T0" fmla="*/ 3 w 31"/>
                      <a:gd name="T1" fmla="*/ 5 h 15"/>
                      <a:gd name="T2" fmla="*/ 3 w 31"/>
                      <a:gd name="T3" fmla="*/ 4 h 15"/>
                      <a:gd name="T4" fmla="*/ 7 w 31"/>
                      <a:gd name="T5" fmla="*/ 6 h 15"/>
                      <a:gd name="T6" fmla="*/ 13 w 31"/>
                      <a:gd name="T7" fmla="*/ 6 h 15"/>
                      <a:gd name="T8" fmla="*/ 19 w 31"/>
                      <a:gd name="T9" fmla="*/ 0 h 15"/>
                      <a:gd name="T10" fmla="*/ 19 w 31"/>
                      <a:gd name="T11" fmla="*/ 0 h 15"/>
                      <a:gd name="T12" fmla="*/ 27 w 31"/>
                      <a:gd name="T13" fmla="*/ 3 h 15"/>
                      <a:gd name="T14" fmla="*/ 31 w 31"/>
                      <a:gd name="T15" fmla="*/ 4 h 15"/>
                      <a:gd name="T16" fmla="*/ 29 w 31"/>
                      <a:gd name="T17" fmla="*/ 6 h 15"/>
                      <a:gd name="T18" fmla="*/ 27 w 31"/>
                      <a:gd name="T19" fmla="*/ 8 h 15"/>
                      <a:gd name="T20" fmla="*/ 26 w 31"/>
                      <a:gd name="T21" fmla="*/ 9 h 15"/>
                      <a:gd name="T22" fmla="*/ 25 w 31"/>
                      <a:gd name="T23" fmla="*/ 11 h 15"/>
                      <a:gd name="T24" fmla="*/ 25 w 31"/>
                      <a:gd name="T25" fmla="*/ 13 h 15"/>
                      <a:gd name="T26" fmla="*/ 24 w 31"/>
                      <a:gd name="T27" fmla="*/ 14 h 15"/>
                      <a:gd name="T28" fmla="*/ 22 w 31"/>
                      <a:gd name="T29" fmla="*/ 14 h 15"/>
                      <a:gd name="T30" fmla="*/ 14 w 31"/>
                      <a:gd name="T31" fmla="*/ 14 h 15"/>
                      <a:gd name="T32" fmla="*/ 11 w 31"/>
                      <a:gd name="T33" fmla="*/ 15 h 15"/>
                      <a:gd name="T34" fmla="*/ 5 w 31"/>
                      <a:gd name="T35" fmla="*/ 14 h 15"/>
                      <a:gd name="T36" fmla="*/ 3 w 31"/>
                      <a:gd name="T37" fmla="*/ 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1" h="15">
                        <a:moveTo>
                          <a:pt x="3" y="5"/>
                        </a:move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5" y="4"/>
                          <a:pt x="5" y="6"/>
                          <a:pt x="7" y="6"/>
                        </a:cubicBezTo>
                        <a:cubicBezTo>
                          <a:pt x="8" y="7"/>
                          <a:pt x="11" y="7"/>
                          <a:pt x="13" y="6"/>
                        </a:cubicBezTo>
                        <a:cubicBezTo>
                          <a:pt x="16" y="6"/>
                          <a:pt x="19" y="4"/>
                          <a:pt x="19" y="0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21" y="2"/>
                          <a:pt x="25" y="3"/>
                          <a:pt x="27" y="3"/>
                        </a:cubicBezTo>
                        <a:cubicBezTo>
                          <a:pt x="28" y="4"/>
                          <a:pt x="30" y="4"/>
                          <a:pt x="31" y="4"/>
                        </a:cubicBezTo>
                        <a:cubicBezTo>
                          <a:pt x="30" y="5"/>
                          <a:pt x="29" y="5"/>
                          <a:pt x="29" y="6"/>
                        </a:cubicBezTo>
                        <a:cubicBezTo>
                          <a:pt x="28" y="6"/>
                          <a:pt x="27" y="7"/>
                          <a:pt x="27" y="8"/>
                        </a:cubicBezTo>
                        <a:cubicBezTo>
                          <a:pt x="26" y="8"/>
                          <a:pt x="26" y="9"/>
                          <a:pt x="26" y="9"/>
                        </a:cubicBezTo>
                        <a:cubicBezTo>
                          <a:pt x="25" y="10"/>
                          <a:pt x="25" y="10"/>
                          <a:pt x="25" y="11"/>
                        </a:cubicBezTo>
                        <a:cubicBezTo>
                          <a:pt x="25" y="11"/>
                          <a:pt x="25" y="12"/>
                          <a:pt x="25" y="13"/>
                        </a:cubicBezTo>
                        <a:cubicBezTo>
                          <a:pt x="24" y="13"/>
                          <a:pt x="24" y="14"/>
                          <a:pt x="24" y="14"/>
                        </a:cubicBezTo>
                        <a:cubicBezTo>
                          <a:pt x="23" y="14"/>
                          <a:pt x="23" y="14"/>
                          <a:pt x="22" y="14"/>
                        </a:cubicBezTo>
                        <a:cubicBezTo>
                          <a:pt x="19" y="14"/>
                          <a:pt x="16" y="14"/>
                          <a:pt x="14" y="14"/>
                        </a:cubicBezTo>
                        <a:cubicBezTo>
                          <a:pt x="13" y="15"/>
                          <a:pt x="12" y="15"/>
                          <a:pt x="11" y="15"/>
                        </a:cubicBezTo>
                        <a:cubicBezTo>
                          <a:pt x="9" y="15"/>
                          <a:pt x="7" y="15"/>
                          <a:pt x="5" y="14"/>
                        </a:cubicBezTo>
                        <a:cubicBezTo>
                          <a:pt x="0" y="14"/>
                          <a:pt x="2" y="9"/>
                          <a:pt x="3" y="5"/>
                        </a:cubicBezTo>
                        <a:close/>
                      </a:path>
                    </a:pathLst>
                  </a:custGeom>
                  <a:solidFill>
                    <a:srgbClr val="507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0" name="Freeform 2717"/>
                  <p:cNvSpPr/>
                  <p:nvPr/>
                </p:nvSpPr>
                <p:spPr bwMode="auto">
                  <a:xfrm>
                    <a:off x="1939" y="1402"/>
                    <a:ext cx="36" cy="47"/>
                  </a:xfrm>
                  <a:custGeom>
                    <a:avLst/>
                    <a:gdLst>
                      <a:gd name="T0" fmla="*/ 0 w 16"/>
                      <a:gd name="T1" fmla="*/ 6 h 21"/>
                      <a:gd name="T2" fmla="*/ 0 w 16"/>
                      <a:gd name="T3" fmla="*/ 2 h 21"/>
                      <a:gd name="T4" fmla="*/ 7 w 16"/>
                      <a:gd name="T5" fmla="*/ 3 h 21"/>
                      <a:gd name="T6" fmla="*/ 14 w 16"/>
                      <a:gd name="T7" fmla="*/ 0 h 21"/>
                      <a:gd name="T8" fmla="*/ 13 w 16"/>
                      <a:gd name="T9" fmla="*/ 7 h 21"/>
                      <a:gd name="T10" fmla="*/ 14 w 16"/>
                      <a:gd name="T11" fmla="*/ 17 h 21"/>
                      <a:gd name="T12" fmla="*/ 7 w 16"/>
                      <a:gd name="T13" fmla="*/ 21 h 21"/>
                      <a:gd name="T14" fmla="*/ 1 w 16"/>
                      <a:gd name="T15" fmla="*/ 19 h 21"/>
                      <a:gd name="T16" fmla="*/ 1 w 16"/>
                      <a:gd name="T17" fmla="*/ 14 h 21"/>
                      <a:gd name="T18" fmla="*/ 0 w 16"/>
                      <a:gd name="T19" fmla="*/ 6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6" h="21">
                        <a:moveTo>
                          <a:pt x="0" y="6"/>
                        </a:moveTo>
                        <a:cubicBezTo>
                          <a:pt x="1" y="5"/>
                          <a:pt x="1" y="4"/>
                          <a:pt x="0" y="2"/>
                        </a:cubicBezTo>
                        <a:cubicBezTo>
                          <a:pt x="2" y="3"/>
                          <a:pt x="5" y="3"/>
                          <a:pt x="7" y="3"/>
                        </a:cubicBezTo>
                        <a:cubicBezTo>
                          <a:pt x="8" y="3"/>
                          <a:pt x="13" y="2"/>
                          <a:pt x="14" y="0"/>
                        </a:cubicBezTo>
                        <a:cubicBezTo>
                          <a:pt x="13" y="2"/>
                          <a:pt x="13" y="4"/>
                          <a:pt x="13" y="7"/>
                        </a:cubicBezTo>
                        <a:cubicBezTo>
                          <a:pt x="13" y="10"/>
                          <a:pt x="16" y="14"/>
                          <a:pt x="14" y="17"/>
                        </a:cubicBezTo>
                        <a:cubicBezTo>
                          <a:pt x="13" y="19"/>
                          <a:pt x="9" y="21"/>
                          <a:pt x="7" y="21"/>
                        </a:cubicBezTo>
                        <a:cubicBezTo>
                          <a:pt x="5" y="21"/>
                          <a:pt x="2" y="20"/>
                          <a:pt x="1" y="19"/>
                        </a:cubicBezTo>
                        <a:cubicBezTo>
                          <a:pt x="0" y="17"/>
                          <a:pt x="1" y="15"/>
                          <a:pt x="1" y="14"/>
                        </a:cubicBezTo>
                        <a:cubicBezTo>
                          <a:pt x="1" y="11"/>
                          <a:pt x="0" y="9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1" name="Freeform 2718"/>
                  <p:cNvSpPr>
                    <a:spLocks noEditPoints="1"/>
                  </p:cNvSpPr>
                  <p:nvPr/>
                </p:nvSpPr>
                <p:spPr bwMode="auto">
                  <a:xfrm>
                    <a:off x="1950" y="1362"/>
                    <a:ext cx="18" cy="20"/>
                  </a:xfrm>
                  <a:custGeom>
                    <a:avLst/>
                    <a:gdLst>
                      <a:gd name="T0" fmla="*/ 3 w 8"/>
                      <a:gd name="T1" fmla="*/ 4 h 9"/>
                      <a:gd name="T2" fmla="*/ 7 w 8"/>
                      <a:gd name="T3" fmla="*/ 4 h 9"/>
                      <a:gd name="T4" fmla="*/ 7 w 8"/>
                      <a:gd name="T5" fmla="*/ 3 h 9"/>
                      <a:gd name="T6" fmla="*/ 2 w 8"/>
                      <a:gd name="T7" fmla="*/ 3 h 9"/>
                      <a:gd name="T8" fmla="*/ 5 w 8"/>
                      <a:gd name="T9" fmla="*/ 3 h 9"/>
                      <a:gd name="T10" fmla="*/ 5 w 8"/>
                      <a:gd name="T11" fmla="*/ 3 h 9"/>
                      <a:gd name="T12" fmla="*/ 4 w 8"/>
                      <a:gd name="T13" fmla="*/ 3 h 9"/>
                      <a:gd name="T14" fmla="*/ 3 w 8"/>
                      <a:gd name="T15" fmla="*/ 5 h 9"/>
                      <a:gd name="T16" fmla="*/ 3 w 8"/>
                      <a:gd name="T17" fmla="*/ 5 h 9"/>
                      <a:gd name="T18" fmla="*/ 4 w 8"/>
                      <a:gd name="T19" fmla="*/ 6 h 9"/>
                      <a:gd name="T20" fmla="*/ 5 w 8"/>
                      <a:gd name="T21" fmla="*/ 5 h 9"/>
                      <a:gd name="T22" fmla="*/ 5 w 8"/>
                      <a:gd name="T23" fmla="*/ 3 h 9"/>
                      <a:gd name="T24" fmla="*/ 5 w 8"/>
                      <a:gd name="T25" fmla="*/ 3 h 9"/>
                      <a:gd name="T26" fmla="*/ 1 w 8"/>
                      <a:gd name="T27" fmla="*/ 2 h 9"/>
                      <a:gd name="T28" fmla="*/ 6 w 8"/>
                      <a:gd name="T29" fmla="*/ 1 h 9"/>
                      <a:gd name="T30" fmla="*/ 3 w 8"/>
                      <a:gd name="T31" fmla="*/ 1 h 9"/>
                      <a:gd name="T32" fmla="*/ 5 w 8"/>
                      <a:gd name="T33" fmla="*/ 9 h 9"/>
                      <a:gd name="T34" fmla="*/ 4 w 8"/>
                      <a:gd name="T35" fmla="*/ 8 h 9"/>
                      <a:gd name="T36" fmla="*/ 3 w 8"/>
                      <a:gd name="T37" fmla="*/ 8 h 9"/>
                      <a:gd name="T38" fmla="*/ 3 w 8"/>
                      <a:gd name="T39" fmla="*/ 9 h 9"/>
                      <a:gd name="T40" fmla="*/ 2 w 8"/>
                      <a:gd name="T41" fmla="*/ 8 h 9"/>
                      <a:gd name="T42" fmla="*/ 3 w 8"/>
                      <a:gd name="T43" fmla="*/ 8 h 9"/>
                      <a:gd name="T44" fmla="*/ 6 w 8"/>
                      <a:gd name="T45" fmla="*/ 6 h 9"/>
                      <a:gd name="T46" fmla="*/ 1 w 8"/>
                      <a:gd name="T47" fmla="*/ 5 h 9"/>
                      <a:gd name="T48" fmla="*/ 2 w 8"/>
                      <a:gd name="T49" fmla="*/ 4 h 9"/>
                      <a:gd name="T50" fmla="*/ 4 w 8"/>
                      <a:gd name="T51" fmla="*/ 2 h 9"/>
                      <a:gd name="T52" fmla="*/ 4 w 8"/>
                      <a:gd name="T53" fmla="*/ 2 h 9"/>
                      <a:gd name="T54" fmla="*/ 5 w 8"/>
                      <a:gd name="T55" fmla="*/ 1 h 9"/>
                      <a:gd name="T56" fmla="*/ 3 w 8"/>
                      <a:gd name="T57" fmla="*/ 1 h 9"/>
                      <a:gd name="T58" fmla="*/ 3 w 8"/>
                      <a:gd name="T59" fmla="*/ 1 h 9"/>
                      <a:gd name="T60" fmla="*/ 2 w 8"/>
                      <a:gd name="T61" fmla="*/ 2 h 9"/>
                      <a:gd name="T62" fmla="*/ 2 w 8"/>
                      <a:gd name="T63" fmla="*/ 3 h 9"/>
                      <a:gd name="T64" fmla="*/ 1 w 8"/>
                      <a:gd name="T65" fmla="*/ 3 h 9"/>
                      <a:gd name="T66" fmla="*/ 1 w 8"/>
                      <a:gd name="T67" fmla="*/ 4 h 9"/>
                      <a:gd name="T68" fmla="*/ 1 w 8"/>
                      <a:gd name="T69" fmla="*/ 5 h 9"/>
                      <a:gd name="T70" fmla="*/ 1 w 8"/>
                      <a:gd name="T71" fmla="*/ 6 h 9"/>
                      <a:gd name="T72" fmla="*/ 2 w 8"/>
                      <a:gd name="T73" fmla="*/ 8 h 9"/>
                      <a:gd name="T74" fmla="*/ 1 w 8"/>
                      <a:gd name="T75" fmla="*/ 4 h 9"/>
                      <a:gd name="T76" fmla="*/ 4 w 8"/>
                      <a:gd name="T77" fmla="*/ 8 h 9"/>
                      <a:gd name="T78" fmla="*/ 5 w 8"/>
                      <a:gd name="T79" fmla="*/ 9 h 9"/>
                      <a:gd name="T80" fmla="*/ 5 w 8"/>
                      <a:gd name="T81" fmla="*/ 8 h 9"/>
                      <a:gd name="T82" fmla="*/ 6 w 8"/>
                      <a:gd name="T83" fmla="*/ 7 h 9"/>
                      <a:gd name="T84" fmla="*/ 4 w 8"/>
                      <a:gd name="T85" fmla="*/ 7 h 9"/>
                      <a:gd name="T86" fmla="*/ 4 w 8"/>
                      <a:gd name="T87" fmla="*/ 6 h 9"/>
                      <a:gd name="T88" fmla="*/ 2 w 8"/>
                      <a:gd name="T89" fmla="*/ 5 h 9"/>
                      <a:gd name="T90" fmla="*/ 3 w 8"/>
                      <a:gd name="T91" fmla="*/ 2 h 9"/>
                      <a:gd name="T92" fmla="*/ 3 w 8"/>
                      <a:gd name="T93" fmla="*/ 3 h 9"/>
                      <a:gd name="T94" fmla="*/ 4 w 8"/>
                      <a:gd name="T95" fmla="*/ 2 h 9"/>
                      <a:gd name="T96" fmla="*/ 5 w 8"/>
                      <a:gd name="T97" fmla="*/ 2 h 9"/>
                      <a:gd name="T98" fmla="*/ 6 w 8"/>
                      <a:gd name="T99" fmla="*/ 4 h 9"/>
                      <a:gd name="T100" fmla="*/ 4 w 8"/>
                      <a:gd name="T101" fmla="*/ 6 h 9"/>
                      <a:gd name="T102" fmla="*/ 4 w 8"/>
                      <a:gd name="T103" fmla="*/ 6 h 9"/>
                      <a:gd name="T104" fmla="*/ 5 w 8"/>
                      <a:gd name="T105" fmla="*/ 7 h 9"/>
                      <a:gd name="T106" fmla="*/ 6 w 8"/>
                      <a:gd name="T107" fmla="*/ 6 h 9"/>
                      <a:gd name="T108" fmla="*/ 7 w 8"/>
                      <a:gd name="T109" fmla="*/ 6 h 9"/>
                      <a:gd name="T110" fmla="*/ 7 w 8"/>
                      <a:gd name="T111" fmla="*/ 4 h 9"/>
                      <a:gd name="T112" fmla="*/ 7 w 8"/>
                      <a:gd name="T113" fmla="*/ 2 h 9"/>
                      <a:gd name="T114" fmla="*/ 6 w 8"/>
                      <a:gd name="T115" fmla="*/ 1 h 9"/>
                      <a:gd name="T116" fmla="*/ 5 w 8"/>
                      <a:gd name="T117" fmla="*/ 0 h 9"/>
                      <a:gd name="T118" fmla="*/ 4 w 8"/>
                      <a:gd name="T11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8" h="9">
                        <a:moveTo>
                          <a:pt x="6" y="7"/>
                        </a:move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moveTo>
                          <a:pt x="3" y="6"/>
                        </a:move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5" y="4"/>
                        </a:move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moveTo>
                          <a:pt x="7" y="4"/>
                        </a:move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moveTo>
                          <a:pt x="7" y="4"/>
                        </a:move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moveTo>
                          <a:pt x="7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3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6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3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3" y="9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5" y="9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2" y="8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3" y="9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3" y="8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3" y="9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2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5" y="7"/>
                        </a:move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moveTo>
                          <a:pt x="6" y="6"/>
                        </a:move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moveTo>
                          <a:pt x="1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moveTo>
                          <a:pt x="1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5" y="1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moveTo>
                          <a:pt x="4" y="1"/>
                        </a:move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6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6"/>
                          <a:pt x="1" y="7"/>
                        </a:cubicBezTo>
                        <a:cubicBezTo>
                          <a:pt x="1" y="8"/>
                          <a:pt x="2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5" y="9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3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5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7" y="7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2"/>
                          <a:pt x="7" y="3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0"/>
                          <a:pt x="5" y="0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moveTo>
                          <a:pt x="4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2" name="Freeform 2719"/>
                  <p:cNvSpPr/>
                  <p:nvPr/>
                </p:nvSpPr>
                <p:spPr bwMode="auto">
                  <a:xfrm>
                    <a:off x="1964" y="1380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3" name="Freeform 2720"/>
                  <p:cNvSpPr/>
                  <p:nvPr/>
                </p:nvSpPr>
                <p:spPr bwMode="auto">
                  <a:xfrm>
                    <a:off x="1964" y="1380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4" name="Freeform 2721"/>
                  <p:cNvSpPr/>
                  <p:nvPr/>
                </p:nvSpPr>
                <p:spPr bwMode="auto">
                  <a:xfrm>
                    <a:off x="1961" y="1380"/>
                    <a:ext cx="3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w 1"/>
                      <a:gd name="T5" fmla="*/ 1 h 1"/>
                      <a:gd name="T6" fmla="*/ 1 w 1"/>
                      <a:gd name="T7" fmla="*/ 1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1 w 1"/>
                      <a:gd name="T13" fmla="*/ 0 h 1"/>
                      <a:gd name="T14" fmla="*/ 1 w 1"/>
                      <a:gd name="T15" fmla="*/ 0 h 1"/>
                      <a:gd name="T16" fmla="*/ 0 w 1"/>
                      <a:gd name="T17" fmla="*/ 0 h 1"/>
                      <a:gd name="T18" fmla="*/ 0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5" name="Freeform 2722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6" name="Freeform 2723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7" name="Freeform 2724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8" name="Freeform 2725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9" name="Freeform 2726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0" name="Freeform 2727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1" name="Freeform 2728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2 h 2"/>
                      <a:gd name="T4" fmla="*/ 2 h 2"/>
                      <a:gd name="T5" fmla="*/ 2 h 2"/>
                      <a:gd name="T6" fmla="*/ 2 h 2"/>
                      <a:gd name="T7" fmla="*/ 2 h 2"/>
                      <a:gd name="T8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2" name="Freeform 2729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2 h 2"/>
                      <a:gd name="T4" fmla="*/ 2 h 2"/>
                      <a:gd name="T5" fmla="*/ 2 h 2"/>
                      <a:gd name="T6" fmla="*/ 2 h 2"/>
                      <a:gd name="T7" fmla="*/ 2 h 2"/>
                      <a:gd name="T8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3" name="Freeform 2730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4" name="Freeform 2731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5" name="Rectangle 2732"/>
                  <p:cNvSpPr>
                    <a:spLocks noChangeArrowheads="1"/>
                  </p:cNvSpPr>
                  <p:nvPr/>
                </p:nvSpPr>
                <p:spPr bwMode="auto">
                  <a:xfrm>
                    <a:off x="1961" y="138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6" name="Freeform 2733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7" name="Freeform 2734"/>
                  <p:cNvSpPr/>
                  <p:nvPr/>
                </p:nvSpPr>
                <p:spPr bwMode="auto">
                  <a:xfrm>
                    <a:off x="1959" y="1380"/>
                    <a:ext cx="0" cy="2"/>
                  </a:xfrm>
                  <a:custGeom>
                    <a:avLst/>
                    <a:gdLst>
                      <a:gd name="T0" fmla="*/ 0 h 1"/>
                      <a:gd name="T1" fmla="*/ 1 h 1"/>
                      <a:gd name="T2" fmla="*/ 1 h 1"/>
                      <a:gd name="T3" fmla="*/ 1 h 1"/>
                      <a:gd name="T4" fmla="*/ 1 h 1"/>
                      <a:gd name="T5" fmla="*/ 1 h 1"/>
                      <a:gd name="T6" fmla="*/ 1 h 1"/>
                      <a:gd name="T7" fmla="*/ 1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8" name="Freeform 2735"/>
                  <p:cNvSpPr/>
                  <p:nvPr/>
                </p:nvSpPr>
                <p:spPr bwMode="auto">
                  <a:xfrm>
                    <a:off x="1959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9" name="Freeform 2736"/>
                  <p:cNvSpPr/>
                  <p:nvPr/>
                </p:nvSpPr>
                <p:spPr bwMode="auto">
                  <a:xfrm>
                    <a:off x="1959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0" name="Freeform 2737"/>
                  <p:cNvSpPr/>
                  <p:nvPr/>
                </p:nvSpPr>
                <p:spPr bwMode="auto">
                  <a:xfrm>
                    <a:off x="1957" y="1380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0 w 1"/>
                      <a:gd name="T3" fmla="*/ 1 h 1"/>
                      <a:gd name="T4" fmla="*/ 1 w 1"/>
                      <a:gd name="T5" fmla="*/ 0 h 1"/>
                      <a:gd name="T6" fmla="*/ 0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0 w 1"/>
                      <a:gd name="T17" fmla="*/ 1 h 1"/>
                      <a:gd name="T18" fmla="*/ 1 w 1"/>
                      <a:gd name="T19" fmla="*/ 1 h 1"/>
                      <a:gd name="T20" fmla="*/ 1 w 1"/>
                      <a:gd name="T21" fmla="*/ 1 h 1"/>
                      <a:gd name="T22" fmla="*/ 1 w 1"/>
                      <a:gd name="T23" fmla="*/ 0 h 1"/>
                      <a:gd name="T24" fmla="*/ 1 w 1"/>
                      <a:gd name="T25" fmla="*/ 1 h 1"/>
                      <a:gd name="T26" fmla="*/ 1 w 1"/>
                      <a:gd name="T27" fmla="*/ 0 h 1"/>
                      <a:gd name="T28" fmla="*/ 1 w 1"/>
                      <a:gd name="T2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1" name="Rectangle 2738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8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2" name="Freeform 2739"/>
                  <p:cNvSpPr/>
                  <p:nvPr/>
                </p:nvSpPr>
                <p:spPr bwMode="auto">
                  <a:xfrm>
                    <a:off x="1957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3" name="Freeform 2740"/>
                  <p:cNvSpPr/>
                  <p:nvPr/>
                </p:nvSpPr>
                <p:spPr bwMode="auto">
                  <a:xfrm>
                    <a:off x="1955" y="1380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1 w 1"/>
                      <a:gd name="T3" fmla="*/ 0 h 1"/>
                      <a:gd name="T4" fmla="*/ 1 w 1"/>
                      <a:gd name="T5" fmla="*/ 0 h 1"/>
                      <a:gd name="T6" fmla="*/ 0 w 1"/>
                      <a:gd name="T7" fmla="*/ 0 h 1"/>
                      <a:gd name="T8" fmla="*/ 1 w 1"/>
                      <a:gd name="T9" fmla="*/ 1 h 1"/>
                      <a:gd name="T10" fmla="*/ 1 w 1"/>
                      <a:gd name="T11" fmla="*/ 0 h 1"/>
                      <a:gd name="T12" fmla="*/ 1 w 1"/>
                      <a:gd name="T13" fmla="*/ 1 h 1"/>
                      <a:gd name="T14" fmla="*/ 1 w 1"/>
                      <a:gd name="T15" fmla="*/ 0 h 1"/>
                      <a:gd name="T16" fmla="*/ 1 w 1"/>
                      <a:gd name="T17" fmla="*/ 0 h 1"/>
                      <a:gd name="T18" fmla="*/ 1 w 1"/>
                      <a:gd name="T19" fmla="*/ 0 h 1"/>
                      <a:gd name="T20" fmla="*/ 1 w 1"/>
                      <a:gd name="T21" fmla="*/ 0 h 1"/>
                      <a:gd name="T22" fmla="*/ 1 w 1"/>
                      <a:gd name="T23" fmla="*/ 0 h 1"/>
                      <a:gd name="T24" fmla="*/ 1 w 1"/>
                      <a:gd name="T2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4" name="Freeform 2741"/>
                  <p:cNvSpPr/>
                  <p:nvPr/>
                </p:nvSpPr>
                <p:spPr bwMode="auto">
                  <a:xfrm>
                    <a:off x="1957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5" name="Freeform 2742"/>
                  <p:cNvSpPr/>
                  <p:nvPr/>
                </p:nvSpPr>
                <p:spPr bwMode="auto">
                  <a:xfrm>
                    <a:off x="1957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6" name="Freeform 2743"/>
                  <p:cNvSpPr/>
                  <p:nvPr/>
                </p:nvSpPr>
                <p:spPr bwMode="auto">
                  <a:xfrm>
                    <a:off x="1955" y="1380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7" name="Freeform 2744"/>
                  <p:cNvSpPr/>
                  <p:nvPr/>
                </p:nvSpPr>
                <p:spPr bwMode="auto">
                  <a:xfrm>
                    <a:off x="1955" y="1380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8" name="Rectangle 2745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8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9" name="Freeform 2746"/>
                  <p:cNvSpPr/>
                  <p:nvPr/>
                </p:nvSpPr>
                <p:spPr bwMode="auto">
                  <a:xfrm>
                    <a:off x="1955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0" name="Freeform 2747"/>
                  <p:cNvSpPr>
                    <a:spLocks noEditPoints="1"/>
                  </p:cNvSpPr>
                  <p:nvPr/>
                </p:nvSpPr>
                <p:spPr bwMode="auto">
                  <a:xfrm>
                    <a:off x="1950" y="1368"/>
                    <a:ext cx="5" cy="12"/>
                  </a:xfrm>
                  <a:custGeom>
                    <a:avLst/>
                    <a:gdLst>
                      <a:gd name="T0" fmla="*/ 1 w 2"/>
                      <a:gd name="T1" fmla="*/ 2 h 5"/>
                      <a:gd name="T2" fmla="*/ 1 w 2"/>
                      <a:gd name="T3" fmla="*/ 4 h 5"/>
                      <a:gd name="T4" fmla="*/ 2 w 2"/>
                      <a:gd name="T5" fmla="*/ 4 h 5"/>
                      <a:gd name="T6" fmla="*/ 1 w 2"/>
                      <a:gd name="T7" fmla="*/ 4 h 5"/>
                      <a:gd name="T8" fmla="*/ 1 w 2"/>
                      <a:gd name="T9" fmla="*/ 4 h 5"/>
                      <a:gd name="T10" fmla="*/ 2 w 2"/>
                      <a:gd name="T11" fmla="*/ 5 h 5"/>
                      <a:gd name="T12" fmla="*/ 2 w 2"/>
                      <a:gd name="T13" fmla="*/ 5 h 5"/>
                      <a:gd name="T14" fmla="*/ 2 w 2"/>
                      <a:gd name="T15" fmla="*/ 5 h 5"/>
                      <a:gd name="T16" fmla="*/ 2 w 2"/>
                      <a:gd name="T17" fmla="*/ 5 h 5"/>
                      <a:gd name="T18" fmla="*/ 2 w 2"/>
                      <a:gd name="T19" fmla="*/ 5 h 5"/>
                      <a:gd name="T20" fmla="*/ 2 w 2"/>
                      <a:gd name="T21" fmla="*/ 5 h 5"/>
                      <a:gd name="T22" fmla="*/ 1 w 2"/>
                      <a:gd name="T23" fmla="*/ 4 h 5"/>
                      <a:gd name="T24" fmla="*/ 2 w 2"/>
                      <a:gd name="T25" fmla="*/ 4 h 5"/>
                      <a:gd name="T26" fmla="*/ 1 w 2"/>
                      <a:gd name="T27" fmla="*/ 3 h 5"/>
                      <a:gd name="T28" fmla="*/ 1 w 2"/>
                      <a:gd name="T29" fmla="*/ 3 h 5"/>
                      <a:gd name="T30" fmla="*/ 1 w 2"/>
                      <a:gd name="T31" fmla="*/ 3 h 5"/>
                      <a:gd name="T32" fmla="*/ 1 w 2"/>
                      <a:gd name="T33" fmla="*/ 3 h 5"/>
                      <a:gd name="T34" fmla="*/ 1 w 2"/>
                      <a:gd name="T35" fmla="*/ 3 h 5"/>
                      <a:gd name="T36" fmla="*/ 1 w 2"/>
                      <a:gd name="T37" fmla="*/ 3 h 5"/>
                      <a:gd name="T38" fmla="*/ 1 w 2"/>
                      <a:gd name="T39" fmla="*/ 3 h 5"/>
                      <a:gd name="T40" fmla="*/ 1 w 2"/>
                      <a:gd name="T41" fmla="*/ 2 h 5"/>
                      <a:gd name="T42" fmla="*/ 1 w 2"/>
                      <a:gd name="T43" fmla="*/ 2 h 5"/>
                      <a:gd name="T44" fmla="*/ 1 w 2"/>
                      <a:gd name="T45" fmla="*/ 2 h 5"/>
                      <a:gd name="T46" fmla="*/ 1 w 2"/>
                      <a:gd name="T47" fmla="*/ 2 h 5"/>
                      <a:gd name="T48" fmla="*/ 1 w 2"/>
                      <a:gd name="T49" fmla="*/ 2 h 5"/>
                      <a:gd name="T50" fmla="*/ 1 w 2"/>
                      <a:gd name="T51" fmla="*/ 2 h 5"/>
                      <a:gd name="T52" fmla="*/ 2 w 2"/>
                      <a:gd name="T53" fmla="*/ 0 h 5"/>
                      <a:gd name="T54" fmla="*/ 1 w 2"/>
                      <a:gd name="T55" fmla="*/ 1 h 5"/>
                      <a:gd name="T56" fmla="*/ 1 w 2"/>
                      <a:gd name="T57" fmla="*/ 1 h 5"/>
                      <a:gd name="T58" fmla="*/ 2 w 2"/>
                      <a:gd name="T59" fmla="*/ 0 h 5"/>
                      <a:gd name="T60" fmla="*/ 1 w 2"/>
                      <a:gd name="T61" fmla="*/ 0 h 5"/>
                      <a:gd name="T62" fmla="*/ 1 w 2"/>
                      <a:gd name="T63" fmla="*/ 1 h 5"/>
                      <a:gd name="T64" fmla="*/ 0 w 2"/>
                      <a:gd name="T65" fmla="*/ 1 h 5"/>
                      <a:gd name="T66" fmla="*/ 0 w 2"/>
                      <a:gd name="T67" fmla="*/ 1 h 5"/>
                      <a:gd name="T68" fmla="*/ 0 w 2"/>
                      <a:gd name="T69" fmla="*/ 1 h 5"/>
                      <a:gd name="T70" fmla="*/ 1 w 2"/>
                      <a:gd name="T71" fmla="*/ 1 h 5"/>
                      <a:gd name="T72" fmla="*/ 1 w 2"/>
                      <a:gd name="T73" fmla="*/ 1 h 5"/>
                      <a:gd name="T74" fmla="*/ 1 w 2"/>
                      <a:gd name="T75" fmla="*/ 1 h 5"/>
                      <a:gd name="T76" fmla="*/ 1 w 2"/>
                      <a:gd name="T77" fmla="*/ 2 h 5"/>
                      <a:gd name="T78" fmla="*/ 1 w 2"/>
                      <a:gd name="T79" fmla="*/ 2 h 5"/>
                      <a:gd name="T80" fmla="*/ 1 w 2"/>
                      <a:gd name="T81" fmla="*/ 2 h 5"/>
                      <a:gd name="T82" fmla="*/ 1 w 2"/>
                      <a:gd name="T83" fmla="*/ 2 h 5"/>
                      <a:gd name="T84" fmla="*/ 1 w 2"/>
                      <a:gd name="T85" fmla="*/ 2 h 5"/>
                      <a:gd name="T86" fmla="*/ 1 w 2"/>
                      <a:gd name="T87" fmla="*/ 2 h 5"/>
                      <a:gd name="T88" fmla="*/ 1 w 2"/>
                      <a:gd name="T89" fmla="*/ 1 h 5"/>
                      <a:gd name="T90" fmla="*/ 1 w 2"/>
                      <a:gd name="T91" fmla="*/ 1 h 5"/>
                      <a:gd name="T92" fmla="*/ 1 w 2"/>
                      <a:gd name="T93" fmla="*/ 1 h 5"/>
                      <a:gd name="T94" fmla="*/ 1 w 2"/>
                      <a:gd name="T95" fmla="*/ 1 h 5"/>
                      <a:gd name="T96" fmla="*/ 2 w 2"/>
                      <a:gd name="T97" fmla="*/ 1 h 5"/>
                      <a:gd name="T98" fmla="*/ 1 w 2"/>
                      <a:gd name="T99" fmla="*/ 1 h 5"/>
                      <a:gd name="T100" fmla="*/ 1 w 2"/>
                      <a:gd name="T101" fmla="*/ 1 h 5"/>
                      <a:gd name="T102" fmla="*/ 1 w 2"/>
                      <a:gd name="T103" fmla="*/ 0 h 5"/>
                      <a:gd name="T104" fmla="*/ 1 w 2"/>
                      <a:gd name="T10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2" h="5">
                        <a:moveTo>
                          <a:pt x="1" y="2"/>
                        </a:move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2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1" name="Rectangle 2748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2" name="Freeform 2749"/>
                  <p:cNvSpPr/>
                  <p:nvPr/>
                </p:nvSpPr>
                <p:spPr bwMode="auto">
                  <a:xfrm>
                    <a:off x="1955" y="13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3" name="Freeform 2750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4" name="Freeform 2751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5" name="Freeform 2752"/>
                  <p:cNvSpPr/>
                  <p:nvPr/>
                </p:nvSpPr>
                <p:spPr bwMode="auto">
                  <a:xfrm>
                    <a:off x="1950" y="13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0 w 2"/>
                      <a:gd name="T5" fmla="*/ 2 h 2"/>
                      <a:gd name="T6" fmla="*/ 2 w 2"/>
                      <a:gd name="T7" fmla="*/ 0 h 2"/>
                      <a:gd name="T8" fmla="*/ 2 w 2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6" name="Freeform 2753"/>
                  <p:cNvSpPr/>
                  <p:nvPr/>
                </p:nvSpPr>
                <p:spPr bwMode="auto">
                  <a:xfrm>
                    <a:off x="1950" y="13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0 w 2"/>
                      <a:gd name="T5" fmla="*/ 2 h 2"/>
                      <a:gd name="T6" fmla="*/ 2 w 2"/>
                      <a:gd name="T7" fmla="*/ 0 h 2"/>
                      <a:gd name="T8" fmla="*/ 2 w 2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7" name="Freeform 2754"/>
                  <p:cNvSpPr/>
                  <p:nvPr/>
                </p:nvSpPr>
                <p:spPr bwMode="auto">
                  <a:xfrm>
                    <a:off x="1952" y="1373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8" name="Freeform 2755"/>
                  <p:cNvSpPr/>
                  <p:nvPr/>
                </p:nvSpPr>
                <p:spPr bwMode="auto">
                  <a:xfrm>
                    <a:off x="1952" y="1373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9" name="Freeform 2756"/>
                  <p:cNvSpPr/>
                  <p:nvPr/>
                </p:nvSpPr>
                <p:spPr bwMode="auto">
                  <a:xfrm>
                    <a:off x="1952" y="1375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0" name="Freeform 2757"/>
                  <p:cNvSpPr/>
                  <p:nvPr/>
                </p:nvSpPr>
                <p:spPr bwMode="auto">
                  <a:xfrm>
                    <a:off x="1952" y="1375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1" name="Rectangle 2758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2" name="Freeform 2759"/>
                  <p:cNvSpPr/>
                  <p:nvPr/>
                </p:nvSpPr>
                <p:spPr bwMode="auto">
                  <a:xfrm>
                    <a:off x="1955" y="13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3" name="Freeform 2760"/>
                  <p:cNvSpPr/>
                  <p:nvPr/>
                </p:nvSpPr>
                <p:spPr bwMode="auto">
                  <a:xfrm>
                    <a:off x="1952" y="1364"/>
                    <a:ext cx="5" cy="4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1 w 2"/>
                      <a:gd name="T5" fmla="*/ 0 h 2"/>
                      <a:gd name="T6" fmla="*/ 1 w 2"/>
                      <a:gd name="T7" fmla="*/ 0 h 2"/>
                      <a:gd name="T8" fmla="*/ 1 w 2"/>
                      <a:gd name="T9" fmla="*/ 0 h 2"/>
                      <a:gd name="T10" fmla="*/ 1 w 2"/>
                      <a:gd name="T11" fmla="*/ 0 h 2"/>
                      <a:gd name="T12" fmla="*/ 1 w 2"/>
                      <a:gd name="T13" fmla="*/ 0 h 2"/>
                      <a:gd name="T14" fmla="*/ 1 w 2"/>
                      <a:gd name="T15" fmla="*/ 1 h 2"/>
                      <a:gd name="T16" fmla="*/ 1 w 2"/>
                      <a:gd name="T17" fmla="*/ 0 h 2"/>
                      <a:gd name="T18" fmla="*/ 1 w 2"/>
                      <a:gd name="T19" fmla="*/ 0 h 2"/>
                      <a:gd name="T20" fmla="*/ 0 w 2"/>
                      <a:gd name="T21" fmla="*/ 1 h 2"/>
                      <a:gd name="T22" fmla="*/ 0 w 2"/>
                      <a:gd name="T23" fmla="*/ 1 h 2"/>
                      <a:gd name="T24" fmla="*/ 0 w 2"/>
                      <a:gd name="T25" fmla="*/ 1 h 2"/>
                      <a:gd name="T26" fmla="*/ 0 w 2"/>
                      <a:gd name="T27" fmla="*/ 2 h 2"/>
                      <a:gd name="T28" fmla="*/ 0 w 2"/>
                      <a:gd name="T29" fmla="*/ 2 h 2"/>
                      <a:gd name="T30" fmla="*/ 0 w 2"/>
                      <a:gd name="T31" fmla="*/ 2 h 2"/>
                      <a:gd name="T32" fmla="*/ 0 w 2"/>
                      <a:gd name="T33" fmla="*/ 2 h 2"/>
                      <a:gd name="T34" fmla="*/ 0 w 2"/>
                      <a:gd name="T35" fmla="*/ 1 h 2"/>
                      <a:gd name="T36" fmla="*/ 0 w 2"/>
                      <a:gd name="T37" fmla="*/ 1 h 2"/>
                      <a:gd name="T38" fmla="*/ 0 w 2"/>
                      <a:gd name="T39" fmla="*/ 1 h 2"/>
                      <a:gd name="T40" fmla="*/ 0 w 2"/>
                      <a:gd name="T41" fmla="*/ 2 h 2"/>
                      <a:gd name="T42" fmla="*/ 0 w 2"/>
                      <a:gd name="T43" fmla="*/ 2 h 2"/>
                      <a:gd name="T44" fmla="*/ 0 w 2"/>
                      <a:gd name="T45" fmla="*/ 2 h 2"/>
                      <a:gd name="T46" fmla="*/ 0 w 2"/>
                      <a:gd name="T47" fmla="*/ 2 h 2"/>
                      <a:gd name="T48" fmla="*/ 0 w 2"/>
                      <a:gd name="T49" fmla="*/ 2 h 2"/>
                      <a:gd name="T50" fmla="*/ 1 w 2"/>
                      <a:gd name="T51" fmla="*/ 2 h 2"/>
                      <a:gd name="T52" fmla="*/ 0 w 2"/>
                      <a:gd name="T53" fmla="*/ 2 h 2"/>
                      <a:gd name="T54" fmla="*/ 1 w 2"/>
                      <a:gd name="T55" fmla="*/ 2 h 2"/>
                      <a:gd name="T56" fmla="*/ 1 w 2"/>
                      <a:gd name="T57" fmla="*/ 2 h 2"/>
                      <a:gd name="T58" fmla="*/ 1 w 2"/>
                      <a:gd name="T59" fmla="*/ 2 h 2"/>
                      <a:gd name="T60" fmla="*/ 0 w 2"/>
                      <a:gd name="T61" fmla="*/ 1 h 2"/>
                      <a:gd name="T62" fmla="*/ 1 w 2"/>
                      <a:gd name="T63" fmla="*/ 1 h 2"/>
                      <a:gd name="T64" fmla="*/ 1 w 2"/>
                      <a:gd name="T65" fmla="*/ 1 h 2"/>
                      <a:gd name="T66" fmla="*/ 1 w 2"/>
                      <a:gd name="T67" fmla="*/ 1 h 2"/>
                      <a:gd name="T68" fmla="*/ 1 w 2"/>
                      <a:gd name="T69" fmla="*/ 1 h 2"/>
                      <a:gd name="T70" fmla="*/ 1 w 2"/>
                      <a:gd name="T71" fmla="*/ 1 h 2"/>
                      <a:gd name="T72" fmla="*/ 1 w 2"/>
                      <a:gd name="T73" fmla="*/ 1 h 2"/>
                      <a:gd name="T74" fmla="*/ 1 w 2"/>
                      <a:gd name="T75" fmla="*/ 1 h 2"/>
                      <a:gd name="T76" fmla="*/ 1 w 2"/>
                      <a:gd name="T77" fmla="*/ 1 h 2"/>
                      <a:gd name="T78" fmla="*/ 1 w 2"/>
                      <a:gd name="T79" fmla="*/ 1 h 2"/>
                      <a:gd name="T80" fmla="*/ 1 w 2"/>
                      <a:gd name="T81" fmla="*/ 1 h 2"/>
                      <a:gd name="T82" fmla="*/ 1 w 2"/>
                      <a:gd name="T83" fmla="*/ 0 h 2"/>
                      <a:gd name="T84" fmla="*/ 1 w 2"/>
                      <a:gd name="T85" fmla="*/ 0 h 2"/>
                      <a:gd name="T86" fmla="*/ 1 w 2"/>
                      <a:gd name="T87" fmla="*/ 0 h 2"/>
                      <a:gd name="T88" fmla="*/ 2 w 2"/>
                      <a:gd name="T89" fmla="*/ 0 h 2"/>
                      <a:gd name="T90" fmla="*/ 1 w 2"/>
                      <a:gd name="T91" fmla="*/ 0 h 2"/>
                      <a:gd name="T92" fmla="*/ 1 w 2"/>
                      <a:gd name="T93" fmla="*/ 0 h 2"/>
                      <a:gd name="T94" fmla="*/ 2 w 2"/>
                      <a:gd name="T95" fmla="*/ 0 h 2"/>
                      <a:gd name="T96" fmla="*/ 2 w 2"/>
                      <a:gd name="T97" fmla="*/ 0 h 2"/>
                      <a:gd name="T98" fmla="*/ 2 w 2"/>
                      <a:gd name="T9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4" name="Freeform 2761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5" name="Freeform 2762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6" name="Freeform 2763"/>
                  <p:cNvSpPr/>
                  <p:nvPr/>
                </p:nvSpPr>
                <p:spPr bwMode="auto">
                  <a:xfrm>
                    <a:off x="1957" y="1362"/>
                    <a:ext cx="4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0 h 1"/>
                      <a:gd name="T6" fmla="*/ 0 w 2"/>
                      <a:gd name="T7" fmla="*/ 0 h 1"/>
                      <a:gd name="T8" fmla="*/ 0 w 2"/>
                      <a:gd name="T9" fmla="*/ 1 h 1"/>
                      <a:gd name="T10" fmla="*/ 0 w 2"/>
                      <a:gd name="T11" fmla="*/ 1 h 1"/>
                      <a:gd name="T12" fmla="*/ 0 w 2"/>
                      <a:gd name="T13" fmla="*/ 1 h 1"/>
                      <a:gd name="T14" fmla="*/ 0 w 2"/>
                      <a:gd name="T15" fmla="*/ 1 h 1"/>
                      <a:gd name="T16" fmla="*/ 0 w 2"/>
                      <a:gd name="T17" fmla="*/ 1 h 1"/>
                      <a:gd name="T18" fmla="*/ 0 w 2"/>
                      <a:gd name="T19" fmla="*/ 1 h 1"/>
                      <a:gd name="T20" fmla="*/ 0 w 2"/>
                      <a:gd name="T21" fmla="*/ 1 h 1"/>
                      <a:gd name="T22" fmla="*/ 1 w 2"/>
                      <a:gd name="T23" fmla="*/ 1 h 1"/>
                      <a:gd name="T24" fmla="*/ 0 w 2"/>
                      <a:gd name="T25" fmla="*/ 0 h 1"/>
                      <a:gd name="T26" fmla="*/ 1 w 2"/>
                      <a:gd name="T27" fmla="*/ 0 h 1"/>
                      <a:gd name="T28" fmla="*/ 1 w 2"/>
                      <a:gd name="T29" fmla="*/ 0 h 1"/>
                      <a:gd name="T30" fmla="*/ 1 w 2"/>
                      <a:gd name="T31" fmla="*/ 0 h 1"/>
                      <a:gd name="T32" fmla="*/ 1 w 2"/>
                      <a:gd name="T33" fmla="*/ 1 h 1"/>
                      <a:gd name="T34" fmla="*/ 1 w 2"/>
                      <a:gd name="T35" fmla="*/ 1 h 1"/>
                      <a:gd name="T36" fmla="*/ 1 w 2"/>
                      <a:gd name="T37" fmla="*/ 1 h 1"/>
                      <a:gd name="T38" fmla="*/ 1 w 2"/>
                      <a:gd name="T39" fmla="*/ 0 h 1"/>
                      <a:gd name="T40" fmla="*/ 1 w 2"/>
                      <a:gd name="T41" fmla="*/ 0 h 1"/>
                      <a:gd name="T42" fmla="*/ 1 w 2"/>
                      <a:gd name="T43" fmla="*/ 1 h 1"/>
                      <a:gd name="T44" fmla="*/ 2 w 2"/>
                      <a:gd name="T45" fmla="*/ 0 h 1"/>
                      <a:gd name="T46" fmla="*/ 2 w 2"/>
                      <a:gd name="T47" fmla="*/ 0 h 1"/>
                      <a:gd name="T48" fmla="*/ 2 w 2"/>
                      <a:gd name="T49" fmla="*/ 0 h 1"/>
                      <a:gd name="T50" fmla="*/ 2 w 2"/>
                      <a:gd name="T51" fmla="*/ 0 h 1"/>
                      <a:gd name="T52" fmla="*/ 2 w 2"/>
                      <a:gd name="T53" fmla="*/ 0 h 1"/>
                      <a:gd name="T54" fmla="*/ 1 w 2"/>
                      <a:gd name="T55" fmla="*/ 0 h 1"/>
                      <a:gd name="T56" fmla="*/ 1 w 2"/>
                      <a:gd name="T57" fmla="*/ 0 h 1"/>
                      <a:gd name="T58" fmla="*/ 2 w 2"/>
                      <a:gd name="T59" fmla="*/ 0 h 1"/>
                      <a:gd name="T60" fmla="*/ 1 w 2"/>
                      <a:gd name="T6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7" name="Rectangle 2764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8" name="Freeform 2765"/>
                  <p:cNvSpPr/>
                  <p:nvPr/>
                </p:nvSpPr>
                <p:spPr bwMode="auto">
                  <a:xfrm>
                    <a:off x="1957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9" name="Freeform 2766"/>
                  <p:cNvSpPr/>
                  <p:nvPr/>
                </p:nvSpPr>
                <p:spPr bwMode="auto">
                  <a:xfrm>
                    <a:off x="1957" y="136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0" name="Freeform 2767"/>
                  <p:cNvSpPr/>
                  <p:nvPr/>
                </p:nvSpPr>
                <p:spPr bwMode="auto">
                  <a:xfrm>
                    <a:off x="1957" y="136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1" name="Rectangle 2768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2" name="Freeform 2769"/>
                  <p:cNvSpPr/>
                  <p:nvPr/>
                </p:nvSpPr>
                <p:spPr bwMode="auto">
                  <a:xfrm>
                    <a:off x="1959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3" name="Freeform 2770"/>
                  <p:cNvSpPr/>
                  <p:nvPr/>
                </p:nvSpPr>
                <p:spPr bwMode="auto">
                  <a:xfrm>
                    <a:off x="1961" y="1362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0 w 3"/>
                      <a:gd name="T3" fmla="*/ 0 h 2"/>
                      <a:gd name="T4" fmla="*/ 0 w 3"/>
                      <a:gd name="T5" fmla="*/ 2 h 2"/>
                      <a:gd name="T6" fmla="*/ 0 w 3"/>
                      <a:gd name="T7" fmla="*/ 0 h 2"/>
                      <a:gd name="T8" fmla="*/ 0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4" name="Freeform 2771"/>
                  <p:cNvSpPr/>
                  <p:nvPr/>
                </p:nvSpPr>
                <p:spPr bwMode="auto">
                  <a:xfrm>
                    <a:off x="1961" y="1362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0 w 3"/>
                      <a:gd name="T3" fmla="*/ 0 h 2"/>
                      <a:gd name="T4" fmla="*/ 0 w 3"/>
                      <a:gd name="T5" fmla="*/ 2 h 2"/>
                      <a:gd name="T6" fmla="*/ 0 w 3"/>
                      <a:gd name="T7" fmla="*/ 0 h 2"/>
                      <a:gd name="T8" fmla="*/ 0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5" name="Freeform 2772"/>
                  <p:cNvSpPr/>
                  <p:nvPr/>
                </p:nvSpPr>
                <p:spPr bwMode="auto">
                  <a:xfrm>
                    <a:off x="1961" y="1362"/>
                    <a:ext cx="7" cy="13"/>
                  </a:xfrm>
                  <a:custGeom>
                    <a:avLst/>
                    <a:gdLst>
                      <a:gd name="T0" fmla="*/ 1 w 3"/>
                      <a:gd name="T1" fmla="*/ 1 h 6"/>
                      <a:gd name="T2" fmla="*/ 1 w 3"/>
                      <a:gd name="T3" fmla="*/ 1 h 6"/>
                      <a:gd name="T4" fmla="*/ 1 w 3"/>
                      <a:gd name="T5" fmla="*/ 2 h 6"/>
                      <a:gd name="T6" fmla="*/ 1 w 3"/>
                      <a:gd name="T7" fmla="*/ 1 h 6"/>
                      <a:gd name="T8" fmla="*/ 1 w 3"/>
                      <a:gd name="T9" fmla="*/ 1 h 6"/>
                      <a:gd name="T10" fmla="*/ 1 w 3"/>
                      <a:gd name="T11" fmla="*/ 2 h 6"/>
                      <a:gd name="T12" fmla="*/ 2 w 3"/>
                      <a:gd name="T13" fmla="*/ 2 h 6"/>
                      <a:gd name="T14" fmla="*/ 2 w 3"/>
                      <a:gd name="T15" fmla="*/ 2 h 6"/>
                      <a:gd name="T16" fmla="*/ 2 w 3"/>
                      <a:gd name="T17" fmla="*/ 2 h 6"/>
                      <a:gd name="T18" fmla="*/ 2 w 3"/>
                      <a:gd name="T19" fmla="*/ 3 h 6"/>
                      <a:gd name="T20" fmla="*/ 2 w 3"/>
                      <a:gd name="T21" fmla="*/ 3 h 6"/>
                      <a:gd name="T22" fmla="*/ 2 w 3"/>
                      <a:gd name="T23" fmla="*/ 3 h 6"/>
                      <a:gd name="T24" fmla="*/ 2 w 3"/>
                      <a:gd name="T25" fmla="*/ 4 h 6"/>
                      <a:gd name="T26" fmla="*/ 2 w 3"/>
                      <a:gd name="T27" fmla="*/ 4 h 6"/>
                      <a:gd name="T28" fmla="*/ 2 w 3"/>
                      <a:gd name="T29" fmla="*/ 4 h 6"/>
                      <a:gd name="T30" fmla="*/ 2 w 3"/>
                      <a:gd name="T31" fmla="*/ 5 h 6"/>
                      <a:gd name="T32" fmla="*/ 2 w 3"/>
                      <a:gd name="T33" fmla="*/ 5 h 6"/>
                      <a:gd name="T34" fmla="*/ 2 w 3"/>
                      <a:gd name="T35" fmla="*/ 6 h 6"/>
                      <a:gd name="T36" fmla="*/ 3 w 3"/>
                      <a:gd name="T37" fmla="*/ 6 h 6"/>
                      <a:gd name="T38" fmla="*/ 2 w 3"/>
                      <a:gd name="T39" fmla="*/ 4 h 6"/>
                      <a:gd name="T40" fmla="*/ 2 w 3"/>
                      <a:gd name="T41" fmla="*/ 4 h 6"/>
                      <a:gd name="T42" fmla="*/ 2 w 3"/>
                      <a:gd name="T43" fmla="*/ 4 h 6"/>
                      <a:gd name="T44" fmla="*/ 2 w 3"/>
                      <a:gd name="T45" fmla="*/ 4 h 6"/>
                      <a:gd name="T46" fmla="*/ 2 w 3"/>
                      <a:gd name="T47" fmla="*/ 3 h 6"/>
                      <a:gd name="T48" fmla="*/ 2 w 3"/>
                      <a:gd name="T49" fmla="*/ 3 h 6"/>
                      <a:gd name="T50" fmla="*/ 2 w 3"/>
                      <a:gd name="T51" fmla="*/ 1 h 6"/>
                      <a:gd name="T52" fmla="*/ 1 w 3"/>
                      <a:gd name="T53" fmla="*/ 1 h 6"/>
                      <a:gd name="T54" fmla="*/ 1 w 3"/>
                      <a:gd name="T55" fmla="*/ 1 h 6"/>
                      <a:gd name="T56" fmla="*/ 1 w 3"/>
                      <a:gd name="T57" fmla="*/ 1 h 6"/>
                      <a:gd name="T58" fmla="*/ 1 w 3"/>
                      <a:gd name="T59" fmla="*/ 1 h 6"/>
                      <a:gd name="T60" fmla="*/ 1 w 3"/>
                      <a:gd name="T61" fmla="*/ 0 h 6"/>
                      <a:gd name="T62" fmla="*/ 1 w 3"/>
                      <a:gd name="T6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6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5"/>
                          <a:pt x="3" y="5"/>
                          <a:pt x="3" y="4"/>
                        </a:cubicBezTo>
                        <a:cubicBezTo>
                          <a:pt x="2" y="4"/>
                          <a:pt x="3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6" name="Freeform 2773"/>
                  <p:cNvSpPr/>
                  <p:nvPr/>
                </p:nvSpPr>
                <p:spPr bwMode="auto">
                  <a:xfrm>
                    <a:off x="1964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7" name="Freeform 2774"/>
                  <p:cNvSpPr/>
                  <p:nvPr/>
                </p:nvSpPr>
                <p:spPr bwMode="auto">
                  <a:xfrm>
                    <a:off x="1964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8" name="Freeform 2775"/>
                  <p:cNvSpPr/>
                  <p:nvPr/>
                </p:nvSpPr>
                <p:spPr bwMode="auto">
                  <a:xfrm>
                    <a:off x="1966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9" name="Freeform 2776"/>
                  <p:cNvSpPr/>
                  <p:nvPr/>
                </p:nvSpPr>
                <p:spPr bwMode="auto">
                  <a:xfrm>
                    <a:off x="1966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0" name="Rectangle 2777"/>
                  <p:cNvSpPr>
                    <a:spLocks noChangeArrowheads="1"/>
                  </p:cNvSpPr>
                  <p:nvPr/>
                </p:nvSpPr>
                <p:spPr bwMode="auto">
                  <a:xfrm>
                    <a:off x="1964" y="136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1" name="Rectangle 2778"/>
                  <p:cNvSpPr>
                    <a:spLocks noChangeArrowheads="1"/>
                  </p:cNvSpPr>
                  <p:nvPr/>
                </p:nvSpPr>
                <p:spPr bwMode="auto">
                  <a:xfrm>
                    <a:off x="1964" y="1362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2" name="Rectangle 2779"/>
                  <p:cNvSpPr>
                    <a:spLocks noChangeArrowheads="1"/>
                  </p:cNvSpPr>
                  <p:nvPr/>
                </p:nvSpPr>
                <p:spPr bwMode="auto">
                  <a:xfrm>
                    <a:off x="1961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3" name="Freeform 2780"/>
                  <p:cNvSpPr/>
                  <p:nvPr/>
                </p:nvSpPr>
                <p:spPr bwMode="auto">
                  <a:xfrm>
                    <a:off x="1961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4" name="Freeform 2781"/>
                  <p:cNvSpPr/>
                  <p:nvPr/>
                </p:nvSpPr>
                <p:spPr bwMode="auto">
                  <a:xfrm>
                    <a:off x="1964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5" name="Freeform 2782"/>
                  <p:cNvSpPr/>
                  <p:nvPr/>
                </p:nvSpPr>
                <p:spPr bwMode="auto">
                  <a:xfrm>
                    <a:off x="1964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6" name="Freeform 2783"/>
                  <p:cNvSpPr/>
                  <p:nvPr/>
                </p:nvSpPr>
                <p:spPr bwMode="auto">
                  <a:xfrm>
                    <a:off x="1961" y="137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7" name="Freeform 2784"/>
                  <p:cNvSpPr/>
                  <p:nvPr/>
                </p:nvSpPr>
                <p:spPr bwMode="auto">
                  <a:xfrm>
                    <a:off x="1961" y="137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8" name="Freeform 2785"/>
                  <p:cNvSpPr>
                    <a:spLocks noEditPoints="1"/>
                  </p:cNvSpPr>
                  <p:nvPr/>
                </p:nvSpPr>
                <p:spPr bwMode="auto">
                  <a:xfrm>
                    <a:off x="1955" y="1364"/>
                    <a:ext cx="11" cy="13"/>
                  </a:xfrm>
                  <a:custGeom>
                    <a:avLst/>
                    <a:gdLst>
                      <a:gd name="T0" fmla="*/ 1 w 5"/>
                      <a:gd name="T1" fmla="*/ 5 h 6"/>
                      <a:gd name="T2" fmla="*/ 5 w 5"/>
                      <a:gd name="T3" fmla="*/ 5 h 6"/>
                      <a:gd name="T4" fmla="*/ 5 w 5"/>
                      <a:gd name="T5" fmla="*/ 6 h 6"/>
                      <a:gd name="T6" fmla="*/ 4 w 5"/>
                      <a:gd name="T7" fmla="*/ 5 h 6"/>
                      <a:gd name="T8" fmla="*/ 4 w 5"/>
                      <a:gd name="T9" fmla="*/ 5 h 6"/>
                      <a:gd name="T10" fmla="*/ 4 w 5"/>
                      <a:gd name="T11" fmla="*/ 5 h 6"/>
                      <a:gd name="T12" fmla="*/ 3 w 5"/>
                      <a:gd name="T13" fmla="*/ 5 h 6"/>
                      <a:gd name="T14" fmla="*/ 3 w 5"/>
                      <a:gd name="T15" fmla="*/ 6 h 6"/>
                      <a:gd name="T16" fmla="*/ 2 w 5"/>
                      <a:gd name="T17" fmla="*/ 6 h 6"/>
                      <a:gd name="T18" fmla="*/ 2 w 5"/>
                      <a:gd name="T19" fmla="*/ 5 h 6"/>
                      <a:gd name="T20" fmla="*/ 2 w 5"/>
                      <a:gd name="T21" fmla="*/ 6 h 6"/>
                      <a:gd name="T22" fmla="*/ 2 w 5"/>
                      <a:gd name="T23" fmla="*/ 5 h 6"/>
                      <a:gd name="T24" fmla="*/ 1 w 5"/>
                      <a:gd name="T25" fmla="*/ 5 h 6"/>
                      <a:gd name="T26" fmla="*/ 1 w 5"/>
                      <a:gd name="T27" fmla="*/ 5 h 6"/>
                      <a:gd name="T28" fmla="*/ 1 w 5"/>
                      <a:gd name="T29" fmla="*/ 6 h 6"/>
                      <a:gd name="T30" fmla="*/ 3 w 5"/>
                      <a:gd name="T31" fmla="*/ 6 h 6"/>
                      <a:gd name="T32" fmla="*/ 3 w 5"/>
                      <a:gd name="T33" fmla="*/ 6 h 6"/>
                      <a:gd name="T34" fmla="*/ 3 w 5"/>
                      <a:gd name="T35" fmla="*/ 6 h 6"/>
                      <a:gd name="T36" fmla="*/ 4 w 5"/>
                      <a:gd name="T37" fmla="*/ 6 h 6"/>
                      <a:gd name="T38" fmla="*/ 4 w 5"/>
                      <a:gd name="T39" fmla="*/ 6 h 6"/>
                      <a:gd name="T40" fmla="*/ 4 w 5"/>
                      <a:gd name="T41" fmla="*/ 6 h 6"/>
                      <a:gd name="T42" fmla="*/ 4 w 5"/>
                      <a:gd name="T43" fmla="*/ 5 h 6"/>
                      <a:gd name="T44" fmla="*/ 1 w 5"/>
                      <a:gd name="T45" fmla="*/ 3 h 6"/>
                      <a:gd name="T46" fmla="*/ 0 w 5"/>
                      <a:gd name="T47" fmla="*/ 2 h 6"/>
                      <a:gd name="T48" fmla="*/ 1 w 5"/>
                      <a:gd name="T49" fmla="*/ 2 h 6"/>
                      <a:gd name="T50" fmla="*/ 0 w 5"/>
                      <a:gd name="T51" fmla="*/ 2 h 6"/>
                      <a:gd name="T52" fmla="*/ 0 w 5"/>
                      <a:gd name="T53" fmla="*/ 3 h 6"/>
                      <a:gd name="T54" fmla="*/ 0 w 5"/>
                      <a:gd name="T55" fmla="*/ 4 h 6"/>
                      <a:gd name="T56" fmla="*/ 0 w 5"/>
                      <a:gd name="T57" fmla="*/ 5 h 6"/>
                      <a:gd name="T58" fmla="*/ 1 w 5"/>
                      <a:gd name="T59" fmla="*/ 5 h 6"/>
                      <a:gd name="T60" fmla="*/ 2 w 5"/>
                      <a:gd name="T61" fmla="*/ 5 h 6"/>
                      <a:gd name="T62" fmla="*/ 1 w 5"/>
                      <a:gd name="T63" fmla="*/ 5 h 6"/>
                      <a:gd name="T64" fmla="*/ 1 w 5"/>
                      <a:gd name="T65" fmla="*/ 4 h 6"/>
                      <a:gd name="T66" fmla="*/ 1 w 5"/>
                      <a:gd name="T67" fmla="*/ 4 h 6"/>
                      <a:gd name="T68" fmla="*/ 1 w 5"/>
                      <a:gd name="T69" fmla="*/ 4 h 6"/>
                      <a:gd name="T70" fmla="*/ 1 w 5"/>
                      <a:gd name="T71" fmla="*/ 3 h 6"/>
                      <a:gd name="T72" fmla="*/ 1 w 5"/>
                      <a:gd name="T73" fmla="*/ 3 h 6"/>
                      <a:gd name="T74" fmla="*/ 1 w 5"/>
                      <a:gd name="T75" fmla="*/ 3 h 6"/>
                      <a:gd name="T76" fmla="*/ 1 w 5"/>
                      <a:gd name="T77" fmla="*/ 0 h 6"/>
                      <a:gd name="T78" fmla="*/ 1 w 5"/>
                      <a:gd name="T79" fmla="*/ 2 h 6"/>
                      <a:gd name="T80" fmla="*/ 1 w 5"/>
                      <a:gd name="T81" fmla="*/ 2 h 6"/>
                      <a:gd name="T82" fmla="*/ 1 w 5"/>
                      <a:gd name="T83" fmla="*/ 2 h 6"/>
                      <a:gd name="T84" fmla="*/ 2 w 5"/>
                      <a:gd name="T85" fmla="*/ 1 h 6"/>
                      <a:gd name="T86" fmla="*/ 1 w 5"/>
                      <a:gd name="T8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" h="6">
                        <a:moveTo>
                          <a:pt x="2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2" y="5"/>
                          <a:pt x="2" y="5"/>
                        </a:cubicBezTo>
                        <a:moveTo>
                          <a:pt x="4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5" y="6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1" y="2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0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9" name="Rectangle 2786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7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0" name="Freeform 2787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1" name="Freeform 2788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2" name="Freeform 2789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3" name="Rectangle 2790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4" name="Freeform 2791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5" name="Freeform 2792"/>
                  <p:cNvSpPr>
                    <a:spLocks noEditPoints="1"/>
                  </p:cNvSpPr>
                  <p:nvPr/>
                </p:nvSpPr>
                <p:spPr bwMode="auto">
                  <a:xfrm>
                    <a:off x="1957" y="1366"/>
                    <a:ext cx="7" cy="9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1 w 3"/>
                      <a:gd name="T3" fmla="*/ 4 h 4"/>
                      <a:gd name="T4" fmla="*/ 0 w 3"/>
                      <a:gd name="T5" fmla="*/ 3 h 4"/>
                      <a:gd name="T6" fmla="*/ 0 w 3"/>
                      <a:gd name="T7" fmla="*/ 4 h 4"/>
                      <a:gd name="T8" fmla="*/ 0 w 3"/>
                      <a:gd name="T9" fmla="*/ 4 h 4"/>
                      <a:gd name="T10" fmla="*/ 1 w 3"/>
                      <a:gd name="T11" fmla="*/ 4 h 4"/>
                      <a:gd name="T12" fmla="*/ 1 w 3"/>
                      <a:gd name="T13" fmla="*/ 4 h 4"/>
                      <a:gd name="T14" fmla="*/ 1 w 3"/>
                      <a:gd name="T15" fmla="*/ 4 h 4"/>
                      <a:gd name="T16" fmla="*/ 0 w 3"/>
                      <a:gd name="T17" fmla="*/ 3 h 4"/>
                      <a:gd name="T18" fmla="*/ 3 w 3"/>
                      <a:gd name="T19" fmla="*/ 1 h 4"/>
                      <a:gd name="T20" fmla="*/ 2 w 3"/>
                      <a:gd name="T21" fmla="*/ 3 h 4"/>
                      <a:gd name="T22" fmla="*/ 2 w 3"/>
                      <a:gd name="T23" fmla="*/ 3 h 4"/>
                      <a:gd name="T24" fmla="*/ 2 w 3"/>
                      <a:gd name="T25" fmla="*/ 4 h 4"/>
                      <a:gd name="T26" fmla="*/ 3 w 3"/>
                      <a:gd name="T27" fmla="*/ 2 h 4"/>
                      <a:gd name="T28" fmla="*/ 3 w 3"/>
                      <a:gd name="T29" fmla="*/ 1 h 4"/>
                      <a:gd name="T30" fmla="*/ 2 w 3"/>
                      <a:gd name="T31" fmla="*/ 1 h 4"/>
                      <a:gd name="T32" fmla="*/ 2 w 3"/>
                      <a:gd name="T33" fmla="*/ 1 h 4"/>
                      <a:gd name="T34" fmla="*/ 2 w 3"/>
                      <a:gd name="T35" fmla="*/ 1 h 4"/>
                      <a:gd name="T36" fmla="*/ 2 w 3"/>
                      <a:gd name="T37" fmla="*/ 1 h 4"/>
                      <a:gd name="T38" fmla="*/ 2 w 3"/>
                      <a:gd name="T39" fmla="*/ 1 h 4"/>
                      <a:gd name="T40" fmla="*/ 2 w 3"/>
                      <a:gd name="T41" fmla="*/ 2 h 4"/>
                      <a:gd name="T42" fmla="*/ 3 w 3"/>
                      <a:gd name="T43" fmla="*/ 2 h 4"/>
                      <a:gd name="T44" fmla="*/ 2 w 3"/>
                      <a:gd name="T45" fmla="*/ 1 h 4"/>
                      <a:gd name="T46" fmla="*/ 2 w 3"/>
                      <a:gd name="T47" fmla="*/ 1 h 4"/>
                      <a:gd name="T48" fmla="*/ 2 w 3"/>
                      <a:gd name="T49" fmla="*/ 1 h 4"/>
                      <a:gd name="T50" fmla="*/ 3 w 3"/>
                      <a:gd name="T51" fmla="*/ 1 h 4"/>
                      <a:gd name="T52" fmla="*/ 3 w 3"/>
                      <a:gd name="T53" fmla="*/ 1 h 4"/>
                      <a:gd name="T54" fmla="*/ 2 w 3"/>
                      <a:gd name="T55" fmla="*/ 1 h 4"/>
                      <a:gd name="T56" fmla="*/ 2 w 3"/>
                      <a:gd name="T57" fmla="*/ 1 h 4"/>
                      <a:gd name="T58" fmla="*/ 1 w 3"/>
                      <a:gd name="T59" fmla="*/ 0 h 4"/>
                      <a:gd name="T60" fmla="*/ 1 w 3"/>
                      <a:gd name="T61" fmla="*/ 0 h 4"/>
                      <a:gd name="T62" fmla="*/ 1 w 3"/>
                      <a:gd name="T63" fmla="*/ 0 h 4"/>
                      <a:gd name="T64" fmla="*/ 2 w 3"/>
                      <a:gd name="T65" fmla="*/ 0 h 4"/>
                      <a:gd name="T66" fmla="*/ 2 w 3"/>
                      <a:gd name="T67" fmla="*/ 0 h 4"/>
                      <a:gd name="T68" fmla="*/ 2 w 3"/>
                      <a:gd name="T69" fmla="*/ 1 h 4"/>
                      <a:gd name="T70" fmla="*/ 2 w 3"/>
                      <a:gd name="T71" fmla="*/ 1 h 4"/>
                      <a:gd name="T72" fmla="*/ 2 w 3"/>
                      <a:gd name="T73" fmla="*/ 1 h 4"/>
                      <a:gd name="T74" fmla="*/ 2 w 3"/>
                      <a:gd name="T75" fmla="*/ 1 h 4"/>
                      <a:gd name="T76" fmla="*/ 2 w 3"/>
                      <a:gd name="T77" fmla="*/ 1 h 4"/>
                      <a:gd name="T78" fmla="*/ 2 w 3"/>
                      <a:gd name="T79" fmla="*/ 0 h 4"/>
                      <a:gd name="T80" fmla="*/ 2 w 3"/>
                      <a:gd name="T81" fmla="*/ 0 h 4"/>
                      <a:gd name="T82" fmla="*/ 2 w 3"/>
                      <a:gd name="T8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moveTo>
                          <a:pt x="0" y="3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ubicBezTo>
                          <a:pt x="2" y="4"/>
                          <a:pt x="3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6" name="Freeform 2793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7" name="Freeform 2794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8" name="Freeform 2795"/>
                  <p:cNvSpPr>
                    <a:spLocks noEditPoints="1"/>
                  </p:cNvSpPr>
                  <p:nvPr/>
                </p:nvSpPr>
                <p:spPr bwMode="auto">
                  <a:xfrm>
                    <a:off x="1957" y="1366"/>
                    <a:ext cx="7" cy="7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2 w 3"/>
                      <a:gd name="T3" fmla="*/ 1 h 3"/>
                      <a:gd name="T4" fmla="*/ 2 w 3"/>
                      <a:gd name="T5" fmla="*/ 1 h 3"/>
                      <a:gd name="T6" fmla="*/ 2 w 3"/>
                      <a:gd name="T7" fmla="*/ 1 h 3"/>
                      <a:gd name="T8" fmla="*/ 2 w 3"/>
                      <a:gd name="T9" fmla="*/ 1 h 3"/>
                      <a:gd name="T10" fmla="*/ 2 w 3"/>
                      <a:gd name="T11" fmla="*/ 0 h 3"/>
                      <a:gd name="T12" fmla="*/ 2 w 3"/>
                      <a:gd name="T13" fmla="*/ 1 h 3"/>
                      <a:gd name="T14" fmla="*/ 2 w 3"/>
                      <a:gd name="T15" fmla="*/ 1 h 3"/>
                      <a:gd name="T16" fmla="*/ 3 w 3"/>
                      <a:gd name="T17" fmla="*/ 2 h 3"/>
                      <a:gd name="T18" fmla="*/ 2 w 3"/>
                      <a:gd name="T19" fmla="*/ 2 h 3"/>
                      <a:gd name="T20" fmla="*/ 2 w 3"/>
                      <a:gd name="T21" fmla="*/ 2 h 3"/>
                      <a:gd name="T22" fmla="*/ 2 w 3"/>
                      <a:gd name="T23" fmla="*/ 1 h 3"/>
                      <a:gd name="T24" fmla="*/ 2 w 3"/>
                      <a:gd name="T25" fmla="*/ 1 h 3"/>
                      <a:gd name="T26" fmla="*/ 2 w 3"/>
                      <a:gd name="T27" fmla="*/ 2 h 3"/>
                      <a:gd name="T28" fmla="*/ 2 w 3"/>
                      <a:gd name="T29" fmla="*/ 2 h 3"/>
                      <a:gd name="T30" fmla="*/ 2 w 3"/>
                      <a:gd name="T31" fmla="*/ 3 h 3"/>
                      <a:gd name="T32" fmla="*/ 3 w 3"/>
                      <a:gd name="T33" fmla="*/ 2 h 3"/>
                      <a:gd name="T34" fmla="*/ 3 w 3"/>
                      <a:gd name="T35" fmla="*/ 1 h 3"/>
                      <a:gd name="T36" fmla="*/ 2 w 3"/>
                      <a:gd name="T37" fmla="*/ 0 h 3"/>
                      <a:gd name="T38" fmla="*/ 0 w 3"/>
                      <a:gd name="T39" fmla="*/ 1 h 3"/>
                      <a:gd name="T40" fmla="*/ 0 w 3"/>
                      <a:gd name="T41" fmla="*/ 1 h 3"/>
                      <a:gd name="T42" fmla="*/ 0 w 3"/>
                      <a:gd name="T43" fmla="*/ 2 h 3"/>
                      <a:gd name="T44" fmla="*/ 0 w 3"/>
                      <a:gd name="T45" fmla="*/ 2 h 3"/>
                      <a:gd name="T46" fmla="*/ 0 w 3"/>
                      <a:gd name="T47" fmla="*/ 2 h 3"/>
                      <a:gd name="T48" fmla="*/ 0 w 3"/>
                      <a:gd name="T49" fmla="*/ 3 h 3"/>
                      <a:gd name="T50" fmla="*/ 0 w 3"/>
                      <a:gd name="T51" fmla="*/ 3 h 3"/>
                      <a:gd name="T52" fmla="*/ 0 w 3"/>
                      <a:gd name="T53" fmla="*/ 3 h 3"/>
                      <a:gd name="T54" fmla="*/ 0 w 3"/>
                      <a:gd name="T55" fmla="*/ 2 h 3"/>
                      <a:gd name="T56" fmla="*/ 0 w 3"/>
                      <a:gd name="T57" fmla="*/ 2 h 3"/>
                      <a:gd name="T58" fmla="*/ 0 w 3"/>
                      <a:gd name="T59" fmla="*/ 2 h 3"/>
                      <a:gd name="T60" fmla="*/ 1 w 3"/>
                      <a:gd name="T61" fmla="*/ 1 h 3"/>
                      <a:gd name="T62" fmla="*/ 0 w 3"/>
                      <a:gd name="T63" fmla="*/ 1 h 3"/>
                      <a:gd name="T64" fmla="*/ 1 w 3"/>
                      <a:gd name="T65" fmla="*/ 1 h 3"/>
                      <a:gd name="T66" fmla="*/ 1 w 3"/>
                      <a:gd name="T67" fmla="*/ 1 h 3"/>
                      <a:gd name="T68" fmla="*/ 2 w 3"/>
                      <a:gd name="T69" fmla="*/ 1 h 3"/>
                      <a:gd name="T70" fmla="*/ 2 w 3"/>
                      <a:gd name="T71" fmla="*/ 1 h 3"/>
                      <a:gd name="T72" fmla="*/ 2 w 3"/>
                      <a:gd name="T73" fmla="*/ 1 h 3"/>
                      <a:gd name="T74" fmla="*/ 2 w 3"/>
                      <a:gd name="T75" fmla="*/ 1 h 3"/>
                      <a:gd name="T76" fmla="*/ 1 w 3"/>
                      <a:gd name="T7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9" name="Rectangle 2796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0" name="Freeform 2797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1" name="Freeform 2798"/>
                  <p:cNvSpPr/>
                  <p:nvPr/>
                </p:nvSpPr>
                <p:spPr bwMode="auto">
                  <a:xfrm>
                    <a:off x="1937" y="1402"/>
                    <a:ext cx="33" cy="9"/>
                  </a:xfrm>
                  <a:custGeom>
                    <a:avLst/>
                    <a:gdLst>
                      <a:gd name="T0" fmla="*/ 14 w 15"/>
                      <a:gd name="T1" fmla="*/ 1 h 4"/>
                      <a:gd name="T2" fmla="*/ 13 w 15"/>
                      <a:gd name="T3" fmla="*/ 1 h 4"/>
                      <a:gd name="T4" fmla="*/ 8 w 15"/>
                      <a:gd name="T5" fmla="*/ 3 h 4"/>
                      <a:gd name="T6" fmla="*/ 1 w 15"/>
                      <a:gd name="T7" fmla="*/ 1 h 4"/>
                      <a:gd name="T8" fmla="*/ 0 w 15"/>
                      <a:gd name="T9" fmla="*/ 2 h 4"/>
                      <a:gd name="T10" fmla="*/ 6 w 15"/>
                      <a:gd name="T11" fmla="*/ 3 h 4"/>
                      <a:gd name="T12" fmla="*/ 15 w 15"/>
                      <a:gd name="T13" fmla="*/ 2 h 4"/>
                      <a:gd name="T14" fmla="*/ 14 w 15"/>
                      <a:gd name="T1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4">
                        <a:moveTo>
                          <a:pt x="14" y="1"/>
                        </a:moveTo>
                        <a:cubicBezTo>
                          <a:pt x="14" y="1"/>
                          <a:pt x="14" y="1"/>
                          <a:pt x="13" y="1"/>
                        </a:cubicBezTo>
                        <a:cubicBezTo>
                          <a:pt x="12" y="2"/>
                          <a:pt x="11" y="3"/>
                          <a:pt x="8" y="3"/>
                        </a:cubicBezTo>
                        <a:cubicBezTo>
                          <a:pt x="6" y="3"/>
                          <a:pt x="3" y="3"/>
                          <a:pt x="1" y="1"/>
                        </a:cubicBezTo>
                        <a:cubicBezTo>
                          <a:pt x="0" y="0"/>
                          <a:pt x="0" y="1"/>
                          <a:pt x="0" y="2"/>
                        </a:cubicBezTo>
                        <a:cubicBezTo>
                          <a:pt x="1" y="4"/>
                          <a:pt x="4" y="3"/>
                          <a:pt x="6" y="3"/>
                        </a:cubicBezTo>
                        <a:cubicBezTo>
                          <a:pt x="8" y="3"/>
                          <a:pt x="13" y="4"/>
                          <a:pt x="15" y="2"/>
                        </a:cubicBezTo>
                        <a:lnTo>
                          <a:pt x="14" y="1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2" name="Freeform 2799"/>
                  <p:cNvSpPr/>
                  <p:nvPr/>
                </p:nvSpPr>
                <p:spPr bwMode="auto">
                  <a:xfrm>
                    <a:off x="1935" y="1436"/>
                    <a:ext cx="38" cy="13"/>
                  </a:xfrm>
                  <a:custGeom>
                    <a:avLst/>
                    <a:gdLst>
                      <a:gd name="T0" fmla="*/ 17 w 17"/>
                      <a:gd name="T1" fmla="*/ 0 h 6"/>
                      <a:gd name="T2" fmla="*/ 16 w 17"/>
                      <a:gd name="T3" fmla="*/ 2 h 6"/>
                      <a:gd name="T4" fmla="*/ 11 w 17"/>
                      <a:gd name="T5" fmla="*/ 5 h 6"/>
                      <a:gd name="T6" fmla="*/ 4 w 17"/>
                      <a:gd name="T7" fmla="*/ 4 h 6"/>
                      <a:gd name="T8" fmla="*/ 3 w 17"/>
                      <a:gd name="T9" fmla="*/ 3 h 6"/>
                      <a:gd name="T10" fmla="*/ 1 w 17"/>
                      <a:gd name="T11" fmla="*/ 4 h 6"/>
                      <a:gd name="T12" fmla="*/ 6 w 17"/>
                      <a:gd name="T13" fmla="*/ 6 h 6"/>
                      <a:gd name="T14" fmla="*/ 11 w 17"/>
                      <a:gd name="T15" fmla="*/ 6 h 6"/>
                      <a:gd name="T16" fmla="*/ 17 w 17"/>
                      <a:gd name="T17" fmla="*/ 1 h 6"/>
                      <a:gd name="T18" fmla="*/ 17 w 17"/>
                      <a:gd name="T1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6">
                        <a:moveTo>
                          <a:pt x="17" y="0"/>
                        </a:moveTo>
                        <a:cubicBezTo>
                          <a:pt x="16" y="1"/>
                          <a:pt x="16" y="1"/>
                          <a:pt x="16" y="2"/>
                        </a:cubicBezTo>
                        <a:cubicBezTo>
                          <a:pt x="15" y="4"/>
                          <a:pt x="13" y="5"/>
                          <a:pt x="11" y="5"/>
                        </a:cubicBezTo>
                        <a:cubicBezTo>
                          <a:pt x="9" y="6"/>
                          <a:pt x="6" y="6"/>
                          <a:pt x="4" y="4"/>
                        </a:cubicBezTo>
                        <a:cubicBezTo>
                          <a:pt x="4" y="4"/>
                          <a:pt x="3" y="3"/>
                          <a:pt x="3" y="3"/>
                        </a:cubicBezTo>
                        <a:cubicBezTo>
                          <a:pt x="2" y="2"/>
                          <a:pt x="0" y="3"/>
                          <a:pt x="1" y="4"/>
                        </a:cubicBezTo>
                        <a:cubicBezTo>
                          <a:pt x="3" y="5"/>
                          <a:pt x="4" y="5"/>
                          <a:pt x="6" y="6"/>
                        </a:cubicBezTo>
                        <a:cubicBezTo>
                          <a:pt x="8" y="6"/>
                          <a:pt x="9" y="6"/>
                          <a:pt x="11" y="6"/>
                        </a:cubicBezTo>
                        <a:cubicBezTo>
                          <a:pt x="14" y="6"/>
                          <a:pt x="17" y="4"/>
                          <a:pt x="17" y="1"/>
                        </a:cubicBez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3" name="Freeform 2800"/>
                  <p:cNvSpPr/>
                  <p:nvPr/>
                </p:nvSpPr>
                <p:spPr bwMode="auto">
                  <a:xfrm>
                    <a:off x="1935" y="1436"/>
                    <a:ext cx="91" cy="40"/>
                  </a:xfrm>
                  <a:custGeom>
                    <a:avLst/>
                    <a:gdLst>
                      <a:gd name="T0" fmla="*/ 19 w 41"/>
                      <a:gd name="T1" fmla="*/ 1 h 18"/>
                      <a:gd name="T2" fmla="*/ 28 w 41"/>
                      <a:gd name="T3" fmla="*/ 3 h 18"/>
                      <a:gd name="T4" fmla="*/ 31 w 41"/>
                      <a:gd name="T5" fmla="*/ 17 h 18"/>
                      <a:gd name="T6" fmla="*/ 24 w 41"/>
                      <a:gd name="T7" fmla="*/ 16 h 18"/>
                      <a:gd name="T8" fmla="*/ 13 w 41"/>
                      <a:gd name="T9" fmla="*/ 16 h 18"/>
                      <a:gd name="T10" fmla="*/ 1 w 41"/>
                      <a:gd name="T11" fmla="*/ 13 h 18"/>
                      <a:gd name="T12" fmla="*/ 2 w 41"/>
                      <a:gd name="T13" fmla="*/ 5 h 18"/>
                      <a:gd name="T14" fmla="*/ 1 w 41"/>
                      <a:gd name="T15" fmla="*/ 5 h 18"/>
                      <a:gd name="T16" fmla="*/ 4 w 41"/>
                      <a:gd name="T17" fmla="*/ 17 h 18"/>
                      <a:gd name="T18" fmla="*/ 15 w 41"/>
                      <a:gd name="T19" fmla="*/ 17 h 18"/>
                      <a:gd name="T20" fmla="*/ 30 w 41"/>
                      <a:gd name="T21" fmla="*/ 18 h 18"/>
                      <a:gd name="T22" fmla="*/ 37 w 41"/>
                      <a:gd name="T23" fmla="*/ 9 h 18"/>
                      <a:gd name="T24" fmla="*/ 33 w 41"/>
                      <a:gd name="T25" fmla="*/ 4 h 18"/>
                      <a:gd name="T26" fmla="*/ 28 w 41"/>
                      <a:gd name="T27" fmla="*/ 3 h 18"/>
                      <a:gd name="T28" fmla="*/ 19 w 41"/>
                      <a:gd name="T29" fmla="*/ 0 h 18"/>
                      <a:gd name="T30" fmla="*/ 19 w 41"/>
                      <a:gd name="T31" fmla="*/ 1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1" h="18">
                        <a:moveTo>
                          <a:pt x="19" y="1"/>
                        </a:moveTo>
                        <a:cubicBezTo>
                          <a:pt x="22" y="3"/>
                          <a:pt x="25" y="2"/>
                          <a:pt x="28" y="3"/>
                        </a:cubicBezTo>
                        <a:cubicBezTo>
                          <a:pt x="35" y="4"/>
                          <a:pt x="41" y="14"/>
                          <a:pt x="31" y="17"/>
                        </a:cubicBezTo>
                        <a:cubicBezTo>
                          <a:pt x="29" y="17"/>
                          <a:pt x="26" y="17"/>
                          <a:pt x="24" y="16"/>
                        </a:cubicBezTo>
                        <a:cubicBezTo>
                          <a:pt x="20" y="16"/>
                          <a:pt x="17" y="16"/>
                          <a:pt x="13" y="16"/>
                        </a:cubicBezTo>
                        <a:cubicBezTo>
                          <a:pt x="9" y="17"/>
                          <a:pt x="4" y="17"/>
                          <a:pt x="1" y="13"/>
                        </a:cubicBezTo>
                        <a:cubicBezTo>
                          <a:pt x="0" y="11"/>
                          <a:pt x="2" y="7"/>
                          <a:pt x="2" y="5"/>
                        </a:cubicBezTo>
                        <a:cubicBezTo>
                          <a:pt x="3" y="4"/>
                          <a:pt x="1" y="3"/>
                          <a:pt x="1" y="5"/>
                        </a:cubicBezTo>
                        <a:cubicBezTo>
                          <a:pt x="1" y="8"/>
                          <a:pt x="0" y="16"/>
                          <a:pt x="4" y="17"/>
                        </a:cubicBezTo>
                        <a:cubicBezTo>
                          <a:pt x="8" y="18"/>
                          <a:pt x="11" y="17"/>
                          <a:pt x="15" y="17"/>
                        </a:cubicBezTo>
                        <a:cubicBezTo>
                          <a:pt x="20" y="16"/>
                          <a:pt x="25" y="18"/>
                          <a:pt x="30" y="18"/>
                        </a:cubicBezTo>
                        <a:cubicBezTo>
                          <a:pt x="35" y="18"/>
                          <a:pt x="39" y="14"/>
                          <a:pt x="37" y="9"/>
                        </a:cubicBezTo>
                        <a:cubicBezTo>
                          <a:pt x="37" y="7"/>
                          <a:pt x="35" y="5"/>
                          <a:pt x="33" y="4"/>
                        </a:cubicBezTo>
                        <a:cubicBezTo>
                          <a:pt x="32" y="3"/>
                          <a:pt x="30" y="3"/>
                          <a:pt x="28" y="3"/>
                        </a:cubicBezTo>
                        <a:cubicBezTo>
                          <a:pt x="25" y="2"/>
                          <a:pt x="22" y="1"/>
                          <a:pt x="19" y="0"/>
                        </a:cubicBezTo>
                        <a:cubicBezTo>
                          <a:pt x="19" y="0"/>
                          <a:pt x="19" y="0"/>
                          <a:pt x="19" y="1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4" name="Freeform 2801"/>
                  <p:cNvSpPr/>
                  <p:nvPr/>
                </p:nvSpPr>
                <p:spPr bwMode="auto">
                  <a:xfrm>
                    <a:off x="1937" y="1463"/>
                    <a:ext cx="80" cy="11"/>
                  </a:xfrm>
                  <a:custGeom>
                    <a:avLst/>
                    <a:gdLst>
                      <a:gd name="T0" fmla="*/ 36 w 36"/>
                      <a:gd name="T1" fmla="*/ 0 h 5"/>
                      <a:gd name="T2" fmla="*/ 29 w 36"/>
                      <a:gd name="T3" fmla="*/ 2 h 5"/>
                      <a:gd name="T4" fmla="*/ 19 w 36"/>
                      <a:gd name="T5" fmla="*/ 1 h 5"/>
                      <a:gd name="T6" fmla="*/ 10 w 36"/>
                      <a:gd name="T7" fmla="*/ 0 h 5"/>
                      <a:gd name="T8" fmla="*/ 1 w 36"/>
                      <a:gd name="T9" fmla="*/ 0 h 5"/>
                      <a:gd name="T10" fmla="*/ 0 w 36"/>
                      <a:gd name="T11" fmla="*/ 1 h 5"/>
                      <a:gd name="T12" fmla="*/ 17 w 36"/>
                      <a:gd name="T13" fmla="*/ 1 h 5"/>
                      <a:gd name="T14" fmla="*/ 30 w 36"/>
                      <a:gd name="T15" fmla="*/ 3 h 5"/>
                      <a:gd name="T16" fmla="*/ 36 w 36"/>
                      <a:gd name="T1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6" h="5">
                        <a:moveTo>
                          <a:pt x="36" y="0"/>
                        </a:moveTo>
                        <a:cubicBezTo>
                          <a:pt x="33" y="0"/>
                          <a:pt x="31" y="2"/>
                          <a:pt x="29" y="2"/>
                        </a:cubicBezTo>
                        <a:cubicBezTo>
                          <a:pt x="26" y="2"/>
                          <a:pt x="22" y="1"/>
                          <a:pt x="19" y="1"/>
                        </a:cubicBezTo>
                        <a:cubicBezTo>
                          <a:pt x="16" y="0"/>
                          <a:pt x="13" y="0"/>
                          <a:pt x="10" y="0"/>
                        </a:cubicBezTo>
                        <a:cubicBezTo>
                          <a:pt x="7" y="0"/>
                          <a:pt x="3" y="1"/>
                          <a:pt x="1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2" y="5"/>
                          <a:pt x="14" y="1"/>
                          <a:pt x="17" y="1"/>
                        </a:cubicBezTo>
                        <a:cubicBezTo>
                          <a:pt x="21" y="1"/>
                          <a:pt x="26" y="2"/>
                          <a:pt x="30" y="3"/>
                        </a:cubicBezTo>
                        <a:cubicBezTo>
                          <a:pt x="33" y="3"/>
                          <a:pt x="34" y="2"/>
                          <a:pt x="36" y="0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5" name="Freeform 2802"/>
                  <p:cNvSpPr/>
                  <p:nvPr/>
                </p:nvSpPr>
                <p:spPr bwMode="auto">
                  <a:xfrm>
                    <a:off x="1984" y="1442"/>
                    <a:ext cx="18" cy="25"/>
                  </a:xfrm>
                  <a:custGeom>
                    <a:avLst/>
                    <a:gdLst>
                      <a:gd name="T0" fmla="*/ 8 w 8"/>
                      <a:gd name="T1" fmla="*/ 0 h 11"/>
                      <a:gd name="T2" fmla="*/ 6 w 8"/>
                      <a:gd name="T3" fmla="*/ 0 h 11"/>
                      <a:gd name="T4" fmla="*/ 3 w 8"/>
                      <a:gd name="T5" fmla="*/ 3 h 11"/>
                      <a:gd name="T6" fmla="*/ 1 w 8"/>
                      <a:gd name="T7" fmla="*/ 6 h 11"/>
                      <a:gd name="T8" fmla="*/ 1 w 8"/>
                      <a:gd name="T9" fmla="*/ 10 h 11"/>
                      <a:gd name="T10" fmla="*/ 2 w 8"/>
                      <a:gd name="T11" fmla="*/ 10 h 11"/>
                      <a:gd name="T12" fmla="*/ 2 w 8"/>
                      <a:gd name="T13" fmla="*/ 7 h 11"/>
                      <a:gd name="T14" fmla="*/ 4 w 8"/>
                      <a:gd name="T15" fmla="*/ 4 h 11"/>
                      <a:gd name="T16" fmla="*/ 8 w 8"/>
                      <a:gd name="T17" fmla="*/ 1 h 11"/>
                      <a:gd name="T18" fmla="*/ 8 w 8"/>
                      <a:gd name="T1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" h="11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4" y="1"/>
                          <a:pt x="4" y="2"/>
                          <a:pt x="3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0" y="7"/>
                          <a:pt x="1" y="9"/>
                          <a:pt x="1" y="10"/>
                        </a:cubicBezTo>
                        <a:cubicBezTo>
                          <a:pt x="1" y="11"/>
                          <a:pt x="2" y="11"/>
                          <a:pt x="2" y="10"/>
                        </a:cubicBezTo>
                        <a:cubicBezTo>
                          <a:pt x="1" y="9"/>
                          <a:pt x="2" y="8"/>
                          <a:pt x="2" y="7"/>
                        </a:cubicBezTo>
                        <a:cubicBezTo>
                          <a:pt x="3" y="6"/>
                          <a:pt x="3" y="5"/>
                          <a:pt x="4" y="4"/>
                        </a:cubicBezTo>
                        <a:cubicBezTo>
                          <a:pt x="5" y="2"/>
                          <a:pt x="7" y="2"/>
                          <a:pt x="8" y="1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6" name="Freeform 2803"/>
                  <p:cNvSpPr/>
                  <p:nvPr/>
                </p:nvSpPr>
                <p:spPr bwMode="auto">
                  <a:xfrm>
                    <a:off x="1966" y="1355"/>
                    <a:ext cx="7" cy="52"/>
                  </a:xfrm>
                  <a:custGeom>
                    <a:avLst/>
                    <a:gdLst>
                      <a:gd name="T0" fmla="*/ 1 w 3"/>
                      <a:gd name="T1" fmla="*/ 1 h 23"/>
                      <a:gd name="T2" fmla="*/ 0 w 3"/>
                      <a:gd name="T3" fmla="*/ 2 h 23"/>
                      <a:gd name="T4" fmla="*/ 0 w 3"/>
                      <a:gd name="T5" fmla="*/ 8 h 23"/>
                      <a:gd name="T6" fmla="*/ 1 w 3"/>
                      <a:gd name="T7" fmla="*/ 21 h 23"/>
                      <a:gd name="T8" fmla="*/ 2 w 3"/>
                      <a:gd name="T9" fmla="*/ 21 h 23"/>
                      <a:gd name="T10" fmla="*/ 1 w 3"/>
                      <a:gd name="T11" fmla="*/ 10 h 23"/>
                      <a:gd name="T12" fmla="*/ 1 w 3"/>
                      <a:gd name="T13" fmla="*/ 1 h 23"/>
                      <a:gd name="T14" fmla="*/ 1 w 3"/>
                      <a:gd name="T15" fmla="*/ 1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3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4"/>
                          <a:pt x="0" y="6"/>
                          <a:pt x="0" y="8"/>
                        </a:cubicBezTo>
                        <a:cubicBezTo>
                          <a:pt x="0" y="12"/>
                          <a:pt x="1" y="17"/>
                          <a:pt x="1" y="21"/>
                        </a:cubicBezTo>
                        <a:cubicBezTo>
                          <a:pt x="1" y="23"/>
                          <a:pt x="3" y="23"/>
                          <a:pt x="2" y="21"/>
                        </a:cubicBezTo>
                        <a:cubicBezTo>
                          <a:pt x="1" y="17"/>
                          <a:pt x="1" y="14"/>
                          <a:pt x="1" y="10"/>
                        </a:cubicBezTo>
                        <a:cubicBezTo>
                          <a:pt x="1" y="7"/>
                          <a:pt x="2" y="4"/>
                          <a:pt x="1" y="1"/>
                        </a:cubicBezTo>
                        <a:cubicBezTo>
                          <a:pt x="1" y="1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7" name="Freeform 2804"/>
                  <p:cNvSpPr/>
                  <p:nvPr/>
                </p:nvSpPr>
                <p:spPr bwMode="auto">
                  <a:xfrm>
                    <a:off x="1939" y="1359"/>
                    <a:ext cx="4" cy="48"/>
                  </a:xfrm>
                  <a:custGeom>
                    <a:avLst/>
                    <a:gdLst>
                      <a:gd name="T0" fmla="*/ 0 w 2"/>
                      <a:gd name="T1" fmla="*/ 0 h 21"/>
                      <a:gd name="T2" fmla="*/ 0 w 2"/>
                      <a:gd name="T3" fmla="*/ 9 h 21"/>
                      <a:gd name="T4" fmla="*/ 0 w 2"/>
                      <a:gd name="T5" fmla="*/ 15 h 21"/>
                      <a:gd name="T6" fmla="*/ 0 w 2"/>
                      <a:gd name="T7" fmla="*/ 20 h 21"/>
                      <a:gd name="T8" fmla="*/ 1 w 2"/>
                      <a:gd name="T9" fmla="*/ 20 h 21"/>
                      <a:gd name="T10" fmla="*/ 1 w 2"/>
                      <a:gd name="T11" fmla="*/ 9 h 21"/>
                      <a:gd name="T12" fmla="*/ 1 w 2"/>
                      <a:gd name="T13" fmla="*/ 0 h 21"/>
                      <a:gd name="T14" fmla="*/ 0 w 2"/>
                      <a:gd name="T15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1">
                        <a:moveTo>
                          <a:pt x="0" y="0"/>
                        </a:moveTo>
                        <a:cubicBezTo>
                          <a:pt x="0" y="3"/>
                          <a:pt x="0" y="6"/>
                          <a:pt x="0" y="9"/>
                        </a:cubicBezTo>
                        <a:cubicBezTo>
                          <a:pt x="0" y="11"/>
                          <a:pt x="0" y="13"/>
                          <a:pt x="0" y="15"/>
                        </a:cubicBezTo>
                        <a:cubicBezTo>
                          <a:pt x="0" y="16"/>
                          <a:pt x="0" y="18"/>
                          <a:pt x="0" y="20"/>
                        </a:cubicBezTo>
                        <a:cubicBezTo>
                          <a:pt x="0" y="21"/>
                          <a:pt x="1" y="21"/>
                          <a:pt x="1" y="20"/>
                        </a:cubicBezTo>
                        <a:cubicBezTo>
                          <a:pt x="1" y="16"/>
                          <a:pt x="1" y="13"/>
                          <a:pt x="1" y="9"/>
                        </a:cubicBezTo>
                        <a:cubicBezTo>
                          <a:pt x="1" y="6"/>
                          <a:pt x="2" y="3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8" name="Freeform 2805"/>
                  <p:cNvSpPr/>
                  <p:nvPr/>
                </p:nvSpPr>
                <p:spPr bwMode="auto">
                  <a:xfrm>
                    <a:off x="1966" y="1407"/>
                    <a:ext cx="9" cy="29"/>
                  </a:xfrm>
                  <a:custGeom>
                    <a:avLst/>
                    <a:gdLst>
                      <a:gd name="T0" fmla="*/ 2 w 4"/>
                      <a:gd name="T1" fmla="*/ 0 h 13"/>
                      <a:gd name="T2" fmla="*/ 1 w 4"/>
                      <a:gd name="T3" fmla="*/ 5 h 13"/>
                      <a:gd name="T4" fmla="*/ 3 w 4"/>
                      <a:gd name="T5" fmla="*/ 12 h 13"/>
                      <a:gd name="T6" fmla="*/ 4 w 4"/>
                      <a:gd name="T7" fmla="*/ 12 h 13"/>
                      <a:gd name="T8" fmla="*/ 2 w 4"/>
                      <a:gd name="T9" fmla="*/ 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13">
                        <a:moveTo>
                          <a:pt x="2" y="0"/>
                        </a:moveTo>
                        <a:cubicBezTo>
                          <a:pt x="0" y="1"/>
                          <a:pt x="1" y="3"/>
                          <a:pt x="1" y="5"/>
                        </a:cubicBezTo>
                        <a:cubicBezTo>
                          <a:pt x="1" y="7"/>
                          <a:pt x="2" y="10"/>
                          <a:pt x="3" y="12"/>
                        </a:cubicBezTo>
                        <a:cubicBezTo>
                          <a:pt x="3" y="13"/>
                          <a:pt x="4" y="13"/>
                          <a:pt x="4" y="12"/>
                        </a:cubicBezTo>
                        <a:cubicBezTo>
                          <a:pt x="1" y="9"/>
                          <a:pt x="2" y="4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9" name="Freeform 2806"/>
                  <p:cNvSpPr/>
                  <p:nvPr/>
                </p:nvSpPr>
                <p:spPr bwMode="auto">
                  <a:xfrm>
                    <a:off x="1937" y="1409"/>
                    <a:ext cx="6" cy="38"/>
                  </a:xfrm>
                  <a:custGeom>
                    <a:avLst/>
                    <a:gdLst>
                      <a:gd name="T0" fmla="*/ 1 w 3"/>
                      <a:gd name="T1" fmla="*/ 0 h 17"/>
                      <a:gd name="T2" fmla="*/ 1 w 3"/>
                      <a:gd name="T3" fmla="*/ 1 h 17"/>
                      <a:gd name="T4" fmla="*/ 1 w 3"/>
                      <a:gd name="T5" fmla="*/ 6 h 17"/>
                      <a:gd name="T6" fmla="*/ 1 w 3"/>
                      <a:gd name="T7" fmla="*/ 16 h 17"/>
                      <a:gd name="T8" fmla="*/ 2 w 3"/>
                      <a:gd name="T9" fmla="*/ 16 h 17"/>
                      <a:gd name="T10" fmla="*/ 2 w 3"/>
                      <a:gd name="T11" fmla="*/ 7 h 17"/>
                      <a:gd name="T12" fmla="*/ 2 w 3"/>
                      <a:gd name="T13" fmla="*/ 2 h 17"/>
                      <a:gd name="T14" fmla="*/ 2 w 3"/>
                      <a:gd name="T15" fmla="*/ 0 h 17"/>
                      <a:gd name="T16" fmla="*/ 1 w 3"/>
                      <a:gd name="T17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17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3"/>
                          <a:pt x="1" y="4"/>
                          <a:pt x="1" y="6"/>
                        </a:cubicBezTo>
                        <a:cubicBezTo>
                          <a:pt x="1" y="9"/>
                          <a:pt x="1" y="13"/>
                          <a:pt x="1" y="16"/>
                        </a:cubicBezTo>
                        <a:cubicBezTo>
                          <a:pt x="0" y="17"/>
                          <a:pt x="3" y="17"/>
                          <a:pt x="2" y="16"/>
                        </a:cubicBezTo>
                        <a:cubicBezTo>
                          <a:pt x="2" y="13"/>
                          <a:pt x="1" y="10"/>
                          <a:pt x="2" y="7"/>
                        </a:cubicBezTo>
                        <a:cubicBezTo>
                          <a:pt x="2" y="6"/>
                          <a:pt x="2" y="4"/>
                          <a:pt x="2" y="2"/>
                        </a:cubicBezTo>
                        <a:cubicBezTo>
                          <a:pt x="2" y="2"/>
                          <a:pt x="2" y="1"/>
                          <a:pt x="2" y="0"/>
                        </a:cubicBez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0" name="Freeform 2807"/>
                  <p:cNvSpPr/>
                  <p:nvPr/>
                </p:nvSpPr>
                <p:spPr bwMode="auto">
                  <a:xfrm>
                    <a:off x="1811" y="1328"/>
                    <a:ext cx="83" cy="150"/>
                  </a:xfrm>
                  <a:custGeom>
                    <a:avLst/>
                    <a:gdLst>
                      <a:gd name="T0" fmla="*/ 24 w 37"/>
                      <a:gd name="T1" fmla="*/ 21 h 67"/>
                      <a:gd name="T2" fmla="*/ 24 w 37"/>
                      <a:gd name="T3" fmla="*/ 33 h 67"/>
                      <a:gd name="T4" fmla="*/ 23 w 37"/>
                      <a:gd name="T5" fmla="*/ 40 h 67"/>
                      <a:gd name="T6" fmla="*/ 20 w 37"/>
                      <a:gd name="T7" fmla="*/ 49 h 67"/>
                      <a:gd name="T8" fmla="*/ 11 w 37"/>
                      <a:gd name="T9" fmla="*/ 51 h 67"/>
                      <a:gd name="T10" fmla="*/ 4 w 37"/>
                      <a:gd name="T11" fmla="*/ 53 h 67"/>
                      <a:gd name="T12" fmla="*/ 1 w 37"/>
                      <a:gd name="T13" fmla="*/ 61 h 67"/>
                      <a:gd name="T14" fmla="*/ 7 w 37"/>
                      <a:gd name="T15" fmla="*/ 63 h 67"/>
                      <a:gd name="T16" fmla="*/ 15 w 37"/>
                      <a:gd name="T17" fmla="*/ 62 h 67"/>
                      <a:gd name="T18" fmla="*/ 26 w 37"/>
                      <a:gd name="T19" fmla="*/ 63 h 67"/>
                      <a:gd name="T20" fmla="*/ 36 w 37"/>
                      <a:gd name="T21" fmla="*/ 61 h 67"/>
                      <a:gd name="T22" fmla="*/ 35 w 37"/>
                      <a:gd name="T23" fmla="*/ 53 h 67"/>
                      <a:gd name="T24" fmla="*/ 35 w 37"/>
                      <a:gd name="T25" fmla="*/ 51 h 67"/>
                      <a:gd name="T26" fmla="*/ 35 w 37"/>
                      <a:gd name="T27" fmla="*/ 49 h 67"/>
                      <a:gd name="T28" fmla="*/ 35 w 37"/>
                      <a:gd name="T29" fmla="*/ 44 h 67"/>
                      <a:gd name="T30" fmla="*/ 36 w 37"/>
                      <a:gd name="T31" fmla="*/ 41 h 67"/>
                      <a:gd name="T32" fmla="*/ 36 w 37"/>
                      <a:gd name="T33" fmla="*/ 38 h 67"/>
                      <a:gd name="T34" fmla="*/ 37 w 37"/>
                      <a:gd name="T35" fmla="*/ 18 h 67"/>
                      <a:gd name="T36" fmla="*/ 37 w 37"/>
                      <a:gd name="T37" fmla="*/ 10 h 67"/>
                      <a:gd name="T38" fmla="*/ 36 w 37"/>
                      <a:gd name="T39" fmla="*/ 3 h 67"/>
                      <a:gd name="T40" fmla="*/ 27 w 37"/>
                      <a:gd name="T41" fmla="*/ 2 h 67"/>
                      <a:gd name="T42" fmla="*/ 25 w 37"/>
                      <a:gd name="T43" fmla="*/ 11 h 67"/>
                      <a:gd name="T44" fmla="*/ 24 w 37"/>
                      <a:gd name="T45" fmla="*/ 20 h 67"/>
                      <a:gd name="T46" fmla="*/ 24 w 37"/>
                      <a:gd name="T47" fmla="*/ 2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37" h="67">
                        <a:moveTo>
                          <a:pt x="24" y="21"/>
                        </a:moveTo>
                        <a:cubicBezTo>
                          <a:pt x="24" y="25"/>
                          <a:pt x="24" y="29"/>
                          <a:pt x="24" y="33"/>
                        </a:cubicBezTo>
                        <a:cubicBezTo>
                          <a:pt x="23" y="35"/>
                          <a:pt x="24" y="37"/>
                          <a:pt x="23" y="40"/>
                        </a:cubicBezTo>
                        <a:cubicBezTo>
                          <a:pt x="23" y="43"/>
                          <a:pt x="23" y="47"/>
                          <a:pt x="20" y="49"/>
                        </a:cubicBezTo>
                        <a:cubicBezTo>
                          <a:pt x="17" y="50"/>
                          <a:pt x="14" y="51"/>
                          <a:pt x="11" y="51"/>
                        </a:cubicBezTo>
                        <a:cubicBezTo>
                          <a:pt x="9" y="52"/>
                          <a:pt x="6" y="52"/>
                          <a:pt x="4" y="53"/>
                        </a:cubicBezTo>
                        <a:cubicBezTo>
                          <a:pt x="2" y="55"/>
                          <a:pt x="0" y="58"/>
                          <a:pt x="1" y="61"/>
                        </a:cubicBezTo>
                        <a:cubicBezTo>
                          <a:pt x="2" y="63"/>
                          <a:pt x="5" y="63"/>
                          <a:pt x="7" y="63"/>
                        </a:cubicBezTo>
                        <a:cubicBezTo>
                          <a:pt x="9" y="63"/>
                          <a:pt x="12" y="62"/>
                          <a:pt x="15" y="62"/>
                        </a:cubicBezTo>
                        <a:cubicBezTo>
                          <a:pt x="18" y="63"/>
                          <a:pt x="22" y="63"/>
                          <a:pt x="26" y="63"/>
                        </a:cubicBezTo>
                        <a:cubicBezTo>
                          <a:pt x="30" y="64"/>
                          <a:pt x="35" y="67"/>
                          <a:pt x="36" y="61"/>
                        </a:cubicBezTo>
                        <a:cubicBezTo>
                          <a:pt x="36" y="58"/>
                          <a:pt x="36" y="56"/>
                          <a:pt x="35" y="53"/>
                        </a:cubicBezTo>
                        <a:cubicBezTo>
                          <a:pt x="35" y="52"/>
                          <a:pt x="35" y="52"/>
                          <a:pt x="35" y="51"/>
                        </a:cubicBezTo>
                        <a:cubicBezTo>
                          <a:pt x="35" y="50"/>
                          <a:pt x="35" y="50"/>
                          <a:pt x="35" y="49"/>
                        </a:cubicBezTo>
                        <a:cubicBezTo>
                          <a:pt x="35" y="47"/>
                          <a:pt x="35" y="46"/>
                          <a:pt x="35" y="44"/>
                        </a:cubicBezTo>
                        <a:cubicBezTo>
                          <a:pt x="36" y="43"/>
                          <a:pt x="36" y="42"/>
                          <a:pt x="36" y="41"/>
                        </a:cubicBezTo>
                        <a:cubicBezTo>
                          <a:pt x="36" y="40"/>
                          <a:pt x="36" y="39"/>
                          <a:pt x="36" y="38"/>
                        </a:cubicBezTo>
                        <a:cubicBezTo>
                          <a:pt x="36" y="32"/>
                          <a:pt x="36" y="25"/>
                          <a:pt x="37" y="18"/>
                        </a:cubicBezTo>
                        <a:cubicBezTo>
                          <a:pt x="37" y="16"/>
                          <a:pt x="37" y="13"/>
                          <a:pt x="37" y="10"/>
                        </a:cubicBezTo>
                        <a:cubicBezTo>
                          <a:pt x="37" y="8"/>
                          <a:pt x="37" y="5"/>
                          <a:pt x="36" y="3"/>
                        </a:cubicBezTo>
                        <a:cubicBezTo>
                          <a:pt x="34" y="0"/>
                          <a:pt x="30" y="0"/>
                          <a:pt x="27" y="2"/>
                        </a:cubicBezTo>
                        <a:cubicBezTo>
                          <a:pt x="25" y="5"/>
                          <a:pt x="25" y="8"/>
                          <a:pt x="25" y="11"/>
                        </a:cubicBezTo>
                        <a:cubicBezTo>
                          <a:pt x="24" y="14"/>
                          <a:pt x="24" y="17"/>
                          <a:pt x="24" y="20"/>
                        </a:cubicBezTo>
                        <a:cubicBezTo>
                          <a:pt x="24" y="20"/>
                          <a:pt x="24" y="21"/>
                          <a:pt x="24" y="21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1" name="Freeform 2808"/>
                  <p:cNvSpPr/>
                  <p:nvPr/>
                </p:nvSpPr>
                <p:spPr bwMode="auto">
                  <a:xfrm>
                    <a:off x="1811" y="1445"/>
                    <a:ext cx="79" cy="38"/>
                  </a:xfrm>
                  <a:custGeom>
                    <a:avLst/>
                    <a:gdLst>
                      <a:gd name="T0" fmla="*/ 34 w 35"/>
                      <a:gd name="T1" fmla="*/ 11 h 17"/>
                      <a:gd name="T2" fmla="*/ 31 w 35"/>
                      <a:gd name="T3" fmla="*/ 11 h 17"/>
                      <a:gd name="T4" fmla="*/ 25 w 35"/>
                      <a:gd name="T5" fmla="*/ 11 h 17"/>
                      <a:gd name="T6" fmla="*/ 22 w 35"/>
                      <a:gd name="T7" fmla="*/ 10 h 17"/>
                      <a:gd name="T8" fmla="*/ 20 w 35"/>
                      <a:gd name="T9" fmla="*/ 10 h 17"/>
                      <a:gd name="T10" fmla="*/ 15 w 35"/>
                      <a:gd name="T11" fmla="*/ 10 h 17"/>
                      <a:gd name="T12" fmla="*/ 13 w 35"/>
                      <a:gd name="T13" fmla="*/ 10 h 17"/>
                      <a:gd name="T14" fmla="*/ 13 w 35"/>
                      <a:gd name="T15" fmla="*/ 8 h 17"/>
                      <a:gd name="T16" fmla="*/ 12 w 35"/>
                      <a:gd name="T17" fmla="*/ 5 h 17"/>
                      <a:gd name="T18" fmla="*/ 12 w 35"/>
                      <a:gd name="T19" fmla="*/ 3 h 17"/>
                      <a:gd name="T20" fmla="*/ 10 w 35"/>
                      <a:gd name="T21" fmla="*/ 1 h 17"/>
                      <a:gd name="T22" fmla="*/ 8 w 35"/>
                      <a:gd name="T23" fmla="*/ 0 h 17"/>
                      <a:gd name="T24" fmla="*/ 7 w 35"/>
                      <a:gd name="T25" fmla="*/ 0 h 17"/>
                      <a:gd name="T26" fmla="*/ 7 w 35"/>
                      <a:gd name="T27" fmla="*/ 0 h 17"/>
                      <a:gd name="T28" fmla="*/ 3 w 35"/>
                      <a:gd name="T29" fmla="*/ 2 h 17"/>
                      <a:gd name="T30" fmla="*/ 1 w 35"/>
                      <a:gd name="T31" fmla="*/ 4 h 17"/>
                      <a:gd name="T32" fmla="*/ 0 w 35"/>
                      <a:gd name="T33" fmla="*/ 8 h 17"/>
                      <a:gd name="T34" fmla="*/ 1 w 35"/>
                      <a:gd name="T35" fmla="*/ 11 h 17"/>
                      <a:gd name="T36" fmla="*/ 3 w 35"/>
                      <a:gd name="T37" fmla="*/ 13 h 17"/>
                      <a:gd name="T38" fmla="*/ 5 w 35"/>
                      <a:gd name="T39" fmla="*/ 14 h 17"/>
                      <a:gd name="T40" fmla="*/ 8 w 35"/>
                      <a:gd name="T41" fmla="*/ 14 h 17"/>
                      <a:gd name="T42" fmla="*/ 10 w 35"/>
                      <a:gd name="T43" fmla="*/ 14 h 17"/>
                      <a:gd name="T44" fmla="*/ 16 w 35"/>
                      <a:gd name="T45" fmla="*/ 14 h 17"/>
                      <a:gd name="T46" fmla="*/ 19 w 35"/>
                      <a:gd name="T47" fmla="*/ 14 h 17"/>
                      <a:gd name="T48" fmla="*/ 24 w 35"/>
                      <a:gd name="T49" fmla="*/ 15 h 17"/>
                      <a:gd name="T50" fmla="*/ 35 w 35"/>
                      <a:gd name="T51" fmla="*/ 11 h 17"/>
                      <a:gd name="T52" fmla="*/ 34 w 35"/>
                      <a:gd name="T53" fmla="*/ 11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5" h="17">
                        <a:moveTo>
                          <a:pt x="34" y="11"/>
                        </a:moveTo>
                        <a:cubicBezTo>
                          <a:pt x="33" y="12"/>
                          <a:pt x="32" y="11"/>
                          <a:pt x="31" y="11"/>
                        </a:cubicBezTo>
                        <a:cubicBezTo>
                          <a:pt x="29" y="11"/>
                          <a:pt x="27" y="11"/>
                          <a:pt x="25" y="11"/>
                        </a:cubicBezTo>
                        <a:cubicBezTo>
                          <a:pt x="24" y="11"/>
                          <a:pt x="23" y="10"/>
                          <a:pt x="22" y="10"/>
                        </a:cubicBezTo>
                        <a:cubicBezTo>
                          <a:pt x="21" y="10"/>
                          <a:pt x="21" y="10"/>
                          <a:pt x="20" y="10"/>
                        </a:cubicBezTo>
                        <a:cubicBezTo>
                          <a:pt x="18" y="10"/>
                          <a:pt x="17" y="10"/>
                          <a:pt x="15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4" y="9"/>
                          <a:pt x="13" y="8"/>
                        </a:cubicBezTo>
                        <a:cubicBezTo>
                          <a:pt x="13" y="7"/>
                          <a:pt x="13" y="6"/>
                          <a:pt x="12" y="5"/>
                        </a:cubicBezTo>
                        <a:cubicBezTo>
                          <a:pt x="12" y="4"/>
                          <a:pt x="12" y="4"/>
                          <a:pt x="12" y="3"/>
                        </a:cubicBezTo>
                        <a:cubicBezTo>
                          <a:pt x="11" y="3"/>
                          <a:pt x="11" y="2"/>
                          <a:pt x="10" y="1"/>
                        </a:cubicBezTo>
                        <a:cubicBezTo>
                          <a:pt x="9" y="1"/>
                          <a:pt x="9" y="0"/>
                          <a:pt x="8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5" y="0"/>
                          <a:pt x="4" y="1"/>
                          <a:pt x="3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0" y="6"/>
                          <a:pt x="0" y="7"/>
                          <a:pt x="0" y="8"/>
                        </a:cubicBezTo>
                        <a:cubicBezTo>
                          <a:pt x="0" y="9"/>
                          <a:pt x="0" y="10"/>
                          <a:pt x="1" y="11"/>
                        </a:cubicBezTo>
                        <a:cubicBezTo>
                          <a:pt x="2" y="12"/>
                          <a:pt x="2" y="12"/>
                          <a:pt x="3" y="13"/>
                        </a:cubicBezTo>
                        <a:cubicBezTo>
                          <a:pt x="3" y="13"/>
                          <a:pt x="4" y="14"/>
                          <a:pt x="5" y="14"/>
                        </a:cubicBezTo>
                        <a:cubicBezTo>
                          <a:pt x="6" y="14"/>
                          <a:pt x="7" y="14"/>
                          <a:pt x="8" y="14"/>
                        </a:cubicBezTo>
                        <a:cubicBezTo>
                          <a:pt x="9" y="14"/>
                          <a:pt x="10" y="14"/>
                          <a:pt x="10" y="14"/>
                        </a:cubicBezTo>
                        <a:cubicBezTo>
                          <a:pt x="12" y="14"/>
                          <a:pt x="14" y="14"/>
                          <a:pt x="16" y="14"/>
                        </a:cubicBezTo>
                        <a:cubicBezTo>
                          <a:pt x="17" y="14"/>
                          <a:pt x="18" y="14"/>
                          <a:pt x="19" y="14"/>
                        </a:cubicBezTo>
                        <a:cubicBezTo>
                          <a:pt x="21" y="14"/>
                          <a:pt x="22" y="14"/>
                          <a:pt x="24" y="15"/>
                        </a:cubicBezTo>
                        <a:cubicBezTo>
                          <a:pt x="27" y="15"/>
                          <a:pt x="35" y="17"/>
                          <a:pt x="35" y="11"/>
                        </a:cubicBezTo>
                        <a:lnTo>
                          <a:pt x="34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2" name="Freeform 2809"/>
                  <p:cNvSpPr/>
                  <p:nvPr/>
                </p:nvSpPr>
                <p:spPr bwMode="auto">
                  <a:xfrm>
                    <a:off x="1827" y="1436"/>
                    <a:ext cx="67" cy="36"/>
                  </a:xfrm>
                  <a:custGeom>
                    <a:avLst/>
                    <a:gdLst>
                      <a:gd name="T0" fmla="*/ 28 w 30"/>
                      <a:gd name="T1" fmla="*/ 7 h 16"/>
                      <a:gd name="T2" fmla="*/ 28 w 30"/>
                      <a:gd name="T3" fmla="*/ 5 h 16"/>
                      <a:gd name="T4" fmla="*/ 24 w 30"/>
                      <a:gd name="T5" fmla="*/ 8 h 16"/>
                      <a:gd name="T6" fmla="*/ 19 w 30"/>
                      <a:gd name="T7" fmla="*/ 7 h 16"/>
                      <a:gd name="T8" fmla="*/ 13 w 30"/>
                      <a:gd name="T9" fmla="*/ 0 h 16"/>
                      <a:gd name="T10" fmla="*/ 13 w 30"/>
                      <a:gd name="T11" fmla="*/ 0 h 16"/>
                      <a:gd name="T12" fmla="*/ 4 w 30"/>
                      <a:gd name="T13" fmla="*/ 3 h 16"/>
                      <a:gd name="T14" fmla="*/ 0 w 30"/>
                      <a:gd name="T15" fmla="*/ 4 h 16"/>
                      <a:gd name="T16" fmla="*/ 3 w 30"/>
                      <a:gd name="T17" fmla="*/ 6 h 16"/>
                      <a:gd name="T18" fmla="*/ 5 w 30"/>
                      <a:gd name="T19" fmla="*/ 8 h 16"/>
                      <a:gd name="T20" fmla="*/ 5 w 30"/>
                      <a:gd name="T21" fmla="*/ 9 h 16"/>
                      <a:gd name="T22" fmla="*/ 6 w 30"/>
                      <a:gd name="T23" fmla="*/ 11 h 16"/>
                      <a:gd name="T24" fmla="*/ 6 w 30"/>
                      <a:gd name="T25" fmla="*/ 13 h 16"/>
                      <a:gd name="T26" fmla="*/ 6 w 30"/>
                      <a:gd name="T27" fmla="*/ 14 h 16"/>
                      <a:gd name="T28" fmla="*/ 9 w 30"/>
                      <a:gd name="T29" fmla="*/ 14 h 16"/>
                      <a:gd name="T30" fmla="*/ 17 w 30"/>
                      <a:gd name="T31" fmla="*/ 15 h 16"/>
                      <a:gd name="T32" fmla="*/ 20 w 30"/>
                      <a:gd name="T33" fmla="*/ 16 h 16"/>
                      <a:gd name="T34" fmla="*/ 26 w 30"/>
                      <a:gd name="T35" fmla="*/ 16 h 16"/>
                      <a:gd name="T36" fmla="*/ 28 w 30"/>
                      <a:gd name="T37" fmla="*/ 7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0" h="16">
                        <a:moveTo>
                          <a:pt x="28" y="7"/>
                        </a:moveTo>
                        <a:cubicBezTo>
                          <a:pt x="28" y="6"/>
                          <a:pt x="28" y="6"/>
                          <a:pt x="28" y="5"/>
                        </a:cubicBezTo>
                        <a:cubicBezTo>
                          <a:pt x="26" y="5"/>
                          <a:pt x="26" y="7"/>
                          <a:pt x="24" y="8"/>
                        </a:cubicBezTo>
                        <a:cubicBezTo>
                          <a:pt x="23" y="8"/>
                          <a:pt x="20" y="8"/>
                          <a:pt x="19" y="7"/>
                        </a:cubicBezTo>
                        <a:cubicBezTo>
                          <a:pt x="16" y="7"/>
                          <a:pt x="13" y="4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0" y="2"/>
                          <a:pt x="7" y="3"/>
                          <a:pt x="4" y="3"/>
                        </a:cubicBezTo>
                        <a:cubicBezTo>
                          <a:pt x="3" y="4"/>
                          <a:pt x="2" y="4"/>
                          <a:pt x="0" y="4"/>
                        </a:cubicBezTo>
                        <a:cubicBezTo>
                          <a:pt x="1" y="4"/>
                          <a:pt x="2" y="5"/>
                          <a:pt x="3" y="6"/>
                        </a:cubicBezTo>
                        <a:cubicBezTo>
                          <a:pt x="3" y="6"/>
                          <a:pt x="4" y="7"/>
                          <a:pt x="5" y="8"/>
                        </a:cubicBezTo>
                        <a:cubicBezTo>
                          <a:pt x="5" y="8"/>
                          <a:pt x="5" y="9"/>
                          <a:pt x="5" y="9"/>
                        </a:cubicBezTo>
                        <a:cubicBezTo>
                          <a:pt x="6" y="10"/>
                          <a:pt x="6" y="10"/>
                          <a:pt x="6" y="11"/>
                        </a:cubicBezTo>
                        <a:cubicBezTo>
                          <a:pt x="6" y="12"/>
                          <a:pt x="6" y="12"/>
                          <a:pt x="6" y="13"/>
                        </a:cubicBezTo>
                        <a:cubicBezTo>
                          <a:pt x="6" y="13"/>
                          <a:pt x="6" y="14"/>
                          <a:pt x="6" y="14"/>
                        </a:cubicBezTo>
                        <a:cubicBezTo>
                          <a:pt x="7" y="14"/>
                          <a:pt x="8" y="14"/>
                          <a:pt x="9" y="14"/>
                        </a:cubicBezTo>
                        <a:cubicBezTo>
                          <a:pt x="12" y="14"/>
                          <a:pt x="14" y="14"/>
                          <a:pt x="17" y="15"/>
                        </a:cubicBezTo>
                        <a:cubicBezTo>
                          <a:pt x="18" y="15"/>
                          <a:pt x="19" y="16"/>
                          <a:pt x="20" y="16"/>
                        </a:cubicBezTo>
                        <a:cubicBezTo>
                          <a:pt x="22" y="16"/>
                          <a:pt x="24" y="16"/>
                          <a:pt x="26" y="16"/>
                        </a:cubicBezTo>
                        <a:cubicBezTo>
                          <a:pt x="30" y="16"/>
                          <a:pt x="29" y="10"/>
                          <a:pt x="28" y="7"/>
                        </a:cubicBezTo>
                        <a:close/>
                      </a:path>
                    </a:pathLst>
                  </a:custGeom>
                  <a:solidFill>
                    <a:srgbClr val="507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3" name="Freeform 2810"/>
                  <p:cNvSpPr/>
                  <p:nvPr/>
                </p:nvSpPr>
                <p:spPr bwMode="auto">
                  <a:xfrm>
                    <a:off x="1854" y="1407"/>
                    <a:ext cx="38" cy="47"/>
                  </a:xfrm>
                  <a:custGeom>
                    <a:avLst/>
                    <a:gdLst>
                      <a:gd name="T0" fmla="*/ 16 w 17"/>
                      <a:gd name="T1" fmla="*/ 7 h 21"/>
                      <a:gd name="T2" fmla="*/ 17 w 17"/>
                      <a:gd name="T3" fmla="*/ 3 h 21"/>
                      <a:gd name="T4" fmla="*/ 10 w 17"/>
                      <a:gd name="T5" fmla="*/ 3 h 21"/>
                      <a:gd name="T6" fmla="*/ 4 w 17"/>
                      <a:gd name="T7" fmla="*/ 0 h 21"/>
                      <a:gd name="T8" fmla="*/ 4 w 17"/>
                      <a:gd name="T9" fmla="*/ 6 h 21"/>
                      <a:gd name="T10" fmla="*/ 2 w 17"/>
                      <a:gd name="T11" fmla="*/ 17 h 21"/>
                      <a:gd name="T12" fmla="*/ 9 w 17"/>
                      <a:gd name="T13" fmla="*/ 21 h 21"/>
                      <a:gd name="T14" fmla="*/ 15 w 17"/>
                      <a:gd name="T15" fmla="*/ 19 h 21"/>
                      <a:gd name="T16" fmla="*/ 16 w 17"/>
                      <a:gd name="T17" fmla="*/ 14 h 21"/>
                      <a:gd name="T18" fmla="*/ 16 w 17"/>
                      <a:gd name="T19" fmla="*/ 7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21">
                        <a:moveTo>
                          <a:pt x="16" y="7"/>
                        </a:moveTo>
                        <a:cubicBezTo>
                          <a:pt x="16" y="5"/>
                          <a:pt x="17" y="4"/>
                          <a:pt x="17" y="3"/>
                        </a:cubicBezTo>
                        <a:cubicBezTo>
                          <a:pt x="15" y="3"/>
                          <a:pt x="13" y="4"/>
                          <a:pt x="10" y="3"/>
                        </a:cubicBezTo>
                        <a:cubicBezTo>
                          <a:pt x="9" y="3"/>
                          <a:pt x="4" y="2"/>
                          <a:pt x="4" y="0"/>
                        </a:cubicBezTo>
                        <a:cubicBezTo>
                          <a:pt x="4" y="2"/>
                          <a:pt x="4" y="4"/>
                          <a:pt x="4" y="6"/>
                        </a:cubicBezTo>
                        <a:cubicBezTo>
                          <a:pt x="4" y="10"/>
                          <a:pt x="0" y="13"/>
                          <a:pt x="2" y="17"/>
                        </a:cubicBezTo>
                        <a:cubicBezTo>
                          <a:pt x="3" y="19"/>
                          <a:pt x="7" y="21"/>
                          <a:pt x="9" y="21"/>
                        </a:cubicBezTo>
                        <a:cubicBezTo>
                          <a:pt x="11" y="21"/>
                          <a:pt x="14" y="20"/>
                          <a:pt x="15" y="19"/>
                        </a:cubicBezTo>
                        <a:cubicBezTo>
                          <a:pt x="16" y="18"/>
                          <a:pt x="16" y="16"/>
                          <a:pt x="16" y="14"/>
                        </a:cubicBezTo>
                        <a:cubicBezTo>
                          <a:pt x="16" y="12"/>
                          <a:pt x="16" y="9"/>
                          <a:pt x="16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4" name="Freeform 2811"/>
                  <p:cNvSpPr>
                    <a:spLocks noEditPoints="1"/>
                  </p:cNvSpPr>
                  <p:nvPr/>
                </p:nvSpPr>
                <p:spPr bwMode="auto">
                  <a:xfrm>
                    <a:off x="1867" y="1366"/>
                    <a:ext cx="16" cy="20"/>
                  </a:xfrm>
                  <a:custGeom>
                    <a:avLst/>
                    <a:gdLst>
                      <a:gd name="T0" fmla="*/ 3 w 7"/>
                      <a:gd name="T1" fmla="*/ 4 h 9"/>
                      <a:gd name="T2" fmla="*/ 0 w 7"/>
                      <a:gd name="T3" fmla="*/ 4 h 9"/>
                      <a:gd name="T4" fmla="*/ 3 w 7"/>
                      <a:gd name="T5" fmla="*/ 4 h 9"/>
                      <a:gd name="T6" fmla="*/ 3 w 7"/>
                      <a:gd name="T7" fmla="*/ 4 h 9"/>
                      <a:gd name="T8" fmla="*/ 3 w 7"/>
                      <a:gd name="T9" fmla="*/ 4 h 9"/>
                      <a:gd name="T10" fmla="*/ 3 w 7"/>
                      <a:gd name="T11" fmla="*/ 4 h 9"/>
                      <a:gd name="T12" fmla="*/ 3 w 7"/>
                      <a:gd name="T13" fmla="*/ 4 h 9"/>
                      <a:gd name="T14" fmla="*/ 3 w 7"/>
                      <a:gd name="T15" fmla="*/ 4 h 9"/>
                      <a:gd name="T16" fmla="*/ 3 w 7"/>
                      <a:gd name="T17" fmla="*/ 4 h 9"/>
                      <a:gd name="T18" fmla="*/ 3 w 7"/>
                      <a:gd name="T19" fmla="*/ 4 h 9"/>
                      <a:gd name="T20" fmla="*/ 3 w 7"/>
                      <a:gd name="T21" fmla="*/ 4 h 9"/>
                      <a:gd name="T22" fmla="*/ 3 w 7"/>
                      <a:gd name="T23" fmla="*/ 4 h 9"/>
                      <a:gd name="T24" fmla="*/ 3 w 7"/>
                      <a:gd name="T25" fmla="*/ 4 h 9"/>
                      <a:gd name="T26" fmla="*/ 3 w 7"/>
                      <a:gd name="T27" fmla="*/ 4 h 9"/>
                      <a:gd name="T28" fmla="*/ 3 w 7"/>
                      <a:gd name="T29" fmla="*/ 3 h 9"/>
                      <a:gd name="T30" fmla="*/ 3 w 7"/>
                      <a:gd name="T31" fmla="*/ 3 h 9"/>
                      <a:gd name="T32" fmla="*/ 3 w 7"/>
                      <a:gd name="T33" fmla="*/ 3 h 9"/>
                      <a:gd name="T34" fmla="*/ 3 w 7"/>
                      <a:gd name="T35" fmla="*/ 4 h 9"/>
                      <a:gd name="T36" fmla="*/ 3 w 7"/>
                      <a:gd name="T37" fmla="*/ 3 h 9"/>
                      <a:gd name="T38" fmla="*/ 0 w 7"/>
                      <a:gd name="T39" fmla="*/ 2 h 9"/>
                      <a:gd name="T40" fmla="*/ 2 w 7"/>
                      <a:gd name="T41" fmla="*/ 0 h 9"/>
                      <a:gd name="T42" fmla="*/ 1 w 7"/>
                      <a:gd name="T43" fmla="*/ 8 h 9"/>
                      <a:gd name="T44" fmla="*/ 5 w 7"/>
                      <a:gd name="T45" fmla="*/ 5 h 9"/>
                      <a:gd name="T46" fmla="*/ 5 w 7"/>
                      <a:gd name="T47" fmla="*/ 5 h 9"/>
                      <a:gd name="T48" fmla="*/ 3 w 7"/>
                      <a:gd name="T49" fmla="*/ 4 h 9"/>
                      <a:gd name="T50" fmla="*/ 3 w 7"/>
                      <a:gd name="T51" fmla="*/ 4 h 9"/>
                      <a:gd name="T52" fmla="*/ 3 w 7"/>
                      <a:gd name="T53" fmla="*/ 4 h 9"/>
                      <a:gd name="T54" fmla="*/ 3 w 7"/>
                      <a:gd name="T55" fmla="*/ 5 h 9"/>
                      <a:gd name="T56" fmla="*/ 3 w 7"/>
                      <a:gd name="T57" fmla="*/ 5 h 9"/>
                      <a:gd name="T58" fmla="*/ 2 w 7"/>
                      <a:gd name="T59" fmla="*/ 4 h 9"/>
                      <a:gd name="T60" fmla="*/ 2 w 7"/>
                      <a:gd name="T61" fmla="*/ 3 h 9"/>
                      <a:gd name="T62" fmla="*/ 2 w 7"/>
                      <a:gd name="T63" fmla="*/ 3 h 9"/>
                      <a:gd name="T64" fmla="*/ 3 w 7"/>
                      <a:gd name="T65" fmla="*/ 2 h 9"/>
                      <a:gd name="T66" fmla="*/ 4 w 7"/>
                      <a:gd name="T67" fmla="*/ 2 h 9"/>
                      <a:gd name="T68" fmla="*/ 3 w 7"/>
                      <a:gd name="T69" fmla="*/ 0 h 9"/>
                      <a:gd name="T70" fmla="*/ 2 w 7"/>
                      <a:gd name="T71" fmla="*/ 1 h 9"/>
                      <a:gd name="T72" fmla="*/ 2 w 7"/>
                      <a:gd name="T73" fmla="*/ 1 h 9"/>
                      <a:gd name="T74" fmla="*/ 0 w 7"/>
                      <a:gd name="T75" fmla="*/ 3 h 9"/>
                      <a:gd name="T76" fmla="*/ 0 w 7"/>
                      <a:gd name="T77" fmla="*/ 4 h 9"/>
                      <a:gd name="T78" fmla="*/ 1 w 7"/>
                      <a:gd name="T79" fmla="*/ 7 h 9"/>
                      <a:gd name="T80" fmla="*/ 2 w 7"/>
                      <a:gd name="T81" fmla="*/ 7 h 9"/>
                      <a:gd name="T82" fmla="*/ 2 w 7"/>
                      <a:gd name="T83" fmla="*/ 7 h 9"/>
                      <a:gd name="T84" fmla="*/ 4 w 7"/>
                      <a:gd name="T85" fmla="*/ 7 h 9"/>
                      <a:gd name="T86" fmla="*/ 5 w 7"/>
                      <a:gd name="T87" fmla="*/ 6 h 9"/>
                      <a:gd name="T88" fmla="*/ 4 w 7"/>
                      <a:gd name="T89" fmla="*/ 4 h 9"/>
                      <a:gd name="T90" fmla="*/ 4 w 7"/>
                      <a:gd name="T91" fmla="*/ 2 h 9"/>
                      <a:gd name="T92" fmla="*/ 4 w 7"/>
                      <a:gd name="T93" fmla="*/ 2 h 9"/>
                      <a:gd name="T94" fmla="*/ 5 w 7"/>
                      <a:gd name="T95" fmla="*/ 3 h 9"/>
                      <a:gd name="T96" fmla="*/ 5 w 7"/>
                      <a:gd name="T97" fmla="*/ 6 h 9"/>
                      <a:gd name="T98" fmla="*/ 4 w 7"/>
                      <a:gd name="T99" fmla="*/ 7 h 9"/>
                      <a:gd name="T100" fmla="*/ 3 w 7"/>
                      <a:gd name="T101" fmla="*/ 8 h 9"/>
                      <a:gd name="T102" fmla="*/ 2 w 7"/>
                      <a:gd name="T103" fmla="*/ 8 h 9"/>
                      <a:gd name="T104" fmla="*/ 1 w 7"/>
                      <a:gd name="T105" fmla="*/ 8 h 9"/>
                      <a:gd name="T106" fmla="*/ 2 w 7"/>
                      <a:gd name="T107" fmla="*/ 9 h 9"/>
                      <a:gd name="T108" fmla="*/ 2 w 7"/>
                      <a:gd name="T109" fmla="*/ 9 h 9"/>
                      <a:gd name="T110" fmla="*/ 3 w 7"/>
                      <a:gd name="T111" fmla="*/ 9 h 9"/>
                      <a:gd name="T112" fmla="*/ 7 w 7"/>
                      <a:gd name="T113" fmla="*/ 4 h 9"/>
                      <a:gd name="T114" fmla="*/ 6 w 7"/>
                      <a:gd name="T115" fmla="*/ 2 h 9"/>
                      <a:gd name="T116" fmla="*/ 5 w 7"/>
                      <a:gd name="T117" fmla="*/ 1 h 9"/>
                      <a:gd name="T118" fmla="*/ 4 w 7"/>
                      <a:gd name="T119" fmla="*/ 1 h 9"/>
                      <a:gd name="T120" fmla="*/ 3 w 7"/>
                      <a:gd name="T12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7" h="9">
                        <a:moveTo>
                          <a:pt x="1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2" y="3"/>
                        </a:moveTo>
                        <a:cubicBezTo>
                          <a:pt x="3" y="4"/>
                          <a:pt x="2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moveTo>
                          <a:pt x="1" y="8"/>
                        </a:move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4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1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3" y="0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6"/>
                          <a:pt x="1" y="6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5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5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5" y="2"/>
                          <a:pt x="5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5" y="9"/>
                          <a:pt x="6" y="8"/>
                          <a:pt x="6" y="7"/>
                        </a:cubicBezTo>
                        <a:cubicBezTo>
                          <a:pt x="7" y="6"/>
                          <a:pt x="7" y="5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5" name="Rectangle 2812"/>
                  <p:cNvSpPr>
                    <a:spLocks noChangeArrowheads="1"/>
                  </p:cNvSpPr>
                  <p:nvPr/>
                </p:nvSpPr>
                <p:spPr bwMode="auto">
                  <a:xfrm>
                    <a:off x="1870" y="138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6" name="Freeform 2813"/>
                  <p:cNvSpPr/>
                  <p:nvPr/>
                </p:nvSpPr>
                <p:spPr bwMode="auto">
                  <a:xfrm>
                    <a:off x="1870" y="138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7" name="Freeform 2814"/>
                  <p:cNvSpPr/>
                  <p:nvPr/>
                </p:nvSpPr>
                <p:spPr bwMode="auto">
                  <a:xfrm>
                    <a:off x="1870" y="1384"/>
                    <a:ext cx="0" cy="2"/>
                  </a:xfrm>
                  <a:custGeom>
                    <a:avLst/>
                    <a:gdLst>
                      <a:gd name="T0" fmla="*/ 0 h 1"/>
                      <a:gd name="T1" fmla="*/ 0 h 1"/>
                      <a:gd name="T2" fmla="*/ 0 h 1"/>
                      <a:gd name="T3" fmla="*/ 0 h 1"/>
                      <a:gd name="T4" fmla="*/ 1 h 1"/>
                      <a:gd name="T5" fmla="*/ 1 h 1"/>
                      <a:gd name="T6" fmla="*/ 1 h 1"/>
                      <a:gd name="T7" fmla="*/ 1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8" name="Freeform 2815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9" name="Freeform 2816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0" name="Freeform 2817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2 w 2"/>
                      <a:gd name="T2" fmla="*/ 2 w 2"/>
                      <a:gd name="T3" fmla="*/ 0 w 2"/>
                      <a:gd name="T4" fmla="*/ 2 w 2"/>
                      <a:gd name="T5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257" name="Freeform 2819"/>
                <p:cNvSpPr/>
                <p:nvPr/>
              </p:nvSpPr>
              <p:spPr bwMode="auto">
                <a:xfrm>
                  <a:off x="2968625" y="2200276"/>
                  <a:ext cx="3175" cy="0"/>
                </a:xfrm>
                <a:custGeom>
                  <a:avLst/>
                  <a:gdLst>
                    <a:gd name="T0" fmla="*/ 2 w 2"/>
                    <a:gd name="T1" fmla="*/ 2 w 2"/>
                    <a:gd name="T2" fmla="*/ 2 w 2"/>
                    <a:gd name="T3" fmla="*/ 0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8" name="Freeform 2820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9" name="Freeform 2821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0" name="Freeform 2822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1" name="Freeform 2823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2" name="Rectangle 2824"/>
                <p:cNvSpPr>
                  <a:spLocks noChangeArrowheads="1"/>
                </p:cNvSpPr>
                <p:nvPr/>
              </p:nvSpPr>
              <p:spPr bwMode="auto">
                <a:xfrm>
                  <a:off x="2971800" y="220027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3" name="Rectangle 2825"/>
                <p:cNvSpPr>
                  <a:spLocks noChangeArrowheads="1"/>
                </p:cNvSpPr>
                <p:nvPr/>
              </p:nvSpPr>
              <p:spPr bwMode="auto">
                <a:xfrm>
                  <a:off x="2971800" y="2200276"/>
                  <a:ext cx="1588" cy="15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4" name="Freeform 2826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5" name="Freeform 2827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6" name="Freeform 2828"/>
                <p:cNvSpPr/>
                <p:nvPr/>
              </p:nvSpPr>
              <p:spPr bwMode="auto">
                <a:xfrm>
                  <a:off x="2971800" y="2200276"/>
                  <a:ext cx="3175" cy="476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1 h 1"/>
                    <a:gd name="T14" fmla="*/ 1 w 1"/>
                    <a:gd name="T15" fmla="*/ 1 h 1"/>
                    <a:gd name="T16" fmla="*/ 1 w 1"/>
                    <a:gd name="T17" fmla="*/ 0 h 1"/>
                    <a:gd name="T18" fmla="*/ 1 w 1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7" name="Freeform 2829"/>
                <p:cNvSpPr/>
                <p:nvPr/>
              </p:nvSpPr>
              <p:spPr bwMode="auto">
                <a:xfrm>
                  <a:off x="2974975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8" name="Freeform 2830"/>
                <p:cNvSpPr/>
                <p:nvPr/>
              </p:nvSpPr>
              <p:spPr bwMode="auto">
                <a:xfrm>
                  <a:off x="2974975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9" name="Freeform 2831"/>
                <p:cNvSpPr/>
                <p:nvPr/>
              </p:nvSpPr>
              <p:spPr bwMode="auto">
                <a:xfrm>
                  <a:off x="2974975" y="2200276"/>
                  <a:ext cx="3175" cy="476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  <a:gd name="T10" fmla="*/ 0 w 1"/>
                    <a:gd name="T11" fmla="*/ 1 h 1"/>
                    <a:gd name="T12" fmla="*/ 0 w 1"/>
                    <a:gd name="T13" fmla="*/ 0 h 1"/>
                    <a:gd name="T14" fmla="*/ 0 w 1"/>
                    <a:gd name="T15" fmla="*/ 1 h 1"/>
                    <a:gd name="T16" fmla="*/ 0 w 1"/>
                    <a:gd name="T17" fmla="*/ 1 h 1"/>
                    <a:gd name="T18" fmla="*/ 0 w 1"/>
                    <a:gd name="T19" fmla="*/ 1 h 1"/>
                    <a:gd name="T20" fmla="*/ 1 w 1"/>
                    <a:gd name="T21" fmla="*/ 1 h 1"/>
                    <a:gd name="T22" fmla="*/ 1 w 1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0" name="Rectangle 2832"/>
                <p:cNvSpPr>
                  <a:spLocks noChangeArrowheads="1"/>
                </p:cNvSpPr>
                <p:nvPr/>
              </p:nvSpPr>
              <p:spPr bwMode="auto">
                <a:xfrm>
                  <a:off x="2978150" y="220503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1" name="Freeform 2833"/>
                <p:cNvSpPr/>
                <p:nvPr/>
              </p:nvSpPr>
              <p:spPr bwMode="auto">
                <a:xfrm>
                  <a:off x="2978150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2" name="Freeform 2834"/>
                <p:cNvSpPr/>
                <p:nvPr/>
              </p:nvSpPr>
              <p:spPr bwMode="auto">
                <a:xfrm>
                  <a:off x="2978150" y="2200276"/>
                  <a:ext cx="3175" cy="476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1 w 1"/>
                    <a:gd name="T9" fmla="*/ 0 h 1"/>
                    <a:gd name="T10" fmla="*/ 1 w 1"/>
                    <a:gd name="T11" fmla="*/ 1 h 1"/>
                    <a:gd name="T12" fmla="*/ 1 w 1"/>
                    <a:gd name="T13" fmla="*/ 1 h 1"/>
                    <a:gd name="T14" fmla="*/ 1 w 1"/>
                    <a:gd name="T15" fmla="*/ 1 h 1"/>
                    <a:gd name="T16" fmla="*/ 1 w 1"/>
                    <a:gd name="T17" fmla="*/ 0 h 1"/>
                    <a:gd name="T18" fmla="*/ 1 w 1"/>
                    <a:gd name="T19" fmla="*/ 0 h 1"/>
                    <a:gd name="T20" fmla="*/ 1 w 1"/>
                    <a:gd name="T21" fmla="*/ 0 h 1"/>
                    <a:gd name="T22" fmla="*/ 0 w 1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3" name="Freeform 2835"/>
                <p:cNvSpPr/>
                <p:nvPr/>
              </p:nvSpPr>
              <p:spPr bwMode="auto">
                <a:xfrm>
                  <a:off x="297815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4" name="Freeform 2836"/>
                <p:cNvSpPr/>
                <p:nvPr/>
              </p:nvSpPr>
              <p:spPr bwMode="auto">
                <a:xfrm>
                  <a:off x="297815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5" name="Freeform 2837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6" name="Freeform 2838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7" name="Rectangle 2839"/>
                <p:cNvSpPr>
                  <a:spLocks noChangeArrowheads="1"/>
                </p:cNvSpPr>
                <p:nvPr/>
              </p:nvSpPr>
              <p:spPr bwMode="auto">
                <a:xfrm>
                  <a:off x="2981325" y="220027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8" name="Freeform 2840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9" name="Freeform 2841"/>
                <p:cNvSpPr/>
                <p:nvPr/>
              </p:nvSpPr>
              <p:spPr bwMode="auto">
                <a:xfrm>
                  <a:off x="2981325" y="2179638"/>
                  <a:ext cx="11113" cy="20638"/>
                </a:xfrm>
                <a:custGeom>
                  <a:avLst/>
                  <a:gdLst>
                    <a:gd name="T0" fmla="*/ 2 w 3"/>
                    <a:gd name="T1" fmla="*/ 0 h 6"/>
                    <a:gd name="T2" fmla="*/ 2 w 3"/>
                    <a:gd name="T3" fmla="*/ 0 h 6"/>
                    <a:gd name="T4" fmla="*/ 2 w 3"/>
                    <a:gd name="T5" fmla="*/ 0 h 6"/>
                    <a:gd name="T6" fmla="*/ 2 w 3"/>
                    <a:gd name="T7" fmla="*/ 0 h 6"/>
                    <a:gd name="T8" fmla="*/ 2 w 3"/>
                    <a:gd name="T9" fmla="*/ 0 h 6"/>
                    <a:gd name="T10" fmla="*/ 2 w 3"/>
                    <a:gd name="T11" fmla="*/ 1 h 6"/>
                    <a:gd name="T12" fmla="*/ 2 w 3"/>
                    <a:gd name="T13" fmla="*/ 1 h 6"/>
                    <a:gd name="T14" fmla="*/ 2 w 3"/>
                    <a:gd name="T15" fmla="*/ 1 h 6"/>
                    <a:gd name="T16" fmla="*/ 2 w 3"/>
                    <a:gd name="T17" fmla="*/ 1 h 6"/>
                    <a:gd name="T18" fmla="*/ 2 w 3"/>
                    <a:gd name="T19" fmla="*/ 1 h 6"/>
                    <a:gd name="T20" fmla="*/ 2 w 3"/>
                    <a:gd name="T21" fmla="*/ 2 h 6"/>
                    <a:gd name="T22" fmla="*/ 2 w 3"/>
                    <a:gd name="T23" fmla="*/ 2 h 6"/>
                    <a:gd name="T24" fmla="*/ 2 w 3"/>
                    <a:gd name="T25" fmla="*/ 2 h 6"/>
                    <a:gd name="T26" fmla="*/ 2 w 3"/>
                    <a:gd name="T27" fmla="*/ 2 h 6"/>
                    <a:gd name="T28" fmla="*/ 1 w 3"/>
                    <a:gd name="T29" fmla="*/ 5 h 6"/>
                    <a:gd name="T30" fmla="*/ 1 w 3"/>
                    <a:gd name="T31" fmla="*/ 5 h 6"/>
                    <a:gd name="T32" fmla="*/ 1 w 3"/>
                    <a:gd name="T33" fmla="*/ 5 h 6"/>
                    <a:gd name="T34" fmla="*/ 1 w 3"/>
                    <a:gd name="T35" fmla="*/ 5 h 6"/>
                    <a:gd name="T36" fmla="*/ 1 w 3"/>
                    <a:gd name="T37" fmla="*/ 5 h 6"/>
                    <a:gd name="T38" fmla="*/ 1 w 3"/>
                    <a:gd name="T39" fmla="*/ 5 h 6"/>
                    <a:gd name="T40" fmla="*/ 1 w 3"/>
                    <a:gd name="T41" fmla="*/ 6 h 6"/>
                    <a:gd name="T42" fmla="*/ 1 w 3"/>
                    <a:gd name="T43" fmla="*/ 5 h 6"/>
                    <a:gd name="T44" fmla="*/ 1 w 3"/>
                    <a:gd name="T45" fmla="*/ 6 h 6"/>
                    <a:gd name="T46" fmla="*/ 1 w 3"/>
                    <a:gd name="T47" fmla="*/ 6 h 6"/>
                    <a:gd name="T48" fmla="*/ 0 w 3"/>
                    <a:gd name="T49" fmla="*/ 5 h 6"/>
                    <a:gd name="T50" fmla="*/ 0 w 3"/>
                    <a:gd name="T51" fmla="*/ 6 h 6"/>
                    <a:gd name="T52" fmla="*/ 1 w 3"/>
                    <a:gd name="T53" fmla="*/ 6 h 6"/>
                    <a:gd name="T54" fmla="*/ 1 w 3"/>
                    <a:gd name="T55" fmla="*/ 6 h 6"/>
                    <a:gd name="T56" fmla="*/ 1 w 3"/>
                    <a:gd name="T57" fmla="*/ 4 h 6"/>
                    <a:gd name="T58" fmla="*/ 2 w 3"/>
                    <a:gd name="T59" fmla="*/ 5 h 6"/>
                    <a:gd name="T60" fmla="*/ 2 w 3"/>
                    <a:gd name="T61" fmla="*/ 4 h 6"/>
                    <a:gd name="T62" fmla="*/ 2 w 3"/>
                    <a:gd name="T63" fmla="*/ 3 h 6"/>
                    <a:gd name="T64" fmla="*/ 2 w 3"/>
                    <a:gd name="T65" fmla="*/ 3 h 6"/>
                    <a:gd name="T66" fmla="*/ 2 w 3"/>
                    <a:gd name="T67" fmla="*/ 3 h 6"/>
                    <a:gd name="T68" fmla="*/ 2 w 3"/>
                    <a:gd name="T69" fmla="*/ 3 h 6"/>
                    <a:gd name="T70" fmla="*/ 2 w 3"/>
                    <a:gd name="T71" fmla="*/ 3 h 6"/>
                    <a:gd name="T72" fmla="*/ 3 w 3"/>
                    <a:gd name="T73" fmla="*/ 2 h 6"/>
                    <a:gd name="T74" fmla="*/ 2 w 3"/>
                    <a:gd name="T75" fmla="*/ 2 h 6"/>
                    <a:gd name="T76" fmla="*/ 2 w 3"/>
                    <a:gd name="T77" fmla="*/ 2 h 6"/>
                    <a:gd name="T78" fmla="*/ 3 w 3"/>
                    <a:gd name="T79" fmla="*/ 2 h 6"/>
                    <a:gd name="T80" fmla="*/ 2 w 3"/>
                    <a:gd name="T81" fmla="*/ 1 h 6"/>
                    <a:gd name="T82" fmla="*/ 2 w 3"/>
                    <a:gd name="T83" fmla="*/ 1 h 6"/>
                    <a:gd name="T84" fmla="*/ 2 w 3"/>
                    <a:gd name="T85" fmla="*/ 1 h 6"/>
                    <a:gd name="T86" fmla="*/ 3 w 3"/>
                    <a:gd name="T87" fmla="*/ 1 h 6"/>
                    <a:gd name="T88" fmla="*/ 3 w 3"/>
                    <a:gd name="T89" fmla="*/ 1 h 6"/>
                    <a:gd name="T90" fmla="*/ 2 w 3"/>
                    <a:gd name="T91" fmla="*/ 1 h 6"/>
                    <a:gd name="T92" fmla="*/ 2 w 3"/>
                    <a:gd name="T93" fmla="*/ 1 h 6"/>
                    <a:gd name="T94" fmla="*/ 2 w 3"/>
                    <a:gd name="T9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" h="6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2" y="4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5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6"/>
                        <a:pt x="0" y="6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5"/>
                        <a:pt x="1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3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0" name="Rectangle 2842"/>
                <p:cNvSpPr>
                  <a:spLocks noChangeArrowheads="1"/>
                </p:cNvSpPr>
                <p:nvPr/>
              </p:nvSpPr>
              <p:spPr bwMode="auto">
                <a:xfrm>
                  <a:off x="2992438" y="2182813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1" name="Freeform 2843"/>
                <p:cNvSpPr/>
                <p:nvPr/>
              </p:nvSpPr>
              <p:spPr bwMode="auto">
                <a:xfrm>
                  <a:off x="2992438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2" name="Freeform 2844"/>
                <p:cNvSpPr/>
                <p:nvPr/>
              </p:nvSpPr>
              <p:spPr bwMode="auto">
                <a:xfrm>
                  <a:off x="2989263" y="2179638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3" name="Freeform 2845"/>
                <p:cNvSpPr/>
                <p:nvPr/>
              </p:nvSpPr>
              <p:spPr bwMode="auto">
                <a:xfrm>
                  <a:off x="2989263" y="2179638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4" name="Rectangle 2846"/>
                <p:cNvSpPr>
                  <a:spLocks noChangeArrowheads="1"/>
                </p:cNvSpPr>
                <p:nvPr/>
              </p:nvSpPr>
              <p:spPr bwMode="auto">
                <a:xfrm>
                  <a:off x="2989263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5" name="Rectangle 2847"/>
                <p:cNvSpPr>
                  <a:spLocks noChangeArrowheads="1"/>
                </p:cNvSpPr>
                <p:nvPr/>
              </p:nvSpPr>
              <p:spPr bwMode="auto">
                <a:xfrm>
                  <a:off x="2989263" y="2185988"/>
                  <a:ext cx="1588" cy="15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6" name="Freeform 2848"/>
                <p:cNvSpPr/>
                <p:nvPr/>
              </p:nvSpPr>
              <p:spPr bwMode="auto">
                <a:xfrm>
                  <a:off x="2992438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7" name="Freeform 2849"/>
                <p:cNvSpPr/>
                <p:nvPr/>
              </p:nvSpPr>
              <p:spPr bwMode="auto">
                <a:xfrm>
                  <a:off x="2992438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8" name="Freeform 2850"/>
                <p:cNvSpPr/>
                <p:nvPr/>
              </p:nvSpPr>
              <p:spPr bwMode="auto">
                <a:xfrm>
                  <a:off x="2989263" y="2190751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9" name="Freeform 2851"/>
                <p:cNvSpPr/>
                <p:nvPr/>
              </p:nvSpPr>
              <p:spPr bwMode="auto">
                <a:xfrm>
                  <a:off x="2989263" y="2190751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0" name="Freeform 2852"/>
                <p:cNvSpPr/>
                <p:nvPr/>
              </p:nvSpPr>
              <p:spPr bwMode="auto">
                <a:xfrm>
                  <a:off x="2992438" y="2179638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1" name="Freeform 2853"/>
                <p:cNvSpPr/>
                <p:nvPr/>
              </p:nvSpPr>
              <p:spPr bwMode="auto">
                <a:xfrm>
                  <a:off x="2992438" y="2179638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2" name="Freeform 2854"/>
                <p:cNvSpPr/>
                <p:nvPr/>
              </p:nvSpPr>
              <p:spPr bwMode="auto">
                <a:xfrm>
                  <a:off x="2981325" y="2168526"/>
                  <a:ext cx="7938" cy="11113"/>
                </a:xfrm>
                <a:custGeom>
                  <a:avLst/>
                  <a:gdLst>
                    <a:gd name="T0" fmla="*/ 1 w 2"/>
                    <a:gd name="T1" fmla="*/ 0 h 3"/>
                    <a:gd name="T2" fmla="*/ 0 w 2"/>
                    <a:gd name="T3" fmla="*/ 0 h 3"/>
                    <a:gd name="T4" fmla="*/ 0 w 2"/>
                    <a:gd name="T5" fmla="*/ 1 h 3"/>
                    <a:gd name="T6" fmla="*/ 0 w 2"/>
                    <a:gd name="T7" fmla="*/ 1 h 3"/>
                    <a:gd name="T8" fmla="*/ 0 w 2"/>
                    <a:gd name="T9" fmla="*/ 1 h 3"/>
                    <a:gd name="T10" fmla="*/ 0 w 2"/>
                    <a:gd name="T11" fmla="*/ 1 h 3"/>
                    <a:gd name="T12" fmla="*/ 0 w 2"/>
                    <a:gd name="T13" fmla="*/ 1 h 3"/>
                    <a:gd name="T14" fmla="*/ 0 w 2"/>
                    <a:gd name="T15" fmla="*/ 1 h 3"/>
                    <a:gd name="T16" fmla="*/ 0 w 2"/>
                    <a:gd name="T17" fmla="*/ 1 h 3"/>
                    <a:gd name="T18" fmla="*/ 0 w 2"/>
                    <a:gd name="T19" fmla="*/ 1 h 3"/>
                    <a:gd name="T20" fmla="*/ 0 w 2"/>
                    <a:gd name="T21" fmla="*/ 1 h 3"/>
                    <a:gd name="T22" fmla="*/ 0 w 2"/>
                    <a:gd name="T23" fmla="*/ 1 h 3"/>
                    <a:gd name="T24" fmla="*/ 1 w 2"/>
                    <a:gd name="T25" fmla="*/ 1 h 3"/>
                    <a:gd name="T26" fmla="*/ 1 w 2"/>
                    <a:gd name="T27" fmla="*/ 1 h 3"/>
                    <a:gd name="T28" fmla="*/ 1 w 2"/>
                    <a:gd name="T29" fmla="*/ 1 h 3"/>
                    <a:gd name="T30" fmla="*/ 1 w 2"/>
                    <a:gd name="T31" fmla="*/ 2 h 3"/>
                    <a:gd name="T32" fmla="*/ 1 w 2"/>
                    <a:gd name="T33" fmla="*/ 2 h 3"/>
                    <a:gd name="T34" fmla="*/ 1 w 2"/>
                    <a:gd name="T35" fmla="*/ 2 h 3"/>
                    <a:gd name="T36" fmla="*/ 1 w 2"/>
                    <a:gd name="T37" fmla="*/ 2 h 3"/>
                    <a:gd name="T38" fmla="*/ 1 w 2"/>
                    <a:gd name="T39" fmla="*/ 2 h 3"/>
                    <a:gd name="T40" fmla="*/ 1 w 2"/>
                    <a:gd name="T41" fmla="*/ 2 h 3"/>
                    <a:gd name="T42" fmla="*/ 1 w 2"/>
                    <a:gd name="T43" fmla="*/ 2 h 3"/>
                    <a:gd name="T44" fmla="*/ 2 w 2"/>
                    <a:gd name="T45" fmla="*/ 2 h 3"/>
                    <a:gd name="T46" fmla="*/ 2 w 2"/>
                    <a:gd name="T47" fmla="*/ 2 h 3"/>
                    <a:gd name="T48" fmla="*/ 2 w 2"/>
                    <a:gd name="T49" fmla="*/ 2 h 3"/>
                    <a:gd name="T50" fmla="*/ 2 w 2"/>
                    <a:gd name="T51" fmla="*/ 2 h 3"/>
                    <a:gd name="T52" fmla="*/ 1 w 2"/>
                    <a:gd name="T53" fmla="*/ 3 h 3"/>
                    <a:gd name="T54" fmla="*/ 1 w 2"/>
                    <a:gd name="T55" fmla="*/ 3 h 3"/>
                    <a:gd name="T56" fmla="*/ 1 w 2"/>
                    <a:gd name="T57" fmla="*/ 3 h 3"/>
                    <a:gd name="T58" fmla="*/ 2 w 2"/>
                    <a:gd name="T59" fmla="*/ 3 h 3"/>
                    <a:gd name="T60" fmla="*/ 2 w 2"/>
                    <a:gd name="T61" fmla="*/ 3 h 3"/>
                    <a:gd name="T62" fmla="*/ 2 w 2"/>
                    <a:gd name="T63" fmla="*/ 3 h 3"/>
                    <a:gd name="T64" fmla="*/ 2 w 2"/>
                    <a:gd name="T65" fmla="*/ 3 h 3"/>
                    <a:gd name="T66" fmla="*/ 2 w 2"/>
                    <a:gd name="T67" fmla="*/ 3 h 3"/>
                    <a:gd name="T68" fmla="*/ 2 w 2"/>
                    <a:gd name="T69" fmla="*/ 3 h 3"/>
                    <a:gd name="T70" fmla="*/ 2 w 2"/>
                    <a:gd name="T71" fmla="*/ 2 h 3"/>
                    <a:gd name="T72" fmla="*/ 2 w 2"/>
                    <a:gd name="T73" fmla="*/ 2 h 3"/>
                    <a:gd name="T74" fmla="*/ 2 w 2"/>
                    <a:gd name="T75" fmla="*/ 2 h 3"/>
                    <a:gd name="T76" fmla="*/ 2 w 2"/>
                    <a:gd name="T77" fmla="*/ 2 h 3"/>
                    <a:gd name="T78" fmla="*/ 2 w 2"/>
                    <a:gd name="T79" fmla="*/ 2 h 3"/>
                    <a:gd name="T80" fmla="*/ 2 w 2"/>
                    <a:gd name="T81" fmla="*/ 2 h 3"/>
                    <a:gd name="T82" fmla="*/ 2 w 2"/>
                    <a:gd name="T83" fmla="*/ 2 h 3"/>
                    <a:gd name="T84" fmla="*/ 2 w 2"/>
                    <a:gd name="T85" fmla="*/ 1 h 3"/>
                    <a:gd name="T86" fmla="*/ 1 w 2"/>
                    <a:gd name="T87" fmla="*/ 1 h 3"/>
                    <a:gd name="T88" fmla="*/ 2 w 2"/>
                    <a:gd name="T89" fmla="*/ 1 h 3"/>
                    <a:gd name="T90" fmla="*/ 1 w 2"/>
                    <a:gd name="T91" fmla="*/ 2 h 3"/>
                    <a:gd name="T92" fmla="*/ 1 w 2"/>
                    <a:gd name="T93" fmla="*/ 1 h 3"/>
                    <a:gd name="T94" fmla="*/ 1 w 2"/>
                    <a:gd name="T95" fmla="*/ 1 h 3"/>
                    <a:gd name="T96" fmla="*/ 1 w 2"/>
                    <a:gd name="T97" fmla="*/ 1 h 3"/>
                    <a:gd name="T98" fmla="*/ 1 w 2"/>
                    <a:gd name="T99" fmla="*/ 1 h 3"/>
                    <a:gd name="T100" fmla="*/ 1 w 2"/>
                    <a:gd name="T101" fmla="*/ 1 h 3"/>
                    <a:gd name="T102" fmla="*/ 1 w 2"/>
                    <a:gd name="T10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3" name="Freeform 2855"/>
                <p:cNvSpPr/>
                <p:nvPr/>
              </p:nvSpPr>
              <p:spPr bwMode="auto">
                <a:xfrm>
                  <a:off x="2989263" y="21764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4" name="Freeform 2856"/>
                <p:cNvSpPr/>
                <p:nvPr/>
              </p:nvSpPr>
              <p:spPr bwMode="auto">
                <a:xfrm>
                  <a:off x="2989263" y="21764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5" name="Freeform 2857"/>
                <p:cNvSpPr/>
                <p:nvPr/>
              </p:nvSpPr>
              <p:spPr bwMode="auto">
                <a:xfrm>
                  <a:off x="2974975" y="2168526"/>
                  <a:ext cx="6350" cy="3175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  <a:gd name="T18" fmla="*/ 1 w 2"/>
                    <a:gd name="T19" fmla="*/ 0 h 1"/>
                    <a:gd name="T20" fmla="*/ 0 w 2"/>
                    <a:gd name="T21" fmla="*/ 0 h 1"/>
                    <a:gd name="T22" fmla="*/ 0 w 2"/>
                    <a:gd name="T23" fmla="*/ 0 h 1"/>
                    <a:gd name="T24" fmla="*/ 0 w 2"/>
                    <a:gd name="T25" fmla="*/ 0 h 1"/>
                    <a:gd name="T26" fmla="*/ 0 w 2"/>
                    <a:gd name="T27" fmla="*/ 0 h 1"/>
                    <a:gd name="T28" fmla="*/ 0 w 2"/>
                    <a:gd name="T29" fmla="*/ 0 h 1"/>
                    <a:gd name="T30" fmla="*/ 0 w 2"/>
                    <a:gd name="T31" fmla="*/ 0 h 1"/>
                    <a:gd name="T32" fmla="*/ 0 w 2"/>
                    <a:gd name="T33" fmla="*/ 1 h 1"/>
                    <a:gd name="T34" fmla="*/ 0 w 2"/>
                    <a:gd name="T35" fmla="*/ 1 h 1"/>
                    <a:gd name="T36" fmla="*/ 0 w 2"/>
                    <a:gd name="T37" fmla="*/ 0 h 1"/>
                    <a:gd name="T38" fmla="*/ 0 w 2"/>
                    <a:gd name="T39" fmla="*/ 0 h 1"/>
                    <a:gd name="T40" fmla="*/ 0 w 2"/>
                    <a:gd name="T41" fmla="*/ 1 h 1"/>
                    <a:gd name="T42" fmla="*/ 1 w 2"/>
                    <a:gd name="T43" fmla="*/ 1 h 1"/>
                    <a:gd name="T44" fmla="*/ 1 w 2"/>
                    <a:gd name="T45" fmla="*/ 1 h 1"/>
                    <a:gd name="T46" fmla="*/ 1 w 2"/>
                    <a:gd name="T47" fmla="*/ 1 h 1"/>
                    <a:gd name="T48" fmla="*/ 1 w 2"/>
                    <a:gd name="T49" fmla="*/ 0 h 1"/>
                    <a:gd name="T50" fmla="*/ 1 w 2"/>
                    <a:gd name="T51" fmla="*/ 0 h 1"/>
                    <a:gd name="T52" fmla="*/ 2 w 2"/>
                    <a:gd name="T53" fmla="*/ 0 h 1"/>
                    <a:gd name="T54" fmla="*/ 2 w 2"/>
                    <a:gd name="T55" fmla="*/ 0 h 1"/>
                    <a:gd name="T56" fmla="*/ 2 w 2"/>
                    <a:gd name="T57" fmla="*/ 0 h 1"/>
                    <a:gd name="T58" fmla="*/ 2 w 2"/>
                    <a:gd name="T59" fmla="*/ 0 h 1"/>
                    <a:gd name="T60" fmla="*/ 2 w 2"/>
                    <a:gd name="T61" fmla="*/ 0 h 1"/>
                    <a:gd name="T62" fmla="*/ 2 w 2"/>
                    <a:gd name="T63" fmla="*/ 0 h 1"/>
                    <a:gd name="T64" fmla="*/ 2 w 2"/>
                    <a:gd name="T6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6" name="Rectangle 2858"/>
                <p:cNvSpPr>
                  <a:spLocks noChangeArrowheads="1"/>
                </p:cNvSpPr>
                <p:nvPr/>
              </p:nvSpPr>
              <p:spPr bwMode="auto">
                <a:xfrm>
                  <a:off x="2981325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7" name="Freeform 2859"/>
                <p:cNvSpPr/>
                <p:nvPr/>
              </p:nvSpPr>
              <p:spPr bwMode="auto">
                <a:xfrm>
                  <a:off x="2981325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8" name="Freeform 2860"/>
                <p:cNvSpPr/>
                <p:nvPr/>
              </p:nvSpPr>
              <p:spPr bwMode="auto">
                <a:xfrm>
                  <a:off x="2978150" y="2171701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9" name="Freeform 2861"/>
                <p:cNvSpPr/>
                <p:nvPr/>
              </p:nvSpPr>
              <p:spPr bwMode="auto">
                <a:xfrm>
                  <a:off x="2978150" y="2171701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0" name="Rectangle 2862"/>
                <p:cNvSpPr>
                  <a:spLocks noChangeArrowheads="1"/>
                </p:cNvSpPr>
                <p:nvPr/>
              </p:nvSpPr>
              <p:spPr bwMode="auto">
                <a:xfrm>
                  <a:off x="2974975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1" name="Freeform 2863"/>
                <p:cNvSpPr/>
                <p:nvPr/>
              </p:nvSpPr>
              <p:spPr bwMode="auto">
                <a:xfrm>
                  <a:off x="2974975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2" name="Freeform 2864"/>
                <p:cNvSpPr/>
                <p:nvPr/>
              </p:nvSpPr>
              <p:spPr bwMode="auto">
                <a:xfrm>
                  <a:off x="2971800" y="2168526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3" name="Freeform 2865"/>
                <p:cNvSpPr/>
                <p:nvPr/>
              </p:nvSpPr>
              <p:spPr bwMode="auto">
                <a:xfrm>
                  <a:off x="2971800" y="2168526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4" name="Freeform 2866"/>
                <p:cNvSpPr>
                  <a:spLocks noEditPoints="1"/>
                </p:cNvSpPr>
                <p:nvPr/>
              </p:nvSpPr>
              <p:spPr bwMode="auto">
                <a:xfrm>
                  <a:off x="2960688" y="2179638"/>
                  <a:ext cx="0" cy="6350"/>
                </a:xfrm>
                <a:custGeom>
                  <a:avLst/>
                  <a:gdLst>
                    <a:gd name="T0" fmla="*/ 2 h 2"/>
                    <a:gd name="T1" fmla="*/ 2 h 2"/>
                    <a:gd name="T2" fmla="*/ 2 h 2"/>
                    <a:gd name="T3" fmla="*/ 2 h 2"/>
                    <a:gd name="T4" fmla="*/ 1 h 2"/>
                    <a:gd name="T5" fmla="*/ 1 h 2"/>
                    <a:gd name="T6" fmla="*/ 1 h 2"/>
                    <a:gd name="T7" fmla="*/ 1 h 2"/>
                    <a:gd name="T8" fmla="*/ 1 h 2"/>
                    <a:gd name="T9" fmla="*/ 1 h 2"/>
                    <a:gd name="T10" fmla="*/ 1 h 2"/>
                    <a:gd name="T11" fmla="*/ 1 h 2"/>
                    <a:gd name="T12" fmla="*/ 1 h 2"/>
                    <a:gd name="T13" fmla="*/ 0 h 2"/>
                    <a:gd name="T14" fmla="*/ 0 h 2"/>
                    <a:gd name="T15" fmla="*/ 0 h 2"/>
                    <a:gd name="T16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4B5A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5" name="Freeform 2867"/>
                <p:cNvSpPr/>
                <p:nvPr/>
              </p:nvSpPr>
              <p:spPr bwMode="auto">
                <a:xfrm>
                  <a:off x="2960688" y="2168526"/>
                  <a:ext cx="11113" cy="17463"/>
                </a:xfrm>
                <a:custGeom>
                  <a:avLst/>
                  <a:gdLst>
                    <a:gd name="T0" fmla="*/ 2 w 3"/>
                    <a:gd name="T1" fmla="*/ 0 h 5"/>
                    <a:gd name="T2" fmla="*/ 2 w 3"/>
                    <a:gd name="T3" fmla="*/ 0 h 5"/>
                    <a:gd name="T4" fmla="*/ 2 w 3"/>
                    <a:gd name="T5" fmla="*/ 1 h 5"/>
                    <a:gd name="T6" fmla="*/ 2 w 3"/>
                    <a:gd name="T7" fmla="*/ 1 h 5"/>
                    <a:gd name="T8" fmla="*/ 2 w 3"/>
                    <a:gd name="T9" fmla="*/ 1 h 5"/>
                    <a:gd name="T10" fmla="*/ 1 w 3"/>
                    <a:gd name="T11" fmla="*/ 2 h 5"/>
                    <a:gd name="T12" fmla="*/ 1 w 3"/>
                    <a:gd name="T13" fmla="*/ 2 h 5"/>
                    <a:gd name="T14" fmla="*/ 1 w 3"/>
                    <a:gd name="T15" fmla="*/ 2 h 5"/>
                    <a:gd name="T16" fmla="*/ 1 w 3"/>
                    <a:gd name="T17" fmla="*/ 2 h 5"/>
                    <a:gd name="T18" fmla="*/ 1 w 3"/>
                    <a:gd name="T19" fmla="*/ 2 h 5"/>
                    <a:gd name="T20" fmla="*/ 1 w 3"/>
                    <a:gd name="T21" fmla="*/ 2 h 5"/>
                    <a:gd name="T22" fmla="*/ 1 w 3"/>
                    <a:gd name="T23" fmla="*/ 2 h 5"/>
                    <a:gd name="T24" fmla="*/ 0 w 3"/>
                    <a:gd name="T25" fmla="*/ 3 h 5"/>
                    <a:gd name="T26" fmla="*/ 0 w 3"/>
                    <a:gd name="T27" fmla="*/ 4 h 5"/>
                    <a:gd name="T28" fmla="*/ 0 w 3"/>
                    <a:gd name="T29" fmla="*/ 4 h 5"/>
                    <a:gd name="T30" fmla="*/ 1 w 3"/>
                    <a:gd name="T31" fmla="*/ 4 h 5"/>
                    <a:gd name="T32" fmla="*/ 1 w 3"/>
                    <a:gd name="T33" fmla="*/ 4 h 5"/>
                    <a:gd name="T34" fmla="*/ 1 w 3"/>
                    <a:gd name="T35" fmla="*/ 4 h 5"/>
                    <a:gd name="T36" fmla="*/ 1 w 3"/>
                    <a:gd name="T37" fmla="*/ 4 h 5"/>
                    <a:gd name="T38" fmla="*/ 0 w 3"/>
                    <a:gd name="T39" fmla="*/ 4 h 5"/>
                    <a:gd name="T40" fmla="*/ 0 w 3"/>
                    <a:gd name="T41" fmla="*/ 5 h 5"/>
                    <a:gd name="T42" fmla="*/ 1 w 3"/>
                    <a:gd name="T43" fmla="*/ 5 h 5"/>
                    <a:gd name="T44" fmla="*/ 1 w 3"/>
                    <a:gd name="T45" fmla="*/ 5 h 5"/>
                    <a:gd name="T46" fmla="*/ 1 w 3"/>
                    <a:gd name="T47" fmla="*/ 4 h 5"/>
                    <a:gd name="T48" fmla="*/ 1 w 3"/>
                    <a:gd name="T49" fmla="*/ 4 h 5"/>
                    <a:gd name="T50" fmla="*/ 1 w 3"/>
                    <a:gd name="T51" fmla="*/ 4 h 5"/>
                    <a:gd name="T52" fmla="*/ 1 w 3"/>
                    <a:gd name="T53" fmla="*/ 3 h 5"/>
                    <a:gd name="T54" fmla="*/ 1 w 3"/>
                    <a:gd name="T55" fmla="*/ 3 h 5"/>
                    <a:gd name="T56" fmla="*/ 1 w 3"/>
                    <a:gd name="T57" fmla="*/ 3 h 5"/>
                    <a:gd name="T58" fmla="*/ 1 w 3"/>
                    <a:gd name="T59" fmla="*/ 3 h 5"/>
                    <a:gd name="T60" fmla="*/ 2 w 3"/>
                    <a:gd name="T61" fmla="*/ 1 h 5"/>
                    <a:gd name="T62" fmla="*/ 2 w 3"/>
                    <a:gd name="T63" fmla="*/ 1 h 5"/>
                    <a:gd name="T64" fmla="*/ 2 w 3"/>
                    <a:gd name="T65" fmla="*/ 1 h 5"/>
                    <a:gd name="T66" fmla="*/ 2 w 3"/>
                    <a:gd name="T67" fmla="*/ 0 h 5"/>
                    <a:gd name="T68" fmla="*/ 3 w 3"/>
                    <a:gd name="T69" fmla="*/ 1 h 5"/>
                    <a:gd name="T70" fmla="*/ 3 w 3"/>
                    <a:gd name="T71" fmla="*/ 1 h 5"/>
                    <a:gd name="T72" fmla="*/ 3 w 3"/>
                    <a:gd name="T73" fmla="*/ 1 h 5"/>
                    <a:gd name="T74" fmla="*/ 3 w 3"/>
                    <a:gd name="T7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" h="5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2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6" name="Rectangle 2868"/>
                <p:cNvSpPr>
                  <a:spLocks noChangeArrowheads="1"/>
                </p:cNvSpPr>
                <p:nvPr/>
              </p:nvSpPr>
              <p:spPr bwMode="auto">
                <a:xfrm>
                  <a:off x="2971800" y="2171701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7" name="Freeform 2869"/>
                <p:cNvSpPr/>
                <p:nvPr/>
              </p:nvSpPr>
              <p:spPr bwMode="auto">
                <a:xfrm>
                  <a:off x="2971800" y="21717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8" name="Freeform 2870"/>
                <p:cNvSpPr/>
                <p:nvPr/>
              </p:nvSpPr>
              <p:spPr bwMode="auto">
                <a:xfrm>
                  <a:off x="2963863" y="2185988"/>
                  <a:ext cx="0" cy="476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9" name="Freeform 2871"/>
                <p:cNvSpPr/>
                <p:nvPr/>
              </p:nvSpPr>
              <p:spPr bwMode="auto">
                <a:xfrm>
                  <a:off x="2963863" y="2185988"/>
                  <a:ext cx="0" cy="476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0" name="Rectangle 2872"/>
                <p:cNvSpPr>
                  <a:spLocks noChangeArrowheads="1"/>
                </p:cNvSpPr>
                <p:nvPr/>
              </p:nvSpPr>
              <p:spPr bwMode="auto">
                <a:xfrm>
                  <a:off x="2971800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1" name="Freeform 2873"/>
                <p:cNvSpPr/>
                <p:nvPr/>
              </p:nvSpPr>
              <p:spPr bwMode="auto">
                <a:xfrm>
                  <a:off x="2971800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2" name="Freeform 2874"/>
                <p:cNvSpPr/>
                <p:nvPr/>
              </p:nvSpPr>
              <p:spPr bwMode="auto">
                <a:xfrm>
                  <a:off x="2963863" y="2190751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3" name="Freeform 2875"/>
                <p:cNvSpPr/>
                <p:nvPr/>
              </p:nvSpPr>
              <p:spPr bwMode="auto">
                <a:xfrm>
                  <a:off x="2963863" y="2190751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4" name="Freeform 2876"/>
                <p:cNvSpPr/>
                <p:nvPr/>
              </p:nvSpPr>
              <p:spPr bwMode="auto">
                <a:xfrm>
                  <a:off x="2974975" y="21971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5" name="Freeform 2877"/>
                <p:cNvSpPr/>
                <p:nvPr/>
              </p:nvSpPr>
              <p:spPr bwMode="auto">
                <a:xfrm>
                  <a:off x="2974975" y="21971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6" name="Freeform 2878"/>
                <p:cNvSpPr>
                  <a:spLocks noEditPoints="1"/>
                </p:cNvSpPr>
                <p:nvPr/>
              </p:nvSpPr>
              <p:spPr bwMode="auto">
                <a:xfrm>
                  <a:off x="2960688" y="2176463"/>
                  <a:ext cx="20638" cy="20638"/>
                </a:xfrm>
                <a:custGeom>
                  <a:avLst/>
                  <a:gdLst>
                    <a:gd name="T0" fmla="*/ 2 w 6"/>
                    <a:gd name="T1" fmla="*/ 6 h 6"/>
                    <a:gd name="T2" fmla="*/ 2 w 6"/>
                    <a:gd name="T3" fmla="*/ 5 h 6"/>
                    <a:gd name="T4" fmla="*/ 5 w 6"/>
                    <a:gd name="T5" fmla="*/ 5 h 6"/>
                    <a:gd name="T6" fmla="*/ 5 w 6"/>
                    <a:gd name="T7" fmla="*/ 5 h 6"/>
                    <a:gd name="T8" fmla="*/ 5 w 6"/>
                    <a:gd name="T9" fmla="*/ 5 h 6"/>
                    <a:gd name="T10" fmla="*/ 4 w 6"/>
                    <a:gd name="T11" fmla="*/ 5 h 6"/>
                    <a:gd name="T12" fmla="*/ 3 w 6"/>
                    <a:gd name="T13" fmla="*/ 5 h 6"/>
                    <a:gd name="T14" fmla="*/ 3 w 6"/>
                    <a:gd name="T15" fmla="*/ 5 h 6"/>
                    <a:gd name="T16" fmla="*/ 3 w 6"/>
                    <a:gd name="T17" fmla="*/ 5 h 6"/>
                    <a:gd name="T18" fmla="*/ 2 w 6"/>
                    <a:gd name="T19" fmla="*/ 5 h 6"/>
                    <a:gd name="T20" fmla="*/ 2 w 6"/>
                    <a:gd name="T21" fmla="*/ 6 h 6"/>
                    <a:gd name="T22" fmla="*/ 3 w 6"/>
                    <a:gd name="T23" fmla="*/ 5 h 6"/>
                    <a:gd name="T24" fmla="*/ 3 w 6"/>
                    <a:gd name="T25" fmla="*/ 6 h 6"/>
                    <a:gd name="T26" fmla="*/ 4 w 6"/>
                    <a:gd name="T27" fmla="*/ 6 h 6"/>
                    <a:gd name="T28" fmla="*/ 4 w 6"/>
                    <a:gd name="T29" fmla="*/ 6 h 6"/>
                    <a:gd name="T30" fmla="*/ 4 w 6"/>
                    <a:gd name="T31" fmla="*/ 6 h 6"/>
                    <a:gd name="T32" fmla="*/ 4 w 6"/>
                    <a:gd name="T33" fmla="*/ 5 h 6"/>
                    <a:gd name="T34" fmla="*/ 5 w 6"/>
                    <a:gd name="T35" fmla="*/ 5 h 6"/>
                    <a:gd name="T36" fmla="*/ 5 w 6"/>
                    <a:gd name="T37" fmla="*/ 5 h 6"/>
                    <a:gd name="T38" fmla="*/ 5 w 6"/>
                    <a:gd name="T39" fmla="*/ 4 h 6"/>
                    <a:gd name="T40" fmla="*/ 1 w 6"/>
                    <a:gd name="T41" fmla="*/ 4 h 6"/>
                    <a:gd name="T42" fmla="*/ 1 w 6"/>
                    <a:gd name="T43" fmla="*/ 4 h 6"/>
                    <a:gd name="T44" fmla="*/ 1 w 6"/>
                    <a:gd name="T45" fmla="*/ 4 h 6"/>
                    <a:gd name="T46" fmla="*/ 2 w 6"/>
                    <a:gd name="T47" fmla="*/ 4 h 6"/>
                    <a:gd name="T48" fmla="*/ 1 w 6"/>
                    <a:gd name="T49" fmla="*/ 5 h 6"/>
                    <a:gd name="T50" fmla="*/ 1 w 6"/>
                    <a:gd name="T51" fmla="*/ 5 h 6"/>
                    <a:gd name="T52" fmla="*/ 2 w 6"/>
                    <a:gd name="T53" fmla="*/ 6 h 6"/>
                    <a:gd name="T54" fmla="*/ 2 w 6"/>
                    <a:gd name="T55" fmla="*/ 5 h 6"/>
                    <a:gd name="T56" fmla="*/ 2 w 6"/>
                    <a:gd name="T57" fmla="*/ 5 h 6"/>
                    <a:gd name="T58" fmla="*/ 3 w 6"/>
                    <a:gd name="T59" fmla="*/ 5 h 6"/>
                    <a:gd name="T60" fmla="*/ 2 w 6"/>
                    <a:gd name="T61" fmla="*/ 5 h 6"/>
                    <a:gd name="T62" fmla="*/ 2 w 6"/>
                    <a:gd name="T63" fmla="*/ 5 h 6"/>
                    <a:gd name="T64" fmla="*/ 2 w 6"/>
                    <a:gd name="T65" fmla="*/ 5 h 6"/>
                    <a:gd name="T66" fmla="*/ 2 w 6"/>
                    <a:gd name="T67" fmla="*/ 5 h 6"/>
                    <a:gd name="T68" fmla="*/ 1 w 6"/>
                    <a:gd name="T69" fmla="*/ 4 h 6"/>
                    <a:gd name="T70" fmla="*/ 5 w 6"/>
                    <a:gd name="T71" fmla="*/ 1 h 6"/>
                    <a:gd name="T72" fmla="*/ 6 w 6"/>
                    <a:gd name="T73" fmla="*/ 1 h 6"/>
                    <a:gd name="T74" fmla="*/ 6 w 6"/>
                    <a:gd name="T75" fmla="*/ 2 h 6"/>
                    <a:gd name="T76" fmla="*/ 5 w 6"/>
                    <a:gd name="T77" fmla="*/ 1 h 6"/>
                    <a:gd name="T78" fmla="*/ 5 w 6"/>
                    <a:gd name="T79" fmla="*/ 2 h 6"/>
                    <a:gd name="T80" fmla="*/ 6 w 6"/>
                    <a:gd name="T81" fmla="*/ 3 h 6"/>
                    <a:gd name="T82" fmla="*/ 5 w 6"/>
                    <a:gd name="T83" fmla="*/ 3 h 6"/>
                    <a:gd name="T84" fmla="*/ 6 w 6"/>
                    <a:gd name="T85" fmla="*/ 4 h 6"/>
                    <a:gd name="T86" fmla="*/ 5 w 6"/>
                    <a:gd name="T87" fmla="*/ 4 h 6"/>
                    <a:gd name="T88" fmla="*/ 5 w 6"/>
                    <a:gd name="T89" fmla="*/ 4 h 6"/>
                    <a:gd name="T90" fmla="*/ 5 w 6"/>
                    <a:gd name="T91" fmla="*/ 5 h 6"/>
                    <a:gd name="T92" fmla="*/ 6 w 6"/>
                    <a:gd name="T93" fmla="*/ 4 h 6"/>
                    <a:gd name="T94" fmla="*/ 6 w 6"/>
                    <a:gd name="T95" fmla="*/ 4 h 6"/>
                    <a:gd name="T96" fmla="*/ 6 w 6"/>
                    <a:gd name="T97" fmla="*/ 3 h 6"/>
                    <a:gd name="T98" fmla="*/ 6 w 6"/>
                    <a:gd name="T99" fmla="*/ 3 h 6"/>
                    <a:gd name="T100" fmla="*/ 6 w 6"/>
                    <a:gd name="T101" fmla="*/ 2 h 6"/>
                    <a:gd name="T102" fmla="*/ 5 w 6"/>
                    <a:gd name="T103" fmla="*/ 0 h 6"/>
                    <a:gd name="T104" fmla="*/ 5 w 6"/>
                    <a:gd name="T105" fmla="*/ 0 h 6"/>
                    <a:gd name="T106" fmla="*/ 5 w 6"/>
                    <a:gd name="T107" fmla="*/ 0 h 6"/>
                    <a:gd name="T108" fmla="*/ 5 w 6"/>
                    <a:gd name="T109" fmla="*/ 1 h 6"/>
                    <a:gd name="T110" fmla="*/ 5 w 6"/>
                    <a:gd name="T111" fmla="*/ 1 h 6"/>
                    <a:gd name="T112" fmla="*/ 5 w 6"/>
                    <a:gd name="T113" fmla="*/ 1 h 6"/>
                    <a:gd name="T114" fmla="*/ 6 w 6"/>
                    <a:gd name="T115" fmla="*/ 1 h 6"/>
                    <a:gd name="T116" fmla="*/ 5 w 6"/>
                    <a:gd name="T1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moveTo>
                        <a:pt x="5" y="5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moveTo>
                        <a:pt x="5" y="4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6" y="5"/>
                        <a:pt x="5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1" y="4"/>
                      </a:cubicBezTo>
                      <a:moveTo>
                        <a:pt x="5" y="1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moveTo>
                        <a:pt x="6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5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6" y="3"/>
                        <a:pt x="5" y="3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moveTo>
                        <a:pt x="5" y="0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7" name="Rectangle 2879"/>
                <p:cNvSpPr>
                  <a:spLocks noChangeArrowheads="1"/>
                </p:cNvSpPr>
                <p:nvPr/>
              </p:nvSpPr>
              <p:spPr bwMode="auto">
                <a:xfrm>
                  <a:off x="2981325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8" name="Freeform 2880"/>
                <p:cNvSpPr/>
                <p:nvPr/>
              </p:nvSpPr>
              <p:spPr bwMode="auto">
                <a:xfrm>
                  <a:off x="2981325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9" name="Rectangle 2881"/>
                <p:cNvSpPr>
                  <a:spLocks noChangeArrowheads="1"/>
                </p:cNvSpPr>
                <p:nvPr/>
              </p:nvSpPr>
              <p:spPr bwMode="auto">
                <a:xfrm>
                  <a:off x="2981325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0" name="Freeform 2882"/>
                <p:cNvSpPr/>
                <p:nvPr/>
              </p:nvSpPr>
              <p:spPr bwMode="auto">
                <a:xfrm>
                  <a:off x="2981325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1" name="Freeform 2883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2" name="Freeform 2884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3" name="Rectangle 2885"/>
                <p:cNvSpPr>
                  <a:spLocks noChangeArrowheads="1"/>
                </p:cNvSpPr>
                <p:nvPr/>
              </p:nvSpPr>
              <p:spPr bwMode="auto">
                <a:xfrm>
                  <a:off x="2974975" y="2176463"/>
                  <a:ext cx="3175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4" name="Freeform 2886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2 w 2"/>
                    <a:gd name="T3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5" name="Freeform 2887"/>
                <p:cNvSpPr>
                  <a:spLocks noEditPoints="1"/>
                </p:cNvSpPr>
                <p:nvPr/>
              </p:nvSpPr>
              <p:spPr bwMode="auto">
                <a:xfrm>
                  <a:off x="2971800" y="2176463"/>
                  <a:ext cx="3175" cy="9525"/>
                </a:xfrm>
                <a:custGeom>
                  <a:avLst/>
                  <a:gdLst>
                    <a:gd name="T0" fmla="*/ 1 w 1"/>
                    <a:gd name="T1" fmla="*/ 3 h 3"/>
                    <a:gd name="T2" fmla="*/ 1 w 1"/>
                    <a:gd name="T3" fmla="*/ 3 h 3"/>
                    <a:gd name="T4" fmla="*/ 1 w 1"/>
                    <a:gd name="T5" fmla="*/ 3 h 3"/>
                    <a:gd name="T6" fmla="*/ 1 w 1"/>
                    <a:gd name="T7" fmla="*/ 3 h 3"/>
                    <a:gd name="T8" fmla="*/ 1 w 1"/>
                    <a:gd name="T9" fmla="*/ 3 h 3"/>
                    <a:gd name="T10" fmla="*/ 1 w 1"/>
                    <a:gd name="T11" fmla="*/ 3 h 3"/>
                    <a:gd name="T12" fmla="*/ 1 w 1"/>
                    <a:gd name="T13" fmla="*/ 3 h 3"/>
                    <a:gd name="T14" fmla="*/ 1 w 1"/>
                    <a:gd name="T15" fmla="*/ 3 h 3"/>
                    <a:gd name="T16" fmla="*/ 1 w 1"/>
                    <a:gd name="T17" fmla="*/ 3 h 3"/>
                    <a:gd name="T18" fmla="*/ 1 w 1"/>
                    <a:gd name="T19" fmla="*/ 3 h 3"/>
                    <a:gd name="T20" fmla="*/ 1 w 1"/>
                    <a:gd name="T21" fmla="*/ 2 h 3"/>
                    <a:gd name="T22" fmla="*/ 1 w 1"/>
                    <a:gd name="T23" fmla="*/ 2 h 3"/>
                    <a:gd name="T24" fmla="*/ 1 w 1"/>
                    <a:gd name="T25" fmla="*/ 1 h 3"/>
                    <a:gd name="T26" fmla="*/ 1 w 1"/>
                    <a:gd name="T27" fmla="*/ 1 h 3"/>
                    <a:gd name="T28" fmla="*/ 1 w 1"/>
                    <a:gd name="T29" fmla="*/ 1 h 3"/>
                    <a:gd name="T30" fmla="*/ 1 w 1"/>
                    <a:gd name="T31" fmla="*/ 1 h 3"/>
                    <a:gd name="T32" fmla="*/ 1 w 1"/>
                    <a:gd name="T33" fmla="*/ 0 h 3"/>
                    <a:gd name="T34" fmla="*/ 0 w 1"/>
                    <a:gd name="T35" fmla="*/ 1 h 3"/>
                    <a:gd name="T36" fmla="*/ 0 w 1"/>
                    <a:gd name="T37" fmla="*/ 1 h 3"/>
                    <a:gd name="T38" fmla="*/ 0 w 1"/>
                    <a:gd name="T39" fmla="*/ 1 h 3"/>
                    <a:gd name="T40" fmla="*/ 1 w 1"/>
                    <a:gd name="T41" fmla="*/ 1 h 3"/>
                    <a:gd name="T42" fmla="*/ 0 w 1"/>
                    <a:gd name="T43" fmla="*/ 1 h 3"/>
                    <a:gd name="T44" fmla="*/ 0 w 1"/>
                    <a:gd name="T45" fmla="*/ 1 h 3"/>
                    <a:gd name="T46" fmla="*/ 0 w 1"/>
                    <a:gd name="T47" fmla="*/ 2 h 3"/>
                    <a:gd name="T48" fmla="*/ 0 w 1"/>
                    <a:gd name="T49" fmla="*/ 2 h 3"/>
                    <a:gd name="T50" fmla="*/ 1 w 1"/>
                    <a:gd name="T51" fmla="*/ 3 h 3"/>
                    <a:gd name="T52" fmla="*/ 1 w 1"/>
                    <a:gd name="T53" fmla="*/ 3 h 3"/>
                    <a:gd name="T54" fmla="*/ 1 w 1"/>
                    <a:gd name="T55" fmla="*/ 2 h 3"/>
                    <a:gd name="T56" fmla="*/ 1 w 1"/>
                    <a:gd name="T57" fmla="*/ 2 h 3"/>
                    <a:gd name="T58" fmla="*/ 1 w 1"/>
                    <a:gd name="T59" fmla="*/ 2 h 3"/>
                    <a:gd name="T60" fmla="*/ 1 w 1"/>
                    <a:gd name="T61" fmla="*/ 2 h 3"/>
                    <a:gd name="T62" fmla="*/ 1 w 1"/>
                    <a:gd name="T63" fmla="*/ 2 h 3"/>
                    <a:gd name="T64" fmla="*/ 1 w 1"/>
                    <a:gd name="T65" fmla="*/ 2 h 3"/>
                    <a:gd name="T66" fmla="*/ 1 w 1"/>
                    <a:gd name="T67" fmla="*/ 2 h 3"/>
                    <a:gd name="T68" fmla="*/ 1 w 1"/>
                    <a:gd name="T69" fmla="*/ 2 h 3"/>
                    <a:gd name="T70" fmla="*/ 1 w 1"/>
                    <a:gd name="T71" fmla="*/ 2 h 3"/>
                    <a:gd name="T72" fmla="*/ 1 w 1"/>
                    <a:gd name="T73" fmla="*/ 2 h 3"/>
                    <a:gd name="T74" fmla="*/ 1 w 1"/>
                    <a:gd name="T75" fmla="*/ 2 h 3"/>
                    <a:gd name="T76" fmla="*/ 1 w 1"/>
                    <a:gd name="T77" fmla="*/ 2 h 3"/>
                    <a:gd name="T78" fmla="*/ 1 w 1"/>
                    <a:gd name="T79" fmla="*/ 2 h 3"/>
                    <a:gd name="T80" fmla="*/ 1 w 1"/>
                    <a:gd name="T81" fmla="*/ 2 h 3"/>
                    <a:gd name="T82" fmla="*/ 1 w 1"/>
                    <a:gd name="T83" fmla="*/ 1 h 3"/>
                    <a:gd name="T84" fmla="*/ 1 w 1"/>
                    <a:gd name="T85" fmla="*/ 1 h 3"/>
                    <a:gd name="T86" fmla="*/ 1 w 1"/>
                    <a:gd name="T87" fmla="*/ 1 h 3"/>
                    <a:gd name="T88" fmla="*/ 1 w 1"/>
                    <a:gd name="T89" fmla="*/ 1 h 3"/>
                    <a:gd name="T90" fmla="*/ 1 w 1"/>
                    <a:gd name="T91" fmla="*/ 1 h 3"/>
                    <a:gd name="T92" fmla="*/ 1 w 1"/>
                    <a:gd name="T93" fmla="*/ 1 h 3"/>
                    <a:gd name="T94" fmla="*/ 1 w 1"/>
                    <a:gd name="T95" fmla="*/ 0 h 3"/>
                    <a:gd name="T96" fmla="*/ 1 w 1"/>
                    <a:gd name="T97" fmla="*/ 0 h 3"/>
                    <a:gd name="T98" fmla="*/ 1 w 1"/>
                    <a:gd name="T99" fmla="*/ 0 h 3"/>
                    <a:gd name="T100" fmla="*/ 1 w 1"/>
                    <a:gd name="T101" fmla="*/ 1 h 3"/>
                    <a:gd name="T102" fmla="*/ 1 w 1"/>
                    <a:gd name="T103" fmla="*/ 1 h 3"/>
                    <a:gd name="T104" fmla="*/ 1 w 1"/>
                    <a:gd name="T10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1" y="2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6" name="Freeform 2888"/>
                <p:cNvSpPr>
                  <a:spLocks noEditPoints="1"/>
                </p:cNvSpPr>
                <p:nvPr/>
              </p:nvSpPr>
              <p:spPr bwMode="auto">
                <a:xfrm>
                  <a:off x="2974975" y="2182813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2 h 2"/>
                    <a:gd name="T3" fmla="*/ 2 h 2"/>
                    <a:gd name="T4" fmla="*/ 2 h 2"/>
                    <a:gd name="T5" fmla="*/ 2 h 2"/>
                    <a:gd name="T6" fmla="*/ 0 h 2"/>
                    <a:gd name="T7" fmla="*/ 0 h 2"/>
                    <a:gd name="T8" fmla="*/ 0 h 2"/>
                    <a:gd name="T9" fmla="*/ 0 h 2"/>
                    <a:gd name="T10" fmla="*/ 0 h 2"/>
                    <a:gd name="T11" fmla="*/ 0 h 2"/>
                    <a:gd name="T12" fmla="*/ 0 h 2"/>
                    <a:gd name="T1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7" name="Freeform 2889"/>
                <p:cNvSpPr>
                  <a:spLocks noEditPoints="1"/>
                </p:cNvSpPr>
                <p:nvPr/>
              </p:nvSpPr>
              <p:spPr bwMode="auto">
                <a:xfrm>
                  <a:off x="2974975" y="2182813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2 h 2"/>
                    <a:gd name="T3" fmla="*/ 2 h 2"/>
                    <a:gd name="T4" fmla="*/ 2 h 2"/>
                    <a:gd name="T5" fmla="*/ 2 h 2"/>
                    <a:gd name="T6" fmla="*/ 0 h 2"/>
                    <a:gd name="T7" fmla="*/ 0 h 2"/>
                    <a:gd name="T8" fmla="*/ 0 h 2"/>
                    <a:gd name="T9" fmla="*/ 0 h 2"/>
                    <a:gd name="T10" fmla="*/ 0 h 2"/>
                    <a:gd name="T11" fmla="*/ 0 h 2"/>
                    <a:gd name="T12" fmla="*/ 0 h 2"/>
                    <a:gd name="T1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8" name="Freeform 2890"/>
                <p:cNvSpPr>
                  <a:spLocks noEditPoints="1"/>
                </p:cNvSpPr>
                <p:nvPr/>
              </p:nvSpPr>
              <p:spPr bwMode="auto">
                <a:xfrm>
                  <a:off x="2974975" y="2176463"/>
                  <a:ext cx="0" cy="9525"/>
                </a:xfrm>
                <a:custGeom>
                  <a:avLst/>
                  <a:gdLst>
                    <a:gd name="T0" fmla="*/ 2 h 3"/>
                    <a:gd name="T1" fmla="*/ 2 h 3"/>
                    <a:gd name="T2" fmla="*/ 2 h 3"/>
                    <a:gd name="T3" fmla="*/ 2 h 3"/>
                    <a:gd name="T4" fmla="*/ 2 h 3"/>
                    <a:gd name="T5" fmla="*/ 2 h 3"/>
                    <a:gd name="T6" fmla="*/ 2 h 3"/>
                    <a:gd name="T7" fmla="*/ 2 h 3"/>
                    <a:gd name="T8" fmla="*/ 2 h 3"/>
                    <a:gd name="T9" fmla="*/ 2 h 3"/>
                    <a:gd name="T10" fmla="*/ 2 h 3"/>
                    <a:gd name="T11" fmla="*/ 2 h 3"/>
                    <a:gd name="T12" fmla="*/ 2 h 3"/>
                    <a:gd name="T13" fmla="*/ 2 h 3"/>
                    <a:gd name="T14" fmla="*/ 2 h 3"/>
                    <a:gd name="T15" fmla="*/ 2 h 3"/>
                    <a:gd name="T16" fmla="*/ 2 h 3"/>
                    <a:gd name="T17" fmla="*/ 2 h 3"/>
                    <a:gd name="T18" fmla="*/ 2 h 3"/>
                    <a:gd name="T19" fmla="*/ 2 h 3"/>
                    <a:gd name="T20" fmla="*/ 2 h 3"/>
                    <a:gd name="T21" fmla="*/ 2 h 3"/>
                    <a:gd name="T22" fmla="*/ 2 h 3"/>
                    <a:gd name="T23" fmla="*/ 2 h 3"/>
                    <a:gd name="T24" fmla="*/ 2 h 3"/>
                    <a:gd name="T25" fmla="*/ 2 h 3"/>
                    <a:gd name="T26" fmla="*/ 2 h 3"/>
                    <a:gd name="T27" fmla="*/ 2 h 3"/>
                    <a:gd name="T28" fmla="*/ 2 h 3"/>
                    <a:gd name="T29" fmla="*/ 2 h 3"/>
                    <a:gd name="T30" fmla="*/ 2 h 3"/>
                    <a:gd name="T31" fmla="*/ 2 h 3"/>
                    <a:gd name="T32" fmla="*/ 2 h 3"/>
                    <a:gd name="T33" fmla="*/ 2 h 3"/>
                    <a:gd name="T34" fmla="*/ 0 h 3"/>
                    <a:gd name="T35" fmla="*/ 1 h 3"/>
                    <a:gd name="T36" fmla="*/ 1 h 3"/>
                    <a:gd name="T37" fmla="*/ 1 h 3"/>
                    <a:gd name="T38" fmla="*/ 1 h 3"/>
                    <a:gd name="T39" fmla="*/ 1 h 3"/>
                    <a:gd name="T40" fmla="*/ 1 h 3"/>
                    <a:gd name="T41" fmla="*/ 1 h 3"/>
                    <a:gd name="T42" fmla="*/ 1 h 3"/>
                    <a:gd name="T43" fmla="*/ 2 h 3"/>
                    <a:gd name="T44" fmla="*/ 2 h 3"/>
                    <a:gd name="T45" fmla="*/ 2 h 3"/>
                    <a:gd name="T46" fmla="*/ 2 h 3"/>
                    <a:gd name="T47" fmla="*/ 2 h 3"/>
                    <a:gd name="T48" fmla="*/ 2 h 3"/>
                    <a:gd name="T49" fmla="*/ 2 h 3"/>
                    <a:gd name="T50" fmla="*/ 2 h 3"/>
                    <a:gd name="T51" fmla="*/ 2 h 3"/>
                    <a:gd name="T52" fmla="*/ 1 h 3"/>
                    <a:gd name="T53" fmla="*/ 1 h 3"/>
                    <a:gd name="T54" fmla="*/ 2 h 3"/>
                    <a:gd name="T55" fmla="*/ 2 h 3"/>
                    <a:gd name="T56" fmla="*/ 2 h 3"/>
                    <a:gd name="T57" fmla="*/ 2 h 3"/>
                    <a:gd name="T58" fmla="*/ 2 h 3"/>
                    <a:gd name="T59" fmla="*/ 2 h 3"/>
                    <a:gd name="T60" fmla="*/ 2 h 3"/>
                    <a:gd name="T61" fmla="*/ 1 h 3"/>
                    <a:gd name="T62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  <a:cxn ang="0">
                      <a:pos x="0" y="T20"/>
                    </a:cxn>
                    <a:cxn ang="0">
                      <a:pos x="0" y="T21"/>
                    </a:cxn>
                    <a:cxn ang="0">
                      <a:pos x="0" y="T22"/>
                    </a:cxn>
                    <a:cxn ang="0">
                      <a:pos x="0" y="T23"/>
                    </a:cxn>
                    <a:cxn ang="0">
                      <a:pos x="0" y="T24"/>
                    </a:cxn>
                    <a:cxn ang="0">
                      <a:pos x="0" y="T25"/>
                    </a:cxn>
                    <a:cxn ang="0">
                      <a:pos x="0" y="T26"/>
                    </a:cxn>
                    <a:cxn ang="0">
                      <a:pos x="0" y="T27"/>
                    </a:cxn>
                    <a:cxn ang="0">
                      <a:pos x="0" y="T28"/>
                    </a:cxn>
                    <a:cxn ang="0">
                      <a:pos x="0" y="T29"/>
                    </a:cxn>
                    <a:cxn ang="0">
                      <a:pos x="0" y="T30"/>
                    </a:cxn>
                    <a:cxn ang="0">
                      <a:pos x="0" y="T31"/>
                    </a:cxn>
                    <a:cxn ang="0">
                      <a:pos x="0" y="T32"/>
                    </a:cxn>
                    <a:cxn ang="0">
                      <a:pos x="0" y="T33"/>
                    </a:cxn>
                    <a:cxn ang="0">
                      <a:pos x="0" y="T34"/>
                    </a:cxn>
                    <a:cxn ang="0">
                      <a:pos x="0" y="T35"/>
                    </a:cxn>
                    <a:cxn ang="0">
                      <a:pos x="0" y="T36"/>
                    </a:cxn>
                    <a:cxn ang="0">
                      <a:pos x="0" y="T37"/>
                    </a:cxn>
                    <a:cxn ang="0">
                      <a:pos x="0" y="T38"/>
                    </a:cxn>
                    <a:cxn ang="0">
                      <a:pos x="0" y="T39"/>
                    </a:cxn>
                    <a:cxn ang="0">
                      <a:pos x="0" y="T40"/>
                    </a:cxn>
                    <a:cxn ang="0">
                      <a:pos x="0" y="T41"/>
                    </a:cxn>
                    <a:cxn ang="0">
                      <a:pos x="0" y="T42"/>
                    </a:cxn>
                    <a:cxn ang="0">
                      <a:pos x="0" y="T43"/>
                    </a:cxn>
                    <a:cxn ang="0">
                      <a:pos x="0" y="T44"/>
                    </a:cxn>
                    <a:cxn ang="0">
                      <a:pos x="0" y="T45"/>
                    </a:cxn>
                    <a:cxn ang="0">
                      <a:pos x="0" y="T46"/>
                    </a:cxn>
                    <a:cxn ang="0">
                      <a:pos x="0" y="T47"/>
                    </a:cxn>
                    <a:cxn ang="0">
                      <a:pos x="0" y="T48"/>
                    </a:cxn>
                    <a:cxn ang="0">
                      <a:pos x="0" y="T49"/>
                    </a:cxn>
                    <a:cxn ang="0">
                      <a:pos x="0" y="T50"/>
                    </a:cxn>
                    <a:cxn ang="0">
                      <a:pos x="0" y="T51"/>
                    </a:cxn>
                    <a:cxn ang="0">
                      <a:pos x="0" y="T52"/>
                    </a:cxn>
                    <a:cxn ang="0">
                      <a:pos x="0" y="T53"/>
                    </a:cxn>
                    <a:cxn ang="0">
                      <a:pos x="0" y="T54"/>
                    </a:cxn>
                    <a:cxn ang="0">
                      <a:pos x="0" y="T55"/>
                    </a:cxn>
                    <a:cxn ang="0">
                      <a:pos x="0" y="T56"/>
                    </a:cxn>
                    <a:cxn ang="0">
                      <a:pos x="0" y="T57"/>
                    </a:cxn>
                    <a:cxn ang="0">
                      <a:pos x="0" y="T58"/>
                    </a:cxn>
                    <a:cxn ang="0">
                      <a:pos x="0" y="T59"/>
                    </a:cxn>
                    <a:cxn ang="0">
                      <a:pos x="0" y="T60"/>
                    </a:cxn>
                    <a:cxn ang="0">
                      <a:pos x="0" y="T61"/>
                    </a:cxn>
                    <a:cxn ang="0">
                      <a:pos x="0" y="T62"/>
                    </a:cxn>
                  </a:cxnLst>
                  <a:rect l="0" t="0" r="r" b="b"/>
                  <a:pathLst>
                    <a:path h="3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9" name="Freeform 2891"/>
                <p:cNvSpPr/>
                <p:nvPr/>
              </p:nvSpPr>
              <p:spPr bwMode="auto">
                <a:xfrm>
                  <a:off x="2974975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0" name="Freeform 2892"/>
                <p:cNvSpPr/>
                <p:nvPr/>
              </p:nvSpPr>
              <p:spPr bwMode="auto">
                <a:xfrm>
                  <a:off x="2974975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1" name="Freeform 2893"/>
                <p:cNvSpPr/>
                <p:nvPr/>
              </p:nvSpPr>
              <p:spPr bwMode="auto">
                <a:xfrm>
                  <a:off x="2957513" y="2236788"/>
                  <a:ext cx="52388" cy="11113"/>
                </a:xfrm>
                <a:custGeom>
                  <a:avLst/>
                  <a:gdLst>
                    <a:gd name="T0" fmla="*/ 0 w 15"/>
                    <a:gd name="T1" fmla="*/ 0 h 3"/>
                    <a:gd name="T2" fmla="*/ 8 w 15"/>
                    <a:gd name="T3" fmla="*/ 2 h 3"/>
                    <a:gd name="T4" fmla="*/ 14 w 15"/>
                    <a:gd name="T5" fmla="*/ 1 h 3"/>
                    <a:gd name="T6" fmla="*/ 13 w 15"/>
                    <a:gd name="T7" fmla="*/ 0 h 3"/>
                    <a:gd name="T8" fmla="*/ 7 w 15"/>
                    <a:gd name="T9" fmla="*/ 2 h 3"/>
                    <a:gd name="T10" fmla="*/ 2 w 15"/>
                    <a:gd name="T11" fmla="*/ 1 h 3"/>
                    <a:gd name="T12" fmla="*/ 1 w 15"/>
                    <a:gd name="T13" fmla="*/ 0 h 3"/>
                    <a:gd name="T14" fmla="*/ 0 w 15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3">
                      <a:moveTo>
                        <a:pt x="0" y="0"/>
                      </a:moveTo>
                      <a:cubicBezTo>
                        <a:pt x="1" y="2"/>
                        <a:pt x="5" y="2"/>
                        <a:pt x="8" y="2"/>
                      </a:cubicBezTo>
                      <a:cubicBezTo>
                        <a:pt x="9" y="3"/>
                        <a:pt x="13" y="3"/>
                        <a:pt x="14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2"/>
                        <a:pt x="9" y="2"/>
                        <a:pt x="7" y="2"/>
                      </a:cubicBezTo>
                      <a:cubicBezTo>
                        <a:pt x="5" y="2"/>
                        <a:pt x="3" y="2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2" name="Freeform 2894"/>
                <p:cNvSpPr/>
                <p:nvPr/>
              </p:nvSpPr>
              <p:spPr bwMode="auto">
                <a:xfrm>
                  <a:off x="2946400" y="2286001"/>
                  <a:ext cx="60325" cy="22225"/>
                </a:xfrm>
                <a:custGeom>
                  <a:avLst/>
                  <a:gdLst>
                    <a:gd name="T0" fmla="*/ 0 w 17"/>
                    <a:gd name="T1" fmla="*/ 0 h 6"/>
                    <a:gd name="T2" fmla="*/ 6 w 17"/>
                    <a:gd name="T3" fmla="*/ 6 h 6"/>
                    <a:gd name="T4" fmla="*/ 11 w 17"/>
                    <a:gd name="T5" fmla="*/ 6 h 6"/>
                    <a:gd name="T6" fmla="*/ 16 w 17"/>
                    <a:gd name="T7" fmla="*/ 5 h 6"/>
                    <a:gd name="T8" fmla="*/ 15 w 17"/>
                    <a:gd name="T9" fmla="*/ 3 h 6"/>
                    <a:gd name="T10" fmla="*/ 12 w 17"/>
                    <a:gd name="T11" fmla="*/ 5 h 6"/>
                    <a:gd name="T12" fmla="*/ 5 w 17"/>
                    <a:gd name="T13" fmla="*/ 5 h 6"/>
                    <a:gd name="T14" fmla="*/ 0 w 17"/>
                    <a:gd name="T1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6">
                      <a:moveTo>
                        <a:pt x="0" y="0"/>
                      </a:moveTo>
                      <a:cubicBezTo>
                        <a:pt x="1" y="3"/>
                        <a:pt x="3" y="5"/>
                        <a:pt x="6" y="6"/>
                      </a:cubicBezTo>
                      <a:cubicBezTo>
                        <a:pt x="8" y="6"/>
                        <a:pt x="9" y="6"/>
                        <a:pt x="11" y="6"/>
                      </a:cubicBezTo>
                      <a:cubicBezTo>
                        <a:pt x="13" y="5"/>
                        <a:pt x="14" y="6"/>
                        <a:pt x="16" y="5"/>
                      </a:cubicBezTo>
                      <a:cubicBezTo>
                        <a:pt x="17" y="4"/>
                        <a:pt x="16" y="2"/>
                        <a:pt x="15" y="3"/>
                      </a:cubicBezTo>
                      <a:cubicBezTo>
                        <a:pt x="13" y="4"/>
                        <a:pt x="13" y="5"/>
                        <a:pt x="12" y="5"/>
                      </a:cubicBezTo>
                      <a:cubicBezTo>
                        <a:pt x="10" y="6"/>
                        <a:pt x="7" y="6"/>
                        <a:pt x="5" y="5"/>
                      </a:cubicBezTo>
                      <a:cubicBezTo>
                        <a:pt x="2" y="4"/>
                        <a:pt x="2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3" name="Freeform 2895"/>
                <p:cNvSpPr/>
                <p:nvPr/>
              </p:nvSpPr>
              <p:spPr bwMode="auto">
                <a:xfrm>
                  <a:off x="2865438" y="2282826"/>
                  <a:ext cx="141288" cy="71438"/>
                </a:xfrm>
                <a:custGeom>
                  <a:avLst/>
                  <a:gdLst>
                    <a:gd name="T0" fmla="*/ 21 w 40"/>
                    <a:gd name="T1" fmla="*/ 0 h 20"/>
                    <a:gd name="T2" fmla="*/ 14 w 40"/>
                    <a:gd name="T3" fmla="*/ 2 h 20"/>
                    <a:gd name="T4" fmla="*/ 8 w 40"/>
                    <a:gd name="T5" fmla="*/ 3 h 20"/>
                    <a:gd name="T6" fmla="*/ 3 w 40"/>
                    <a:gd name="T7" fmla="*/ 8 h 20"/>
                    <a:gd name="T8" fmla="*/ 10 w 40"/>
                    <a:gd name="T9" fmla="*/ 17 h 20"/>
                    <a:gd name="T10" fmla="*/ 22 w 40"/>
                    <a:gd name="T11" fmla="*/ 17 h 20"/>
                    <a:gd name="T12" fmla="*/ 35 w 40"/>
                    <a:gd name="T13" fmla="*/ 19 h 20"/>
                    <a:gd name="T14" fmla="*/ 39 w 40"/>
                    <a:gd name="T15" fmla="*/ 6 h 20"/>
                    <a:gd name="T16" fmla="*/ 38 w 40"/>
                    <a:gd name="T17" fmla="*/ 7 h 20"/>
                    <a:gd name="T18" fmla="*/ 28 w 40"/>
                    <a:gd name="T19" fmla="*/ 17 h 20"/>
                    <a:gd name="T20" fmla="*/ 17 w 40"/>
                    <a:gd name="T21" fmla="*/ 16 h 20"/>
                    <a:gd name="T22" fmla="*/ 11 w 40"/>
                    <a:gd name="T23" fmla="*/ 17 h 20"/>
                    <a:gd name="T24" fmla="*/ 6 w 40"/>
                    <a:gd name="T25" fmla="*/ 5 h 20"/>
                    <a:gd name="T26" fmla="*/ 21 w 40"/>
                    <a:gd name="T27" fmla="*/ 1 h 20"/>
                    <a:gd name="T28" fmla="*/ 21 w 40"/>
                    <a:gd name="T2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0" h="20">
                      <a:moveTo>
                        <a:pt x="21" y="0"/>
                      </a:moveTo>
                      <a:cubicBezTo>
                        <a:pt x="18" y="1"/>
                        <a:pt x="16" y="2"/>
                        <a:pt x="14" y="2"/>
                      </a:cubicBezTo>
                      <a:cubicBezTo>
                        <a:pt x="12" y="2"/>
                        <a:pt x="10" y="2"/>
                        <a:pt x="8" y="3"/>
                      </a:cubicBezTo>
                      <a:cubicBezTo>
                        <a:pt x="6" y="4"/>
                        <a:pt x="3" y="5"/>
                        <a:pt x="3" y="8"/>
                      </a:cubicBezTo>
                      <a:cubicBezTo>
                        <a:pt x="0" y="13"/>
                        <a:pt x="4" y="17"/>
                        <a:pt x="10" y="17"/>
                      </a:cubicBezTo>
                      <a:cubicBezTo>
                        <a:pt x="14" y="18"/>
                        <a:pt x="18" y="17"/>
                        <a:pt x="22" y="17"/>
                      </a:cubicBezTo>
                      <a:cubicBezTo>
                        <a:pt x="27" y="18"/>
                        <a:pt x="31" y="20"/>
                        <a:pt x="35" y="19"/>
                      </a:cubicBezTo>
                      <a:cubicBezTo>
                        <a:pt x="40" y="18"/>
                        <a:pt x="39" y="9"/>
                        <a:pt x="39" y="6"/>
                      </a:cubicBezTo>
                      <a:cubicBezTo>
                        <a:pt x="39" y="5"/>
                        <a:pt x="37" y="5"/>
                        <a:pt x="38" y="7"/>
                      </a:cubicBezTo>
                      <a:cubicBezTo>
                        <a:pt x="40" y="14"/>
                        <a:pt x="36" y="18"/>
                        <a:pt x="28" y="17"/>
                      </a:cubicBezTo>
                      <a:cubicBezTo>
                        <a:pt x="24" y="17"/>
                        <a:pt x="21" y="16"/>
                        <a:pt x="17" y="16"/>
                      </a:cubicBezTo>
                      <a:cubicBezTo>
                        <a:pt x="15" y="17"/>
                        <a:pt x="13" y="17"/>
                        <a:pt x="11" y="17"/>
                      </a:cubicBezTo>
                      <a:cubicBezTo>
                        <a:pt x="4" y="17"/>
                        <a:pt x="2" y="10"/>
                        <a:pt x="6" y="5"/>
                      </a:cubicBezTo>
                      <a:cubicBezTo>
                        <a:pt x="10" y="1"/>
                        <a:pt x="17" y="4"/>
                        <a:pt x="21" y="1"/>
                      </a:cubicBezTo>
                      <a:cubicBezTo>
                        <a:pt x="22" y="1"/>
                        <a:pt x="22" y="0"/>
                        <a:pt x="21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4" name="Freeform 2896"/>
                <p:cNvSpPr/>
                <p:nvPr/>
              </p:nvSpPr>
              <p:spPr bwMode="auto">
                <a:xfrm>
                  <a:off x="2874963" y="2322513"/>
                  <a:ext cx="128588" cy="23813"/>
                </a:xfrm>
                <a:custGeom>
                  <a:avLst/>
                  <a:gdLst>
                    <a:gd name="T0" fmla="*/ 0 w 36"/>
                    <a:gd name="T1" fmla="*/ 0 h 7"/>
                    <a:gd name="T2" fmla="*/ 19 w 36"/>
                    <a:gd name="T3" fmla="*/ 3 h 7"/>
                    <a:gd name="T4" fmla="*/ 36 w 36"/>
                    <a:gd name="T5" fmla="*/ 3 h 7"/>
                    <a:gd name="T6" fmla="*/ 35 w 36"/>
                    <a:gd name="T7" fmla="*/ 3 h 7"/>
                    <a:gd name="T8" fmla="*/ 21 w 36"/>
                    <a:gd name="T9" fmla="*/ 2 h 7"/>
                    <a:gd name="T10" fmla="*/ 12 w 36"/>
                    <a:gd name="T11" fmla="*/ 2 h 7"/>
                    <a:gd name="T12" fmla="*/ 0 w 36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7">
                      <a:moveTo>
                        <a:pt x="0" y="0"/>
                      </a:moveTo>
                      <a:cubicBezTo>
                        <a:pt x="4" y="6"/>
                        <a:pt x="13" y="2"/>
                        <a:pt x="19" y="3"/>
                      </a:cubicBezTo>
                      <a:cubicBezTo>
                        <a:pt x="22" y="3"/>
                        <a:pt x="34" y="7"/>
                        <a:pt x="36" y="3"/>
                      </a:cubicBezTo>
                      <a:cubicBezTo>
                        <a:pt x="36" y="3"/>
                        <a:pt x="36" y="2"/>
                        <a:pt x="35" y="3"/>
                      </a:cubicBezTo>
                      <a:cubicBezTo>
                        <a:pt x="31" y="4"/>
                        <a:pt x="25" y="2"/>
                        <a:pt x="21" y="2"/>
                      </a:cubicBezTo>
                      <a:cubicBezTo>
                        <a:pt x="18" y="2"/>
                        <a:pt x="15" y="2"/>
                        <a:pt x="12" y="2"/>
                      </a:cubicBezTo>
                      <a:cubicBezTo>
                        <a:pt x="7" y="4"/>
                        <a:pt x="4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6" name="Freeform 2897"/>
                <p:cNvSpPr/>
                <p:nvPr/>
              </p:nvSpPr>
              <p:spPr bwMode="auto">
                <a:xfrm>
                  <a:off x="2900363" y="2286001"/>
                  <a:ext cx="25400" cy="46038"/>
                </a:xfrm>
                <a:custGeom>
                  <a:avLst/>
                  <a:gdLst>
                    <a:gd name="T0" fmla="*/ 0 w 7"/>
                    <a:gd name="T1" fmla="*/ 2 h 13"/>
                    <a:gd name="T2" fmla="*/ 4 w 7"/>
                    <a:gd name="T3" fmla="*/ 6 h 13"/>
                    <a:gd name="T4" fmla="*/ 6 w 7"/>
                    <a:gd name="T5" fmla="*/ 9 h 13"/>
                    <a:gd name="T6" fmla="*/ 6 w 7"/>
                    <a:gd name="T7" fmla="*/ 12 h 13"/>
                    <a:gd name="T8" fmla="*/ 7 w 7"/>
                    <a:gd name="T9" fmla="*/ 12 h 13"/>
                    <a:gd name="T10" fmla="*/ 7 w 7"/>
                    <a:gd name="T11" fmla="*/ 8 h 13"/>
                    <a:gd name="T12" fmla="*/ 5 w 7"/>
                    <a:gd name="T13" fmla="*/ 5 h 13"/>
                    <a:gd name="T14" fmla="*/ 0 w 7"/>
                    <a:gd name="T15" fmla="*/ 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3">
                      <a:moveTo>
                        <a:pt x="0" y="2"/>
                      </a:moveTo>
                      <a:cubicBezTo>
                        <a:pt x="1" y="4"/>
                        <a:pt x="4" y="4"/>
                        <a:pt x="4" y="6"/>
                      </a:cubicBezTo>
                      <a:cubicBezTo>
                        <a:pt x="5" y="7"/>
                        <a:pt x="5" y="8"/>
                        <a:pt x="6" y="9"/>
                      </a:cubicBezTo>
                      <a:cubicBezTo>
                        <a:pt x="6" y="10"/>
                        <a:pt x="6" y="11"/>
                        <a:pt x="6" y="12"/>
                      </a:cubicBezTo>
                      <a:cubicBezTo>
                        <a:pt x="6" y="13"/>
                        <a:pt x="7" y="13"/>
                        <a:pt x="7" y="12"/>
                      </a:cubicBezTo>
                      <a:cubicBezTo>
                        <a:pt x="7" y="11"/>
                        <a:pt x="7" y="10"/>
                        <a:pt x="7" y="8"/>
                      </a:cubicBezTo>
                      <a:cubicBezTo>
                        <a:pt x="6" y="7"/>
                        <a:pt x="6" y="6"/>
                        <a:pt x="5" y="5"/>
                      </a:cubicBezTo>
                      <a:cubicBezTo>
                        <a:pt x="4" y="4"/>
                        <a:pt x="2" y="0"/>
                        <a:pt x="0" y="2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2" name="Freeform 2898"/>
                <p:cNvSpPr/>
                <p:nvPr/>
              </p:nvSpPr>
              <p:spPr bwMode="auto">
                <a:xfrm>
                  <a:off x="2954338" y="2157413"/>
                  <a:ext cx="14288" cy="79375"/>
                </a:xfrm>
                <a:custGeom>
                  <a:avLst/>
                  <a:gdLst>
                    <a:gd name="T0" fmla="*/ 2 w 4"/>
                    <a:gd name="T1" fmla="*/ 1 h 22"/>
                    <a:gd name="T2" fmla="*/ 2 w 4"/>
                    <a:gd name="T3" fmla="*/ 9 h 22"/>
                    <a:gd name="T4" fmla="*/ 0 w 4"/>
                    <a:gd name="T5" fmla="*/ 21 h 22"/>
                    <a:gd name="T6" fmla="*/ 2 w 4"/>
                    <a:gd name="T7" fmla="*/ 21 h 22"/>
                    <a:gd name="T8" fmla="*/ 2 w 4"/>
                    <a:gd name="T9" fmla="*/ 15 h 22"/>
                    <a:gd name="T10" fmla="*/ 3 w 4"/>
                    <a:gd name="T11" fmla="*/ 8 h 22"/>
                    <a:gd name="T12" fmla="*/ 4 w 4"/>
                    <a:gd name="T13" fmla="*/ 2 h 22"/>
                    <a:gd name="T14" fmla="*/ 3 w 4"/>
                    <a:gd name="T15" fmla="*/ 0 h 22"/>
                    <a:gd name="T16" fmla="*/ 2 w 4"/>
                    <a:gd name="T17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2">
                      <a:moveTo>
                        <a:pt x="2" y="1"/>
                      </a:moveTo>
                      <a:cubicBezTo>
                        <a:pt x="1" y="3"/>
                        <a:pt x="2" y="7"/>
                        <a:pt x="2" y="9"/>
                      </a:cubicBezTo>
                      <a:cubicBezTo>
                        <a:pt x="2" y="13"/>
                        <a:pt x="1" y="17"/>
                        <a:pt x="0" y="21"/>
                      </a:cubicBezTo>
                      <a:cubicBezTo>
                        <a:pt x="0" y="22"/>
                        <a:pt x="2" y="22"/>
                        <a:pt x="2" y="21"/>
                      </a:cubicBezTo>
                      <a:cubicBezTo>
                        <a:pt x="1" y="19"/>
                        <a:pt x="2" y="17"/>
                        <a:pt x="2" y="15"/>
                      </a:cubicBezTo>
                      <a:cubicBezTo>
                        <a:pt x="3" y="13"/>
                        <a:pt x="3" y="10"/>
                        <a:pt x="3" y="8"/>
                      </a:cubicBezTo>
                      <a:cubicBezTo>
                        <a:pt x="3" y="6"/>
                        <a:pt x="3" y="4"/>
                        <a:pt x="4" y="2"/>
                      </a:cubicBezTo>
                      <a:cubicBezTo>
                        <a:pt x="4" y="1"/>
                        <a:pt x="4" y="1"/>
                        <a:pt x="3" y="0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C26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3" name="Freeform 2899"/>
                <p:cNvSpPr/>
                <p:nvPr/>
              </p:nvSpPr>
              <p:spPr bwMode="auto">
                <a:xfrm>
                  <a:off x="3000375" y="2165351"/>
                  <a:ext cx="9525" cy="77788"/>
                </a:xfrm>
                <a:custGeom>
                  <a:avLst/>
                  <a:gdLst>
                    <a:gd name="T0" fmla="*/ 1 w 3"/>
                    <a:gd name="T1" fmla="*/ 1 h 22"/>
                    <a:gd name="T2" fmla="*/ 1 w 3"/>
                    <a:gd name="T3" fmla="*/ 9 h 22"/>
                    <a:gd name="T4" fmla="*/ 0 w 3"/>
                    <a:gd name="T5" fmla="*/ 21 h 22"/>
                    <a:gd name="T6" fmla="*/ 1 w 3"/>
                    <a:gd name="T7" fmla="*/ 21 h 22"/>
                    <a:gd name="T8" fmla="*/ 2 w 3"/>
                    <a:gd name="T9" fmla="*/ 11 h 22"/>
                    <a:gd name="T10" fmla="*/ 3 w 3"/>
                    <a:gd name="T11" fmla="*/ 1 h 22"/>
                    <a:gd name="T12" fmla="*/ 1 w 3"/>
                    <a:gd name="T13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2">
                      <a:moveTo>
                        <a:pt x="1" y="1"/>
                      </a:moveTo>
                      <a:cubicBezTo>
                        <a:pt x="1" y="3"/>
                        <a:pt x="1" y="7"/>
                        <a:pt x="1" y="9"/>
                      </a:cubicBezTo>
                      <a:cubicBezTo>
                        <a:pt x="1" y="13"/>
                        <a:pt x="1" y="17"/>
                        <a:pt x="0" y="21"/>
                      </a:cubicBezTo>
                      <a:cubicBezTo>
                        <a:pt x="0" y="22"/>
                        <a:pt x="1" y="22"/>
                        <a:pt x="1" y="21"/>
                      </a:cubicBezTo>
                      <a:cubicBezTo>
                        <a:pt x="1" y="18"/>
                        <a:pt x="2" y="14"/>
                        <a:pt x="2" y="11"/>
                      </a:cubicBezTo>
                      <a:cubicBezTo>
                        <a:pt x="2" y="8"/>
                        <a:pt x="3" y="4"/>
                        <a:pt x="3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C26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1" name="Freeform 2900"/>
                <p:cNvSpPr/>
                <p:nvPr/>
              </p:nvSpPr>
              <p:spPr bwMode="auto">
                <a:xfrm>
                  <a:off x="2943225" y="2239963"/>
                  <a:ext cx="17463" cy="46038"/>
                </a:xfrm>
                <a:custGeom>
                  <a:avLst/>
                  <a:gdLst>
                    <a:gd name="T0" fmla="*/ 3 w 5"/>
                    <a:gd name="T1" fmla="*/ 0 h 13"/>
                    <a:gd name="T2" fmla="*/ 1 w 5"/>
                    <a:gd name="T3" fmla="*/ 11 h 13"/>
                    <a:gd name="T4" fmla="*/ 2 w 5"/>
                    <a:gd name="T5" fmla="*/ 12 h 13"/>
                    <a:gd name="T6" fmla="*/ 4 w 5"/>
                    <a:gd name="T7" fmla="*/ 5 h 13"/>
                    <a:gd name="T8" fmla="*/ 4 w 5"/>
                    <a:gd name="T9" fmla="*/ 0 h 13"/>
                    <a:gd name="T10" fmla="*/ 3 w 5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13">
                      <a:moveTo>
                        <a:pt x="3" y="0"/>
                      </a:moveTo>
                      <a:cubicBezTo>
                        <a:pt x="3" y="4"/>
                        <a:pt x="4" y="8"/>
                        <a:pt x="1" y="11"/>
                      </a:cubicBezTo>
                      <a:cubicBezTo>
                        <a:pt x="0" y="12"/>
                        <a:pt x="2" y="13"/>
                        <a:pt x="2" y="12"/>
                      </a:cubicBezTo>
                      <a:cubicBezTo>
                        <a:pt x="3" y="10"/>
                        <a:pt x="3" y="8"/>
                        <a:pt x="4" y="5"/>
                      </a:cubicBezTo>
                      <a:cubicBezTo>
                        <a:pt x="4" y="4"/>
                        <a:pt x="5" y="1"/>
                        <a:pt x="4" y="0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5" name="Freeform 2901"/>
                <p:cNvSpPr/>
                <p:nvPr/>
              </p:nvSpPr>
              <p:spPr bwMode="auto">
                <a:xfrm>
                  <a:off x="2995613" y="2243138"/>
                  <a:ext cx="7938" cy="65088"/>
                </a:xfrm>
                <a:custGeom>
                  <a:avLst/>
                  <a:gdLst>
                    <a:gd name="T0" fmla="*/ 1 w 2"/>
                    <a:gd name="T1" fmla="*/ 0 h 18"/>
                    <a:gd name="T2" fmla="*/ 1 w 2"/>
                    <a:gd name="T3" fmla="*/ 9 h 18"/>
                    <a:gd name="T4" fmla="*/ 0 w 2"/>
                    <a:gd name="T5" fmla="*/ 16 h 18"/>
                    <a:gd name="T6" fmla="*/ 2 w 2"/>
                    <a:gd name="T7" fmla="*/ 16 h 18"/>
                    <a:gd name="T8" fmla="*/ 2 w 2"/>
                    <a:gd name="T9" fmla="*/ 7 h 18"/>
                    <a:gd name="T10" fmla="*/ 2 w 2"/>
                    <a:gd name="T11" fmla="*/ 2 h 18"/>
                    <a:gd name="T12" fmla="*/ 2 w 2"/>
                    <a:gd name="T13" fmla="*/ 0 h 18"/>
                    <a:gd name="T14" fmla="*/ 1 w 2"/>
                    <a:gd name="T15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8">
                      <a:moveTo>
                        <a:pt x="1" y="0"/>
                      </a:moveTo>
                      <a:cubicBezTo>
                        <a:pt x="1" y="3"/>
                        <a:pt x="1" y="6"/>
                        <a:pt x="1" y="9"/>
                      </a:cubicBezTo>
                      <a:cubicBezTo>
                        <a:pt x="1" y="11"/>
                        <a:pt x="0" y="14"/>
                        <a:pt x="0" y="16"/>
                      </a:cubicBezTo>
                      <a:cubicBezTo>
                        <a:pt x="0" y="18"/>
                        <a:pt x="2" y="17"/>
                        <a:pt x="2" y="16"/>
                      </a:cubicBezTo>
                      <a:cubicBezTo>
                        <a:pt x="1" y="13"/>
                        <a:pt x="1" y="10"/>
                        <a:pt x="2" y="7"/>
                      </a:cubicBezTo>
                      <a:cubicBezTo>
                        <a:pt x="2" y="5"/>
                        <a:pt x="2" y="4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0" name="Freeform 2902"/>
                <p:cNvSpPr/>
                <p:nvPr/>
              </p:nvSpPr>
              <p:spPr bwMode="auto">
                <a:xfrm>
                  <a:off x="2921000" y="2054226"/>
                  <a:ext cx="231775" cy="96838"/>
                </a:xfrm>
                <a:custGeom>
                  <a:avLst/>
                  <a:gdLst>
                    <a:gd name="T0" fmla="*/ 41 w 65"/>
                    <a:gd name="T1" fmla="*/ 23 h 27"/>
                    <a:gd name="T2" fmla="*/ 46 w 65"/>
                    <a:gd name="T3" fmla="*/ 23 h 27"/>
                    <a:gd name="T4" fmla="*/ 61 w 65"/>
                    <a:gd name="T5" fmla="*/ 23 h 27"/>
                    <a:gd name="T6" fmla="*/ 65 w 65"/>
                    <a:gd name="T7" fmla="*/ 23 h 27"/>
                    <a:gd name="T8" fmla="*/ 63 w 65"/>
                    <a:gd name="T9" fmla="*/ 17 h 27"/>
                    <a:gd name="T10" fmla="*/ 63 w 65"/>
                    <a:gd name="T11" fmla="*/ 13 h 27"/>
                    <a:gd name="T12" fmla="*/ 63 w 65"/>
                    <a:gd name="T13" fmla="*/ 11 h 27"/>
                    <a:gd name="T14" fmla="*/ 63 w 65"/>
                    <a:gd name="T15" fmla="*/ 9 h 27"/>
                    <a:gd name="T16" fmla="*/ 62 w 65"/>
                    <a:gd name="T17" fmla="*/ 7 h 27"/>
                    <a:gd name="T18" fmla="*/ 63 w 65"/>
                    <a:gd name="T19" fmla="*/ 3 h 27"/>
                    <a:gd name="T20" fmla="*/ 57 w 65"/>
                    <a:gd name="T21" fmla="*/ 1 h 27"/>
                    <a:gd name="T22" fmla="*/ 51 w 65"/>
                    <a:gd name="T23" fmla="*/ 1 h 27"/>
                    <a:gd name="T24" fmla="*/ 37 w 65"/>
                    <a:gd name="T25" fmla="*/ 1 h 27"/>
                    <a:gd name="T26" fmla="*/ 32 w 65"/>
                    <a:gd name="T27" fmla="*/ 1 h 27"/>
                    <a:gd name="T28" fmla="*/ 25 w 65"/>
                    <a:gd name="T29" fmla="*/ 1 h 27"/>
                    <a:gd name="T30" fmla="*/ 16 w 65"/>
                    <a:gd name="T31" fmla="*/ 0 h 27"/>
                    <a:gd name="T32" fmla="*/ 10 w 65"/>
                    <a:gd name="T33" fmla="*/ 0 h 27"/>
                    <a:gd name="T34" fmla="*/ 5 w 65"/>
                    <a:gd name="T35" fmla="*/ 0 h 27"/>
                    <a:gd name="T36" fmla="*/ 4 w 65"/>
                    <a:gd name="T37" fmla="*/ 4 h 27"/>
                    <a:gd name="T38" fmla="*/ 2 w 65"/>
                    <a:gd name="T39" fmla="*/ 14 h 27"/>
                    <a:gd name="T40" fmla="*/ 0 w 65"/>
                    <a:gd name="T41" fmla="*/ 21 h 27"/>
                    <a:gd name="T42" fmla="*/ 1 w 65"/>
                    <a:gd name="T43" fmla="*/ 23 h 27"/>
                    <a:gd name="T44" fmla="*/ 9 w 65"/>
                    <a:gd name="T45" fmla="*/ 26 h 27"/>
                    <a:gd name="T46" fmla="*/ 20 w 65"/>
                    <a:gd name="T47" fmla="*/ 26 h 27"/>
                    <a:gd name="T48" fmla="*/ 27 w 65"/>
                    <a:gd name="T49" fmla="*/ 25 h 27"/>
                    <a:gd name="T50" fmla="*/ 29 w 65"/>
                    <a:gd name="T51" fmla="*/ 18 h 27"/>
                    <a:gd name="T52" fmla="*/ 30 w 65"/>
                    <a:gd name="T53" fmla="*/ 14 h 27"/>
                    <a:gd name="T54" fmla="*/ 33 w 65"/>
                    <a:gd name="T55" fmla="*/ 8 h 27"/>
                    <a:gd name="T56" fmla="*/ 35 w 65"/>
                    <a:gd name="T57" fmla="*/ 12 h 27"/>
                    <a:gd name="T58" fmla="*/ 36 w 65"/>
                    <a:gd name="T59" fmla="*/ 17 h 27"/>
                    <a:gd name="T60" fmla="*/ 37 w 65"/>
                    <a:gd name="T61" fmla="*/ 22 h 27"/>
                    <a:gd name="T62" fmla="*/ 38 w 65"/>
                    <a:gd name="T63" fmla="*/ 23 h 27"/>
                    <a:gd name="T64" fmla="*/ 41 w 65"/>
                    <a:gd name="T65" fmla="*/ 23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5" h="27">
                      <a:moveTo>
                        <a:pt x="41" y="23"/>
                      </a:moveTo>
                      <a:cubicBezTo>
                        <a:pt x="43" y="23"/>
                        <a:pt x="44" y="23"/>
                        <a:pt x="46" y="23"/>
                      </a:cubicBezTo>
                      <a:cubicBezTo>
                        <a:pt x="51" y="23"/>
                        <a:pt x="56" y="23"/>
                        <a:pt x="61" y="23"/>
                      </a:cubicBezTo>
                      <a:cubicBezTo>
                        <a:pt x="62" y="23"/>
                        <a:pt x="64" y="24"/>
                        <a:pt x="65" y="23"/>
                      </a:cubicBezTo>
                      <a:cubicBezTo>
                        <a:pt x="65" y="21"/>
                        <a:pt x="63" y="19"/>
                        <a:pt x="63" y="17"/>
                      </a:cubicBezTo>
                      <a:cubicBezTo>
                        <a:pt x="63" y="16"/>
                        <a:pt x="63" y="14"/>
                        <a:pt x="63" y="13"/>
                      </a:cubicBezTo>
                      <a:cubicBezTo>
                        <a:pt x="63" y="13"/>
                        <a:pt x="63" y="12"/>
                        <a:pt x="63" y="11"/>
                      </a:cubicBezTo>
                      <a:cubicBezTo>
                        <a:pt x="63" y="10"/>
                        <a:pt x="63" y="10"/>
                        <a:pt x="63" y="9"/>
                      </a:cubicBezTo>
                      <a:cubicBezTo>
                        <a:pt x="63" y="8"/>
                        <a:pt x="62" y="8"/>
                        <a:pt x="62" y="7"/>
                      </a:cubicBezTo>
                      <a:cubicBezTo>
                        <a:pt x="62" y="6"/>
                        <a:pt x="63" y="5"/>
                        <a:pt x="63" y="3"/>
                      </a:cubicBezTo>
                      <a:cubicBezTo>
                        <a:pt x="64" y="0"/>
                        <a:pt x="60" y="1"/>
                        <a:pt x="57" y="1"/>
                      </a:cubicBezTo>
                      <a:cubicBezTo>
                        <a:pt x="55" y="1"/>
                        <a:pt x="53" y="1"/>
                        <a:pt x="51" y="1"/>
                      </a:cubicBezTo>
                      <a:cubicBezTo>
                        <a:pt x="47" y="1"/>
                        <a:pt x="42" y="1"/>
                        <a:pt x="37" y="1"/>
                      </a:cubicBezTo>
                      <a:cubicBezTo>
                        <a:pt x="36" y="1"/>
                        <a:pt x="34" y="1"/>
                        <a:pt x="32" y="1"/>
                      </a:cubicBezTo>
                      <a:cubicBezTo>
                        <a:pt x="30" y="2"/>
                        <a:pt x="28" y="1"/>
                        <a:pt x="25" y="1"/>
                      </a:cubicBezTo>
                      <a:cubicBezTo>
                        <a:pt x="22" y="1"/>
                        <a:pt x="19" y="0"/>
                        <a:pt x="16" y="0"/>
                      </a:cubicBezTo>
                      <a:cubicBezTo>
                        <a:pt x="14" y="0"/>
                        <a:pt x="12" y="0"/>
                        <a:pt x="10" y="0"/>
                      </a:cubicBezTo>
                      <a:cubicBezTo>
                        <a:pt x="8" y="0"/>
                        <a:pt x="6" y="0"/>
                        <a:pt x="5" y="0"/>
                      </a:cubicBezTo>
                      <a:cubicBezTo>
                        <a:pt x="4" y="1"/>
                        <a:pt x="5" y="3"/>
                        <a:pt x="4" y="4"/>
                      </a:cubicBezTo>
                      <a:cubicBezTo>
                        <a:pt x="4" y="8"/>
                        <a:pt x="4" y="11"/>
                        <a:pt x="2" y="14"/>
                      </a:cubicBezTo>
                      <a:cubicBezTo>
                        <a:pt x="2" y="16"/>
                        <a:pt x="0" y="19"/>
                        <a:pt x="0" y="21"/>
                      </a:cubicBezTo>
                      <a:cubicBezTo>
                        <a:pt x="0" y="22"/>
                        <a:pt x="0" y="22"/>
                        <a:pt x="1" y="23"/>
                      </a:cubicBezTo>
                      <a:cubicBezTo>
                        <a:pt x="3" y="24"/>
                        <a:pt x="6" y="25"/>
                        <a:pt x="9" y="26"/>
                      </a:cubicBezTo>
                      <a:cubicBezTo>
                        <a:pt x="13" y="26"/>
                        <a:pt x="16" y="27"/>
                        <a:pt x="20" y="26"/>
                      </a:cubicBezTo>
                      <a:cubicBezTo>
                        <a:pt x="22" y="26"/>
                        <a:pt x="25" y="26"/>
                        <a:pt x="27" y="25"/>
                      </a:cubicBezTo>
                      <a:cubicBezTo>
                        <a:pt x="29" y="24"/>
                        <a:pt x="28" y="20"/>
                        <a:pt x="29" y="18"/>
                      </a:cubicBezTo>
                      <a:cubicBezTo>
                        <a:pt x="29" y="17"/>
                        <a:pt x="30" y="15"/>
                        <a:pt x="30" y="14"/>
                      </a:cubicBezTo>
                      <a:cubicBezTo>
                        <a:pt x="31" y="12"/>
                        <a:pt x="32" y="9"/>
                        <a:pt x="33" y="8"/>
                      </a:cubicBezTo>
                      <a:cubicBezTo>
                        <a:pt x="34" y="9"/>
                        <a:pt x="35" y="10"/>
                        <a:pt x="35" y="12"/>
                      </a:cubicBezTo>
                      <a:cubicBezTo>
                        <a:pt x="36" y="14"/>
                        <a:pt x="36" y="15"/>
                        <a:pt x="36" y="17"/>
                      </a:cubicBezTo>
                      <a:cubicBezTo>
                        <a:pt x="36" y="19"/>
                        <a:pt x="36" y="20"/>
                        <a:pt x="37" y="22"/>
                      </a:cubicBezTo>
                      <a:cubicBezTo>
                        <a:pt x="37" y="22"/>
                        <a:pt x="38" y="23"/>
                        <a:pt x="38" y="23"/>
                      </a:cubicBezTo>
                      <a:cubicBezTo>
                        <a:pt x="39" y="23"/>
                        <a:pt x="40" y="23"/>
                        <a:pt x="41" y="23"/>
                      </a:cubicBezTo>
                      <a:close/>
                    </a:path>
                  </a:pathLst>
                </a:custGeom>
                <a:solidFill>
                  <a:srgbClr val="9477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6" name="Freeform 2903"/>
                <p:cNvSpPr/>
                <p:nvPr/>
              </p:nvSpPr>
              <p:spPr bwMode="auto">
                <a:xfrm>
                  <a:off x="3038475" y="2122488"/>
                  <a:ext cx="117475" cy="34925"/>
                </a:xfrm>
                <a:custGeom>
                  <a:avLst/>
                  <a:gdLst>
                    <a:gd name="T0" fmla="*/ 32 w 33"/>
                    <a:gd name="T1" fmla="*/ 3 h 10"/>
                    <a:gd name="T2" fmla="*/ 32 w 33"/>
                    <a:gd name="T3" fmla="*/ 2 h 10"/>
                    <a:gd name="T4" fmla="*/ 30 w 33"/>
                    <a:gd name="T5" fmla="*/ 2 h 10"/>
                    <a:gd name="T6" fmla="*/ 22 w 33"/>
                    <a:gd name="T7" fmla="*/ 1 h 10"/>
                    <a:gd name="T8" fmla="*/ 18 w 33"/>
                    <a:gd name="T9" fmla="*/ 1 h 10"/>
                    <a:gd name="T10" fmla="*/ 13 w 33"/>
                    <a:gd name="T11" fmla="*/ 1 h 10"/>
                    <a:gd name="T12" fmla="*/ 5 w 33"/>
                    <a:gd name="T13" fmla="*/ 1 h 10"/>
                    <a:gd name="T14" fmla="*/ 1 w 33"/>
                    <a:gd name="T15" fmla="*/ 2 h 10"/>
                    <a:gd name="T16" fmla="*/ 2 w 33"/>
                    <a:gd name="T17" fmla="*/ 5 h 10"/>
                    <a:gd name="T18" fmla="*/ 4 w 33"/>
                    <a:gd name="T19" fmla="*/ 10 h 10"/>
                    <a:gd name="T20" fmla="*/ 6 w 33"/>
                    <a:gd name="T21" fmla="*/ 9 h 10"/>
                    <a:gd name="T22" fmla="*/ 10 w 33"/>
                    <a:gd name="T23" fmla="*/ 8 h 10"/>
                    <a:gd name="T24" fmla="*/ 22 w 33"/>
                    <a:gd name="T25" fmla="*/ 9 h 10"/>
                    <a:gd name="T26" fmla="*/ 30 w 33"/>
                    <a:gd name="T27" fmla="*/ 10 h 10"/>
                    <a:gd name="T28" fmla="*/ 32 w 33"/>
                    <a:gd name="T29" fmla="*/ 5 h 10"/>
                    <a:gd name="T30" fmla="*/ 32 w 33"/>
                    <a:gd name="T31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10">
                      <a:moveTo>
                        <a:pt x="32" y="3"/>
                      </a:moveTo>
                      <a:cubicBezTo>
                        <a:pt x="32" y="3"/>
                        <a:pt x="32" y="2"/>
                        <a:pt x="32" y="2"/>
                      </a:cubicBezTo>
                      <a:cubicBezTo>
                        <a:pt x="31" y="1"/>
                        <a:pt x="31" y="2"/>
                        <a:pt x="30" y="2"/>
                      </a:cubicBezTo>
                      <a:cubicBezTo>
                        <a:pt x="27" y="2"/>
                        <a:pt x="25" y="2"/>
                        <a:pt x="22" y="1"/>
                      </a:cubicBezTo>
                      <a:cubicBezTo>
                        <a:pt x="21" y="1"/>
                        <a:pt x="19" y="1"/>
                        <a:pt x="18" y="1"/>
                      </a:cubicBezTo>
                      <a:cubicBezTo>
                        <a:pt x="16" y="1"/>
                        <a:pt x="14" y="1"/>
                        <a:pt x="13" y="1"/>
                      </a:cubicBezTo>
                      <a:cubicBezTo>
                        <a:pt x="10" y="0"/>
                        <a:pt x="8" y="0"/>
                        <a:pt x="5" y="1"/>
                      </a:cubicBezTo>
                      <a:cubicBezTo>
                        <a:pt x="4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" y="6"/>
                        <a:pt x="1" y="9"/>
                        <a:pt x="4" y="10"/>
                      </a:cubicBezTo>
                      <a:cubicBezTo>
                        <a:pt x="5" y="10"/>
                        <a:pt x="5" y="9"/>
                        <a:pt x="6" y="9"/>
                      </a:cubicBezTo>
                      <a:cubicBezTo>
                        <a:pt x="7" y="9"/>
                        <a:pt x="9" y="9"/>
                        <a:pt x="10" y="8"/>
                      </a:cubicBezTo>
                      <a:cubicBezTo>
                        <a:pt x="14" y="8"/>
                        <a:pt x="18" y="9"/>
                        <a:pt x="22" y="9"/>
                      </a:cubicBezTo>
                      <a:cubicBezTo>
                        <a:pt x="25" y="9"/>
                        <a:pt x="28" y="9"/>
                        <a:pt x="30" y="10"/>
                      </a:cubicBezTo>
                      <a:cubicBezTo>
                        <a:pt x="33" y="10"/>
                        <a:pt x="33" y="7"/>
                        <a:pt x="32" y="5"/>
                      </a:cubicBezTo>
                      <a:cubicBezTo>
                        <a:pt x="32" y="5"/>
                        <a:pt x="32" y="4"/>
                        <a:pt x="32" y="3"/>
                      </a:cubicBezTo>
                      <a:close/>
                    </a:path>
                  </a:pathLst>
                </a:custGeom>
                <a:solidFill>
                  <a:srgbClr val="F7DC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9" name="Freeform 2904"/>
                <p:cNvSpPr/>
                <p:nvPr/>
              </p:nvSpPr>
              <p:spPr bwMode="auto">
                <a:xfrm>
                  <a:off x="2914650" y="2128838"/>
                  <a:ext cx="109538" cy="36513"/>
                </a:xfrm>
                <a:custGeom>
                  <a:avLst/>
                  <a:gdLst>
                    <a:gd name="T0" fmla="*/ 30 w 31"/>
                    <a:gd name="T1" fmla="*/ 1 h 10"/>
                    <a:gd name="T2" fmla="*/ 28 w 31"/>
                    <a:gd name="T3" fmla="*/ 0 h 10"/>
                    <a:gd name="T4" fmla="*/ 23 w 31"/>
                    <a:gd name="T5" fmla="*/ 1 h 10"/>
                    <a:gd name="T6" fmla="*/ 15 w 31"/>
                    <a:gd name="T7" fmla="*/ 1 h 10"/>
                    <a:gd name="T8" fmla="*/ 13 w 31"/>
                    <a:gd name="T9" fmla="*/ 1 h 10"/>
                    <a:gd name="T10" fmla="*/ 5 w 31"/>
                    <a:gd name="T11" fmla="*/ 1 h 10"/>
                    <a:gd name="T12" fmla="*/ 1 w 31"/>
                    <a:gd name="T13" fmla="*/ 0 h 10"/>
                    <a:gd name="T14" fmla="*/ 1 w 31"/>
                    <a:gd name="T15" fmla="*/ 4 h 10"/>
                    <a:gd name="T16" fmla="*/ 1 w 31"/>
                    <a:gd name="T17" fmla="*/ 7 h 10"/>
                    <a:gd name="T18" fmla="*/ 2 w 31"/>
                    <a:gd name="T19" fmla="*/ 7 h 10"/>
                    <a:gd name="T20" fmla="*/ 8 w 31"/>
                    <a:gd name="T21" fmla="*/ 8 h 10"/>
                    <a:gd name="T22" fmla="*/ 13 w 31"/>
                    <a:gd name="T23" fmla="*/ 9 h 10"/>
                    <a:gd name="T24" fmla="*/ 26 w 31"/>
                    <a:gd name="T25" fmla="*/ 10 h 10"/>
                    <a:gd name="T26" fmla="*/ 28 w 31"/>
                    <a:gd name="T27" fmla="*/ 10 h 10"/>
                    <a:gd name="T28" fmla="*/ 30 w 31"/>
                    <a:gd name="T29" fmla="*/ 5 h 10"/>
                    <a:gd name="T30" fmla="*/ 31 w 31"/>
                    <a:gd name="T31" fmla="*/ 1 h 10"/>
                    <a:gd name="T32" fmla="*/ 30 w 31"/>
                    <a:gd name="T3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" h="10">
                      <a:moveTo>
                        <a:pt x="30" y="1"/>
                      </a:moveTo>
                      <a:cubicBezTo>
                        <a:pt x="29" y="0"/>
                        <a:pt x="29" y="0"/>
                        <a:pt x="28" y="0"/>
                      </a:cubicBezTo>
                      <a:cubicBezTo>
                        <a:pt x="27" y="0"/>
                        <a:pt x="25" y="1"/>
                        <a:pt x="23" y="1"/>
                      </a:cubicBezTo>
                      <a:cubicBezTo>
                        <a:pt x="20" y="1"/>
                        <a:pt x="17" y="2"/>
                        <a:pt x="15" y="1"/>
                      </a:cubicBezTo>
                      <a:cubicBezTo>
                        <a:pt x="14" y="1"/>
                        <a:pt x="13" y="1"/>
                        <a:pt x="13" y="1"/>
                      </a:cubicBezTo>
                      <a:cubicBezTo>
                        <a:pt x="10" y="2"/>
                        <a:pt x="7" y="2"/>
                        <a:pt x="5" y="1"/>
                      </a:cubicBezTo>
                      <a:cubicBezTo>
                        <a:pt x="4" y="1"/>
                        <a:pt x="3" y="0"/>
                        <a:pt x="1" y="0"/>
                      </a:cubicBezTo>
                      <a:cubicBezTo>
                        <a:pt x="1" y="1"/>
                        <a:pt x="2" y="3"/>
                        <a:pt x="1" y="4"/>
                      </a:cubicBezTo>
                      <a:cubicBezTo>
                        <a:pt x="1" y="5"/>
                        <a:pt x="0" y="6"/>
                        <a:pt x="1" y="7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4" y="7"/>
                        <a:pt x="6" y="7"/>
                        <a:pt x="8" y="8"/>
                      </a:cubicBezTo>
                      <a:cubicBezTo>
                        <a:pt x="10" y="8"/>
                        <a:pt x="11" y="9"/>
                        <a:pt x="13" y="9"/>
                      </a:cubicBezTo>
                      <a:cubicBezTo>
                        <a:pt x="17" y="10"/>
                        <a:pt x="21" y="9"/>
                        <a:pt x="26" y="10"/>
                      </a:cubicBezTo>
                      <a:cubicBezTo>
                        <a:pt x="26" y="10"/>
                        <a:pt x="27" y="10"/>
                        <a:pt x="28" y="10"/>
                      </a:cubicBezTo>
                      <a:cubicBezTo>
                        <a:pt x="30" y="10"/>
                        <a:pt x="30" y="6"/>
                        <a:pt x="30" y="5"/>
                      </a:cubicBezTo>
                      <a:cubicBezTo>
                        <a:pt x="30" y="4"/>
                        <a:pt x="31" y="2"/>
                        <a:pt x="31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lose/>
                    </a:path>
                  </a:pathLst>
                </a:custGeom>
                <a:solidFill>
                  <a:srgbClr val="F7DC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1" name="Freeform 2905"/>
                <p:cNvSpPr/>
                <p:nvPr/>
              </p:nvSpPr>
              <p:spPr bwMode="auto">
                <a:xfrm>
                  <a:off x="2921000" y="2068513"/>
                  <a:ext cx="22225" cy="60325"/>
                </a:xfrm>
                <a:custGeom>
                  <a:avLst/>
                  <a:gdLst>
                    <a:gd name="T0" fmla="*/ 4 w 6"/>
                    <a:gd name="T1" fmla="*/ 0 h 17"/>
                    <a:gd name="T2" fmla="*/ 4 w 6"/>
                    <a:gd name="T3" fmla="*/ 0 h 17"/>
                    <a:gd name="T4" fmla="*/ 3 w 6"/>
                    <a:gd name="T5" fmla="*/ 1 h 17"/>
                    <a:gd name="T6" fmla="*/ 2 w 6"/>
                    <a:gd name="T7" fmla="*/ 10 h 17"/>
                    <a:gd name="T8" fmla="*/ 0 w 6"/>
                    <a:gd name="T9" fmla="*/ 14 h 17"/>
                    <a:gd name="T10" fmla="*/ 0 w 6"/>
                    <a:gd name="T11" fmla="*/ 16 h 17"/>
                    <a:gd name="T12" fmla="*/ 2 w 6"/>
                    <a:gd name="T13" fmla="*/ 15 h 17"/>
                    <a:gd name="T14" fmla="*/ 4 w 6"/>
                    <a:gd name="T15" fmla="*/ 8 h 17"/>
                    <a:gd name="T16" fmla="*/ 5 w 6"/>
                    <a:gd name="T17" fmla="*/ 1 h 17"/>
                    <a:gd name="T18" fmla="*/ 4 w 6"/>
                    <a:gd name="T1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17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3" y="4"/>
                        <a:pt x="3" y="7"/>
                        <a:pt x="2" y="10"/>
                      </a:cubicBezTo>
                      <a:cubicBezTo>
                        <a:pt x="2" y="12"/>
                        <a:pt x="1" y="13"/>
                        <a:pt x="0" y="14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7"/>
                        <a:pt x="2" y="17"/>
                        <a:pt x="2" y="15"/>
                      </a:cubicBezTo>
                      <a:cubicBezTo>
                        <a:pt x="1" y="13"/>
                        <a:pt x="3" y="10"/>
                        <a:pt x="4" y="8"/>
                      </a:cubicBezTo>
                      <a:cubicBezTo>
                        <a:pt x="4" y="6"/>
                        <a:pt x="4" y="3"/>
                        <a:pt x="5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3" name="Freeform 2906"/>
                <p:cNvSpPr/>
                <p:nvPr/>
              </p:nvSpPr>
              <p:spPr bwMode="auto">
                <a:xfrm>
                  <a:off x="3017838" y="2079626"/>
                  <a:ext cx="42863" cy="49213"/>
                </a:xfrm>
                <a:custGeom>
                  <a:avLst/>
                  <a:gdLst>
                    <a:gd name="T0" fmla="*/ 2 w 12"/>
                    <a:gd name="T1" fmla="*/ 13 h 14"/>
                    <a:gd name="T2" fmla="*/ 3 w 12"/>
                    <a:gd name="T3" fmla="*/ 9 h 14"/>
                    <a:gd name="T4" fmla="*/ 4 w 12"/>
                    <a:gd name="T5" fmla="*/ 4 h 14"/>
                    <a:gd name="T6" fmla="*/ 6 w 12"/>
                    <a:gd name="T7" fmla="*/ 1 h 14"/>
                    <a:gd name="T8" fmla="*/ 9 w 12"/>
                    <a:gd name="T9" fmla="*/ 9 h 14"/>
                    <a:gd name="T10" fmla="*/ 9 w 12"/>
                    <a:gd name="T11" fmla="*/ 13 h 14"/>
                    <a:gd name="T12" fmla="*/ 11 w 12"/>
                    <a:gd name="T13" fmla="*/ 14 h 14"/>
                    <a:gd name="T14" fmla="*/ 11 w 12"/>
                    <a:gd name="T15" fmla="*/ 14 h 14"/>
                    <a:gd name="T16" fmla="*/ 11 w 12"/>
                    <a:gd name="T17" fmla="*/ 12 h 14"/>
                    <a:gd name="T18" fmla="*/ 9 w 12"/>
                    <a:gd name="T19" fmla="*/ 5 h 14"/>
                    <a:gd name="T20" fmla="*/ 6 w 12"/>
                    <a:gd name="T21" fmla="*/ 0 h 14"/>
                    <a:gd name="T22" fmla="*/ 5 w 12"/>
                    <a:gd name="T23" fmla="*/ 0 h 14"/>
                    <a:gd name="T24" fmla="*/ 3 w 12"/>
                    <a:gd name="T25" fmla="*/ 4 h 14"/>
                    <a:gd name="T26" fmla="*/ 1 w 12"/>
                    <a:gd name="T27" fmla="*/ 8 h 14"/>
                    <a:gd name="T28" fmla="*/ 1 w 12"/>
                    <a:gd name="T29" fmla="*/ 13 h 14"/>
                    <a:gd name="T30" fmla="*/ 2 w 12"/>
                    <a:gd name="T31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" h="14">
                      <a:moveTo>
                        <a:pt x="2" y="13"/>
                      </a:moveTo>
                      <a:cubicBezTo>
                        <a:pt x="2" y="11"/>
                        <a:pt x="3" y="10"/>
                        <a:pt x="3" y="9"/>
                      </a:cubicBezTo>
                      <a:cubicBezTo>
                        <a:pt x="3" y="7"/>
                        <a:pt x="3" y="6"/>
                        <a:pt x="4" y="4"/>
                      </a:cubicBezTo>
                      <a:cubicBezTo>
                        <a:pt x="4" y="4"/>
                        <a:pt x="5" y="0"/>
                        <a:pt x="6" y="1"/>
                      </a:cubicBezTo>
                      <a:cubicBezTo>
                        <a:pt x="8" y="3"/>
                        <a:pt x="9" y="7"/>
                        <a:pt x="9" y="9"/>
                      </a:cubicBezTo>
                      <a:cubicBezTo>
                        <a:pt x="9" y="10"/>
                        <a:pt x="9" y="13"/>
                        <a:pt x="9" y="13"/>
                      </a:cubicBezTo>
                      <a:cubicBezTo>
                        <a:pt x="10" y="14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2" y="13"/>
                        <a:pt x="11" y="12"/>
                      </a:cubicBezTo>
                      <a:cubicBezTo>
                        <a:pt x="10" y="11"/>
                        <a:pt x="9" y="7"/>
                        <a:pt x="9" y="5"/>
                      </a:cubicBezTo>
                      <a:cubicBezTo>
                        <a:pt x="8" y="3"/>
                        <a:pt x="7" y="2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2"/>
                        <a:pt x="4" y="3"/>
                        <a:pt x="3" y="4"/>
                      </a:cubicBezTo>
                      <a:cubicBezTo>
                        <a:pt x="2" y="5"/>
                        <a:pt x="2" y="7"/>
                        <a:pt x="1" y="8"/>
                      </a:cubicBezTo>
                      <a:cubicBezTo>
                        <a:pt x="1" y="10"/>
                        <a:pt x="0" y="12"/>
                        <a:pt x="1" y="13"/>
                      </a:cubicBezTo>
                      <a:lnTo>
                        <a:pt x="2" y="13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8" name="Freeform 2907"/>
                <p:cNvSpPr/>
                <p:nvPr/>
              </p:nvSpPr>
              <p:spPr bwMode="auto">
                <a:xfrm>
                  <a:off x="3138488" y="2068513"/>
                  <a:ext cx="14288" cy="57150"/>
                </a:xfrm>
                <a:custGeom>
                  <a:avLst/>
                  <a:gdLst>
                    <a:gd name="T0" fmla="*/ 2 w 4"/>
                    <a:gd name="T1" fmla="*/ 0 h 16"/>
                    <a:gd name="T2" fmla="*/ 3 w 4"/>
                    <a:gd name="T3" fmla="*/ 16 h 16"/>
                    <a:gd name="T4" fmla="*/ 4 w 4"/>
                    <a:gd name="T5" fmla="*/ 15 h 16"/>
                    <a:gd name="T6" fmla="*/ 4 w 4"/>
                    <a:gd name="T7" fmla="*/ 14 h 16"/>
                    <a:gd name="T8" fmla="*/ 2 w 4"/>
                    <a:gd name="T9" fmla="*/ 13 h 16"/>
                    <a:gd name="T10" fmla="*/ 2 w 4"/>
                    <a:gd name="T11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16">
                      <a:moveTo>
                        <a:pt x="2" y="0"/>
                      </a:moveTo>
                      <a:cubicBezTo>
                        <a:pt x="0" y="2"/>
                        <a:pt x="1" y="16"/>
                        <a:pt x="3" y="16"/>
                      </a:cubicBezTo>
                      <a:cubicBezTo>
                        <a:pt x="4" y="16"/>
                        <a:pt x="4" y="15"/>
                        <a:pt x="4" y="15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3" y="14"/>
                        <a:pt x="3" y="14"/>
                        <a:pt x="2" y="13"/>
                      </a:cubicBezTo>
                      <a:cubicBezTo>
                        <a:pt x="1" y="9"/>
                        <a:pt x="4" y="3"/>
                        <a:pt x="2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9" name="Freeform 2908"/>
                <p:cNvSpPr/>
                <p:nvPr/>
              </p:nvSpPr>
              <p:spPr bwMode="auto">
                <a:xfrm>
                  <a:off x="2914650" y="2128838"/>
                  <a:ext cx="114300" cy="39688"/>
                </a:xfrm>
                <a:custGeom>
                  <a:avLst/>
                  <a:gdLst>
                    <a:gd name="T0" fmla="*/ 0 w 32"/>
                    <a:gd name="T1" fmla="*/ 0 h 11"/>
                    <a:gd name="T2" fmla="*/ 0 w 32"/>
                    <a:gd name="T3" fmla="*/ 8 h 11"/>
                    <a:gd name="T4" fmla="*/ 0 w 32"/>
                    <a:gd name="T5" fmla="*/ 8 h 11"/>
                    <a:gd name="T6" fmla="*/ 16 w 32"/>
                    <a:gd name="T7" fmla="*/ 10 h 11"/>
                    <a:gd name="T8" fmla="*/ 30 w 32"/>
                    <a:gd name="T9" fmla="*/ 10 h 11"/>
                    <a:gd name="T10" fmla="*/ 29 w 32"/>
                    <a:gd name="T11" fmla="*/ 8 h 11"/>
                    <a:gd name="T12" fmla="*/ 31 w 32"/>
                    <a:gd name="T13" fmla="*/ 9 h 11"/>
                    <a:gd name="T14" fmla="*/ 29 w 32"/>
                    <a:gd name="T15" fmla="*/ 9 h 11"/>
                    <a:gd name="T16" fmla="*/ 29 w 32"/>
                    <a:gd name="T17" fmla="*/ 10 h 11"/>
                    <a:gd name="T18" fmla="*/ 30 w 32"/>
                    <a:gd name="T19" fmla="*/ 10 h 11"/>
                    <a:gd name="T20" fmla="*/ 30 w 32"/>
                    <a:gd name="T21" fmla="*/ 10 h 11"/>
                    <a:gd name="T22" fmla="*/ 29 w 32"/>
                    <a:gd name="T23" fmla="*/ 8 h 11"/>
                    <a:gd name="T24" fmla="*/ 13 w 32"/>
                    <a:gd name="T25" fmla="*/ 9 h 11"/>
                    <a:gd name="T26" fmla="*/ 2 w 32"/>
                    <a:gd name="T27" fmla="*/ 7 h 11"/>
                    <a:gd name="T28" fmla="*/ 1 w 32"/>
                    <a:gd name="T29" fmla="*/ 0 h 11"/>
                    <a:gd name="T30" fmla="*/ 0 w 32"/>
                    <a:gd name="T3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11">
                      <a:moveTo>
                        <a:pt x="0" y="0"/>
                      </a:moveTo>
                      <a:cubicBezTo>
                        <a:pt x="1" y="2"/>
                        <a:pt x="0" y="6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6" y="6"/>
                        <a:pt x="11" y="10"/>
                        <a:pt x="16" y="10"/>
                      </a:cubicBezTo>
                      <a:cubicBezTo>
                        <a:pt x="21" y="11"/>
                        <a:pt x="25" y="11"/>
                        <a:pt x="30" y="10"/>
                      </a:cubicBezTo>
                      <a:cubicBezTo>
                        <a:pt x="30" y="10"/>
                        <a:pt x="30" y="9"/>
                        <a:pt x="29" y="8"/>
                      </a:cubicBezTo>
                      <a:cubicBezTo>
                        <a:pt x="30" y="9"/>
                        <a:pt x="30" y="9"/>
                        <a:pt x="31" y="9"/>
                      </a:cubicBezTo>
                      <a:cubicBezTo>
                        <a:pt x="30" y="8"/>
                        <a:pt x="28" y="8"/>
                        <a:pt x="29" y="9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9" y="10"/>
                        <a:pt x="29" y="11"/>
                        <a:pt x="30" y="10"/>
                      </a:cubicBezTo>
                      <a:cubicBezTo>
                        <a:pt x="30" y="10"/>
                        <a:pt x="30" y="10"/>
                        <a:pt x="30" y="10"/>
                      </a:cubicBezTo>
                      <a:cubicBezTo>
                        <a:pt x="32" y="10"/>
                        <a:pt x="31" y="8"/>
                        <a:pt x="29" y="8"/>
                      </a:cubicBezTo>
                      <a:cubicBezTo>
                        <a:pt x="24" y="10"/>
                        <a:pt x="18" y="10"/>
                        <a:pt x="13" y="9"/>
                      </a:cubicBezTo>
                      <a:cubicBezTo>
                        <a:pt x="9" y="9"/>
                        <a:pt x="6" y="7"/>
                        <a:pt x="2" y="7"/>
                      </a:cubicBezTo>
                      <a:cubicBezTo>
                        <a:pt x="3" y="7"/>
                        <a:pt x="3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1" name="Freeform 2909"/>
                <p:cNvSpPr/>
                <p:nvPr/>
              </p:nvSpPr>
              <p:spPr bwMode="auto">
                <a:xfrm>
                  <a:off x="2917825" y="2125663"/>
                  <a:ext cx="111125" cy="36513"/>
                </a:xfrm>
                <a:custGeom>
                  <a:avLst/>
                  <a:gdLst>
                    <a:gd name="T0" fmla="*/ 0 w 31"/>
                    <a:gd name="T1" fmla="*/ 1 h 10"/>
                    <a:gd name="T2" fmla="*/ 7 w 31"/>
                    <a:gd name="T3" fmla="*/ 2 h 10"/>
                    <a:gd name="T4" fmla="*/ 22 w 31"/>
                    <a:gd name="T5" fmla="*/ 3 h 10"/>
                    <a:gd name="T6" fmla="*/ 29 w 31"/>
                    <a:gd name="T7" fmla="*/ 3 h 10"/>
                    <a:gd name="T8" fmla="*/ 29 w 31"/>
                    <a:gd name="T9" fmla="*/ 9 h 10"/>
                    <a:gd name="T10" fmla="*/ 30 w 31"/>
                    <a:gd name="T11" fmla="*/ 8 h 10"/>
                    <a:gd name="T12" fmla="*/ 31 w 31"/>
                    <a:gd name="T13" fmla="*/ 1 h 10"/>
                    <a:gd name="T14" fmla="*/ 31 w 31"/>
                    <a:gd name="T15" fmla="*/ 1 h 10"/>
                    <a:gd name="T16" fmla="*/ 28 w 31"/>
                    <a:gd name="T17" fmla="*/ 1 h 10"/>
                    <a:gd name="T18" fmla="*/ 16 w 31"/>
                    <a:gd name="T19" fmla="*/ 2 h 10"/>
                    <a:gd name="T20" fmla="*/ 0 w 31"/>
                    <a:gd name="T21" fmla="*/ 0 h 10"/>
                    <a:gd name="T22" fmla="*/ 0 w 31"/>
                    <a:gd name="T2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1" h="10">
                      <a:moveTo>
                        <a:pt x="0" y="1"/>
                      </a:moveTo>
                      <a:cubicBezTo>
                        <a:pt x="2" y="2"/>
                        <a:pt x="5" y="2"/>
                        <a:pt x="7" y="2"/>
                      </a:cubicBezTo>
                      <a:cubicBezTo>
                        <a:pt x="12" y="2"/>
                        <a:pt x="17" y="3"/>
                        <a:pt x="22" y="3"/>
                      </a:cubicBezTo>
                      <a:cubicBezTo>
                        <a:pt x="23" y="3"/>
                        <a:pt x="30" y="2"/>
                        <a:pt x="29" y="3"/>
                      </a:cubicBezTo>
                      <a:cubicBezTo>
                        <a:pt x="28" y="5"/>
                        <a:pt x="28" y="7"/>
                        <a:pt x="29" y="9"/>
                      </a:cubicBezTo>
                      <a:cubicBezTo>
                        <a:pt x="29" y="10"/>
                        <a:pt x="31" y="9"/>
                        <a:pt x="30" y="8"/>
                      </a:cubicBezTo>
                      <a:cubicBezTo>
                        <a:pt x="29" y="6"/>
                        <a:pt x="31" y="3"/>
                        <a:pt x="31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29" y="0"/>
                        <a:pt x="29" y="0"/>
                        <a:pt x="28" y="1"/>
                      </a:cubicBezTo>
                      <a:cubicBezTo>
                        <a:pt x="24" y="2"/>
                        <a:pt x="20" y="2"/>
                        <a:pt x="16" y="2"/>
                      </a:cubicBezTo>
                      <a:cubicBezTo>
                        <a:pt x="10" y="2"/>
                        <a:pt x="6" y="1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2" name="Freeform 2910"/>
                <p:cNvSpPr/>
                <p:nvPr/>
              </p:nvSpPr>
              <p:spPr bwMode="auto">
                <a:xfrm>
                  <a:off x="3043238" y="2119313"/>
                  <a:ext cx="120650" cy="46038"/>
                </a:xfrm>
                <a:custGeom>
                  <a:avLst/>
                  <a:gdLst>
                    <a:gd name="T0" fmla="*/ 0 w 34"/>
                    <a:gd name="T1" fmla="*/ 4 h 13"/>
                    <a:gd name="T2" fmla="*/ 3 w 34"/>
                    <a:gd name="T3" fmla="*/ 11 h 13"/>
                    <a:gd name="T4" fmla="*/ 7 w 34"/>
                    <a:gd name="T5" fmla="*/ 10 h 13"/>
                    <a:gd name="T6" fmla="*/ 22 w 34"/>
                    <a:gd name="T7" fmla="*/ 10 h 13"/>
                    <a:gd name="T8" fmla="*/ 33 w 34"/>
                    <a:gd name="T9" fmla="*/ 10 h 13"/>
                    <a:gd name="T10" fmla="*/ 32 w 34"/>
                    <a:gd name="T11" fmla="*/ 3 h 13"/>
                    <a:gd name="T12" fmla="*/ 32 w 34"/>
                    <a:gd name="T13" fmla="*/ 3 h 13"/>
                    <a:gd name="T14" fmla="*/ 20 w 34"/>
                    <a:gd name="T15" fmla="*/ 2 h 13"/>
                    <a:gd name="T16" fmla="*/ 2 w 34"/>
                    <a:gd name="T17" fmla="*/ 1 h 13"/>
                    <a:gd name="T18" fmla="*/ 3 w 34"/>
                    <a:gd name="T19" fmla="*/ 3 h 13"/>
                    <a:gd name="T20" fmla="*/ 3 w 34"/>
                    <a:gd name="T21" fmla="*/ 3 h 13"/>
                    <a:gd name="T22" fmla="*/ 2 w 34"/>
                    <a:gd name="T23" fmla="*/ 1 h 13"/>
                    <a:gd name="T24" fmla="*/ 2 w 34"/>
                    <a:gd name="T25" fmla="*/ 1 h 13"/>
                    <a:gd name="T26" fmla="*/ 2 w 34"/>
                    <a:gd name="T27" fmla="*/ 3 h 13"/>
                    <a:gd name="T28" fmla="*/ 14 w 34"/>
                    <a:gd name="T29" fmla="*/ 2 h 13"/>
                    <a:gd name="T30" fmla="*/ 26 w 34"/>
                    <a:gd name="T31" fmla="*/ 4 h 13"/>
                    <a:gd name="T32" fmla="*/ 31 w 34"/>
                    <a:gd name="T33" fmla="*/ 4 h 13"/>
                    <a:gd name="T34" fmla="*/ 31 w 34"/>
                    <a:gd name="T35" fmla="*/ 9 h 13"/>
                    <a:gd name="T36" fmla="*/ 20 w 34"/>
                    <a:gd name="T37" fmla="*/ 10 h 13"/>
                    <a:gd name="T38" fmla="*/ 9 w 34"/>
                    <a:gd name="T39" fmla="*/ 9 h 13"/>
                    <a:gd name="T40" fmla="*/ 2 w 34"/>
                    <a:gd name="T41" fmla="*/ 6 h 13"/>
                    <a:gd name="T42" fmla="*/ 0 w 34"/>
                    <a:gd name="T43" fmla="*/ 3 h 13"/>
                    <a:gd name="T44" fmla="*/ 0 w 34"/>
                    <a:gd name="T45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13">
                      <a:moveTo>
                        <a:pt x="0" y="4"/>
                      </a:moveTo>
                      <a:cubicBezTo>
                        <a:pt x="0" y="6"/>
                        <a:pt x="0" y="10"/>
                        <a:pt x="3" y="11"/>
                      </a:cubicBezTo>
                      <a:cubicBezTo>
                        <a:pt x="4" y="11"/>
                        <a:pt x="6" y="10"/>
                        <a:pt x="7" y="10"/>
                      </a:cubicBezTo>
                      <a:cubicBezTo>
                        <a:pt x="12" y="10"/>
                        <a:pt x="17" y="10"/>
                        <a:pt x="22" y="10"/>
                      </a:cubicBezTo>
                      <a:cubicBezTo>
                        <a:pt x="26" y="11"/>
                        <a:pt x="30" y="13"/>
                        <a:pt x="33" y="10"/>
                      </a:cubicBezTo>
                      <a:cubicBezTo>
                        <a:pt x="34" y="9"/>
                        <a:pt x="32" y="4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28" y="1"/>
                        <a:pt x="24" y="2"/>
                        <a:pt x="20" y="2"/>
                      </a:cubicBezTo>
                      <a:cubicBezTo>
                        <a:pt x="14" y="1"/>
                        <a:pt x="8" y="1"/>
                        <a:pt x="2" y="1"/>
                      </a:cubicBezTo>
                      <a:cubicBezTo>
                        <a:pt x="2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2"/>
                        <a:pt x="3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6" y="3"/>
                        <a:pt x="10" y="2"/>
                        <a:pt x="14" y="2"/>
                      </a:cubicBezTo>
                      <a:cubicBezTo>
                        <a:pt x="18" y="2"/>
                        <a:pt x="22" y="3"/>
                        <a:pt x="26" y="4"/>
                      </a:cubicBezTo>
                      <a:cubicBezTo>
                        <a:pt x="26" y="4"/>
                        <a:pt x="32" y="3"/>
                        <a:pt x="31" y="4"/>
                      </a:cubicBezTo>
                      <a:cubicBezTo>
                        <a:pt x="31" y="6"/>
                        <a:pt x="31" y="7"/>
                        <a:pt x="31" y="9"/>
                      </a:cubicBezTo>
                      <a:cubicBezTo>
                        <a:pt x="32" y="11"/>
                        <a:pt x="21" y="10"/>
                        <a:pt x="20" y="10"/>
                      </a:cubicBezTo>
                      <a:cubicBezTo>
                        <a:pt x="16" y="9"/>
                        <a:pt x="13" y="9"/>
                        <a:pt x="9" y="9"/>
                      </a:cubicBezTo>
                      <a:cubicBezTo>
                        <a:pt x="6" y="10"/>
                        <a:pt x="2" y="11"/>
                        <a:pt x="2" y="6"/>
                      </a:cubicBezTo>
                      <a:cubicBezTo>
                        <a:pt x="2" y="5"/>
                        <a:pt x="1" y="4"/>
                        <a:pt x="0" y="3"/>
                      </a:cubicBez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6" name="Freeform 2911"/>
                <p:cNvSpPr/>
                <p:nvPr/>
              </p:nvSpPr>
              <p:spPr bwMode="auto">
                <a:xfrm>
                  <a:off x="2957513" y="1822451"/>
                  <a:ext cx="160338" cy="50800"/>
                </a:xfrm>
                <a:custGeom>
                  <a:avLst/>
                  <a:gdLst>
                    <a:gd name="T0" fmla="*/ 10 w 45"/>
                    <a:gd name="T1" fmla="*/ 11 h 14"/>
                    <a:gd name="T2" fmla="*/ 45 w 45"/>
                    <a:gd name="T3" fmla="*/ 5 h 14"/>
                    <a:gd name="T4" fmla="*/ 43 w 45"/>
                    <a:gd name="T5" fmla="*/ 5 h 14"/>
                    <a:gd name="T6" fmla="*/ 38 w 45"/>
                    <a:gd name="T7" fmla="*/ 1 h 14"/>
                    <a:gd name="T8" fmla="*/ 30 w 45"/>
                    <a:gd name="T9" fmla="*/ 5 h 14"/>
                    <a:gd name="T10" fmla="*/ 24 w 45"/>
                    <a:gd name="T11" fmla="*/ 5 h 14"/>
                    <a:gd name="T12" fmla="*/ 9 w 45"/>
                    <a:gd name="T13" fmla="*/ 3 h 14"/>
                    <a:gd name="T14" fmla="*/ 5 w 45"/>
                    <a:gd name="T15" fmla="*/ 0 h 14"/>
                    <a:gd name="T16" fmla="*/ 2 w 45"/>
                    <a:gd name="T17" fmla="*/ 1 h 14"/>
                    <a:gd name="T18" fmla="*/ 0 w 45"/>
                    <a:gd name="T19" fmla="*/ 1 h 14"/>
                    <a:gd name="T20" fmla="*/ 10 w 45"/>
                    <a:gd name="T21" fmla="*/ 1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10" y="11"/>
                      </a:moveTo>
                      <a:cubicBezTo>
                        <a:pt x="23" y="14"/>
                        <a:pt x="35" y="13"/>
                        <a:pt x="45" y="5"/>
                      </a:cubicBezTo>
                      <a:cubicBezTo>
                        <a:pt x="45" y="5"/>
                        <a:pt x="44" y="5"/>
                        <a:pt x="43" y="5"/>
                      </a:cubicBezTo>
                      <a:cubicBezTo>
                        <a:pt x="40" y="5"/>
                        <a:pt x="39" y="3"/>
                        <a:pt x="38" y="1"/>
                      </a:cubicBezTo>
                      <a:cubicBezTo>
                        <a:pt x="36" y="3"/>
                        <a:pt x="33" y="3"/>
                        <a:pt x="30" y="5"/>
                      </a:cubicBezTo>
                      <a:cubicBezTo>
                        <a:pt x="28" y="5"/>
                        <a:pt x="26" y="5"/>
                        <a:pt x="24" y="5"/>
                      </a:cubicBezTo>
                      <a:cubicBezTo>
                        <a:pt x="19" y="5"/>
                        <a:pt x="14" y="5"/>
                        <a:pt x="9" y="3"/>
                      </a:cubicBezTo>
                      <a:cubicBezTo>
                        <a:pt x="8" y="2"/>
                        <a:pt x="7" y="1"/>
                        <a:pt x="5" y="0"/>
                      </a:cubicBezTo>
                      <a:cubicBezTo>
                        <a:pt x="6" y="0"/>
                        <a:pt x="2" y="1"/>
                        <a:pt x="2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6"/>
                        <a:pt x="5" y="9"/>
                        <a:pt x="10" y="11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7" name="Freeform 2912"/>
                <p:cNvSpPr/>
                <p:nvPr/>
              </p:nvSpPr>
              <p:spPr bwMode="auto">
                <a:xfrm>
                  <a:off x="2874963" y="1827213"/>
                  <a:ext cx="334963" cy="244475"/>
                </a:xfrm>
                <a:custGeom>
                  <a:avLst/>
                  <a:gdLst>
                    <a:gd name="T0" fmla="*/ 87 w 94"/>
                    <a:gd name="T1" fmla="*/ 12 h 69"/>
                    <a:gd name="T2" fmla="*/ 79 w 94"/>
                    <a:gd name="T3" fmla="*/ 8 h 69"/>
                    <a:gd name="T4" fmla="*/ 73 w 94"/>
                    <a:gd name="T5" fmla="*/ 5 h 69"/>
                    <a:gd name="T6" fmla="*/ 68 w 94"/>
                    <a:gd name="T7" fmla="*/ 4 h 69"/>
                    <a:gd name="T8" fmla="*/ 33 w 94"/>
                    <a:gd name="T9" fmla="*/ 10 h 69"/>
                    <a:gd name="T10" fmla="*/ 23 w 94"/>
                    <a:gd name="T11" fmla="*/ 0 h 69"/>
                    <a:gd name="T12" fmla="*/ 22 w 94"/>
                    <a:gd name="T13" fmla="*/ 1 h 69"/>
                    <a:gd name="T14" fmla="*/ 14 w 94"/>
                    <a:gd name="T15" fmla="*/ 3 h 69"/>
                    <a:gd name="T16" fmla="*/ 9 w 94"/>
                    <a:gd name="T17" fmla="*/ 4 h 69"/>
                    <a:gd name="T18" fmla="*/ 4 w 94"/>
                    <a:gd name="T19" fmla="*/ 3 h 69"/>
                    <a:gd name="T20" fmla="*/ 5 w 94"/>
                    <a:gd name="T21" fmla="*/ 11 h 69"/>
                    <a:gd name="T22" fmla="*/ 3 w 94"/>
                    <a:gd name="T23" fmla="*/ 20 h 69"/>
                    <a:gd name="T24" fmla="*/ 0 w 94"/>
                    <a:gd name="T25" fmla="*/ 26 h 69"/>
                    <a:gd name="T26" fmla="*/ 15 w 94"/>
                    <a:gd name="T27" fmla="*/ 25 h 69"/>
                    <a:gd name="T28" fmla="*/ 10 w 94"/>
                    <a:gd name="T29" fmla="*/ 43 h 69"/>
                    <a:gd name="T30" fmla="*/ 7 w 94"/>
                    <a:gd name="T31" fmla="*/ 51 h 69"/>
                    <a:gd name="T32" fmla="*/ 2 w 94"/>
                    <a:gd name="T33" fmla="*/ 58 h 69"/>
                    <a:gd name="T34" fmla="*/ 6 w 94"/>
                    <a:gd name="T35" fmla="*/ 62 h 69"/>
                    <a:gd name="T36" fmla="*/ 16 w 94"/>
                    <a:gd name="T37" fmla="*/ 67 h 69"/>
                    <a:gd name="T38" fmla="*/ 25 w 94"/>
                    <a:gd name="T39" fmla="*/ 68 h 69"/>
                    <a:gd name="T40" fmla="*/ 41 w 94"/>
                    <a:gd name="T41" fmla="*/ 68 h 69"/>
                    <a:gd name="T42" fmla="*/ 47 w 94"/>
                    <a:gd name="T43" fmla="*/ 67 h 69"/>
                    <a:gd name="T44" fmla="*/ 55 w 94"/>
                    <a:gd name="T45" fmla="*/ 68 h 69"/>
                    <a:gd name="T46" fmla="*/ 63 w 94"/>
                    <a:gd name="T47" fmla="*/ 68 h 69"/>
                    <a:gd name="T48" fmla="*/ 74 w 94"/>
                    <a:gd name="T49" fmla="*/ 67 h 69"/>
                    <a:gd name="T50" fmla="*/ 86 w 94"/>
                    <a:gd name="T51" fmla="*/ 57 h 69"/>
                    <a:gd name="T52" fmla="*/ 83 w 94"/>
                    <a:gd name="T53" fmla="*/ 53 h 69"/>
                    <a:gd name="T54" fmla="*/ 81 w 94"/>
                    <a:gd name="T55" fmla="*/ 48 h 69"/>
                    <a:gd name="T56" fmla="*/ 76 w 94"/>
                    <a:gd name="T57" fmla="*/ 32 h 69"/>
                    <a:gd name="T58" fmla="*/ 75 w 94"/>
                    <a:gd name="T59" fmla="*/ 28 h 69"/>
                    <a:gd name="T60" fmla="*/ 79 w 94"/>
                    <a:gd name="T61" fmla="*/ 30 h 69"/>
                    <a:gd name="T62" fmla="*/ 81 w 94"/>
                    <a:gd name="T63" fmla="*/ 34 h 69"/>
                    <a:gd name="T64" fmla="*/ 84 w 94"/>
                    <a:gd name="T65" fmla="*/ 29 h 69"/>
                    <a:gd name="T66" fmla="*/ 89 w 94"/>
                    <a:gd name="T67" fmla="*/ 20 h 69"/>
                    <a:gd name="T68" fmla="*/ 94 w 94"/>
                    <a:gd name="T69" fmla="*/ 14 h 69"/>
                    <a:gd name="T70" fmla="*/ 87 w 94"/>
                    <a:gd name="T71" fmla="*/ 1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4" h="69">
                      <a:moveTo>
                        <a:pt x="87" y="12"/>
                      </a:moveTo>
                      <a:cubicBezTo>
                        <a:pt x="84" y="11"/>
                        <a:pt x="81" y="10"/>
                        <a:pt x="79" y="8"/>
                      </a:cubicBezTo>
                      <a:cubicBezTo>
                        <a:pt x="77" y="7"/>
                        <a:pt x="75" y="6"/>
                        <a:pt x="73" y="5"/>
                      </a:cubicBezTo>
                      <a:cubicBezTo>
                        <a:pt x="71" y="4"/>
                        <a:pt x="70" y="4"/>
                        <a:pt x="68" y="4"/>
                      </a:cubicBezTo>
                      <a:cubicBezTo>
                        <a:pt x="58" y="12"/>
                        <a:pt x="46" y="13"/>
                        <a:pt x="33" y="10"/>
                      </a:cubicBezTo>
                      <a:cubicBezTo>
                        <a:pt x="28" y="8"/>
                        <a:pt x="24" y="5"/>
                        <a:pt x="23" y="0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19" y="3"/>
                        <a:pt x="16" y="2"/>
                        <a:pt x="14" y="3"/>
                      </a:cubicBezTo>
                      <a:cubicBezTo>
                        <a:pt x="12" y="3"/>
                        <a:pt x="11" y="3"/>
                        <a:pt x="9" y="4"/>
                      </a:cubicBezTo>
                      <a:cubicBezTo>
                        <a:pt x="7" y="4"/>
                        <a:pt x="6" y="3"/>
                        <a:pt x="4" y="3"/>
                      </a:cubicBezTo>
                      <a:cubicBezTo>
                        <a:pt x="4" y="6"/>
                        <a:pt x="5" y="8"/>
                        <a:pt x="5" y="11"/>
                      </a:cubicBezTo>
                      <a:cubicBezTo>
                        <a:pt x="4" y="14"/>
                        <a:pt x="4" y="17"/>
                        <a:pt x="3" y="20"/>
                      </a:cubicBezTo>
                      <a:cubicBezTo>
                        <a:pt x="2" y="22"/>
                        <a:pt x="1" y="24"/>
                        <a:pt x="0" y="26"/>
                      </a:cubicBezTo>
                      <a:cubicBezTo>
                        <a:pt x="5" y="26"/>
                        <a:pt x="10" y="24"/>
                        <a:pt x="15" y="25"/>
                      </a:cubicBezTo>
                      <a:cubicBezTo>
                        <a:pt x="12" y="31"/>
                        <a:pt x="11" y="37"/>
                        <a:pt x="10" y="43"/>
                      </a:cubicBezTo>
                      <a:cubicBezTo>
                        <a:pt x="9" y="45"/>
                        <a:pt x="8" y="48"/>
                        <a:pt x="7" y="51"/>
                      </a:cubicBezTo>
                      <a:cubicBezTo>
                        <a:pt x="6" y="52"/>
                        <a:pt x="2" y="56"/>
                        <a:pt x="2" y="58"/>
                      </a:cubicBezTo>
                      <a:cubicBezTo>
                        <a:pt x="2" y="60"/>
                        <a:pt x="4" y="61"/>
                        <a:pt x="6" y="62"/>
                      </a:cubicBezTo>
                      <a:cubicBezTo>
                        <a:pt x="10" y="64"/>
                        <a:pt x="12" y="66"/>
                        <a:pt x="16" y="67"/>
                      </a:cubicBezTo>
                      <a:cubicBezTo>
                        <a:pt x="19" y="68"/>
                        <a:pt x="22" y="68"/>
                        <a:pt x="25" y="68"/>
                      </a:cubicBezTo>
                      <a:cubicBezTo>
                        <a:pt x="30" y="69"/>
                        <a:pt x="36" y="68"/>
                        <a:pt x="41" y="68"/>
                      </a:cubicBezTo>
                      <a:cubicBezTo>
                        <a:pt x="43" y="67"/>
                        <a:pt x="45" y="67"/>
                        <a:pt x="47" y="67"/>
                      </a:cubicBezTo>
                      <a:cubicBezTo>
                        <a:pt x="49" y="67"/>
                        <a:pt x="52" y="68"/>
                        <a:pt x="55" y="68"/>
                      </a:cubicBezTo>
                      <a:cubicBezTo>
                        <a:pt x="58" y="68"/>
                        <a:pt x="61" y="68"/>
                        <a:pt x="63" y="68"/>
                      </a:cubicBezTo>
                      <a:cubicBezTo>
                        <a:pt x="67" y="67"/>
                        <a:pt x="71" y="67"/>
                        <a:pt x="74" y="67"/>
                      </a:cubicBezTo>
                      <a:cubicBezTo>
                        <a:pt x="77" y="66"/>
                        <a:pt x="90" y="61"/>
                        <a:pt x="86" y="57"/>
                      </a:cubicBezTo>
                      <a:cubicBezTo>
                        <a:pt x="85" y="56"/>
                        <a:pt x="84" y="54"/>
                        <a:pt x="83" y="53"/>
                      </a:cubicBezTo>
                      <a:cubicBezTo>
                        <a:pt x="82" y="51"/>
                        <a:pt x="82" y="49"/>
                        <a:pt x="81" y="48"/>
                      </a:cubicBezTo>
                      <a:cubicBezTo>
                        <a:pt x="79" y="42"/>
                        <a:pt x="77" y="37"/>
                        <a:pt x="76" y="32"/>
                      </a:cubicBezTo>
                      <a:cubicBezTo>
                        <a:pt x="76" y="30"/>
                        <a:pt x="75" y="29"/>
                        <a:pt x="75" y="28"/>
                      </a:cubicBezTo>
                      <a:cubicBezTo>
                        <a:pt x="76" y="28"/>
                        <a:pt x="78" y="29"/>
                        <a:pt x="79" y="30"/>
                      </a:cubicBezTo>
                      <a:cubicBezTo>
                        <a:pt x="81" y="34"/>
                        <a:pt x="81" y="34"/>
                        <a:pt x="81" y="34"/>
                      </a:cubicBezTo>
                      <a:cubicBezTo>
                        <a:pt x="82" y="33"/>
                        <a:pt x="83" y="31"/>
                        <a:pt x="84" y="29"/>
                      </a:cubicBezTo>
                      <a:cubicBezTo>
                        <a:pt x="85" y="26"/>
                        <a:pt x="87" y="23"/>
                        <a:pt x="89" y="20"/>
                      </a:cubicBezTo>
                      <a:cubicBezTo>
                        <a:pt x="89" y="19"/>
                        <a:pt x="93" y="14"/>
                        <a:pt x="94" y="14"/>
                      </a:cubicBezTo>
                      <a:cubicBezTo>
                        <a:pt x="91" y="14"/>
                        <a:pt x="89" y="13"/>
                        <a:pt x="87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8" name="Freeform 2913"/>
                <p:cNvSpPr/>
                <p:nvPr/>
              </p:nvSpPr>
              <p:spPr bwMode="auto">
                <a:xfrm>
                  <a:off x="2874963" y="1833563"/>
                  <a:ext cx="79375" cy="85725"/>
                </a:xfrm>
                <a:custGeom>
                  <a:avLst/>
                  <a:gdLst>
                    <a:gd name="T0" fmla="*/ 20 w 22"/>
                    <a:gd name="T1" fmla="*/ 0 h 24"/>
                    <a:gd name="T2" fmla="*/ 19 w 22"/>
                    <a:gd name="T3" fmla="*/ 0 h 24"/>
                    <a:gd name="T4" fmla="*/ 14 w 22"/>
                    <a:gd name="T5" fmla="*/ 1 h 24"/>
                    <a:gd name="T6" fmla="*/ 9 w 22"/>
                    <a:gd name="T7" fmla="*/ 2 h 24"/>
                    <a:gd name="T8" fmla="*/ 4 w 22"/>
                    <a:gd name="T9" fmla="*/ 1 h 24"/>
                    <a:gd name="T10" fmla="*/ 5 w 22"/>
                    <a:gd name="T11" fmla="*/ 9 h 24"/>
                    <a:gd name="T12" fmla="*/ 3 w 22"/>
                    <a:gd name="T13" fmla="*/ 18 h 24"/>
                    <a:gd name="T14" fmla="*/ 0 w 22"/>
                    <a:gd name="T15" fmla="*/ 24 h 24"/>
                    <a:gd name="T16" fmla="*/ 10 w 22"/>
                    <a:gd name="T17" fmla="*/ 23 h 24"/>
                    <a:gd name="T18" fmla="*/ 13 w 22"/>
                    <a:gd name="T19" fmla="*/ 23 h 24"/>
                    <a:gd name="T20" fmla="*/ 14 w 22"/>
                    <a:gd name="T21" fmla="*/ 21 h 24"/>
                    <a:gd name="T22" fmla="*/ 16 w 22"/>
                    <a:gd name="T23" fmla="*/ 14 h 24"/>
                    <a:gd name="T24" fmla="*/ 21 w 22"/>
                    <a:gd name="T25" fmla="*/ 3 h 24"/>
                    <a:gd name="T26" fmla="*/ 22 w 22"/>
                    <a:gd name="T27" fmla="*/ 0 h 24"/>
                    <a:gd name="T28" fmla="*/ 20 w 22"/>
                    <a:gd name="T2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" h="24">
                      <a:moveTo>
                        <a:pt x="20" y="0"/>
                      </a:move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7" y="1"/>
                        <a:pt x="15" y="1"/>
                        <a:pt x="14" y="1"/>
                      </a:cubicBezTo>
                      <a:cubicBezTo>
                        <a:pt x="12" y="1"/>
                        <a:pt x="11" y="1"/>
                        <a:pt x="9" y="2"/>
                      </a:cubicBezTo>
                      <a:cubicBezTo>
                        <a:pt x="7" y="2"/>
                        <a:pt x="6" y="1"/>
                        <a:pt x="4" y="1"/>
                      </a:cubicBezTo>
                      <a:cubicBezTo>
                        <a:pt x="4" y="4"/>
                        <a:pt x="5" y="6"/>
                        <a:pt x="5" y="9"/>
                      </a:cubicBezTo>
                      <a:cubicBezTo>
                        <a:pt x="4" y="12"/>
                        <a:pt x="4" y="15"/>
                        <a:pt x="3" y="18"/>
                      </a:cubicBezTo>
                      <a:cubicBezTo>
                        <a:pt x="2" y="20"/>
                        <a:pt x="1" y="22"/>
                        <a:pt x="0" y="24"/>
                      </a:cubicBezTo>
                      <a:cubicBezTo>
                        <a:pt x="3" y="24"/>
                        <a:pt x="7" y="22"/>
                        <a:pt x="10" y="23"/>
                      </a:cubicBezTo>
                      <a:cubicBezTo>
                        <a:pt x="11" y="23"/>
                        <a:pt x="12" y="24"/>
                        <a:pt x="13" y="23"/>
                      </a:cubicBezTo>
                      <a:cubicBezTo>
                        <a:pt x="14" y="23"/>
                        <a:pt x="14" y="21"/>
                        <a:pt x="14" y="21"/>
                      </a:cubicBezTo>
                      <a:cubicBezTo>
                        <a:pt x="15" y="18"/>
                        <a:pt x="15" y="17"/>
                        <a:pt x="16" y="14"/>
                      </a:cubicBezTo>
                      <a:cubicBezTo>
                        <a:pt x="18" y="10"/>
                        <a:pt x="19" y="7"/>
                        <a:pt x="21" y="3"/>
                      </a:cubicBezTo>
                      <a:cubicBezTo>
                        <a:pt x="21" y="2"/>
                        <a:pt x="22" y="1"/>
                        <a:pt x="22" y="0"/>
                      </a:cubicBezTo>
                      <a:cubicBezTo>
                        <a:pt x="21" y="0"/>
                        <a:pt x="20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9" name="Freeform 2914"/>
                <p:cNvSpPr/>
                <p:nvPr/>
              </p:nvSpPr>
              <p:spPr bwMode="auto">
                <a:xfrm>
                  <a:off x="3109913" y="1844676"/>
                  <a:ext cx="100013" cy="103188"/>
                </a:xfrm>
                <a:custGeom>
                  <a:avLst/>
                  <a:gdLst>
                    <a:gd name="T0" fmla="*/ 21 w 28"/>
                    <a:gd name="T1" fmla="*/ 7 h 29"/>
                    <a:gd name="T2" fmla="*/ 14 w 28"/>
                    <a:gd name="T3" fmla="*/ 4 h 29"/>
                    <a:gd name="T4" fmla="*/ 6 w 28"/>
                    <a:gd name="T5" fmla="*/ 1 h 29"/>
                    <a:gd name="T6" fmla="*/ 1 w 28"/>
                    <a:gd name="T7" fmla="*/ 5 h 29"/>
                    <a:gd name="T8" fmla="*/ 5 w 28"/>
                    <a:gd name="T9" fmla="*/ 19 h 29"/>
                    <a:gd name="T10" fmla="*/ 13 w 28"/>
                    <a:gd name="T11" fmla="*/ 25 h 29"/>
                    <a:gd name="T12" fmla="*/ 15 w 28"/>
                    <a:gd name="T13" fmla="*/ 29 h 29"/>
                    <a:gd name="T14" fmla="*/ 18 w 28"/>
                    <a:gd name="T15" fmla="*/ 24 h 29"/>
                    <a:gd name="T16" fmla="*/ 23 w 28"/>
                    <a:gd name="T17" fmla="*/ 15 h 29"/>
                    <a:gd name="T18" fmla="*/ 28 w 28"/>
                    <a:gd name="T19" fmla="*/ 9 h 29"/>
                    <a:gd name="T20" fmla="*/ 21 w 28"/>
                    <a:gd name="T21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29">
                      <a:moveTo>
                        <a:pt x="21" y="7"/>
                      </a:moveTo>
                      <a:cubicBezTo>
                        <a:pt x="18" y="6"/>
                        <a:pt x="16" y="5"/>
                        <a:pt x="14" y="4"/>
                      </a:cubicBezTo>
                      <a:cubicBezTo>
                        <a:pt x="12" y="2"/>
                        <a:pt x="9" y="0"/>
                        <a:pt x="6" y="1"/>
                      </a:cubicBezTo>
                      <a:cubicBezTo>
                        <a:pt x="4" y="1"/>
                        <a:pt x="2" y="3"/>
                        <a:pt x="1" y="5"/>
                      </a:cubicBezTo>
                      <a:cubicBezTo>
                        <a:pt x="0" y="10"/>
                        <a:pt x="2" y="15"/>
                        <a:pt x="5" y="19"/>
                      </a:cubicBezTo>
                      <a:cubicBezTo>
                        <a:pt x="7" y="22"/>
                        <a:pt x="10" y="23"/>
                        <a:pt x="13" y="25"/>
                      </a:cubicBezTo>
                      <a:cubicBezTo>
                        <a:pt x="15" y="29"/>
                        <a:pt x="15" y="29"/>
                        <a:pt x="15" y="29"/>
                      </a:cubicBezTo>
                      <a:cubicBezTo>
                        <a:pt x="16" y="28"/>
                        <a:pt x="17" y="26"/>
                        <a:pt x="18" y="24"/>
                      </a:cubicBezTo>
                      <a:cubicBezTo>
                        <a:pt x="19" y="21"/>
                        <a:pt x="21" y="18"/>
                        <a:pt x="23" y="15"/>
                      </a:cubicBezTo>
                      <a:cubicBezTo>
                        <a:pt x="23" y="14"/>
                        <a:pt x="27" y="9"/>
                        <a:pt x="28" y="9"/>
                      </a:cubicBezTo>
                      <a:cubicBezTo>
                        <a:pt x="25" y="9"/>
                        <a:pt x="23" y="8"/>
                        <a:pt x="21" y="7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0" name="Freeform 2915"/>
                <p:cNvSpPr/>
                <p:nvPr/>
              </p:nvSpPr>
              <p:spPr bwMode="auto">
                <a:xfrm>
                  <a:off x="2921000" y="1916113"/>
                  <a:ext cx="217488" cy="17463"/>
                </a:xfrm>
                <a:custGeom>
                  <a:avLst/>
                  <a:gdLst>
                    <a:gd name="T0" fmla="*/ 1 w 61"/>
                    <a:gd name="T1" fmla="*/ 2 h 5"/>
                    <a:gd name="T2" fmla="*/ 29 w 61"/>
                    <a:gd name="T3" fmla="*/ 5 h 5"/>
                    <a:gd name="T4" fmla="*/ 59 w 61"/>
                    <a:gd name="T5" fmla="*/ 4 h 5"/>
                    <a:gd name="T6" fmla="*/ 60 w 61"/>
                    <a:gd name="T7" fmla="*/ 2 h 5"/>
                    <a:gd name="T8" fmla="*/ 52 w 61"/>
                    <a:gd name="T9" fmla="*/ 2 h 5"/>
                    <a:gd name="T10" fmla="*/ 33 w 61"/>
                    <a:gd name="T11" fmla="*/ 3 h 5"/>
                    <a:gd name="T12" fmla="*/ 17 w 61"/>
                    <a:gd name="T13" fmla="*/ 3 h 5"/>
                    <a:gd name="T14" fmla="*/ 2 w 61"/>
                    <a:gd name="T15" fmla="*/ 0 h 5"/>
                    <a:gd name="T16" fmla="*/ 1 w 61"/>
                    <a:gd name="T17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1" h="5">
                      <a:moveTo>
                        <a:pt x="1" y="2"/>
                      </a:moveTo>
                      <a:cubicBezTo>
                        <a:pt x="11" y="4"/>
                        <a:pt x="19" y="5"/>
                        <a:pt x="29" y="5"/>
                      </a:cubicBezTo>
                      <a:cubicBezTo>
                        <a:pt x="39" y="4"/>
                        <a:pt x="49" y="3"/>
                        <a:pt x="59" y="4"/>
                      </a:cubicBezTo>
                      <a:cubicBezTo>
                        <a:pt x="61" y="4"/>
                        <a:pt x="61" y="2"/>
                        <a:pt x="60" y="2"/>
                      </a:cubicBezTo>
                      <a:cubicBezTo>
                        <a:pt x="57" y="1"/>
                        <a:pt x="55" y="1"/>
                        <a:pt x="52" y="2"/>
                      </a:cubicBezTo>
                      <a:cubicBezTo>
                        <a:pt x="46" y="3"/>
                        <a:pt x="39" y="3"/>
                        <a:pt x="33" y="3"/>
                      </a:cubicBezTo>
                      <a:cubicBezTo>
                        <a:pt x="28" y="3"/>
                        <a:pt x="22" y="4"/>
                        <a:pt x="17" y="3"/>
                      </a:cubicBezTo>
                      <a:cubicBezTo>
                        <a:pt x="11" y="3"/>
                        <a:pt x="7" y="0"/>
                        <a:pt x="2" y="0"/>
                      </a:cubicBezTo>
                      <a:cubicBezTo>
                        <a:pt x="0" y="0"/>
                        <a:pt x="0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1" name="Freeform 2916"/>
                <p:cNvSpPr/>
                <p:nvPr/>
              </p:nvSpPr>
              <p:spPr bwMode="auto">
                <a:xfrm>
                  <a:off x="2921000" y="1936751"/>
                  <a:ext cx="225425" cy="22225"/>
                </a:xfrm>
                <a:custGeom>
                  <a:avLst/>
                  <a:gdLst>
                    <a:gd name="T0" fmla="*/ 0 w 63"/>
                    <a:gd name="T1" fmla="*/ 1 h 6"/>
                    <a:gd name="T2" fmla="*/ 8 w 63"/>
                    <a:gd name="T3" fmla="*/ 5 h 6"/>
                    <a:gd name="T4" fmla="*/ 25 w 63"/>
                    <a:gd name="T5" fmla="*/ 5 h 6"/>
                    <a:gd name="T6" fmla="*/ 41 w 63"/>
                    <a:gd name="T7" fmla="*/ 6 h 6"/>
                    <a:gd name="T8" fmla="*/ 62 w 63"/>
                    <a:gd name="T9" fmla="*/ 4 h 6"/>
                    <a:gd name="T10" fmla="*/ 62 w 63"/>
                    <a:gd name="T11" fmla="*/ 1 h 6"/>
                    <a:gd name="T12" fmla="*/ 61 w 63"/>
                    <a:gd name="T13" fmla="*/ 1 h 6"/>
                    <a:gd name="T14" fmla="*/ 61 w 63"/>
                    <a:gd name="T15" fmla="*/ 4 h 6"/>
                    <a:gd name="T16" fmla="*/ 61 w 63"/>
                    <a:gd name="T17" fmla="*/ 4 h 6"/>
                    <a:gd name="T18" fmla="*/ 61 w 63"/>
                    <a:gd name="T19" fmla="*/ 1 h 6"/>
                    <a:gd name="T20" fmla="*/ 45 w 63"/>
                    <a:gd name="T21" fmla="*/ 5 h 6"/>
                    <a:gd name="T22" fmla="*/ 28 w 63"/>
                    <a:gd name="T23" fmla="*/ 5 h 6"/>
                    <a:gd name="T24" fmla="*/ 12 w 63"/>
                    <a:gd name="T25" fmla="*/ 3 h 6"/>
                    <a:gd name="T26" fmla="*/ 1 w 63"/>
                    <a:gd name="T27" fmla="*/ 1 h 6"/>
                    <a:gd name="T28" fmla="*/ 0 w 63"/>
                    <a:gd name="T2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3" h="6">
                      <a:moveTo>
                        <a:pt x="0" y="1"/>
                      </a:moveTo>
                      <a:cubicBezTo>
                        <a:pt x="2" y="4"/>
                        <a:pt x="5" y="4"/>
                        <a:pt x="8" y="5"/>
                      </a:cubicBezTo>
                      <a:cubicBezTo>
                        <a:pt x="14" y="6"/>
                        <a:pt x="20" y="5"/>
                        <a:pt x="25" y="5"/>
                      </a:cubicBezTo>
                      <a:cubicBezTo>
                        <a:pt x="30" y="5"/>
                        <a:pt x="36" y="6"/>
                        <a:pt x="41" y="6"/>
                      </a:cubicBezTo>
                      <a:cubicBezTo>
                        <a:pt x="48" y="5"/>
                        <a:pt x="55" y="4"/>
                        <a:pt x="62" y="4"/>
                      </a:cubicBezTo>
                      <a:cubicBezTo>
                        <a:pt x="63" y="3"/>
                        <a:pt x="63" y="1"/>
                        <a:pt x="62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60" y="1"/>
                        <a:pt x="59" y="4"/>
                        <a:pt x="61" y="4"/>
                      </a:cubicBezTo>
                      <a:cubicBezTo>
                        <a:pt x="61" y="4"/>
                        <a:pt x="61" y="4"/>
                        <a:pt x="61" y="4"/>
                      </a:cubicBezTo>
                      <a:cubicBezTo>
                        <a:pt x="61" y="3"/>
                        <a:pt x="61" y="2"/>
                        <a:pt x="61" y="1"/>
                      </a:cubicBezTo>
                      <a:cubicBezTo>
                        <a:pt x="56" y="2"/>
                        <a:pt x="50" y="3"/>
                        <a:pt x="45" y="5"/>
                      </a:cubicBezTo>
                      <a:cubicBezTo>
                        <a:pt x="39" y="6"/>
                        <a:pt x="33" y="5"/>
                        <a:pt x="28" y="5"/>
                      </a:cubicBezTo>
                      <a:cubicBezTo>
                        <a:pt x="22" y="4"/>
                        <a:pt x="17" y="4"/>
                        <a:pt x="12" y="3"/>
                      </a:cubicBezTo>
                      <a:cubicBezTo>
                        <a:pt x="8" y="2"/>
                        <a:pt x="4" y="0"/>
                        <a:pt x="1" y="1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2" name="Freeform 2917"/>
                <p:cNvSpPr/>
                <p:nvPr/>
              </p:nvSpPr>
              <p:spPr bwMode="auto">
                <a:xfrm>
                  <a:off x="2911475" y="1965326"/>
                  <a:ext cx="244475" cy="25400"/>
                </a:xfrm>
                <a:custGeom>
                  <a:avLst/>
                  <a:gdLst>
                    <a:gd name="T0" fmla="*/ 2 w 69"/>
                    <a:gd name="T1" fmla="*/ 3 h 7"/>
                    <a:gd name="T2" fmla="*/ 2 w 69"/>
                    <a:gd name="T3" fmla="*/ 3 h 7"/>
                    <a:gd name="T4" fmla="*/ 3 w 69"/>
                    <a:gd name="T5" fmla="*/ 1 h 7"/>
                    <a:gd name="T6" fmla="*/ 2 w 69"/>
                    <a:gd name="T7" fmla="*/ 1 h 7"/>
                    <a:gd name="T8" fmla="*/ 1 w 69"/>
                    <a:gd name="T9" fmla="*/ 3 h 7"/>
                    <a:gd name="T10" fmla="*/ 4 w 69"/>
                    <a:gd name="T11" fmla="*/ 4 h 7"/>
                    <a:gd name="T12" fmla="*/ 13 w 69"/>
                    <a:gd name="T13" fmla="*/ 5 h 7"/>
                    <a:gd name="T14" fmla="*/ 32 w 69"/>
                    <a:gd name="T15" fmla="*/ 6 h 7"/>
                    <a:gd name="T16" fmla="*/ 67 w 69"/>
                    <a:gd name="T17" fmla="*/ 4 h 7"/>
                    <a:gd name="T18" fmla="*/ 68 w 69"/>
                    <a:gd name="T19" fmla="*/ 2 h 7"/>
                    <a:gd name="T20" fmla="*/ 68 w 69"/>
                    <a:gd name="T21" fmla="*/ 2 h 7"/>
                    <a:gd name="T22" fmla="*/ 66 w 69"/>
                    <a:gd name="T23" fmla="*/ 3 h 7"/>
                    <a:gd name="T24" fmla="*/ 66 w 69"/>
                    <a:gd name="T25" fmla="*/ 3 h 7"/>
                    <a:gd name="T26" fmla="*/ 67 w 69"/>
                    <a:gd name="T27" fmla="*/ 2 h 7"/>
                    <a:gd name="T28" fmla="*/ 34 w 69"/>
                    <a:gd name="T29" fmla="*/ 5 h 7"/>
                    <a:gd name="T30" fmla="*/ 19 w 69"/>
                    <a:gd name="T31" fmla="*/ 5 h 7"/>
                    <a:gd name="T32" fmla="*/ 9 w 69"/>
                    <a:gd name="T33" fmla="*/ 2 h 7"/>
                    <a:gd name="T34" fmla="*/ 2 w 69"/>
                    <a:gd name="T35" fmla="*/ 1 h 7"/>
                    <a:gd name="T36" fmla="*/ 1 w 69"/>
                    <a:gd name="T37" fmla="*/ 3 h 7"/>
                    <a:gd name="T38" fmla="*/ 2 w 69"/>
                    <a:gd name="T39" fmla="*/ 3 h 7"/>
                    <a:gd name="T40" fmla="*/ 2 w 69"/>
                    <a:gd name="T41" fmla="*/ 1 h 7"/>
                    <a:gd name="T42" fmla="*/ 2 w 69"/>
                    <a:gd name="T43" fmla="*/ 1 h 7"/>
                    <a:gd name="T44" fmla="*/ 2 w 69"/>
                    <a:gd name="T45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9" h="7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2" y="4"/>
                        <a:pt x="2" y="4"/>
                        <a:pt x="4" y="4"/>
                      </a:cubicBezTo>
                      <a:cubicBezTo>
                        <a:pt x="7" y="3"/>
                        <a:pt x="10" y="4"/>
                        <a:pt x="13" y="5"/>
                      </a:cubicBezTo>
                      <a:cubicBezTo>
                        <a:pt x="19" y="6"/>
                        <a:pt x="26" y="5"/>
                        <a:pt x="32" y="6"/>
                      </a:cubicBezTo>
                      <a:cubicBezTo>
                        <a:pt x="44" y="6"/>
                        <a:pt x="56" y="7"/>
                        <a:pt x="67" y="4"/>
                      </a:cubicBezTo>
                      <a:cubicBezTo>
                        <a:pt x="68" y="3"/>
                        <a:pt x="69" y="3"/>
                        <a:pt x="68" y="2"/>
                      </a:cubicBezTo>
                      <a:cubicBezTo>
                        <a:pt x="68" y="2"/>
                        <a:pt x="68" y="2"/>
                        <a:pt x="68" y="2"/>
                      </a:cubicBezTo>
                      <a:cubicBezTo>
                        <a:pt x="67" y="1"/>
                        <a:pt x="66" y="2"/>
                        <a:pt x="66" y="3"/>
                      </a:cubicBezTo>
                      <a:cubicBezTo>
                        <a:pt x="66" y="3"/>
                        <a:pt x="66" y="3"/>
                        <a:pt x="66" y="3"/>
                      </a:cubicBezTo>
                      <a:cubicBezTo>
                        <a:pt x="67" y="2"/>
                        <a:pt x="67" y="2"/>
                        <a:pt x="67" y="2"/>
                      </a:cubicBezTo>
                      <a:cubicBezTo>
                        <a:pt x="56" y="2"/>
                        <a:pt x="45" y="5"/>
                        <a:pt x="34" y="5"/>
                      </a:cubicBezTo>
                      <a:cubicBezTo>
                        <a:pt x="29" y="5"/>
                        <a:pt x="24" y="5"/>
                        <a:pt x="19" y="5"/>
                      </a:cubicBezTo>
                      <a:cubicBezTo>
                        <a:pt x="16" y="5"/>
                        <a:pt x="12" y="4"/>
                        <a:pt x="9" y="2"/>
                      </a:cubicBezTo>
                      <a:cubicBezTo>
                        <a:pt x="7" y="1"/>
                        <a:pt x="4" y="2"/>
                        <a:pt x="2" y="1"/>
                      </a:cubicBezTo>
                      <a:cubicBezTo>
                        <a:pt x="1" y="0"/>
                        <a:pt x="0" y="2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3" name="Freeform 2918"/>
                <p:cNvSpPr/>
                <p:nvPr/>
              </p:nvSpPr>
              <p:spPr bwMode="auto">
                <a:xfrm>
                  <a:off x="2903538" y="1990726"/>
                  <a:ext cx="260350" cy="25400"/>
                </a:xfrm>
                <a:custGeom>
                  <a:avLst/>
                  <a:gdLst>
                    <a:gd name="T0" fmla="*/ 2 w 73"/>
                    <a:gd name="T1" fmla="*/ 3 h 7"/>
                    <a:gd name="T2" fmla="*/ 2 w 73"/>
                    <a:gd name="T3" fmla="*/ 3 h 7"/>
                    <a:gd name="T4" fmla="*/ 3 w 73"/>
                    <a:gd name="T5" fmla="*/ 1 h 7"/>
                    <a:gd name="T6" fmla="*/ 2 w 73"/>
                    <a:gd name="T7" fmla="*/ 1 h 7"/>
                    <a:gd name="T8" fmla="*/ 1 w 73"/>
                    <a:gd name="T9" fmla="*/ 3 h 7"/>
                    <a:gd name="T10" fmla="*/ 16 w 73"/>
                    <a:gd name="T11" fmla="*/ 6 h 7"/>
                    <a:gd name="T12" fmla="*/ 35 w 73"/>
                    <a:gd name="T13" fmla="*/ 7 h 7"/>
                    <a:gd name="T14" fmla="*/ 52 w 73"/>
                    <a:gd name="T15" fmla="*/ 6 h 7"/>
                    <a:gd name="T16" fmla="*/ 61 w 73"/>
                    <a:gd name="T17" fmla="*/ 5 h 7"/>
                    <a:gd name="T18" fmla="*/ 72 w 73"/>
                    <a:gd name="T19" fmla="*/ 4 h 7"/>
                    <a:gd name="T20" fmla="*/ 73 w 73"/>
                    <a:gd name="T21" fmla="*/ 2 h 7"/>
                    <a:gd name="T22" fmla="*/ 73 w 73"/>
                    <a:gd name="T23" fmla="*/ 2 h 7"/>
                    <a:gd name="T24" fmla="*/ 71 w 73"/>
                    <a:gd name="T25" fmla="*/ 3 h 7"/>
                    <a:gd name="T26" fmla="*/ 71 w 73"/>
                    <a:gd name="T27" fmla="*/ 3 h 7"/>
                    <a:gd name="T28" fmla="*/ 71 w 73"/>
                    <a:gd name="T29" fmla="*/ 2 h 7"/>
                    <a:gd name="T30" fmla="*/ 64 w 73"/>
                    <a:gd name="T31" fmla="*/ 3 h 7"/>
                    <a:gd name="T32" fmla="*/ 55 w 73"/>
                    <a:gd name="T33" fmla="*/ 4 h 7"/>
                    <a:gd name="T34" fmla="*/ 39 w 73"/>
                    <a:gd name="T35" fmla="*/ 5 h 7"/>
                    <a:gd name="T36" fmla="*/ 20 w 73"/>
                    <a:gd name="T37" fmla="*/ 5 h 7"/>
                    <a:gd name="T38" fmla="*/ 2 w 73"/>
                    <a:gd name="T39" fmla="*/ 1 h 7"/>
                    <a:gd name="T40" fmla="*/ 1 w 73"/>
                    <a:gd name="T41" fmla="*/ 3 h 7"/>
                    <a:gd name="T42" fmla="*/ 2 w 73"/>
                    <a:gd name="T43" fmla="*/ 3 h 7"/>
                    <a:gd name="T44" fmla="*/ 2 w 73"/>
                    <a:gd name="T45" fmla="*/ 1 h 7"/>
                    <a:gd name="T46" fmla="*/ 2 w 73"/>
                    <a:gd name="T47" fmla="*/ 1 h 7"/>
                    <a:gd name="T48" fmla="*/ 2 w 73"/>
                    <a:gd name="T4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3" h="7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1" y="2"/>
                        <a:pt x="1" y="3"/>
                      </a:cubicBezTo>
                      <a:cubicBezTo>
                        <a:pt x="5" y="5"/>
                        <a:pt x="11" y="5"/>
                        <a:pt x="16" y="6"/>
                      </a:cubicBezTo>
                      <a:cubicBezTo>
                        <a:pt x="22" y="7"/>
                        <a:pt x="29" y="7"/>
                        <a:pt x="35" y="7"/>
                      </a:cubicBezTo>
                      <a:cubicBezTo>
                        <a:pt x="41" y="7"/>
                        <a:pt x="46" y="7"/>
                        <a:pt x="52" y="6"/>
                      </a:cubicBezTo>
                      <a:cubicBezTo>
                        <a:pt x="55" y="6"/>
                        <a:pt x="58" y="6"/>
                        <a:pt x="61" y="5"/>
                      </a:cubicBezTo>
                      <a:cubicBezTo>
                        <a:pt x="64" y="5"/>
                        <a:pt x="69" y="3"/>
                        <a:pt x="72" y="4"/>
                      </a:cubicBezTo>
                      <a:cubicBezTo>
                        <a:pt x="73" y="4"/>
                        <a:pt x="73" y="3"/>
                        <a:pt x="73" y="2"/>
                      </a:cubicBezTo>
                      <a:cubicBezTo>
                        <a:pt x="73" y="2"/>
                        <a:pt x="73" y="2"/>
                        <a:pt x="73" y="2"/>
                      </a:cubicBezTo>
                      <a:cubicBezTo>
                        <a:pt x="72" y="0"/>
                        <a:pt x="70" y="2"/>
                        <a:pt x="71" y="3"/>
                      </a:cubicBezTo>
                      <a:cubicBezTo>
                        <a:pt x="71" y="3"/>
                        <a:pt x="71" y="3"/>
                        <a:pt x="71" y="3"/>
                      </a:cubicBezTo>
                      <a:cubicBezTo>
                        <a:pt x="71" y="3"/>
                        <a:pt x="71" y="2"/>
                        <a:pt x="71" y="2"/>
                      </a:cubicBezTo>
                      <a:cubicBezTo>
                        <a:pt x="69" y="3"/>
                        <a:pt x="66" y="3"/>
                        <a:pt x="64" y="3"/>
                      </a:cubicBezTo>
                      <a:cubicBezTo>
                        <a:pt x="61" y="3"/>
                        <a:pt x="58" y="4"/>
                        <a:pt x="55" y="4"/>
                      </a:cubicBezTo>
                      <a:cubicBezTo>
                        <a:pt x="50" y="5"/>
                        <a:pt x="44" y="5"/>
                        <a:pt x="39" y="5"/>
                      </a:cubicBezTo>
                      <a:cubicBezTo>
                        <a:pt x="32" y="6"/>
                        <a:pt x="26" y="6"/>
                        <a:pt x="20" y="5"/>
                      </a:cubicBezTo>
                      <a:cubicBezTo>
                        <a:pt x="14" y="5"/>
                        <a:pt x="8" y="2"/>
                        <a:pt x="2" y="1"/>
                      </a:cubicBezTo>
                      <a:cubicBezTo>
                        <a:pt x="1" y="0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0" y="1"/>
                        <a:pt x="1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4" name="Freeform 2919"/>
                <p:cNvSpPr/>
                <p:nvPr/>
              </p:nvSpPr>
              <p:spPr bwMode="auto">
                <a:xfrm>
                  <a:off x="2892425" y="2011363"/>
                  <a:ext cx="282575" cy="39688"/>
                </a:xfrm>
                <a:custGeom>
                  <a:avLst/>
                  <a:gdLst>
                    <a:gd name="T0" fmla="*/ 1 w 79"/>
                    <a:gd name="T1" fmla="*/ 2 h 11"/>
                    <a:gd name="T2" fmla="*/ 8 w 79"/>
                    <a:gd name="T3" fmla="*/ 5 h 11"/>
                    <a:gd name="T4" fmla="*/ 16 w 79"/>
                    <a:gd name="T5" fmla="*/ 7 h 11"/>
                    <a:gd name="T6" fmla="*/ 37 w 79"/>
                    <a:gd name="T7" fmla="*/ 10 h 11"/>
                    <a:gd name="T8" fmla="*/ 77 w 79"/>
                    <a:gd name="T9" fmla="*/ 4 h 11"/>
                    <a:gd name="T10" fmla="*/ 77 w 79"/>
                    <a:gd name="T11" fmla="*/ 2 h 11"/>
                    <a:gd name="T12" fmla="*/ 59 w 79"/>
                    <a:gd name="T13" fmla="*/ 8 h 11"/>
                    <a:gd name="T14" fmla="*/ 37 w 79"/>
                    <a:gd name="T15" fmla="*/ 9 h 11"/>
                    <a:gd name="T16" fmla="*/ 18 w 79"/>
                    <a:gd name="T17" fmla="*/ 6 h 11"/>
                    <a:gd name="T18" fmla="*/ 10 w 79"/>
                    <a:gd name="T19" fmla="*/ 4 h 11"/>
                    <a:gd name="T20" fmla="*/ 2 w 79"/>
                    <a:gd name="T21" fmla="*/ 1 h 11"/>
                    <a:gd name="T22" fmla="*/ 1 w 79"/>
                    <a:gd name="T23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9" h="11">
                      <a:moveTo>
                        <a:pt x="1" y="2"/>
                      </a:moveTo>
                      <a:cubicBezTo>
                        <a:pt x="3" y="4"/>
                        <a:pt x="5" y="4"/>
                        <a:pt x="8" y="5"/>
                      </a:cubicBezTo>
                      <a:cubicBezTo>
                        <a:pt x="10" y="5"/>
                        <a:pt x="13" y="6"/>
                        <a:pt x="16" y="7"/>
                      </a:cubicBezTo>
                      <a:cubicBezTo>
                        <a:pt x="23" y="8"/>
                        <a:pt x="30" y="10"/>
                        <a:pt x="37" y="10"/>
                      </a:cubicBezTo>
                      <a:cubicBezTo>
                        <a:pt x="51" y="11"/>
                        <a:pt x="64" y="8"/>
                        <a:pt x="77" y="4"/>
                      </a:cubicBezTo>
                      <a:cubicBezTo>
                        <a:pt x="79" y="4"/>
                        <a:pt x="78" y="2"/>
                        <a:pt x="77" y="2"/>
                      </a:cubicBezTo>
                      <a:cubicBezTo>
                        <a:pt x="71" y="4"/>
                        <a:pt x="65" y="7"/>
                        <a:pt x="59" y="8"/>
                      </a:cubicBezTo>
                      <a:cubicBezTo>
                        <a:pt x="52" y="9"/>
                        <a:pt x="44" y="9"/>
                        <a:pt x="37" y="9"/>
                      </a:cubicBezTo>
                      <a:cubicBezTo>
                        <a:pt x="31" y="9"/>
                        <a:pt x="24" y="7"/>
                        <a:pt x="18" y="6"/>
                      </a:cubicBezTo>
                      <a:cubicBezTo>
                        <a:pt x="15" y="6"/>
                        <a:pt x="12" y="5"/>
                        <a:pt x="10" y="4"/>
                      </a:cubicBezTo>
                      <a:cubicBezTo>
                        <a:pt x="7" y="4"/>
                        <a:pt x="4" y="2"/>
                        <a:pt x="2" y="1"/>
                      </a:cubicBezTo>
                      <a:cubicBezTo>
                        <a:pt x="1" y="0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5" name="Freeform 2920"/>
                <p:cNvSpPr/>
                <p:nvPr/>
              </p:nvSpPr>
              <p:spPr bwMode="auto">
                <a:xfrm>
                  <a:off x="2943225" y="1858963"/>
                  <a:ext cx="177800" cy="23813"/>
                </a:xfrm>
                <a:custGeom>
                  <a:avLst/>
                  <a:gdLst>
                    <a:gd name="T0" fmla="*/ 0 w 50"/>
                    <a:gd name="T1" fmla="*/ 1 h 7"/>
                    <a:gd name="T2" fmla="*/ 6 w 50"/>
                    <a:gd name="T3" fmla="*/ 4 h 7"/>
                    <a:gd name="T4" fmla="*/ 19 w 50"/>
                    <a:gd name="T5" fmla="*/ 6 h 7"/>
                    <a:gd name="T6" fmla="*/ 48 w 50"/>
                    <a:gd name="T7" fmla="*/ 5 h 7"/>
                    <a:gd name="T8" fmla="*/ 47 w 50"/>
                    <a:gd name="T9" fmla="*/ 2 h 7"/>
                    <a:gd name="T10" fmla="*/ 38 w 50"/>
                    <a:gd name="T11" fmla="*/ 5 h 7"/>
                    <a:gd name="T12" fmla="*/ 23 w 50"/>
                    <a:gd name="T13" fmla="*/ 5 h 7"/>
                    <a:gd name="T14" fmla="*/ 12 w 50"/>
                    <a:gd name="T15" fmla="*/ 4 h 7"/>
                    <a:gd name="T16" fmla="*/ 5 w 50"/>
                    <a:gd name="T17" fmla="*/ 2 h 7"/>
                    <a:gd name="T18" fmla="*/ 1 w 50"/>
                    <a:gd name="T19" fmla="*/ 0 h 7"/>
                    <a:gd name="T20" fmla="*/ 0 w 50"/>
                    <a:gd name="T2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7">
                      <a:moveTo>
                        <a:pt x="0" y="1"/>
                      </a:moveTo>
                      <a:cubicBezTo>
                        <a:pt x="1" y="3"/>
                        <a:pt x="3" y="4"/>
                        <a:pt x="6" y="4"/>
                      </a:cubicBezTo>
                      <a:cubicBezTo>
                        <a:pt x="10" y="6"/>
                        <a:pt x="14" y="6"/>
                        <a:pt x="19" y="6"/>
                      </a:cubicBezTo>
                      <a:cubicBezTo>
                        <a:pt x="28" y="7"/>
                        <a:pt x="38" y="6"/>
                        <a:pt x="48" y="5"/>
                      </a:cubicBezTo>
                      <a:cubicBezTo>
                        <a:pt x="50" y="4"/>
                        <a:pt x="49" y="2"/>
                        <a:pt x="47" y="2"/>
                      </a:cubicBezTo>
                      <a:cubicBezTo>
                        <a:pt x="44" y="3"/>
                        <a:pt x="41" y="5"/>
                        <a:pt x="38" y="5"/>
                      </a:cubicBezTo>
                      <a:cubicBezTo>
                        <a:pt x="33" y="6"/>
                        <a:pt x="28" y="6"/>
                        <a:pt x="23" y="5"/>
                      </a:cubicBezTo>
                      <a:cubicBezTo>
                        <a:pt x="19" y="5"/>
                        <a:pt x="15" y="5"/>
                        <a:pt x="12" y="4"/>
                      </a:cubicBezTo>
                      <a:cubicBezTo>
                        <a:pt x="9" y="3"/>
                        <a:pt x="7" y="3"/>
                        <a:pt x="5" y="2"/>
                      </a:cubicBezTo>
                      <a:cubicBezTo>
                        <a:pt x="6" y="3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6" name="Freeform 2921"/>
                <p:cNvSpPr/>
                <p:nvPr/>
              </p:nvSpPr>
              <p:spPr bwMode="auto">
                <a:xfrm>
                  <a:off x="2928938" y="1882776"/>
                  <a:ext cx="195263" cy="22225"/>
                </a:xfrm>
                <a:custGeom>
                  <a:avLst/>
                  <a:gdLst>
                    <a:gd name="T0" fmla="*/ 1 w 55"/>
                    <a:gd name="T1" fmla="*/ 2 h 6"/>
                    <a:gd name="T2" fmla="*/ 11 w 55"/>
                    <a:gd name="T3" fmla="*/ 5 h 6"/>
                    <a:gd name="T4" fmla="*/ 25 w 55"/>
                    <a:gd name="T5" fmla="*/ 6 h 6"/>
                    <a:gd name="T6" fmla="*/ 40 w 55"/>
                    <a:gd name="T7" fmla="*/ 5 h 6"/>
                    <a:gd name="T8" fmla="*/ 54 w 55"/>
                    <a:gd name="T9" fmla="*/ 3 h 6"/>
                    <a:gd name="T10" fmla="*/ 52 w 55"/>
                    <a:gd name="T11" fmla="*/ 1 h 6"/>
                    <a:gd name="T12" fmla="*/ 42 w 55"/>
                    <a:gd name="T13" fmla="*/ 4 h 6"/>
                    <a:gd name="T14" fmla="*/ 27 w 55"/>
                    <a:gd name="T15" fmla="*/ 5 h 6"/>
                    <a:gd name="T16" fmla="*/ 2 w 55"/>
                    <a:gd name="T17" fmla="*/ 0 h 6"/>
                    <a:gd name="T18" fmla="*/ 1 w 55"/>
                    <a:gd name="T1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5" h="6">
                      <a:moveTo>
                        <a:pt x="1" y="2"/>
                      </a:moveTo>
                      <a:cubicBezTo>
                        <a:pt x="3" y="4"/>
                        <a:pt x="7" y="4"/>
                        <a:pt x="11" y="5"/>
                      </a:cubicBezTo>
                      <a:cubicBezTo>
                        <a:pt x="15" y="6"/>
                        <a:pt x="20" y="6"/>
                        <a:pt x="25" y="6"/>
                      </a:cubicBezTo>
                      <a:cubicBezTo>
                        <a:pt x="30" y="6"/>
                        <a:pt x="35" y="6"/>
                        <a:pt x="40" y="5"/>
                      </a:cubicBezTo>
                      <a:cubicBezTo>
                        <a:pt x="44" y="5"/>
                        <a:pt x="49" y="5"/>
                        <a:pt x="54" y="3"/>
                      </a:cubicBezTo>
                      <a:cubicBezTo>
                        <a:pt x="55" y="3"/>
                        <a:pt x="54" y="0"/>
                        <a:pt x="52" y="1"/>
                      </a:cubicBezTo>
                      <a:cubicBezTo>
                        <a:pt x="50" y="3"/>
                        <a:pt x="45" y="4"/>
                        <a:pt x="42" y="4"/>
                      </a:cubicBezTo>
                      <a:cubicBezTo>
                        <a:pt x="37" y="5"/>
                        <a:pt x="32" y="5"/>
                        <a:pt x="27" y="5"/>
                      </a:cubicBezTo>
                      <a:cubicBezTo>
                        <a:pt x="19" y="5"/>
                        <a:pt x="9" y="5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7" name="Freeform 2922"/>
                <p:cNvSpPr/>
                <p:nvPr/>
              </p:nvSpPr>
              <p:spPr bwMode="auto">
                <a:xfrm>
                  <a:off x="2954338" y="1819276"/>
                  <a:ext cx="158750" cy="53975"/>
                </a:xfrm>
                <a:custGeom>
                  <a:avLst/>
                  <a:gdLst>
                    <a:gd name="T0" fmla="*/ 6 w 45"/>
                    <a:gd name="T1" fmla="*/ 2 h 15"/>
                    <a:gd name="T2" fmla="*/ 30 w 45"/>
                    <a:gd name="T3" fmla="*/ 7 h 15"/>
                    <a:gd name="T4" fmla="*/ 39 w 45"/>
                    <a:gd name="T5" fmla="*/ 3 h 15"/>
                    <a:gd name="T6" fmla="*/ 42 w 45"/>
                    <a:gd name="T7" fmla="*/ 6 h 15"/>
                    <a:gd name="T8" fmla="*/ 43 w 45"/>
                    <a:gd name="T9" fmla="*/ 7 h 15"/>
                    <a:gd name="T10" fmla="*/ 42 w 45"/>
                    <a:gd name="T11" fmla="*/ 8 h 15"/>
                    <a:gd name="T12" fmla="*/ 34 w 45"/>
                    <a:gd name="T13" fmla="*/ 12 h 15"/>
                    <a:gd name="T14" fmla="*/ 16 w 45"/>
                    <a:gd name="T15" fmla="*/ 12 h 15"/>
                    <a:gd name="T16" fmla="*/ 2 w 45"/>
                    <a:gd name="T17" fmla="*/ 4 h 15"/>
                    <a:gd name="T18" fmla="*/ 6 w 45"/>
                    <a:gd name="T19" fmla="*/ 2 h 15"/>
                    <a:gd name="T20" fmla="*/ 5 w 45"/>
                    <a:gd name="T21" fmla="*/ 1 h 15"/>
                    <a:gd name="T22" fmla="*/ 1 w 45"/>
                    <a:gd name="T23" fmla="*/ 0 h 15"/>
                    <a:gd name="T24" fmla="*/ 0 w 45"/>
                    <a:gd name="T25" fmla="*/ 0 h 15"/>
                    <a:gd name="T26" fmla="*/ 0 w 45"/>
                    <a:gd name="T27" fmla="*/ 1 h 15"/>
                    <a:gd name="T28" fmla="*/ 0 w 45"/>
                    <a:gd name="T29" fmla="*/ 1 h 15"/>
                    <a:gd name="T30" fmla="*/ 4 w 45"/>
                    <a:gd name="T31" fmla="*/ 9 h 15"/>
                    <a:gd name="T32" fmla="*/ 16 w 45"/>
                    <a:gd name="T33" fmla="*/ 13 h 15"/>
                    <a:gd name="T34" fmla="*/ 33 w 45"/>
                    <a:gd name="T35" fmla="*/ 13 h 15"/>
                    <a:gd name="T36" fmla="*/ 45 w 45"/>
                    <a:gd name="T37" fmla="*/ 7 h 15"/>
                    <a:gd name="T38" fmla="*/ 45 w 45"/>
                    <a:gd name="T39" fmla="*/ 7 h 15"/>
                    <a:gd name="T40" fmla="*/ 40 w 45"/>
                    <a:gd name="T41" fmla="*/ 2 h 15"/>
                    <a:gd name="T42" fmla="*/ 39 w 45"/>
                    <a:gd name="T43" fmla="*/ 2 h 15"/>
                    <a:gd name="T44" fmla="*/ 20 w 45"/>
                    <a:gd name="T45" fmla="*/ 7 h 15"/>
                    <a:gd name="T46" fmla="*/ 9 w 45"/>
                    <a:gd name="T47" fmla="*/ 2 h 15"/>
                    <a:gd name="T48" fmla="*/ 7 w 45"/>
                    <a:gd name="T49" fmla="*/ 0 h 15"/>
                    <a:gd name="T50" fmla="*/ 6 w 45"/>
                    <a:gd name="T51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5" h="15">
                      <a:moveTo>
                        <a:pt x="6" y="2"/>
                      </a:moveTo>
                      <a:cubicBezTo>
                        <a:pt x="14" y="6"/>
                        <a:pt x="21" y="8"/>
                        <a:pt x="30" y="7"/>
                      </a:cubicBezTo>
                      <a:cubicBezTo>
                        <a:pt x="33" y="7"/>
                        <a:pt x="36" y="6"/>
                        <a:pt x="39" y="3"/>
                      </a:cubicBezTo>
                      <a:cubicBezTo>
                        <a:pt x="39" y="3"/>
                        <a:pt x="41" y="6"/>
                        <a:pt x="42" y="6"/>
                      </a:cubicBezTo>
                      <a:cubicBezTo>
                        <a:pt x="44" y="7"/>
                        <a:pt x="44" y="7"/>
                        <a:pt x="43" y="7"/>
                      </a:cubicBezTo>
                      <a:cubicBezTo>
                        <a:pt x="43" y="7"/>
                        <a:pt x="42" y="8"/>
                        <a:pt x="42" y="8"/>
                      </a:cubicBezTo>
                      <a:cubicBezTo>
                        <a:pt x="40" y="10"/>
                        <a:pt x="37" y="12"/>
                        <a:pt x="34" y="12"/>
                      </a:cubicBezTo>
                      <a:cubicBezTo>
                        <a:pt x="28" y="14"/>
                        <a:pt x="22" y="13"/>
                        <a:pt x="16" y="12"/>
                      </a:cubicBezTo>
                      <a:cubicBezTo>
                        <a:pt x="10" y="12"/>
                        <a:pt x="4" y="9"/>
                        <a:pt x="2" y="4"/>
                      </a:cubicBezTo>
                      <a:cubicBezTo>
                        <a:pt x="1" y="2"/>
                        <a:pt x="3" y="3"/>
                        <a:pt x="6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2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4"/>
                        <a:pt x="2" y="6"/>
                        <a:pt x="4" y="9"/>
                      </a:cubicBezTo>
                      <a:cubicBezTo>
                        <a:pt x="7" y="12"/>
                        <a:pt x="12" y="12"/>
                        <a:pt x="16" y="13"/>
                      </a:cubicBezTo>
                      <a:cubicBezTo>
                        <a:pt x="22" y="14"/>
                        <a:pt x="27" y="15"/>
                        <a:pt x="33" y="13"/>
                      </a:cubicBezTo>
                      <a:cubicBezTo>
                        <a:pt x="37" y="12"/>
                        <a:pt x="43" y="11"/>
                        <a:pt x="45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3" y="5"/>
                        <a:pt x="42" y="3"/>
                        <a:pt x="40" y="2"/>
                      </a:cubicBezTo>
                      <a:cubicBezTo>
                        <a:pt x="39" y="2"/>
                        <a:pt x="39" y="2"/>
                        <a:pt x="39" y="2"/>
                      </a:cubicBezTo>
                      <a:cubicBezTo>
                        <a:pt x="34" y="8"/>
                        <a:pt x="27" y="7"/>
                        <a:pt x="20" y="7"/>
                      </a:cubicBezTo>
                      <a:cubicBezTo>
                        <a:pt x="16" y="6"/>
                        <a:pt x="11" y="5"/>
                        <a:pt x="9" y="2"/>
                      </a:cubicBezTo>
                      <a:cubicBezTo>
                        <a:pt x="8" y="1"/>
                        <a:pt x="8" y="1"/>
                        <a:pt x="7" y="0"/>
                      </a:cubicBezTo>
                      <a:cubicBezTo>
                        <a:pt x="6" y="0"/>
                        <a:pt x="5" y="1"/>
                        <a:pt x="6" y="2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8" name="Freeform 2923"/>
                <p:cNvSpPr/>
                <p:nvPr/>
              </p:nvSpPr>
              <p:spPr bwMode="auto">
                <a:xfrm>
                  <a:off x="2878138" y="1858963"/>
                  <a:ext cx="314325" cy="223838"/>
                </a:xfrm>
                <a:custGeom>
                  <a:avLst/>
                  <a:gdLst>
                    <a:gd name="T0" fmla="*/ 18 w 88"/>
                    <a:gd name="T1" fmla="*/ 1 h 63"/>
                    <a:gd name="T2" fmla="*/ 14 w 88"/>
                    <a:gd name="T3" fmla="*/ 8 h 63"/>
                    <a:gd name="T4" fmla="*/ 12 w 88"/>
                    <a:gd name="T5" fmla="*/ 21 h 63"/>
                    <a:gd name="T6" fmla="*/ 8 w 88"/>
                    <a:gd name="T7" fmla="*/ 36 h 63"/>
                    <a:gd name="T8" fmla="*/ 0 w 88"/>
                    <a:gd name="T9" fmla="*/ 48 h 63"/>
                    <a:gd name="T10" fmla="*/ 0 w 88"/>
                    <a:gd name="T11" fmla="*/ 49 h 63"/>
                    <a:gd name="T12" fmla="*/ 40 w 88"/>
                    <a:gd name="T13" fmla="*/ 60 h 63"/>
                    <a:gd name="T14" fmla="*/ 88 w 88"/>
                    <a:gd name="T15" fmla="*/ 50 h 63"/>
                    <a:gd name="T16" fmla="*/ 87 w 88"/>
                    <a:gd name="T17" fmla="*/ 49 h 63"/>
                    <a:gd name="T18" fmla="*/ 87 w 88"/>
                    <a:gd name="T19" fmla="*/ 48 h 63"/>
                    <a:gd name="T20" fmla="*/ 86 w 88"/>
                    <a:gd name="T21" fmla="*/ 50 h 63"/>
                    <a:gd name="T22" fmla="*/ 78 w 88"/>
                    <a:gd name="T23" fmla="*/ 55 h 63"/>
                    <a:gd name="T24" fmla="*/ 70 w 88"/>
                    <a:gd name="T25" fmla="*/ 57 h 63"/>
                    <a:gd name="T26" fmla="*/ 48 w 88"/>
                    <a:gd name="T27" fmla="*/ 58 h 63"/>
                    <a:gd name="T28" fmla="*/ 13 w 88"/>
                    <a:gd name="T29" fmla="*/ 56 h 63"/>
                    <a:gd name="T30" fmla="*/ 3 w 88"/>
                    <a:gd name="T31" fmla="*/ 47 h 63"/>
                    <a:gd name="T32" fmla="*/ 9 w 88"/>
                    <a:gd name="T33" fmla="*/ 35 h 63"/>
                    <a:gd name="T34" fmla="*/ 13 w 88"/>
                    <a:gd name="T35" fmla="*/ 19 h 63"/>
                    <a:gd name="T36" fmla="*/ 19 w 88"/>
                    <a:gd name="T37" fmla="*/ 1 h 63"/>
                    <a:gd name="T38" fmla="*/ 19 w 88"/>
                    <a:gd name="T39" fmla="*/ 0 h 63"/>
                    <a:gd name="T40" fmla="*/ 19 w 88"/>
                    <a:gd name="T41" fmla="*/ 0 h 63"/>
                    <a:gd name="T42" fmla="*/ 18 w 88"/>
                    <a:gd name="T43" fmla="*/ 1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8" h="63">
                      <a:moveTo>
                        <a:pt x="18" y="1"/>
                      </a:moveTo>
                      <a:cubicBezTo>
                        <a:pt x="17" y="0"/>
                        <a:pt x="14" y="8"/>
                        <a:pt x="14" y="8"/>
                      </a:cubicBezTo>
                      <a:cubicBezTo>
                        <a:pt x="13" y="13"/>
                        <a:pt x="13" y="17"/>
                        <a:pt x="12" y="21"/>
                      </a:cubicBezTo>
                      <a:cubicBezTo>
                        <a:pt x="11" y="26"/>
                        <a:pt x="10" y="31"/>
                        <a:pt x="8" y="36"/>
                      </a:cubicBezTo>
                      <a:cubicBezTo>
                        <a:pt x="6" y="41"/>
                        <a:pt x="3" y="44"/>
                        <a:pt x="0" y="48"/>
                      </a:cubicBez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9" y="62"/>
                        <a:pt x="27" y="61"/>
                        <a:pt x="40" y="60"/>
                      </a:cubicBezTo>
                      <a:cubicBezTo>
                        <a:pt x="55" y="59"/>
                        <a:pt x="77" y="63"/>
                        <a:pt x="88" y="50"/>
                      </a:cubicBezTo>
                      <a:cubicBezTo>
                        <a:pt x="88" y="50"/>
                        <a:pt x="88" y="49"/>
                        <a:pt x="87" y="49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86" y="48"/>
                        <a:pt x="85" y="50"/>
                        <a:pt x="86" y="50"/>
                      </a:cubicBezTo>
                      <a:cubicBezTo>
                        <a:pt x="85" y="50"/>
                        <a:pt x="80" y="54"/>
                        <a:pt x="78" y="55"/>
                      </a:cubicBezTo>
                      <a:cubicBezTo>
                        <a:pt x="76" y="56"/>
                        <a:pt x="73" y="57"/>
                        <a:pt x="70" y="57"/>
                      </a:cubicBezTo>
                      <a:cubicBezTo>
                        <a:pt x="63" y="59"/>
                        <a:pt x="56" y="58"/>
                        <a:pt x="48" y="58"/>
                      </a:cubicBezTo>
                      <a:cubicBezTo>
                        <a:pt x="36" y="58"/>
                        <a:pt x="25" y="61"/>
                        <a:pt x="13" y="56"/>
                      </a:cubicBezTo>
                      <a:cubicBezTo>
                        <a:pt x="12" y="56"/>
                        <a:pt x="1" y="49"/>
                        <a:pt x="3" y="47"/>
                      </a:cubicBezTo>
                      <a:cubicBezTo>
                        <a:pt x="6" y="43"/>
                        <a:pt x="8" y="39"/>
                        <a:pt x="9" y="35"/>
                      </a:cubicBezTo>
                      <a:cubicBezTo>
                        <a:pt x="11" y="29"/>
                        <a:pt x="12" y="24"/>
                        <a:pt x="13" y="19"/>
                      </a:cubicBezTo>
                      <a:cubicBezTo>
                        <a:pt x="14" y="12"/>
                        <a:pt x="16" y="7"/>
                        <a:pt x="19" y="1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8" y="0"/>
                        <a:pt x="17" y="1"/>
                        <a:pt x="18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9" name="Freeform 2924"/>
                <p:cNvSpPr/>
                <p:nvPr/>
              </p:nvSpPr>
              <p:spPr bwMode="auto">
                <a:xfrm>
                  <a:off x="3113088" y="1841501"/>
                  <a:ext cx="100013" cy="112713"/>
                </a:xfrm>
                <a:custGeom>
                  <a:avLst/>
                  <a:gdLst>
                    <a:gd name="T0" fmla="*/ 0 w 28"/>
                    <a:gd name="T1" fmla="*/ 1 h 32"/>
                    <a:gd name="T2" fmla="*/ 0 w 28"/>
                    <a:gd name="T3" fmla="*/ 1 h 32"/>
                    <a:gd name="T4" fmla="*/ 1 w 28"/>
                    <a:gd name="T5" fmla="*/ 2 h 32"/>
                    <a:gd name="T6" fmla="*/ 14 w 28"/>
                    <a:gd name="T7" fmla="*/ 6 h 32"/>
                    <a:gd name="T8" fmla="*/ 26 w 28"/>
                    <a:gd name="T9" fmla="*/ 11 h 32"/>
                    <a:gd name="T10" fmla="*/ 26 w 28"/>
                    <a:gd name="T11" fmla="*/ 10 h 32"/>
                    <a:gd name="T12" fmla="*/ 14 w 28"/>
                    <a:gd name="T13" fmla="*/ 30 h 32"/>
                    <a:gd name="T14" fmla="*/ 16 w 28"/>
                    <a:gd name="T15" fmla="*/ 30 h 32"/>
                    <a:gd name="T16" fmla="*/ 4 w 28"/>
                    <a:gd name="T17" fmla="*/ 20 h 32"/>
                    <a:gd name="T18" fmla="*/ 4 w 28"/>
                    <a:gd name="T19" fmla="*/ 22 h 32"/>
                    <a:gd name="T20" fmla="*/ 14 w 28"/>
                    <a:gd name="T21" fmla="*/ 30 h 32"/>
                    <a:gd name="T22" fmla="*/ 16 w 28"/>
                    <a:gd name="T23" fmla="*/ 30 h 32"/>
                    <a:gd name="T24" fmla="*/ 21 w 28"/>
                    <a:gd name="T25" fmla="*/ 18 h 32"/>
                    <a:gd name="T26" fmla="*/ 27 w 28"/>
                    <a:gd name="T27" fmla="*/ 11 h 32"/>
                    <a:gd name="T28" fmla="*/ 27 w 28"/>
                    <a:gd name="T29" fmla="*/ 10 h 32"/>
                    <a:gd name="T30" fmla="*/ 7 w 28"/>
                    <a:gd name="T31" fmla="*/ 1 h 32"/>
                    <a:gd name="T32" fmla="*/ 3 w 28"/>
                    <a:gd name="T33" fmla="*/ 0 h 32"/>
                    <a:gd name="T34" fmla="*/ 1 w 28"/>
                    <a:gd name="T35" fmla="*/ 0 h 32"/>
                    <a:gd name="T36" fmla="*/ 0 w 28"/>
                    <a:gd name="T37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" h="32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5" y="1"/>
                        <a:pt x="10" y="4"/>
                        <a:pt x="14" y="6"/>
                      </a:cubicBezTo>
                      <a:cubicBezTo>
                        <a:pt x="18" y="8"/>
                        <a:pt x="22" y="10"/>
                        <a:pt x="26" y="11"/>
                      </a:cubicBezTo>
                      <a:cubicBezTo>
                        <a:pt x="26" y="11"/>
                        <a:pt x="26" y="11"/>
                        <a:pt x="26" y="10"/>
                      </a:cubicBezTo>
                      <a:cubicBezTo>
                        <a:pt x="20" y="15"/>
                        <a:pt x="18" y="23"/>
                        <a:pt x="14" y="30"/>
                      </a:cubicBezTo>
                      <a:cubicBezTo>
                        <a:pt x="14" y="30"/>
                        <a:pt x="15" y="30"/>
                        <a:pt x="16" y="30"/>
                      </a:cubicBezTo>
                      <a:cubicBezTo>
                        <a:pt x="12" y="26"/>
                        <a:pt x="8" y="23"/>
                        <a:pt x="4" y="20"/>
                      </a:cubicBezTo>
                      <a:cubicBezTo>
                        <a:pt x="3" y="19"/>
                        <a:pt x="2" y="22"/>
                        <a:pt x="4" y="22"/>
                      </a:cubicBezTo>
                      <a:cubicBezTo>
                        <a:pt x="6" y="23"/>
                        <a:pt x="14" y="27"/>
                        <a:pt x="14" y="30"/>
                      </a:cubicBezTo>
                      <a:cubicBezTo>
                        <a:pt x="14" y="32"/>
                        <a:pt x="16" y="32"/>
                        <a:pt x="16" y="30"/>
                      </a:cubicBezTo>
                      <a:cubicBezTo>
                        <a:pt x="16" y="26"/>
                        <a:pt x="18" y="22"/>
                        <a:pt x="21" y="18"/>
                      </a:cubicBezTo>
                      <a:cubicBezTo>
                        <a:pt x="23" y="16"/>
                        <a:pt x="26" y="14"/>
                        <a:pt x="27" y="11"/>
                      </a:cubicBezTo>
                      <a:cubicBezTo>
                        <a:pt x="28" y="11"/>
                        <a:pt x="27" y="10"/>
                        <a:pt x="27" y="10"/>
                      </a:cubicBezTo>
                      <a:cubicBezTo>
                        <a:pt x="21" y="10"/>
                        <a:pt x="12" y="5"/>
                        <a:pt x="7" y="1"/>
                      </a:cubicBezTo>
                      <a:cubicBezTo>
                        <a:pt x="6" y="0"/>
                        <a:pt x="4" y="0"/>
                        <a:pt x="3" y="0"/>
                      </a:cubicBezTo>
                      <a:cubicBezTo>
                        <a:pt x="2" y="0"/>
                        <a:pt x="0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0" name="Freeform 2925"/>
                <p:cNvSpPr/>
                <p:nvPr/>
              </p:nvSpPr>
              <p:spPr bwMode="auto">
                <a:xfrm>
                  <a:off x="2874963" y="1830388"/>
                  <a:ext cx="79375" cy="92075"/>
                </a:xfrm>
                <a:custGeom>
                  <a:avLst/>
                  <a:gdLst>
                    <a:gd name="T0" fmla="*/ 22 w 22"/>
                    <a:gd name="T1" fmla="*/ 0 h 26"/>
                    <a:gd name="T2" fmla="*/ 5 w 22"/>
                    <a:gd name="T3" fmla="*/ 1 h 26"/>
                    <a:gd name="T4" fmla="*/ 4 w 22"/>
                    <a:gd name="T5" fmla="*/ 2 h 26"/>
                    <a:gd name="T6" fmla="*/ 3 w 22"/>
                    <a:gd name="T7" fmla="*/ 17 h 26"/>
                    <a:gd name="T8" fmla="*/ 0 w 22"/>
                    <a:gd name="T9" fmla="*/ 24 h 26"/>
                    <a:gd name="T10" fmla="*/ 1 w 22"/>
                    <a:gd name="T11" fmla="*/ 25 h 26"/>
                    <a:gd name="T12" fmla="*/ 3 w 22"/>
                    <a:gd name="T13" fmla="*/ 25 h 26"/>
                    <a:gd name="T14" fmla="*/ 4 w 22"/>
                    <a:gd name="T15" fmla="*/ 25 h 26"/>
                    <a:gd name="T16" fmla="*/ 12 w 22"/>
                    <a:gd name="T17" fmla="*/ 26 h 26"/>
                    <a:gd name="T18" fmla="*/ 13 w 22"/>
                    <a:gd name="T19" fmla="*/ 24 h 26"/>
                    <a:gd name="T20" fmla="*/ 4 w 22"/>
                    <a:gd name="T21" fmla="*/ 23 h 26"/>
                    <a:gd name="T22" fmla="*/ 3 w 22"/>
                    <a:gd name="T23" fmla="*/ 20 h 26"/>
                    <a:gd name="T24" fmla="*/ 5 w 22"/>
                    <a:gd name="T25" fmla="*/ 12 h 26"/>
                    <a:gd name="T26" fmla="*/ 5 w 22"/>
                    <a:gd name="T27" fmla="*/ 2 h 26"/>
                    <a:gd name="T28" fmla="*/ 4 w 22"/>
                    <a:gd name="T29" fmla="*/ 3 h 26"/>
                    <a:gd name="T30" fmla="*/ 22 w 22"/>
                    <a:gd name="T31" fmla="*/ 1 h 26"/>
                    <a:gd name="T32" fmla="*/ 22 w 22"/>
                    <a:gd name="T3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6">
                      <a:moveTo>
                        <a:pt x="22" y="0"/>
                      </a:moveTo>
                      <a:cubicBezTo>
                        <a:pt x="16" y="0"/>
                        <a:pt x="11" y="5"/>
                        <a:pt x="5" y="1"/>
                      </a:cubicBezTo>
                      <a:cubicBezTo>
                        <a:pt x="4" y="1"/>
                        <a:pt x="4" y="1"/>
                        <a:pt x="4" y="2"/>
                      </a:cubicBezTo>
                      <a:cubicBezTo>
                        <a:pt x="4" y="7"/>
                        <a:pt x="5" y="12"/>
                        <a:pt x="3" y="17"/>
                      </a:cubicBezTo>
                      <a:cubicBezTo>
                        <a:pt x="3" y="19"/>
                        <a:pt x="1" y="22"/>
                        <a:pt x="0" y="24"/>
                      </a:cubicBezTo>
                      <a:cubicBezTo>
                        <a:pt x="0" y="24"/>
                        <a:pt x="0" y="25"/>
                        <a:pt x="1" y="25"/>
                      </a:cubicBezTo>
                      <a:cubicBezTo>
                        <a:pt x="2" y="25"/>
                        <a:pt x="2" y="25"/>
                        <a:pt x="3" y="25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7" y="24"/>
                        <a:pt x="10" y="25"/>
                        <a:pt x="12" y="26"/>
                      </a:cubicBezTo>
                      <a:cubicBezTo>
                        <a:pt x="13" y="26"/>
                        <a:pt x="14" y="24"/>
                        <a:pt x="13" y="24"/>
                      </a:cubicBezTo>
                      <a:cubicBezTo>
                        <a:pt x="10" y="24"/>
                        <a:pt x="7" y="23"/>
                        <a:pt x="4" y="23"/>
                      </a:cubicBezTo>
                      <a:cubicBezTo>
                        <a:pt x="0" y="23"/>
                        <a:pt x="2" y="24"/>
                        <a:pt x="3" y="20"/>
                      </a:cubicBezTo>
                      <a:cubicBezTo>
                        <a:pt x="4" y="18"/>
                        <a:pt x="5" y="15"/>
                        <a:pt x="5" y="12"/>
                      </a:cubicBezTo>
                      <a:cubicBezTo>
                        <a:pt x="6" y="8"/>
                        <a:pt x="7" y="5"/>
                        <a:pt x="5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10" y="3"/>
                        <a:pt x="16" y="2"/>
                        <a:pt x="22" y="1"/>
                      </a:cubicBezTo>
                      <a:cubicBezTo>
                        <a:pt x="22" y="1"/>
                        <a:pt x="22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1" name="Freeform 2926"/>
                <p:cNvSpPr/>
                <p:nvPr/>
              </p:nvSpPr>
              <p:spPr bwMode="auto">
                <a:xfrm>
                  <a:off x="3141663" y="1930401"/>
                  <a:ext cx="47625" cy="103188"/>
                </a:xfrm>
                <a:custGeom>
                  <a:avLst/>
                  <a:gdLst>
                    <a:gd name="T0" fmla="*/ 0 w 13"/>
                    <a:gd name="T1" fmla="*/ 1 h 29"/>
                    <a:gd name="T2" fmla="*/ 5 w 13"/>
                    <a:gd name="T3" fmla="*/ 16 h 29"/>
                    <a:gd name="T4" fmla="*/ 10 w 13"/>
                    <a:gd name="T5" fmla="*/ 28 h 29"/>
                    <a:gd name="T6" fmla="*/ 11 w 13"/>
                    <a:gd name="T7" fmla="*/ 26 h 29"/>
                    <a:gd name="T8" fmla="*/ 5 w 13"/>
                    <a:gd name="T9" fmla="*/ 13 h 29"/>
                    <a:gd name="T10" fmla="*/ 1 w 13"/>
                    <a:gd name="T11" fmla="*/ 1 h 29"/>
                    <a:gd name="T12" fmla="*/ 0 w 13"/>
                    <a:gd name="T13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29">
                      <a:moveTo>
                        <a:pt x="0" y="1"/>
                      </a:moveTo>
                      <a:cubicBezTo>
                        <a:pt x="1" y="6"/>
                        <a:pt x="3" y="11"/>
                        <a:pt x="5" y="16"/>
                      </a:cubicBezTo>
                      <a:cubicBezTo>
                        <a:pt x="6" y="20"/>
                        <a:pt x="7" y="25"/>
                        <a:pt x="10" y="28"/>
                      </a:cubicBezTo>
                      <a:cubicBezTo>
                        <a:pt x="11" y="29"/>
                        <a:pt x="13" y="27"/>
                        <a:pt x="11" y="26"/>
                      </a:cubicBezTo>
                      <a:cubicBezTo>
                        <a:pt x="7" y="23"/>
                        <a:pt x="7" y="18"/>
                        <a:pt x="5" y="13"/>
                      </a:cubicBezTo>
                      <a:cubicBezTo>
                        <a:pt x="3" y="9"/>
                        <a:pt x="4" y="4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1254" name="Freeform 2927"/>
              <p:cNvSpPr>
                <a:spLocks noEditPoints="1"/>
              </p:cNvSpPr>
              <p:nvPr/>
            </p:nvSpPr>
            <p:spPr bwMode="auto">
              <a:xfrm>
                <a:off x="5216525" y="1406526"/>
                <a:ext cx="1214438" cy="987425"/>
              </a:xfrm>
              <a:custGeom>
                <a:avLst/>
                <a:gdLst>
                  <a:gd name="T0" fmla="*/ 115 w 341"/>
                  <a:gd name="T1" fmla="*/ 43 h 277"/>
                  <a:gd name="T2" fmla="*/ 107 w 341"/>
                  <a:gd name="T3" fmla="*/ 54 h 277"/>
                  <a:gd name="T4" fmla="*/ 77 w 341"/>
                  <a:gd name="T5" fmla="*/ 103 h 277"/>
                  <a:gd name="T6" fmla="*/ 85 w 341"/>
                  <a:gd name="T7" fmla="*/ 124 h 277"/>
                  <a:gd name="T8" fmla="*/ 83 w 341"/>
                  <a:gd name="T9" fmla="*/ 141 h 277"/>
                  <a:gd name="T10" fmla="*/ 84 w 341"/>
                  <a:gd name="T11" fmla="*/ 238 h 277"/>
                  <a:gd name="T12" fmla="*/ 70 w 341"/>
                  <a:gd name="T13" fmla="*/ 261 h 277"/>
                  <a:gd name="T14" fmla="*/ 56 w 341"/>
                  <a:gd name="T15" fmla="*/ 223 h 277"/>
                  <a:gd name="T16" fmla="*/ 67 w 341"/>
                  <a:gd name="T17" fmla="*/ 159 h 277"/>
                  <a:gd name="T18" fmla="*/ 41 w 341"/>
                  <a:gd name="T19" fmla="*/ 142 h 277"/>
                  <a:gd name="T20" fmla="*/ 1 w 341"/>
                  <a:gd name="T21" fmla="*/ 167 h 277"/>
                  <a:gd name="T22" fmla="*/ 48 w 341"/>
                  <a:gd name="T23" fmla="*/ 112 h 277"/>
                  <a:gd name="T24" fmla="*/ 87 w 341"/>
                  <a:gd name="T25" fmla="*/ 36 h 277"/>
                  <a:gd name="T26" fmla="*/ 88 w 341"/>
                  <a:gd name="T27" fmla="*/ 14 h 277"/>
                  <a:gd name="T28" fmla="*/ 102 w 341"/>
                  <a:gd name="T29" fmla="*/ 14 h 277"/>
                  <a:gd name="T30" fmla="*/ 120 w 341"/>
                  <a:gd name="T31" fmla="*/ 35 h 277"/>
                  <a:gd name="T32" fmla="*/ 216 w 341"/>
                  <a:gd name="T33" fmla="*/ 25 h 277"/>
                  <a:gd name="T34" fmla="*/ 211 w 341"/>
                  <a:gd name="T35" fmla="*/ 41 h 277"/>
                  <a:gd name="T36" fmla="*/ 208 w 341"/>
                  <a:gd name="T37" fmla="*/ 78 h 277"/>
                  <a:gd name="T38" fmla="*/ 228 w 341"/>
                  <a:gd name="T39" fmla="*/ 80 h 277"/>
                  <a:gd name="T40" fmla="*/ 271 w 341"/>
                  <a:gd name="T41" fmla="*/ 73 h 277"/>
                  <a:gd name="T42" fmla="*/ 301 w 341"/>
                  <a:gd name="T43" fmla="*/ 88 h 277"/>
                  <a:gd name="T44" fmla="*/ 239 w 341"/>
                  <a:gd name="T45" fmla="*/ 93 h 277"/>
                  <a:gd name="T46" fmla="*/ 208 w 341"/>
                  <a:gd name="T47" fmla="*/ 103 h 277"/>
                  <a:gd name="T48" fmla="*/ 223 w 341"/>
                  <a:gd name="T49" fmla="*/ 118 h 277"/>
                  <a:gd name="T50" fmla="*/ 332 w 341"/>
                  <a:gd name="T51" fmla="*/ 198 h 277"/>
                  <a:gd name="T52" fmla="*/ 290 w 341"/>
                  <a:gd name="T53" fmla="*/ 210 h 277"/>
                  <a:gd name="T54" fmla="*/ 251 w 341"/>
                  <a:gd name="T55" fmla="*/ 181 h 277"/>
                  <a:gd name="T56" fmla="*/ 208 w 341"/>
                  <a:gd name="T57" fmla="*/ 121 h 277"/>
                  <a:gd name="T58" fmla="*/ 210 w 341"/>
                  <a:gd name="T59" fmla="*/ 228 h 277"/>
                  <a:gd name="T60" fmla="*/ 209 w 341"/>
                  <a:gd name="T61" fmla="*/ 260 h 277"/>
                  <a:gd name="T62" fmla="*/ 195 w 341"/>
                  <a:gd name="T63" fmla="*/ 277 h 277"/>
                  <a:gd name="T64" fmla="*/ 180 w 341"/>
                  <a:gd name="T65" fmla="*/ 252 h 277"/>
                  <a:gd name="T66" fmla="*/ 186 w 341"/>
                  <a:gd name="T67" fmla="*/ 217 h 277"/>
                  <a:gd name="T68" fmla="*/ 189 w 341"/>
                  <a:gd name="T69" fmla="*/ 157 h 277"/>
                  <a:gd name="T70" fmla="*/ 155 w 341"/>
                  <a:gd name="T71" fmla="*/ 175 h 277"/>
                  <a:gd name="T72" fmla="*/ 96 w 341"/>
                  <a:gd name="T73" fmla="*/ 211 h 277"/>
                  <a:gd name="T74" fmla="*/ 153 w 341"/>
                  <a:gd name="T75" fmla="*/ 151 h 277"/>
                  <a:gd name="T76" fmla="*/ 169 w 341"/>
                  <a:gd name="T77" fmla="*/ 103 h 277"/>
                  <a:gd name="T78" fmla="*/ 137 w 341"/>
                  <a:gd name="T79" fmla="*/ 108 h 277"/>
                  <a:gd name="T80" fmla="*/ 110 w 341"/>
                  <a:gd name="T81" fmla="*/ 100 h 277"/>
                  <a:gd name="T82" fmla="*/ 155 w 341"/>
                  <a:gd name="T83" fmla="*/ 92 h 277"/>
                  <a:gd name="T84" fmla="*/ 188 w 341"/>
                  <a:gd name="T85" fmla="*/ 43 h 277"/>
                  <a:gd name="T86" fmla="*/ 177 w 341"/>
                  <a:gd name="T87" fmla="*/ 3 h 277"/>
                  <a:gd name="T88" fmla="*/ 218 w 341"/>
                  <a:gd name="T89" fmla="*/ 13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1" h="277">
                    <a:moveTo>
                      <a:pt x="120" y="35"/>
                    </a:moveTo>
                    <a:cubicBezTo>
                      <a:pt x="120" y="37"/>
                      <a:pt x="118" y="39"/>
                      <a:pt x="115" y="43"/>
                    </a:cubicBezTo>
                    <a:cubicBezTo>
                      <a:pt x="113" y="44"/>
                      <a:pt x="112" y="46"/>
                      <a:pt x="111" y="47"/>
                    </a:cubicBezTo>
                    <a:cubicBezTo>
                      <a:pt x="109" y="50"/>
                      <a:pt x="108" y="52"/>
                      <a:pt x="107" y="54"/>
                    </a:cubicBezTo>
                    <a:cubicBezTo>
                      <a:pt x="101" y="63"/>
                      <a:pt x="96" y="72"/>
                      <a:pt x="91" y="81"/>
                    </a:cubicBezTo>
                    <a:cubicBezTo>
                      <a:pt x="86" y="89"/>
                      <a:pt x="81" y="96"/>
                      <a:pt x="77" y="103"/>
                    </a:cubicBezTo>
                    <a:cubicBezTo>
                      <a:pt x="82" y="106"/>
                      <a:pt x="85" y="109"/>
                      <a:pt x="86" y="113"/>
                    </a:cubicBezTo>
                    <a:cubicBezTo>
                      <a:pt x="87" y="115"/>
                      <a:pt x="86" y="118"/>
                      <a:pt x="85" y="124"/>
                    </a:cubicBezTo>
                    <a:cubicBezTo>
                      <a:pt x="85" y="127"/>
                      <a:pt x="84" y="129"/>
                      <a:pt x="84" y="131"/>
                    </a:cubicBezTo>
                    <a:cubicBezTo>
                      <a:pt x="83" y="134"/>
                      <a:pt x="83" y="138"/>
                      <a:pt x="83" y="141"/>
                    </a:cubicBezTo>
                    <a:cubicBezTo>
                      <a:pt x="84" y="200"/>
                      <a:pt x="84" y="200"/>
                      <a:pt x="84" y="200"/>
                    </a:cubicBezTo>
                    <a:cubicBezTo>
                      <a:pt x="84" y="220"/>
                      <a:pt x="84" y="232"/>
                      <a:pt x="84" y="238"/>
                    </a:cubicBezTo>
                    <a:cubicBezTo>
                      <a:pt x="83" y="245"/>
                      <a:pt x="81" y="252"/>
                      <a:pt x="78" y="257"/>
                    </a:cubicBezTo>
                    <a:cubicBezTo>
                      <a:pt x="75" y="261"/>
                      <a:pt x="73" y="263"/>
                      <a:pt x="70" y="261"/>
                    </a:cubicBezTo>
                    <a:cubicBezTo>
                      <a:pt x="67" y="259"/>
                      <a:pt x="63" y="254"/>
                      <a:pt x="60" y="247"/>
                    </a:cubicBezTo>
                    <a:cubicBezTo>
                      <a:pt x="56" y="240"/>
                      <a:pt x="55" y="232"/>
                      <a:pt x="56" y="223"/>
                    </a:cubicBezTo>
                    <a:cubicBezTo>
                      <a:pt x="56" y="217"/>
                      <a:pt x="58" y="208"/>
                      <a:pt x="61" y="195"/>
                    </a:cubicBezTo>
                    <a:cubicBezTo>
                      <a:pt x="64" y="180"/>
                      <a:pt x="66" y="168"/>
                      <a:pt x="67" y="159"/>
                    </a:cubicBezTo>
                    <a:cubicBezTo>
                      <a:pt x="68" y="144"/>
                      <a:pt x="68" y="130"/>
                      <a:pt x="66" y="116"/>
                    </a:cubicBezTo>
                    <a:cubicBezTo>
                      <a:pt x="58" y="125"/>
                      <a:pt x="50" y="134"/>
                      <a:pt x="41" y="142"/>
                    </a:cubicBezTo>
                    <a:cubicBezTo>
                      <a:pt x="33" y="149"/>
                      <a:pt x="23" y="157"/>
                      <a:pt x="12" y="164"/>
                    </a:cubicBezTo>
                    <a:cubicBezTo>
                      <a:pt x="6" y="168"/>
                      <a:pt x="3" y="169"/>
                      <a:pt x="1" y="167"/>
                    </a:cubicBezTo>
                    <a:cubicBezTo>
                      <a:pt x="0" y="166"/>
                      <a:pt x="3" y="162"/>
                      <a:pt x="9" y="156"/>
                    </a:cubicBezTo>
                    <a:cubicBezTo>
                      <a:pt x="23" y="143"/>
                      <a:pt x="36" y="128"/>
                      <a:pt x="48" y="112"/>
                    </a:cubicBezTo>
                    <a:cubicBezTo>
                      <a:pt x="58" y="98"/>
                      <a:pt x="67" y="84"/>
                      <a:pt x="74" y="70"/>
                    </a:cubicBezTo>
                    <a:cubicBezTo>
                      <a:pt x="80" y="57"/>
                      <a:pt x="85" y="46"/>
                      <a:pt x="87" y="36"/>
                    </a:cubicBezTo>
                    <a:cubicBezTo>
                      <a:pt x="89" y="27"/>
                      <a:pt x="90" y="21"/>
                      <a:pt x="88" y="18"/>
                    </a:cubicBezTo>
                    <a:cubicBezTo>
                      <a:pt x="87" y="16"/>
                      <a:pt x="87" y="15"/>
                      <a:pt x="88" y="14"/>
                    </a:cubicBezTo>
                    <a:cubicBezTo>
                      <a:pt x="89" y="12"/>
                      <a:pt x="90" y="12"/>
                      <a:pt x="93" y="11"/>
                    </a:cubicBezTo>
                    <a:cubicBezTo>
                      <a:pt x="96" y="11"/>
                      <a:pt x="99" y="12"/>
                      <a:pt x="102" y="14"/>
                    </a:cubicBezTo>
                    <a:cubicBezTo>
                      <a:pt x="106" y="16"/>
                      <a:pt x="111" y="20"/>
                      <a:pt x="116" y="25"/>
                    </a:cubicBezTo>
                    <a:cubicBezTo>
                      <a:pt x="119" y="29"/>
                      <a:pt x="121" y="32"/>
                      <a:pt x="120" y="35"/>
                    </a:cubicBezTo>
                    <a:close/>
                    <a:moveTo>
                      <a:pt x="218" y="13"/>
                    </a:moveTo>
                    <a:cubicBezTo>
                      <a:pt x="219" y="15"/>
                      <a:pt x="219" y="19"/>
                      <a:pt x="216" y="25"/>
                    </a:cubicBezTo>
                    <a:cubicBezTo>
                      <a:pt x="215" y="28"/>
                      <a:pt x="214" y="30"/>
                      <a:pt x="213" y="32"/>
                    </a:cubicBezTo>
                    <a:cubicBezTo>
                      <a:pt x="213" y="35"/>
                      <a:pt x="212" y="38"/>
                      <a:pt x="211" y="41"/>
                    </a:cubicBezTo>
                    <a:cubicBezTo>
                      <a:pt x="211" y="44"/>
                      <a:pt x="210" y="49"/>
                      <a:pt x="209" y="56"/>
                    </a:cubicBezTo>
                    <a:cubicBezTo>
                      <a:pt x="209" y="60"/>
                      <a:pt x="209" y="68"/>
                      <a:pt x="208" y="78"/>
                    </a:cubicBezTo>
                    <a:cubicBezTo>
                      <a:pt x="208" y="84"/>
                      <a:pt x="208" y="84"/>
                      <a:pt x="208" y="84"/>
                    </a:cubicBezTo>
                    <a:cubicBezTo>
                      <a:pt x="215" y="83"/>
                      <a:pt x="221" y="82"/>
                      <a:pt x="228" y="80"/>
                    </a:cubicBezTo>
                    <a:cubicBezTo>
                      <a:pt x="232" y="80"/>
                      <a:pt x="237" y="79"/>
                      <a:pt x="244" y="77"/>
                    </a:cubicBezTo>
                    <a:cubicBezTo>
                      <a:pt x="258" y="74"/>
                      <a:pt x="267" y="73"/>
                      <a:pt x="271" y="73"/>
                    </a:cubicBezTo>
                    <a:cubicBezTo>
                      <a:pt x="278" y="72"/>
                      <a:pt x="285" y="74"/>
                      <a:pt x="294" y="78"/>
                    </a:cubicBezTo>
                    <a:cubicBezTo>
                      <a:pt x="300" y="82"/>
                      <a:pt x="302" y="86"/>
                      <a:pt x="301" y="88"/>
                    </a:cubicBezTo>
                    <a:cubicBezTo>
                      <a:pt x="299" y="91"/>
                      <a:pt x="294" y="92"/>
                      <a:pt x="284" y="92"/>
                    </a:cubicBezTo>
                    <a:cubicBezTo>
                      <a:pt x="268" y="92"/>
                      <a:pt x="253" y="93"/>
                      <a:pt x="239" y="93"/>
                    </a:cubicBezTo>
                    <a:cubicBezTo>
                      <a:pt x="227" y="94"/>
                      <a:pt x="217" y="95"/>
                      <a:pt x="208" y="96"/>
                    </a:cubicBezTo>
                    <a:cubicBezTo>
                      <a:pt x="208" y="103"/>
                      <a:pt x="208" y="103"/>
                      <a:pt x="208" y="103"/>
                    </a:cubicBezTo>
                    <a:cubicBezTo>
                      <a:pt x="210" y="104"/>
                      <a:pt x="212" y="106"/>
                      <a:pt x="215" y="109"/>
                    </a:cubicBezTo>
                    <a:cubicBezTo>
                      <a:pt x="217" y="111"/>
                      <a:pt x="219" y="114"/>
                      <a:pt x="223" y="118"/>
                    </a:cubicBezTo>
                    <a:cubicBezTo>
                      <a:pt x="234" y="132"/>
                      <a:pt x="246" y="144"/>
                      <a:pt x="257" y="153"/>
                    </a:cubicBezTo>
                    <a:cubicBezTo>
                      <a:pt x="277" y="169"/>
                      <a:pt x="302" y="184"/>
                      <a:pt x="332" y="198"/>
                    </a:cubicBezTo>
                    <a:cubicBezTo>
                      <a:pt x="340" y="202"/>
                      <a:pt x="341" y="204"/>
                      <a:pt x="337" y="206"/>
                    </a:cubicBezTo>
                    <a:cubicBezTo>
                      <a:pt x="331" y="207"/>
                      <a:pt x="316" y="209"/>
                      <a:pt x="290" y="210"/>
                    </a:cubicBezTo>
                    <a:cubicBezTo>
                      <a:pt x="280" y="210"/>
                      <a:pt x="274" y="209"/>
                      <a:pt x="270" y="207"/>
                    </a:cubicBezTo>
                    <a:cubicBezTo>
                      <a:pt x="267" y="204"/>
                      <a:pt x="261" y="196"/>
                      <a:pt x="251" y="181"/>
                    </a:cubicBezTo>
                    <a:cubicBezTo>
                      <a:pt x="244" y="171"/>
                      <a:pt x="238" y="163"/>
                      <a:pt x="234" y="156"/>
                    </a:cubicBezTo>
                    <a:cubicBezTo>
                      <a:pt x="226" y="145"/>
                      <a:pt x="217" y="133"/>
                      <a:pt x="208" y="121"/>
                    </a:cubicBezTo>
                    <a:cubicBezTo>
                      <a:pt x="208" y="138"/>
                      <a:pt x="208" y="157"/>
                      <a:pt x="209" y="177"/>
                    </a:cubicBezTo>
                    <a:cubicBezTo>
                      <a:pt x="209" y="190"/>
                      <a:pt x="209" y="206"/>
                      <a:pt x="210" y="228"/>
                    </a:cubicBezTo>
                    <a:cubicBezTo>
                      <a:pt x="211" y="245"/>
                      <a:pt x="211" y="245"/>
                      <a:pt x="211" y="245"/>
                    </a:cubicBezTo>
                    <a:cubicBezTo>
                      <a:pt x="211" y="250"/>
                      <a:pt x="210" y="255"/>
                      <a:pt x="209" y="260"/>
                    </a:cubicBezTo>
                    <a:cubicBezTo>
                      <a:pt x="207" y="265"/>
                      <a:pt x="206" y="269"/>
                      <a:pt x="203" y="273"/>
                    </a:cubicBezTo>
                    <a:cubicBezTo>
                      <a:pt x="200" y="276"/>
                      <a:pt x="198" y="277"/>
                      <a:pt x="195" y="277"/>
                    </a:cubicBezTo>
                    <a:cubicBezTo>
                      <a:pt x="192" y="277"/>
                      <a:pt x="189" y="274"/>
                      <a:pt x="187" y="269"/>
                    </a:cubicBezTo>
                    <a:cubicBezTo>
                      <a:pt x="183" y="261"/>
                      <a:pt x="181" y="256"/>
                      <a:pt x="180" y="252"/>
                    </a:cubicBezTo>
                    <a:cubicBezTo>
                      <a:pt x="180" y="248"/>
                      <a:pt x="181" y="244"/>
                      <a:pt x="182" y="237"/>
                    </a:cubicBezTo>
                    <a:cubicBezTo>
                      <a:pt x="184" y="230"/>
                      <a:pt x="185" y="223"/>
                      <a:pt x="186" y="217"/>
                    </a:cubicBezTo>
                    <a:cubicBezTo>
                      <a:pt x="188" y="205"/>
                      <a:pt x="189" y="192"/>
                      <a:pt x="189" y="177"/>
                    </a:cubicBezTo>
                    <a:cubicBezTo>
                      <a:pt x="189" y="172"/>
                      <a:pt x="189" y="165"/>
                      <a:pt x="189" y="157"/>
                    </a:cubicBezTo>
                    <a:cubicBezTo>
                      <a:pt x="189" y="150"/>
                      <a:pt x="190" y="141"/>
                      <a:pt x="190" y="130"/>
                    </a:cubicBezTo>
                    <a:cubicBezTo>
                      <a:pt x="180" y="146"/>
                      <a:pt x="168" y="161"/>
                      <a:pt x="155" y="175"/>
                    </a:cubicBezTo>
                    <a:cubicBezTo>
                      <a:pt x="138" y="191"/>
                      <a:pt x="123" y="202"/>
                      <a:pt x="107" y="208"/>
                    </a:cubicBezTo>
                    <a:cubicBezTo>
                      <a:pt x="100" y="211"/>
                      <a:pt x="96" y="212"/>
                      <a:pt x="96" y="211"/>
                    </a:cubicBezTo>
                    <a:cubicBezTo>
                      <a:pt x="95" y="211"/>
                      <a:pt x="97" y="208"/>
                      <a:pt x="103" y="204"/>
                    </a:cubicBezTo>
                    <a:cubicBezTo>
                      <a:pt x="121" y="188"/>
                      <a:pt x="137" y="171"/>
                      <a:pt x="153" y="151"/>
                    </a:cubicBezTo>
                    <a:cubicBezTo>
                      <a:pt x="169" y="131"/>
                      <a:pt x="179" y="114"/>
                      <a:pt x="185" y="100"/>
                    </a:cubicBezTo>
                    <a:cubicBezTo>
                      <a:pt x="180" y="101"/>
                      <a:pt x="175" y="102"/>
                      <a:pt x="169" y="103"/>
                    </a:cubicBezTo>
                    <a:cubicBezTo>
                      <a:pt x="166" y="103"/>
                      <a:pt x="162" y="104"/>
                      <a:pt x="157" y="105"/>
                    </a:cubicBezTo>
                    <a:cubicBezTo>
                      <a:pt x="148" y="107"/>
                      <a:pt x="141" y="108"/>
                      <a:pt x="137" y="108"/>
                    </a:cubicBezTo>
                    <a:cubicBezTo>
                      <a:pt x="131" y="109"/>
                      <a:pt x="126" y="108"/>
                      <a:pt x="120" y="106"/>
                    </a:cubicBezTo>
                    <a:cubicBezTo>
                      <a:pt x="112" y="103"/>
                      <a:pt x="109" y="101"/>
                      <a:pt x="110" y="100"/>
                    </a:cubicBezTo>
                    <a:cubicBezTo>
                      <a:pt x="111" y="99"/>
                      <a:pt x="114" y="98"/>
                      <a:pt x="119" y="98"/>
                    </a:cubicBezTo>
                    <a:cubicBezTo>
                      <a:pt x="133" y="96"/>
                      <a:pt x="145" y="94"/>
                      <a:pt x="155" y="92"/>
                    </a:cubicBezTo>
                    <a:cubicBezTo>
                      <a:pt x="167" y="91"/>
                      <a:pt x="179" y="89"/>
                      <a:pt x="191" y="87"/>
                    </a:cubicBezTo>
                    <a:cubicBezTo>
                      <a:pt x="190" y="68"/>
                      <a:pt x="190" y="54"/>
                      <a:pt x="188" y="43"/>
                    </a:cubicBezTo>
                    <a:cubicBezTo>
                      <a:pt x="187" y="30"/>
                      <a:pt x="185" y="22"/>
                      <a:pt x="182" y="18"/>
                    </a:cubicBezTo>
                    <a:cubicBezTo>
                      <a:pt x="175" y="10"/>
                      <a:pt x="174" y="5"/>
                      <a:pt x="177" y="3"/>
                    </a:cubicBezTo>
                    <a:cubicBezTo>
                      <a:pt x="181" y="0"/>
                      <a:pt x="189" y="0"/>
                      <a:pt x="200" y="3"/>
                    </a:cubicBezTo>
                    <a:cubicBezTo>
                      <a:pt x="210" y="6"/>
                      <a:pt x="216" y="10"/>
                      <a:pt x="218" y="13"/>
                    </a:cubicBezTo>
                    <a:close/>
                  </a:path>
                </a:pathLst>
              </a:custGeom>
              <a:solidFill>
                <a:srgbClr val="6D51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1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1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8" grpId="1"/>
      <p:bldP spid="1069" grpId="0" animBg="1"/>
      <p:bldP spid="1070" grpId="0"/>
      <p:bldP spid="107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7479" y="37255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激趣导入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43075" y="931545"/>
            <a:ext cx="3862705" cy="1580515"/>
          </a:xfrm>
          <a:prstGeom prst="rect">
            <a:avLst/>
          </a:prstGeom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lvl="0" algn="ctr"/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阅读小提示：</a:t>
            </a: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、能正确、流利、有感情地朗读课文，画出文中的生字、词语。</a:t>
            </a: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、开火车认读生字，检查词语。</a:t>
            </a:r>
            <a:endParaRPr lang="zh-CN" altLang="en-US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8" descr="SHOUZHIBAN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648" y="559619"/>
            <a:ext cx="2218753" cy="178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SHOUZHIBAN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33" y="4915178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SHOUZHIBAN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48" y="3016062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SHOUZHIBAN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048" y="4881562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SHOUZHIBAN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555" y="4654479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SHOUZHIBAN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595" y="3753576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SHOUZHIBAN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593" y="3016062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SHOUZHIBAN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261" y="2887756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SHOUZHIBAN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467" y="2512153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SHOUZHIBAN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415" y="1781586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955240" y="3191914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</a:t>
            </a:r>
            <a:endParaRPr lang="zh-CN" altLang="en-US" sz="4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315760" y="3096144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800" dirty="0">
                <a:solidFill>
                  <a:srgbClr val="FF0000"/>
                </a:solidFill>
                <a:latin typeface="Calibri" panose="020F0502020204030204"/>
                <a:ea typeface="微软雅黑" panose="020B0503020204020204" pitchFamily="34" charset="-122"/>
              </a:rPr>
              <a:t>数</a:t>
            </a:r>
            <a:endParaRPr lang="zh-CN" altLang="en-US" sz="4800" dirty="0">
              <a:solidFill>
                <a:srgbClr val="FF0000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605670" y="3016062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飘</a:t>
            </a:r>
            <a:endParaRPr lang="zh-CN" altLang="en-US" sz="4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438914" y="1823758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</a:t>
            </a:r>
            <a:endParaRPr lang="zh-CN" altLang="en-US" sz="4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601800" y="2654658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落</a:t>
            </a:r>
            <a:endParaRPr lang="zh-CN" altLang="en-US" sz="4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09979" y="5067819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endParaRPr lang="zh-CN" altLang="en-US" sz="4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07824" y="5129375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40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endParaRPr lang="zh-CN" altLang="en-US" sz="40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20406" y="4835862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40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彩</a:t>
            </a:r>
            <a:endParaRPr lang="zh-CN" altLang="en-US" sz="40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265180" y="388964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40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</a:t>
            </a:r>
            <a:endParaRPr lang="zh-CN" altLang="en-US" sz="40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936076" y="895979"/>
            <a:ext cx="20313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4800" kern="0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真棒！</a:t>
            </a:r>
            <a:endParaRPr lang="zh-CN" altLang="en-US" sz="4800" kern="0" dirty="0">
              <a:solidFill>
                <a:srgbClr val="FF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8221" y="43940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激趣导入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258" y="2573668"/>
            <a:ext cx="1922929" cy="1710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1192306" y="1634663"/>
            <a:ext cx="6096000" cy="3588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diǎn</a:t>
            </a:r>
            <a:r>
              <a:rPr lang="en-US" altLang="zh-CN" sz="3200" b="1" dirty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shǔ</a:t>
            </a:r>
            <a:r>
              <a:rPr lang="en-US" altLang="zh-CN" sz="3200" b="1" dirty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qīnɡ</a:t>
            </a:r>
            <a:r>
              <a:rPr lang="en-US" altLang="zh-CN" sz="3200" b="1" dirty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cǎi</a:t>
            </a:r>
            <a:endParaRPr lang="en-US" altLang="zh-CN" sz="3200" b="1" dirty="0">
              <a:solidFill>
                <a:srgbClr val="ED7D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雨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          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</a:t>
            </a: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云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彩</a:t>
            </a: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3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piāo</a:t>
            </a:r>
            <a:r>
              <a:rPr lang="en-US" altLang="zh-CN" sz="3200" b="1" dirty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luò</a:t>
            </a:r>
            <a:r>
              <a:rPr lang="en-US" altLang="zh-CN" sz="3200" b="1" dirty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kōnɡ</a:t>
            </a:r>
            <a:r>
              <a:rPr lang="en-US" altLang="zh-CN" sz="3200" b="1" dirty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wèn</a:t>
            </a:r>
            <a:endParaRPr lang="en-US" altLang="zh-CN" sz="3200" b="1" dirty="0">
              <a:solidFill>
                <a:srgbClr val="ED7D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飘    落</a:t>
            </a: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半 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</a:t>
            </a: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  </a:t>
            </a:r>
            <a:endParaRPr lang="zh-CN" altLang="en-US" sz="3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huí</a:t>
            </a:r>
            <a:r>
              <a:rPr lang="en-US" altLang="zh-CN" sz="3200" b="1" dirty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dá</a:t>
            </a:r>
            <a:r>
              <a:rPr lang="en-US" altLang="zh-CN" sz="3200" b="1" dirty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fānɡ</a:t>
            </a:r>
            <a:r>
              <a:rPr lang="en-US" altLang="zh-CN" sz="3200" b="1" dirty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3200" b="1" dirty="0" err="1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cǎi</a:t>
            </a:r>
            <a:endParaRPr lang="en-US" altLang="zh-CN" sz="3200" b="1" dirty="0">
              <a:solidFill>
                <a:srgbClr val="ED7D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  答</a:t>
            </a: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地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             彩色 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89717" y="439409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开火车读词语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98768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20363" y="1410290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写一写</a:t>
            </a:r>
            <a:endParaRPr lang="zh-CN" altLang="en-US" sz="28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2407443"/>
            <a:ext cx="3200399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764" y="2407442"/>
            <a:ext cx="3200399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819725" y="3155159"/>
            <a:ext cx="14157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9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endParaRPr lang="zh-CN" altLang="en-US" sz="9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35442" y="3155159"/>
            <a:ext cx="14157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9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endParaRPr lang="zh-CN" altLang="en-US" sz="9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54751" y="523435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问话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23370" y="523435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06046" y="5161003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有没有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76402" y="5161003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有心人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9125" y="38384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770" y="1999267"/>
            <a:ext cx="2779854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529" y="1999267"/>
            <a:ext cx="2779713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948" y="1999267"/>
            <a:ext cx="2779713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1718045" y="2697958"/>
            <a:ext cx="14157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9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</a:t>
            </a:r>
            <a:endParaRPr lang="zh-CN" altLang="en-US" sz="9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18427" y="2697958"/>
            <a:ext cx="14157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9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endParaRPr lang="zh-CN" altLang="en-US" sz="9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202921" y="2711682"/>
            <a:ext cx="14157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9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endParaRPr lang="zh-CN" altLang="en-US" sz="9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91886" y="522479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半天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23289" y="522479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一半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90017" y="522479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从来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47405" y="522479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顺从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007996" y="522479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你们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157997" y="522479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你我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9125" y="38384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33792" y="1469177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合作学习</a:t>
            </a:r>
            <a:endParaRPr lang="zh-CN" altLang="en-US" sz="28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89848" y="2453243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小组合作：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有感情地表演朗读课文。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你读懂了课文，收获了什么，请说出来！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2" descr="W020070723355332710823"/>
          <p:cNvPicPr>
            <a:picLocks noChangeAspect="1" noChangeArrowheads="1"/>
          </p:cNvPicPr>
          <p:nvPr/>
        </p:nvPicPr>
        <p:blipFill>
          <a:blip r:embed="rId1" cstate="print">
            <a:lum bright="-1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848" y="1992397"/>
            <a:ext cx="1976155" cy="1585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9125" y="38384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W020070723355332710823"/>
          <p:cNvPicPr>
            <a:picLocks noChangeAspect="1" noChangeArrowheads="1"/>
          </p:cNvPicPr>
          <p:nvPr/>
        </p:nvPicPr>
        <p:blipFill>
          <a:blip r:embed="rId1">
            <a:lum bright="-1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6" y="1761565"/>
            <a:ext cx="2810093" cy="270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4491318" y="2030506"/>
            <a:ext cx="46526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数不清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的雨点儿，从云彩里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飘落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下来。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91318" y="3618474"/>
            <a:ext cx="44147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你从红色字体中读出什么？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9125" y="38384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26" y="2180710"/>
            <a:ext cx="2251850" cy="228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3680010" y="1784852"/>
            <a:ext cx="6660777" cy="326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半空中，大雨点儿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小雨点儿：“你要到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哪里去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？”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小雨点儿回答：“我要去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有花有草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的地方。你呢？”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大雨点儿说：“我要去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没有花没有草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的地方。”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23690" y="5205730"/>
            <a:ext cx="6583680" cy="548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分角色朗读：你从红色字体中读出什么？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1661</Words>
  <Application>WPS 演示</Application>
  <PresentationFormat>自定义</PresentationFormat>
  <Paragraphs>195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等线</vt:lpstr>
      <vt:lpstr>迷你简卡通</vt:lpstr>
      <vt:lpstr>微软雅黑</vt:lpstr>
      <vt:lpstr>Calibri</vt:lpstr>
      <vt:lpstr>Calibri</vt:lpstr>
      <vt:lpstr>Arial Unicode MS</vt:lpstr>
      <vt:lpstr>等线 Light</vt:lpstr>
      <vt:lpstr>华文新魏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sunx797</dc:creator>
  <cp:lastModifiedBy>qwe</cp:lastModifiedBy>
  <cp:revision>309</cp:revision>
  <dcterms:created xsi:type="dcterms:W3CDTF">2018-06-02T10:47:00Z</dcterms:created>
  <dcterms:modified xsi:type="dcterms:W3CDTF">2021-07-30T03:14:54Z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