
<file path=[Content_Types].xml><?xml version="1.0" encoding="utf-8"?>
<Types xmlns="http://schemas.openxmlformats.org/package/2006/content-types">
  <Default Extension="jpeg" ContentType="image/jpeg"/>
  <Default Extension="vml" ContentType="application/vnd.openxmlformats-officedocument.vmlDrawing"/>
  <Default Extension="doc" ContentType="application/msword"/>
  <Default Extension="png" ContentType="image/png"/>
  <Default Extension="tiff" ContentType="image/tiff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1243" r:id="rId3"/>
    <p:sldId id="1251" r:id="rId5"/>
    <p:sldId id="1253" r:id="rId6"/>
    <p:sldId id="1254" r:id="rId7"/>
    <p:sldId id="1255" r:id="rId8"/>
    <p:sldId id="1252" r:id="rId9"/>
    <p:sldId id="1259" r:id="rId10"/>
    <p:sldId id="1256" r:id="rId11"/>
    <p:sldId id="1257" r:id="rId12"/>
  </p:sldIdLst>
  <p:sldSz cx="11520170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15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9105" algn="l" rtl="0" fontAlgn="base">
      <a:spcBef>
        <a:spcPct val="0"/>
      </a:spcBef>
      <a:spcAft>
        <a:spcPct val="0"/>
      </a:spcAft>
      <a:buFont typeface="Arial" panose="020B0604020202020204" pitchFamily="34" charset="0"/>
      <a:defRPr sz="3215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8845" algn="l" rtl="0" fontAlgn="base">
      <a:spcBef>
        <a:spcPct val="0"/>
      </a:spcBef>
      <a:spcAft>
        <a:spcPct val="0"/>
      </a:spcAft>
      <a:buFont typeface="Arial" panose="020B0604020202020204" pitchFamily="34" charset="0"/>
      <a:defRPr sz="3215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7950" algn="l" rtl="0" fontAlgn="base">
      <a:spcBef>
        <a:spcPct val="0"/>
      </a:spcBef>
      <a:spcAft>
        <a:spcPct val="0"/>
      </a:spcAft>
      <a:buFont typeface="Arial" panose="020B0604020202020204" pitchFamily="34" charset="0"/>
      <a:defRPr sz="3215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37690" algn="l" rtl="0" fontAlgn="base">
      <a:spcBef>
        <a:spcPct val="0"/>
      </a:spcBef>
      <a:spcAft>
        <a:spcPct val="0"/>
      </a:spcAft>
      <a:buFont typeface="Arial" panose="020B0604020202020204" pitchFamily="34" charset="0"/>
      <a:defRPr sz="3215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96795" algn="l" defTabSz="918845" rtl="0" eaLnBrk="1" latinLnBrk="0" hangingPunct="1">
      <a:defRPr sz="3215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56535" algn="l" defTabSz="918845" rtl="0" eaLnBrk="1" latinLnBrk="0" hangingPunct="1">
      <a:defRPr sz="3215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15640" algn="l" defTabSz="918845" rtl="0" eaLnBrk="1" latinLnBrk="0" hangingPunct="1">
      <a:defRPr sz="3215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75380" algn="l" defTabSz="918845" rtl="0" eaLnBrk="1" latinLnBrk="0" hangingPunct="1">
      <a:defRPr sz="3215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090D8"/>
    <a:srgbClr val="FF0000"/>
    <a:srgbClr val="D8EBFC"/>
    <a:srgbClr val="A6CFEE"/>
    <a:srgbClr val="E3261E"/>
    <a:srgbClr val="B53D5A"/>
    <a:srgbClr val="339966"/>
    <a:srgbClr val="5F5F5F"/>
    <a:srgbClr val="D60093"/>
    <a:srgbClr val="9933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7015" autoAdjust="0"/>
    <p:restoredTop sz="94660" autoAdjust="0"/>
  </p:normalViewPr>
  <p:slideViewPr>
    <p:cSldViewPr>
      <p:cViewPr varScale="1">
        <p:scale>
          <a:sx n="44" d="100"/>
          <a:sy n="44" d="100"/>
        </p:scale>
        <p:origin x="-126" y="-372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5" Type="http://schemas.openxmlformats.org/officeDocument/2006/relationships/tableStyles" Target="tableStyles.xml"/><Relationship Id="rId14" Type="http://schemas.openxmlformats.org/officeDocument/2006/relationships/viewProps" Target="viewProps.xml"/><Relationship Id="rId13" Type="http://schemas.openxmlformats.org/officeDocument/2006/relationships/presProps" Target="presProps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</a:fld>
            <a:endParaRPr lang="zh-CN" altLang="en-US">
              <a:ea typeface="黑体" panose="02010609060101010101" pitchFamily="49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5" kern="1200">
        <a:solidFill>
          <a:schemeClr val="tx1"/>
        </a:solidFill>
        <a:latin typeface="+mn-lt"/>
        <a:ea typeface="+mn-ea"/>
        <a:cs typeface="+mn-cs"/>
      </a:defRPr>
    </a:lvl1pPr>
    <a:lvl2pPr marL="459105" algn="l" rtl="0" fontAlgn="base">
      <a:spcBef>
        <a:spcPct val="0"/>
      </a:spcBef>
      <a:spcAft>
        <a:spcPct val="0"/>
      </a:spcAft>
      <a:defRPr sz="1205" kern="1200">
        <a:solidFill>
          <a:schemeClr val="tx1"/>
        </a:solidFill>
        <a:latin typeface="+mn-lt"/>
        <a:ea typeface="+mn-ea"/>
        <a:cs typeface="+mn-cs"/>
      </a:defRPr>
    </a:lvl2pPr>
    <a:lvl3pPr marL="918845" algn="l" rtl="0" fontAlgn="base">
      <a:spcBef>
        <a:spcPct val="0"/>
      </a:spcBef>
      <a:spcAft>
        <a:spcPct val="0"/>
      </a:spcAft>
      <a:defRPr sz="1205" kern="1200">
        <a:solidFill>
          <a:schemeClr val="tx1"/>
        </a:solidFill>
        <a:latin typeface="+mn-lt"/>
        <a:ea typeface="+mn-ea"/>
        <a:cs typeface="+mn-cs"/>
      </a:defRPr>
    </a:lvl3pPr>
    <a:lvl4pPr marL="1377950" algn="l" rtl="0" fontAlgn="base">
      <a:spcBef>
        <a:spcPct val="0"/>
      </a:spcBef>
      <a:spcAft>
        <a:spcPct val="0"/>
      </a:spcAft>
      <a:defRPr sz="1205" kern="1200">
        <a:solidFill>
          <a:schemeClr val="tx1"/>
        </a:solidFill>
        <a:latin typeface="+mn-lt"/>
        <a:ea typeface="+mn-ea"/>
        <a:cs typeface="+mn-cs"/>
      </a:defRPr>
    </a:lvl4pPr>
    <a:lvl5pPr marL="1837690" algn="l" rtl="0" fontAlgn="base">
      <a:spcBef>
        <a:spcPct val="0"/>
      </a:spcBef>
      <a:spcAft>
        <a:spcPct val="0"/>
      </a:spcAft>
      <a:defRPr sz="1205" kern="1200">
        <a:solidFill>
          <a:schemeClr val="tx1"/>
        </a:solidFill>
        <a:latin typeface="+mn-lt"/>
        <a:ea typeface="+mn-ea"/>
        <a:cs typeface="+mn-cs"/>
      </a:defRPr>
    </a:lvl5pPr>
    <a:lvl6pPr marL="2296795" algn="l" defTabSz="918845" rtl="0" eaLnBrk="1" latinLnBrk="0" hangingPunct="1">
      <a:defRPr sz="1205" kern="1200">
        <a:solidFill>
          <a:schemeClr val="tx1"/>
        </a:solidFill>
        <a:latin typeface="+mn-lt"/>
        <a:ea typeface="+mn-ea"/>
        <a:cs typeface="+mn-cs"/>
      </a:defRPr>
    </a:lvl6pPr>
    <a:lvl7pPr marL="2756535" algn="l" defTabSz="918845" rtl="0" eaLnBrk="1" latinLnBrk="0" hangingPunct="1">
      <a:defRPr sz="1205" kern="1200">
        <a:solidFill>
          <a:schemeClr val="tx1"/>
        </a:solidFill>
        <a:latin typeface="+mn-lt"/>
        <a:ea typeface="+mn-ea"/>
        <a:cs typeface="+mn-cs"/>
      </a:defRPr>
    </a:lvl7pPr>
    <a:lvl8pPr marL="3215640" algn="l" defTabSz="918845" rtl="0" eaLnBrk="1" latinLnBrk="0" hangingPunct="1">
      <a:defRPr sz="1205" kern="1200">
        <a:solidFill>
          <a:schemeClr val="tx1"/>
        </a:solidFill>
        <a:latin typeface="+mn-lt"/>
        <a:ea typeface="+mn-ea"/>
        <a:cs typeface="+mn-cs"/>
      </a:defRPr>
    </a:lvl8pPr>
    <a:lvl9pPr marL="3675380" algn="l" defTabSz="918845" rtl="0" eaLnBrk="1" latinLnBrk="0" hangingPunct="1">
      <a:defRPr sz="1205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BF2980-540F-4F7F-A4CC-709C5E98033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E7B7F8-81FA-46DC-8926-8D6B124E54D6}" type="slidenum">
              <a:rPr lang="en-US" smtClean="0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E7B7F8-81FA-46DC-8926-8D6B124E54D6}" type="slidenum">
              <a:rPr lang="en-US" smtClean="0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E7B7F8-81FA-46DC-8926-8D6B124E54D6}" type="slidenum">
              <a:rPr lang="en-US" smtClean="0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E7B7F8-81FA-46DC-8926-8D6B124E54D6}" type="slidenum">
              <a:rPr lang="en-US" smtClean="0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E7B7F8-81FA-46DC-8926-8D6B124E54D6}" type="slidenum">
              <a:rPr lang="en-US" smtClean="0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E7B7F8-81FA-46DC-8926-8D6B124E54D6}" type="slidenum">
              <a:rPr lang="en-US" smtClean="0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E7B7F8-81FA-46DC-8926-8D6B124E54D6}" type="slidenum">
              <a:rPr lang="en-US" smtClean="0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E7B7F8-81FA-46DC-8926-8D6B124E54D6}" type="slidenum">
              <a:rPr lang="en-US" smtClean="0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3600" y="2012950"/>
            <a:ext cx="9793288" cy="13890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788" y="3671888"/>
            <a:ext cx="8062912" cy="1655762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EB4A2-F40A-40CA-AC6F-E11015C23AAD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2CF6A-F41B-4D41-A43B-34FD4BCE9B9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EB4A2-F40A-40CA-AC6F-E11015C23AAD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2CF6A-F41B-4D41-A43B-34FD4BCE9B9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425" y="258763"/>
            <a:ext cx="2590800" cy="552926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263" y="258763"/>
            <a:ext cx="7624762" cy="552926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EB4A2-F40A-40CA-AC6F-E11015C23AAD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2CF6A-F41B-4D41-A43B-34FD4BCE9B9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EB4A2-F40A-40CA-AC6F-E11015C23AAD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2CF6A-F41B-4D41-A43B-34FD4BCE9B9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09638" y="4164013"/>
            <a:ext cx="9793287" cy="128746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09638" y="2746375"/>
            <a:ext cx="9793287" cy="14176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EB4A2-F40A-40CA-AC6F-E11015C23AAD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2CF6A-F41B-4D41-A43B-34FD4BCE9B9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263" y="1511300"/>
            <a:ext cx="5106987" cy="4276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35650" y="1511300"/>
            <a:ext cx="5108575" cy="4276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EB4A2-F40A-40CA-AC6F-E11015C23AAD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2CF6A-F41B-4D41-A43B-34FD4BCE9B9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263" y="1450975"/>
            <a:ext cx="5089525" cy="6048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263" y="2055813"/>
            <a:ext cx="5089525" cy="373221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1525" y="1450975"/>
            <a:ext cx="5092700" cy="6048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1525" y="2055813"/>
            <a:ext cx="5092700" cy="373221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EB4A2-F40A-40CA-AC6F-E11015C23AAD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2CF6A-F41B-4D41-A43B-34FD4BCE9B9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EB4A2-F40A-40CA-AC6F-E11015C23AAD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2CF6A-F41B-4D41-A43B-34FD4BCE9B9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EB4A2-F40A-40CA-AC6F-E11015C23AAD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2CF6A-F41B-4D41-A43B-34FD4BCE9B9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263" y="258763"/>
            <a:ext cx="3789362" cy="109696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3738" y="258763"/>
            <a:ext cx="6440487" cy="5529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263" y="1355725"/>
            <a:ext cx="3789362" cy="44323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EB4A2-F40A-40CA-AC6F-E11015C23AAD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2CF6A-F41B-4D41-A43B-34FD4BCE9B9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7425" y="4535488"/>
            <a:ext cx="6913563" cy="5365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7425" y="579438"/>
            <a:ext cx="6913563" cy="388778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7425" y="5072063"/>
            <a:ext cx="6913563" cy="760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EB4A2-F40A-40CA-AC6F-E11015C23AAD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2CF6A-F41B-4D41-A43B-34FD4BCE9B9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263" y="258763"/>
            <a:ext cx="10367962" cy="108108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263" y="1511300"/>
            <a:ext cx="10367962" cy="42767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263" y="6005513"/>
            <a:ext cx="2687637" cy="3460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1EB4A2-F40A-40CA-AC6F-E11015C23AAD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5413" y="6005513"/>
            <a:ext cx="3649662" cy="3460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6588" y="6005513"/>
            <a:ext cx="2687637" cy="3460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12CF6A-F41B-4D41-A43B-34FD4BCE9B9E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2.xml"/><Relationship Id="rId3" Type="http://schemas.openxmlformats.org/officeDocument/2006/relationships/tags" Target="../tags/tag1.xml"/><Relationship Id="rId2" Type="http://schemas.openxmlformats.org/officeDocument/2006/relationships/image" Target="../media/image2.jpeg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2.xml"/><Relationship Id="rId6" Type="http://schemas.openxmlformats.org/officeDocument/2006/relationships/vmlDrawing" Target="../drawings/vmlDrawing1.vml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2.xml"/><Relationship Id="rId3" Type="http://schemas.openxmlformats.org/officeDocument/2006/relationships/image" Target="../media/image3.emf"/><Relationship Id="rId2" Type="http://schemas.openxmlformats.org/officeDocument/2006/relationships/oleObject" Target="../embeddings/Document1.doc"/><Relationship Id="rId1" Type="http://schemas.openxmlformats.org/officeDocument/2006/relationships/image" Target="../media/image1.tiff"/></Relationships>
</file>

<file path=ppt/slides/_rels/slide3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3.xml"/><Relationship Id="rId6" Type="http://schemas.openxmlformats.org/officeDocument/2006/relationships/vmlDrawing" Target="../drawings/vmlDrawing2.vml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3.xml"/><Relationship Id="rId3" Type="http://schemas.openxmlformats.org/officeDocument/2006/relationships/image" Target="../media/image5.emf"/><Relationship Id="rId2" Type="http://schemas.openxmlformats.org/officeDocument/2006/relationships/oleObject" Target="../embeddings/Document2.doc"/><Relationship Id="rId1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vmlDrawing" Target="../drawings/vmlDrawing3.vml"/><Relationship Id="rId8" Type="http://schemas.openxmlformats.org/officeDocument/2006/relationships/slideLayout" Target="../slideLayouts/slideLayout7.xml"/><Relationship Id="rId7" Type="http://schemas.openxmlformats.org/officeDocument/2006/relationships/tags" Target="../tags/tag4.xml"/><Relationship Id="rId6" Type="http://schemas.openxmlformats.org/officeDocument/2006/relationships/image" Target="../media/image5.tiff"/><Relationship Id="rId5" Type="http://schemas.openxmlformats.org/officeDocument/2006/relationships/image" Target="../media/image4.tiff"/><Relationship Id="rId4" Type="http://schemas.openxmlformats.org/officeDocument/2006/relationships/image" Target="../media/image3.tiff"/><Relationship Id="rId3" Type="http://schemas.openxmlformats.org/officeDocument/2006/relationships/image" Target="../media/image2.tiff"/><Relationship Id="rId2" Type="http://schemas.openxmlformats.org/officeDocument/2006/relationships/image" Target="../media/image6.emf"/><Relationship Id="rId10" Type="http://schemas.openxmlformats.org/officeDocument/2006/relationships/notesSlide" Target="../notesSlides/notesSlide4.xml"/><Relationship Id="rId1" Type="http://schemas.openxmlformats.org/officeDocument/2006/relationships/oleObject" Target="../embeddings/Document3.doc"/></Relationships>
</file>

<file path=ppt/slides/_rels/slide5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5.xml"/><Relationship Id="rId5" Type="http://schemas.openxmlformats.org/officeDocument/2006/relationships/vmlDrawing" Target="../drawings/vmlDrawing4.vml"/><Relationship Id="rId4" Type="http://schemas.openxmlformats.org/officeDocument/2006/relationships/slideLayout" Target="../slideLayouts/slideLayout7.xml"/><Relationship Id="rId3" Type="http://schemas.openxmlformats.org/officeDocument/2006/relationships/tags" Target="../tags/tag5.xml"/><Relationship Id="rId2" Type="http://schemas.openxmlformats.org/officeDocument/2006/relationships/image" Target="../media/image7.emf"/><Relationship Id="rId1" Type="http://schemas.openxmlformats.org/officeDocument/2006/relationships/oleObject" Target="../embeddings/Document4.doc"/></Relationships>
</file>

<file path=ppt/slides/_rels/slide6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6.xml"/><Relationship Id="rId5" Type="http://schemas.openxmlformats.org/officeDocument/2006/relationships/vmlDrawing" Target="../drawings/vmlDrawing5.vml"/><Relationship Id="rId4" Type="http://schemas.openxmlformats.org/officeDocument/2006/relationships/slideLayout" Target="../slideLayouts/slideLayout7.xml"/><Relationship Id="rId3" Type="http://schemas.openxmlformats.org/officeDocument/2006/relationships/tags" Target="../tags/tag6.xml"/><Relationship Id="rId2" Type="http://schemas.openxmlformats.org/officeDocument/2006/relationships/image" Target="../media/image8.emf"/><Relationship Id="rId1" Type="http://schemas.openxmlformats.org/officeDocument/2006/relationships/oleObject" Target="../embeddings/Document5.doc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7.xml"/></Relationships>
</file>

<file path=ppt/slides/_rels/slide8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8.xml"/><Relationship Id="rId6" Type="http://schemas.openxmlformats.org/officeDocument/2006/relationships/vmlDrawing" Target="../drawings/vmlDrawing6.vml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8.xml"/><Relationship Id="rId3" Type="http://schemas.openxmlformats.org/officeDocument/2006/relationships/image" Target="../media/image9.emf"/><Relationship Id="rId2" Type="http://schemas.openxmlformats.org/officeDocument/2006/relationships/oleObject" Target="../embeddings/Document6.doc"/><Relationship Id="rId1" Type="http://schemas.openxmlformats.org/officeDocument/2006/relationships/image" Target="../media/image6.tiff"/></Relationships>
</file>

<file path=ppt/slides/_rels/slide9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9.xml"/><Relationship Id="rId5" Type="http://schemas.openxmlformats.org/officeDocument/2006/relationships/vmlDrawing" Target="../drawings/vmlDrawing7.vml"/><Relationship Id="rId4" Type="http://schemas.openxmlformats.org/officeDocument/2006/relationships/slideLayout" Target="../slideLayouts/slideLayout7.xml"/><Relationship Id="rId3" Type="http://schemas.openxmlformats.org/officeDocument/2006/relationships/tags" Target="../tags/tag9.xml"/><Relationship Id="rId2" Type="http://schemas.openxmlformats.org/officeDocument/2006/relationships/image" Target="../media/image10.emf"/><Relationship Id="rId1" Type="http://schemas.openxmlformats.org/officeDocument/2006/relationships/oleObject" Target="../embeddings/Document7.doc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566" r="13885"/>
          <a:stretch>
            <a:fillRect/>
          </a:stretch>
        </p:blipFill>
        <p:spPr>
          <a:xfrm>
            <a:off x="1166678" y="3768251"/>
            <a:ext cx="1939891" cy="204319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7470" y="1465845"/>
            <a:ext cx="2282738" cy="359938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133074" y="1655912"/>
            <a:ext cx="7766131" cy="830997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algn="ctr"/>
            <a:r>
              <a:rPr lang="zh-CN" altLang="zh-CN" sz="4800" b="0" dirty="0" smtClean="0">
                <a:solidFill>
                  <a:srgbClr val="3090D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</a:t>
            </a:r>
            <a:r>
              <a:rPr lang="zh-CN" altLang="en-US" sz="4800" b="0" dirty="0" smtClean="0">
                <a:solidFill>
                  <a:srgbClr val="3090D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七</a:t>
            </a:r>
            <a:r>
              <a:rPr lang="zh-CN" altLang="zh-CN" sz="4800" b="0" dirty="0" smtClean="0">
                <a:solidFill>
                  <a:srgbClr val="3090D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</a:t>
            </a:r>
            <a:r>
              <a:rPr lang="zh-CN" altLang="zh-CN" sz="4800" b="0" dirty="0">
                <a:solidFill>
                  <a:srgbClr val="3090D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元　</a:t>
            </a:r>
            <a:r>
              <a:rPr lang="zh-CN" altLang="en-US" sz="4800" b="0" dirty="0" smtClean="0">
                <a:solidFill>
                  <a:srgbClr val="3090D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课文</a:t>
            </a:r>
            <a:endParaRPr lang="zh-CN" altLang="zh-CN" sz="4800" b="0" dirty="0">
              <a:solidFill>
                <a:srgbClr val="3090D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320084" y="2865970"/>
            <a:ext cx="204094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b="0">
                <a:solidFill>
                  <a:srgbClr val="3090D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11</a:t>
            </a:r>
            <a:r>
              <a:rPr lang="zh-CN" altLang="zh-CN" sz="2800" b="0">
                <a:solidFill>
                  <a:srgbClr val="3090D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　项　链</a:t>
            </a:r>
            <a:endParaRPr lang="zh-CN" altLang="zh-CN" sz="2800" b="0">
              <a:solidFill>
                <a:srgbClr val="3090D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custDataLst>
      <p:tags r:id="rId3"/>
    </p:custDataLst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863700" y="1151855"/>
            <a:ext cx="9794561" cy="3430457"/>
            <a:chOff x="760118" y="533778"/>
            <a:chExt cx="9794561" cy="3430457"/>
          </a:xfrm>
        </p:grpSpPr>
        <p:grpSp>
          <p:nvGrpSpPr>
            <p:cNvPr id="3" name="组合 2"/>
            <p:cNvGrpSpPr/>
            <p:nvPr/>
          </p:nvGrpSpPr>
          <p:grpSpPr>
            <a:xfrm>
              <a:off x="1367756" y="1481763"/>
              <a:ext cx="8639769" cy="2396574"/>
              <a:chOff x="1367756" y="1481763"/>
              <a:chExt cx="8639769" cy="2396574"/>
            </a:xfrm>
          </p:grpSpPr>
          <p:pic>
            <p:nvPicPr>
              <p:cNvPr id="17" name="image731.jpeg"/>
              <p:cNvPicPr/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1367756" y="1511895"/>
                <a:ext cx="2737151" cy="864096"/>
              </a:xfrm>
              <a:prstGeom prst="rect">
                <a:avLst/>
              </a:prstGeom>
            </p:spPr>
          </p:pic>
          <p:pic>
            <p:nvPicPr>
              <p:cNvPr id="18" name="image731.jpeg"/>
              <p:cNvPicPr/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4319065" y="1517977"/>
                <a:ext cx="2737151" cy="864096"/>
              </a:xfrm>
              <a:prstGeom prst="rect">
                <a:avLst/>
              </a:prstGeom>
            </p:spPr>
          </p:pic>
          <p:pic>
            <p:nvPicPr>
              <p:cNvPr id="19" name="image731.jpeg"/>
              <p:cNvPicPr/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7270374" y="1481763"/>
                <a:ext cx="2737151" cy="864096"/>
              </a:xfrm>
              <a:prstGeom prst="rect">
                <a:avLst/>
              </a:prstGeom>
            </p:spPr>
          </p:pic>
          <p:pic>
            <p:nvPicPr>
              <p:cNvPr id="20" name="image731.jpeg"/>
              <p:cNvPicPr/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1367756" y="3008159"/>
                <a:ext cx="2737151" cy="864096"/>
              </a:xfrm>
              <a:prstGeom prst="rect">
                <a:avLst/>
              </a:prstGeom>
            </p:spPr>
          </p:pic>
          <p:pic>
            <p:nvPicPr>
              <p:cNvPr id="21" name="image731.jpeg"/>
              <p:cNvPicPr/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4319065" y="3014241"/>
                <a:ext cx="2737151" cy="864096"/>
              </a:xfrm>
              <a:prstGeom prst="rect">
                <a:avLst/>
              </a:prstGeom>
            </p:spPr>
          </p:pic>
          <p:pic>
            <p:nvPicPr>
              <p:cNvPr id="23" name="image731.jpeg"/>
              <p:cNvPicPr/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7270374" y="2978027"/>
                <a:ext cx="2737151" cy="864096"/>
              </a:xfrm>
              <a:prstGeom prst="rect">
                <a:avLst/>
              </a:prstGeom>
            </p:spPr>
          </p:pic>
        </p:grpSp>
        <p:graphicFrame>
          <p:nvGraphicFramePr>
            <p:cNvPr id="8" name="对象 1085443"/>
            <p:cNvGraphicFramePr/>
            <p:nvPr/>
          </p:nvGraphicFramePr>
          <p:xfrm>
            <a:off x="760118" y="533778"/>
            <a:ext cx="9212263" cy="11684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25" name="Document" r:id="rId2" imgW="11826240" imgH="1505585" progId="Word.Document.8">
                    <p:embed/>
                  </p:oleObj>
                </mc:Choice>
                <mc:Fallback>
                  <p:oleObj name="Document" r:id="rId2" imgW="11826240" imgH="1505585" progId="Word.Document.8">
                    <p:embed/>
                    <p:pic>
                      <p:nvPicPr>
                        <p:cNvPr id="0" name="图片 1024"/>
                        <p:cNvPicPr/>
                        <p:nvPr/>
                      </p:nvPicPr>
                      <p:blipFill>
                        <a:blip r:embed="rId3"/>
                        <a:stretch>
                          <a:fillRect/>
                        </a:stretch>
                      </p:blipFill>
                      <p:spPr>
                        <a:xfrm>
                          <a:off x="760118" y="533778"/>
                          <a:ext cx="9212263" cy="1168400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" name="矩形 1"/>
            <p:cNvSpPr/>
            <p:nvPr/>
          </p:nvSpPr>
          <p:spPr>
            <a:xfrm>
              <a:off x="1702456" y="1655911"/>
              <a:ext cx="8852223" cy="230832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  <a:spcAft>
                  <a:spcPts val="0"/>
                </a:spcAft>
              </a:pPr>
              <a:r>
                <a:rPr lang="en-US" altLang="zh-CN" sz="3200" dirty="0">
                  <a:solidFill>
                    <a:schemeClr val="tx1"/>
                  </a:solidFill>
                  <a:latin typeface="NEU-XT"/>
                  <a:ea typeface="宋体" panose="02010600030101010101" pitchFamily="2" charset="-122"/>
                  <a:cs typeface="Times New Roman" panose="02020603050405020304" pitchFamily="18" charset="0"/>
                </a:rPr>
                <a:t>jīn</a:t>
              </a:r>
              <a:r>
                <a:rPr lang="en-US" altLang="zh-CN" sz="3200" dirty="0">
                  <a:solidFill>
                    <a:schemeClr val="tx1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sz="3200" dirty="0">
                  <a:solidFill>
                    <a:schemeClr val="tx1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金</a:t>
              </a:r>
              <a:r>
                <a:rPr lang="zh-CN" altLang="zh-CN" sz="3200" dirty="0">
                  <a:solidFill>
                    <a:schemeClr val="tx1"/>
                  </a:solidFill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zh-CN" altLang="zh-CN" sz="3200" dirty="0">
                  <a:solidFill>
                    <a:schemeClr val="tx1"/>
                  </a:solidFill>
                  <a:latin typeface="NEU-XT"/>
                  <a:ea typeface="宋体" panose="02010600030101010101" pitchFamily="2" charset="-122"/>
                  <a:cs typeface="Times New Roman" panose="02020603050405020304" pitchFamily="18" charset="0"/>
                </a:rPr>
                <a:t>　</a:t>
              </a:r>
              <a:r>
                <a:rPr lang="zh-CN" altLang="zh-CN" sz="3200" dirty="0">
                  <a:solidFill>
                    <a:schemeClr val="tx1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全</a:t>
              </a:r>
              <a:r>
                <a:rPr lang="en-US" altLang="zh-CN" sz="3200" dirty="0">
                  <a:solidFill>
                    <a:schemeClr val="tx1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</a:t>
              </a:r>
              <a:r>
                <a:rPr lang="zh-CN" altLang="zh-CN" sz="3200" dirty="0">
                  <a:solidFill>
                    <a:schemeClr val="tx1"/>
                  </a:solidFill>
                  <a:latin typeface="NEU-XT"/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sz="3200" dirty="0">
                  <a:solidFill>
                    <a:schemeClr val="tx1"/>
                  </a:solidFill>
                  <a:latin typeface="NEU-XT"/>
                  <a:ea typeface="宋体" panose="02010600030101010101" pitchFamily="2" charset="-122"/>
                  <a:cs typeface="Times New Roman" panose="02020603050405020304" pitchFamily="18" charset="0"/>
                </a:rPr>
                <a:t>bèi</a:t>
              </a:r>
              <a:r>
                <a:rPr lang="en-US" altLang="zh-CN" sz="3200" dirty="0">
                  <a:solidFill>
                    <a:schemeClr val="tx1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sz="3200" dirty="0">
                  <a:solidFill>
                    <a:schemeClr val="tx1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贝</a:t>
              </a:r>
              <a:r>
                <a:rPr lang="zh-CN" altLang="zh-CN" sz="3200" dirty="0">
                  <a:solidFill>
                    <a:schemeClr val="tx1"/>
                  </a:solidFill>
                  <a:latin typeface="NEU-XT"/>
                  <a:ea typeface="宋体" panose="02010600030101010101" pitchFamily="2" charset="-122"/>
                  <a:cs typeface="Times New Roman" panose="02020603050405020304" pitchFamily="18" charset="0"/>
                </a:rPr>
                <a:t>　</a:t>
              </a:r>
              <a:r>
                <a:rPr lang="zh-CN" altLang="zh-CN" sz="3200" dirty="0">
                  <a:solidFill>
                    <a:schemeClr val="tx1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见</a:t>
              </a:r>
              <a:r>
                <a:rPr lang="en-US" altLang="zh-CN" sz="3200" dirty="0">
                  <a:solidFill>
                    <a:schemeClr val="tx1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</a:t>
              </a:r>
              <a:r>
                <a:rPr lang="zh-CN" altLang="zh-CN" sz="3200" dirty="0">
                  <a:solidFill>
                    <a:schemeClr val="tx1"/>
                  </a:solidFill>
                  <a:latin typeface="NEU-XT"/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sz="3200" dirty="0">
                  <a:solidFill>
                    <a:schemeClr val="tx1"/>
                  </a:solidFill>
                  <a:latin typeface="NEU-XT"/>
                  <a:ea typeface="宋体" panose="02010600030101010101" pitchFamily="2" charset="-122"/>
                  <a:cs typeface="Times New Roman" panose="02020603050405020304" pitchFamily="18" charset="0"/>
                </a:rPr>
                <a:t>zhe</a:t>
              </a:r>
              <a:r>
                <a:rPr lang="en-US" altLang="zh-CN" sz="3200" dirty="0">
                  <a:solidFill>
                    <a:schemeClr val="tx1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sz="3200" dirty="0">
                  <a:solidFill>
                    <a:schemeClr val="tx1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着</a:t>
              </a:r>
              <a:r>
                <a:rPr lang="zh-CN" altLang="zh-CN" sz="3200" dirty="0">
                  <a:solidFill>
                    <a:schemeClr val="tx1"/>
                  </a:solidFill>
                  <a:latin typeface="NEU-XT"/>
                  <a:ea typeface="宋体" panose="02010600030101010101" pitchFamily="2" charset="-122"/>
                  <a:cs typeface="Times New Roman" panose="02020603050405020304" pitchFamily="18" charset="0"/>
                </a:rPr>
                <a:t>　</a:t>
              </a:r>
              <a:r>
                <a:rPr lang="zh-CN" altLang="zh-CN" sz="3200" dirty="0">
                  <a:solidFill>
                    <a:schemeClr val="tx1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看</a:t>
              </a:r>
              <a:r>
                <a:rPr lang="en-US" altLang="zh-CN" sz="3200" dirty="0">
                  <a:solidFill>
                    <a:schemeClr val="tx1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</a:t>
              </a:r>
              <a:endParaRPr lang="zh-CN" altLang="zh-CN" sz="1400" dirty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>
                <a:lnSpc>
                  <a:spcPct val="150000"/>
                </a:lnSpc>
                <a:spcAft>
                  <a:spcPts val="0"/>
                </a:spcAft>
              </a:pPr>
              <a:r>
                <a:rPr lang="zh-CN" altLang="zh-CN" sz="3200" dirty="0">
                  <a:solidFill>
                    <a:schemeClr val="tx1"/>
                  </a:solidFill>
                  <a:latin typeface="NEU-XT"/>
                  <a:ea typeface="宋体" panose="02010600030101010101" pitchFamily="2" charset="-122"/>
                  <a:cs typeface="Times New Roman" panose="02020603050405020304" pitchFamily="18" charset="0"/>
                </a:rPr>
                <a:t>　</a:t>
              </a:r>
              <a:endParaRPr lang="en-US" altLang="zh-CN" sz="3200" dirty="0" smtClean="0">
                <a:solidFill>
                  <a:schemeClr val="tx1"/>
                </a:solidFill>
                <a:latin typeface="NEU-XT"/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>
                <a:lnSpc>
                  <a:spcPct val="150000"/>
                </a:lnSpc>
                <a:spcAft>
                  <a:spcPts val="0"/>
                </a:spcAft>
              </a:pPr>
              <a:r>
                <a:rPr lang="zh-CN" altLang="en-US" sz="3200" b="0" dirty="0" smtClean="0">
                  <a:solidFill>
                    <a:schemeClr val="tx1"/>
                  </a:solidFill>
                </a:rPr>
                <a:t>ɡ</a:t>
              </a:r>
              <a:r>
                <a:rPr lang="en-US" altLang="zh-CN" sz="3200" dirty="0" smtClean="0">
                  <a:solidFill>
                    <a:schemeClr val="tx1"/>
                  </a:solidFill>
                  <a:latin typeface="NEU-XT"/>
                  <a:ea typeface="宋体" panose="02010600030101010101" pitchFamily="2" charset="-122"/>
                  <a:cs typeface="Times New Roman" panose="02020603050405020304" pitchFamily="18" charset="0"/>
                </a:rPr>
                <a:t>uà</a:t>
              </a:r>
              <a:r>
                <a:rPr lang="en-US" altLang="zh-CN" sz="3200" dirty="0">
                  <a:solidFill>
                    <a:schemeClr val="tx1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sz="3200" dirty="0">
                  <a:solidFill>
                    <a:schemeClr val="tx1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娃</a:t>
              </a:r>
              <a:r>
                <a:rPr lang="zh-CN" altLang="zh-CN" sz="3200" dirty="0">
                  <a:solidFill>
                    <a:schemeClr val="tx1"/>
                  </a:solidFill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zh-CN" altLang="zh-CN" sz="3200" dirty="0">
                  <a:solidFill>
                    <a:schemeClr val="tx1"/>
                  </a:solidFill>
                  <a:latin typeface="NEU-XT"/>
                  <a:ea typeface="宋体" panose="02010600030101010101" pitchFamily="2" charset="-122"/>
                  <a:cs typeface="Times New Roman" panose="02020603050405020304" pitchFamily="18" charset="0"/>
                </a:rPr>
                <a:t>　</a:t>
              </a:r>
              <a:r>
                <a:rPr lang="zh-CN" altLang="zh-CN" sz="3200" dirty="0">
                  <a:solidFill>
                    <a:schemeClr val="tx1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挂</a:t>
              </a:r>
              <a:r>
                <a:rPr lang="en-US" altLang="zh-CN" sz="3200" dirty="0" smtClean="0">
                  <a:solidFill>
                    <a:schemeClr val="tx1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  </a:t>
              </a:r>
              <a:r>
                <a:rPr lang="zh-CN" altLang="zh-CN" sz="3200" dirty="0">
                  <a:solidFill>
                    <a:schemeClr val="tx1"/>
                  </a:solidFill>
                  <a:latin typeface="NEU-XT"/>
                  <a:ea typeface="宋体" panose="02010600030101010101" pitchFamily="2" charset="-122"/>
                  <a:cs typeface="Times New Roman" panose="02020603050405020304" pitchFamily="18" charset="0"/>
                </a:rPr>
                <a:t>　</a:t>
              </a:r>
              <a:r>
                <a:rPr lang="en-US" altLang="zh-CN" sz="3200" dirty="0">
                  <a:solidFill>
                    <a:schemeClr val="tx1"/>
                  </a:solidFill>
                  <a:latin typeface="NEU-XT"/>
                  <a:ea typeface="宋体" panose="02010600030101010101" pitchFamily="2" charset="-122"/>
                  <a:cs typeface="Times New Roman" panose="02020603050405020304" pitchFamily="18" charset="0"/>
                </a:rPr>
                <a:t>huó</a:t>
              </a:r>
              <a:r>
                <a:rPr lang="en-US" altLang="zh-CN" sz="3200" dirty="0">
                  <a:solidFill>
                    <a:schemeClr val="tx1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sz="3200" dirty="0">
                  <a:solidFill>
                    <a:schemeClr val="tx1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活</a:t>
              </a:r>
              <a:r>
                <a:rPr lang="zh-CN" altLang="zh-CN" sz="3200" dirty="0">
                  <a:solidFill>
                    <a:schemeClr val="tx1"/>
                  </a:solidFill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zh-CN" altLang="zh-CN" sz="3200" dirty="0">
                  <a:solidFill>
                    <a:schemeClr val="tx1"/>
                  </a:solidFill>
                  <a:latin typeface="NEU-XT"/>
                  <a:ea typeface="宋体" panose="02010600030101010101" pitchFamily="2" charset="-122"/>
                  <a:cs typeface="Times New Roman" panose="02020603050405020304" pitchFamily="18" charset="0"/>
                </a:rPr>
                <a:t>　</a:t>
              </a:r>
              <a:r>
                <a:rPr lang="zh-CN" altLang="zh-CN" sz="3200" dirty="0">
                  <a:solidFill>
                    <a:schemeClr val="tx1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话</a:t>
              </a:r>
              <a:r>
                <a:rPr lang="en-US" altLang="zh-CN" sz="3200" dirty="0">
                  <a:solidFill>
                    <a:schemeClr val="tx1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	</a:t>
              </a:r>
              <a:r>
                <a:rPr lang="en-US" altLang="zh-CN" sz="3200" dirty="0" smtClean="0">
                  <a:solidFill>
                    <a:schemeClr val="tx1"/>
                  </a:solidFill>
                  <a:latin typeface="NEU-XT"/>
                  <a:ea typeface="宋体" panose="02010600030101010101" pitchFamily="2" charset="-122"/>
                  <a:cs typeface="Times New Roman" panose="02020603050405020304" pitchFamily="18" charset="0"/>
                </a:rPr>
                <a:t> xiào</a:t>
              </a:r>
              <a:r>
                <a:rPr lang="en-US" altLang="zh-CN" sz="3200" dirty="0">
                  <a:solidFill>
                    <a:schemeClr val="tx1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sz="3200" dirty="0">
                  <a:solidFill>
                    <a:schemeClr val="tx1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哭</a:t>
              </a:r>
              <a:r>
                <a:rPr lang="zh-CN" altLang="zh-CN" sz="3200" dirty="0">
                  <a:solidFill>
                    <a:schemeClr val="tx1"/>
                  </a:solidFill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zh-CN" altLang="zh-CN" sz="3200" dirty="0">
                  <a:solidFill>
                    <a:schemeClr val="tx1"/>
                  </a:solidFill>
                  <a:latin typeface="NEU-XT"/>
                  <a:ea typeface="宋体" panose="02010600030101010101" pitchFamily="2" charset="-122"/>
                  <a:cs typeface="Times New Roman" panose="02020603050405020304" pitchFamily="18" charset="0"/>
                </a:rPr>
                <a:t>　</a:t>
              </a:r>
              <a:r>
                <a:rPr lang="zh-CN" altLang="zh-CN" sz="3200" dirty="0">
                  <a:solidFill>
                    <a:schemeClr val="tx1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笑</a:t>
              </a:r>
              <a:r>
                <a:rPr lang="en-US" altLang="zh-CN" sz="3200" dirty="0">
                  <a:solidFill>
                    <a:schemeClr val="tx1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</a:t>
              </a:r>
              <a:endParaRPr lang="zh-CN" altLang="zh-CN" sz="14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25" name="矩形 24"/>
          <p:cNvSpPr/>
          <p:nvPr/>
        </p:nvSpPr>
        <p:spPr>
          <a:xfrm>
            <a:off x="2839913" y="2662000"/>
            <a:ext cx="44916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>
                <a:latin typeface="Cambria Math" panose="020405030504060302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√</a:t>
            </a:r>
            <a:endParaRPr lang="zh-CN" altLang="en-US" dirty="0"/>
          </a:p>
        </p:txBody>
      </p:sp>
      <p:sp>
        <p:nvSpPr>
          <p:cNvPr id="26" name="矩形 25"/>
          <p:cNvSpPr/>
          <p:nvPr/>
        </p:nvSpPr>
        <p:spPr>
          <a:xfrm>
            <a:off x="5791222" y="2613788"/>
            <a:ext cx="44916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>
                <a:latin typeface="Cambria Math" panose="020405030504060302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√</a:t>
            </a:r>
            <a:endParaRPr lang="zh-CN" altLang="en-US" dirty="0"/>
          </a:p>
        </p:txBody>
      </p:sp>
      <p:sp>
        <p:nvSpPr>
          <p:cNvPr id="32" name="矩形 31"/>
          <p:cNvSpPr/>
          <p:nvPr/>
        </p:nvSpPr>
        <p:spPr>
          <a:xfrm>
            <a:off x="8684448" y="2671548"/>
            <a:ext cx="44916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>
                <a:latin typeface="Cambria Math" panose="020405030504060302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√</a:t>
            </a:r>
            <a:endParaRPr lang="zh-CN" altLang="en-US" dirty="0"/>
          </a:p>
        </p:txBody>
      </p:sp>
      <p:sp>
        <p:nvSpPr>
          <p:cNvPr id="33" name="矩形 32"/>
          <p:cNvSpPr/>
          <p:nvPr/>
        </p:nvSpPr>
        <p:spPr>
          <a:xfrm>
            <a:off x="3626482" y="4116201"/>
            <a:ext cx="44916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>
                <a:latin typeface="Cambria Math" panose="020405030504060302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√</a:t>
            </a:r>
            <a:endParaRPr lang="zh-CN" altLang="en-US" dirty="0"/>
          </a:p>
        </p:txBody>
      </p:sp>
      <p:sp>
        <p:nvSpPr>
          <p:cNvPr id="40" name="矩形 39"/>
          <p:cNvSpPr/>
          <p:nvPr/>
        </p:nvSpPr>
        <p:spPr>
          <a:xfrm>
            <a:off x="5566641" y="4135471"/>
            <a:ext cx="44916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>
                <a:latin typeface="Cambria Math" panose="020405030504060302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√</a:t>
            </a:r>
            <a:endParaRPr lang="zh-CN" altLang="en-US" dirty="0"/>
          </a:p>
        </p:txBody>
      </p:sp>
      <p:sp>
        <p:nvSpPr>
          <p:cNvPr id="41" name="矩形 40"/>
          <p:cNvSpPr/>
          <p:nvPr/>
        </p:nvSpPr>
        <p:spPr>
          <a:xfrm>
            <a:off x="9551826" y="4087672"/>
            <a:ext cx="44916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>
                <a:latin typeface="Cambria Math" panose="020405030504060302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√</a:t>
            </a:r>
            <a:endParaRPr lang="zh-CN" altLang="en-US" dirty="0"/>
          </a:p>
        </p:txBody>
      </p:sp>
    </p:spTree>
    <p:custDataLst>
      <p:tags r:id="rId4"/>
    </p:custDataLst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/>
      <p:bldP spid="32" grpId="0"/>
      <p:bldP spid="33" grpId="0"/>
      <p:bldP spid="40" grpId="0"/>
      <p:bldP spid="4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367756" y="1799927"/>
            <a:ext cx="8640960" cy="985070"/>
            <a:chOff x="1367756" y="1799927"/>
            <a:chExt cx="8640960" cy="985070"/>
          </a:xfrm>
        </p:grpSpPr>
        <p:pic>
          <p:nvPicPr>
            <p:cNvPr id="16475" name="image735.jpeg"/>
            <p:cNvPicPr>
              <a:picLocks noChangeAspect="1" noChangeArrowheads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67756" y="1799927"/>
              <a:ext cx="3240360" cy="9850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" name="image735.jpeg"/>
            <p:cNvPicPr>
              <a:picLocks noChangeAspect="1" noChangeArrowheads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68356" y="1799927"/>
              <a:ext cx="3240360" cy="9850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9" name="组合 8"/>
          <p:cNvGrpSpPr/>
          <p:nvPr/>
        </p:nvGrpSpPr>
        <p:grpSpPr>
          <a:xfrm>
            <a:off x="508000" y="795338"/>
            <a:ext cx="10482263" cy="4172941"/>
            <a:chOff x="508000" y="795338"/>
            <a:chExt cx="10482263" cy="4172941"/>
          </a:xfrm>
        </p:grpSpPr>
        <p:graphicFrame>
          <p:nvGraphicFramePr>
            <p:cNvPr id="8" name="对象 1085443"/>
            <p:cNvGraphicFramePr/>
            <p:nvPr/>
          </p:nvGraphicFramePr>
          <p:xfrm>
            <a:off x="508000" y="795338"/>
            <a:ext cx="10482263" cy="14224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49" name="Document" r:id="rId2" imgW="11795760" imgH="1623060" progId="Word.Document.8">
                    <p:embed/>
                  </p:oleObj>
                </mc:Choice>
                <mc:Fallback>
                  <p:oleObj name="Document" r:id="rId2" imgW="11795760" imgH="1623060" progId="Word.Document.8">
                    <p:embed/>
                    <p:pic>
                      <p:nvPicPr>
                        <p:cNvPr id="0" name="图片 2048"/>
                        <p:cNvPicPr/>
                        <p:nvPr/>
                      </p:nvPicPr>
                      <p:blipFill>
                        <a:blip r:embed="rId3"/>
                        <a:stretch>
                          <a:fillRect/>
                        </a:stretch>
                      </p:blipFill>
                      <p:spPr>
                        <a:xfrm>
                          <a:off x="508000" y="795338"/>
                          <a:ext cx="10482263" cy="1422400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6" name="矩形 5"/>
            <p:cNvSpPr/>
            <p:nvPr/>
          </p:nvSpPr>
          <p:spPr>
            <a:xfrm>
              <a:off x="1223741" y="1921291"/>
              <a:ext cx="9361040" cy="304698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>
                <a:lnSpc>
                  <a:spcPct val="150000"/>
                </a:lnSpc>
                <a:spcAft>
                  <a:spcPts val="0"/>
                </a:spcAft>
                <a:tabLst>
                  <a:tab pos="266700" algn="l"/>
                </a:tabLst>
              </a:pPr>
              <a:r>
                <a:rPr lang="zh-CN" altLang="en-US" sz="3200" dirty="0" smtClean="0">
                  <a:solidFill>
                    <a:schemeClr val="tx1"/>
                  </a:solidFill>
                  <a:latin typeface="NEU-XT"/>
                  <a:ea typeface="宋体" panose="02010600030101010101" pitchFamily="2" charset="-122"/>
                  <a:cs typeface="Times New Roman" panose="02020603050405020304" pitchFamily="18" charset="0"/>
                </a:rPr>
                <a:t> </a:t>
              </a:r>
              <a:r>
                <a:rPr lang="zh-CN" altLang="en-US" sz="1000" dirty="0" smtClean="0">
                  <a:solidFill>
                    <a:schemeClr val="tx1"/>
                  </a:solidFill>
                  <a:latin typeface="NEU-XT"/>
                  <a:ea typeface="宋体" panose="02010600030101010101" pitchFamily="2" charset="-122"/>
                  <a:cs typeface="Times New Roman" panose="02020603050405020304" pitchFamily="18" charset="0"/>
                </a:rPr>
                <a:t> </a:t>
              </a:r>
              <a:r>
                <a:rPr lang="zh-CN" altLang="en-US" sz="3200" dirty="0" smtClean="0">
                  <a:solidFill>
                    <a:schemeClr val="tx1"/>
                  </a:solidFill>
                  <a:latin typeface="NEU-XT"/>
                  <a:ea typeface="宋体" panose="02010600030101010101" pitchFamily="2" charset="-122"/>
                  <a:cs typeface="Times New Roman" panose="02020603050405020304" pitchFamily="18" charset="0"/>
                </a:rPr>
                <a:t> 有</a:t>
              </a:r>
              <a:r>
                <a:rPr lang="zh-CN" altLang="zh-CN" sz="3200" dirty="0">
                  <a:solidFill>
                    <a:schemeClr val="tx1"/>
                  </a:solidFill>
                  <a:latin typeface="NEU-XT"/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sz="3200" dirty="0" smtClean="0">
                  <a:solidFill>
                    <a:schemeClr val="tx1"/>
                  </a:solidFill>
                  <a:latin typeface="NEU-XT"/>
                  <a:ea typeface="宋体" panose="02010600030101010101" pitchFamily="2" charset="-122"/>
                  <a:cs typeface="Times New Roman" panose="02020603050405020304" pitchFamily="18" charset="0"/>
                </a:rPr>
                <a:t> </a:t>
              </a:r>
              <a:r>
                <a:rPr lang="en-US" altLang="zh-CN" sz="1000" dirty="0" smtClean="0">
                  <a:solidFill>
                    <a:schemeClr val="tx1"/>
                  </a:solidFill>
                  <a:latin typeface="NEU-XT"/>
                  <a:ea typeface="宋体" panose="02010600030101010101" pitchFamily="2" charset="-122"/>
                  <a:cs typeface="Times New Roman" panose="02020603050405020304" pitchFamily="18" charset="0"/>
                </a:rPr>
                <a:t> </a:t>
              </a:r>
              <a:r>
                <a:rPr lang="zh-CN" altLang="zh-CN" sz="3200" dirty="0">
                  <a:solidFill>
                    <a:schemeClr val="tx1"/>
                  </a:solidFill>
                  <a:latin typeface="NEU-XT"/>
                  <a:ea typeface="宋体" panose="02010600030101010101" pitchFamily="2" charset="-122"/>
                  <a:cs typeface="Times New Roman" panose="02020603050405020304" pitchFamily="18" charset="0"/>
                </a:rPr>
                <a:t>　</a:t>
              </a:r>
              <a:r>
                <a:rPr lang="zh-CN" altLang="zh-CN" sz="3200" dirty="0">
                  <a:solidFill>
                    <a:schemeClr val="tx1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又</a:t>
              </a:r>
              <a:r>
                <a:rPr lang="zh-CN" altLang="zh-CN" sz="3200" dirty="0">
                  <a:solidFill>
                    <a:schemeClr val="tx1"/>
                  </a:solidFill>
                  <a:latin typeface="NEU-XT"/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zh-CN" altLang="zh-CN" sz="3200" dirty="0">
                  <a:solidFill>
                    <a:schemeClr val="tx1"/>
                  </a:solidFill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zh-CN" altLang="zh-CN" sz="3200" dirty="0">
                  <a:solidFill>
                    <a:schemeClr val="tx1"/>
                  </a:solidFill>
                  <a:latin typeface="NEU-XT"/>
                  <a:ea typeface="宋体" panose="02010600030101010101" pitchFamily="2" charset="-122"/>
                  <a:cs typeface="Times New Roman" panose="02020603050405020304" pitchFamily="18" charset="0"/>
                </a:rPr>
                <a:t>　　　　</a:t>
              </a:r>
              <a:r>
                <a:rPr lang="en-US" altLang="zh-CN" sz="3200" dirty="0" smtClean="0">
                  <a:solidFill>
                    <a:schemeClr val="tx1"/>
                  </a:solidFill>
                  <a:latin typeface="NEU-XT"/>
                  <a:ea typeface="宋体" panose="02010600030101010101" pitchFamily="2" charset="-122"/>
                  <a:cs typeface="Times New Roman" panose="02020603050405020304" pitchFamily="18" charset="0"/>
                </a:rPr>
                <a:t> </a:t>
              </a:r>
              <a:r>
                <a:rPr lang="zh-CN" altLang="zh-CN" sz="3200" dirty="0">
                  <a:solidFill>
                    <a:schemeClr val="tx1"/>
                  </a:solidFill>
                  <a:latin typeface="NEU-XT"/>
                  <a:ea typeface="宋体" panose="02010600030101010101" pitchFamily="2" charset="-122"/>
                  <a:cs typeface="Times New Roman" panose="02020603050405020304" pitchFamily="18" charset="0"/>
                </a:rPr>
                <a:t>　</a:t>
              </a:r>
              <a:r>
                <a:rPr lang="zh-CN" altLang="zh-CN" sz="3200" dirty="0">
                  <a:solidFill>
                    <a:schemeClr val="tx1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和</a:t>
              </a:r>
              <a:r>
                <a:rPr lang="zh-CN" altLang="zh-CN" sz="3200" dirty="0">
                  <a:solidFill>
                    <a:schemeClr val="tx1"/>
                  </a:solidFill>
                  <a:latin typeface="NEU-XT"/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sz="3200" dirty="0" smtClean="0">
                  <a:solidFill>
                    <a:schemeClr val="tx1"/>
                  </a:solidFill>
                  <a:latin typeface="NEU-XT"/>
                  <a:ea typeface="宋体" panose="02010600030101010101" pitchFamily="2" charset="-122"/>
                  <a:cs typeface="Times New Roman" panose="02020603050405020304" pitchFamily="18" charset="0"/>
                </a:rPr>
                <a:t> </a:t>
              </a:r>
              <a:r>
                <a:rPr lang="zh-CN" altLang="zh-CN" sz="3200" dirty="0">
                  <a:solidFill>
                    <a:schemeClr val="tx1"/>
                  </a:solidFill>
                  <a:latin typeface="NEU-XT"/>
                  <a:ea typeface="宋体" panose="02010600030101010101" pitchFamily="2" charset="-122"/>
                  <a:cs typeface="Times New Roman" panose="02020603050405020304" pitchFamily="18" charset="0"/>
                </a:rPr>
                <a:t>　</a:t>
              </a:r>
              <a:r>
                <a:rPr lang="zh-CN" altLang="zh-CN" sz="3200" dirty="0">
                  <a:solidFill>
                    <a:schemeClr val="tx1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禾</a:t>
              </a:r>
              <a:endParaRPr lang="zh-CN" altLang="zh-CN" sz="1100" dirty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>
                <a:lnSpc>
                  <a:spcPct val="150000"/>
                </a:lnSpc>
                <a:spcAft>
                  <a:spcPts val="0"/>
                </a:spcAft>
              </a:pPr>
              <a:r>
                <a:rPr lang="en-US" altLang="zh-CN" sz="3200" dirty="0">
                  <a:solidFill>
                    <a:schemeClr val="tx1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 </a:t>
              </a:r>
              <a:endParaRPr lang="zh-CN" altLang="zh-CN" sz="1400" dirty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>
                <a:lnSpc>
                  <a:spcPct val="150000"/>
                </a:lnSpc>
                <a:spcAft>
                  <a:spcPts val="0"/>
                </a:spcAft>
              </a:pPr>
              <a:r>
                <a:rPr lang="en-US" altLang="zh-CN" sz="3200" dirty="0">
                  <a:solidFill>
                    <a:schemeClr val="tx1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sz="3200" dirty="0">
                  <a:solidFill>
                    <a:schemeClr val="tx1"/>
                  </a:solidFill>
                  <a:latin typeface="NEU-XT"/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sz="3200" dirty="0">
                  <a:solidFill>
                    <a:schemeClr val="tx1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</a:t>
              </a:r>
              <a:r>
                <a:rPr lang="zh-CN" altLang="zh-CN" sz="3200" dirty="0">
                  <a:solidFill>
                    <a:schemeClr val="tx1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时</a:t>
              </a:r>
              <a:r>
                <a:rPr lang="zh-CN" altLang="zh-CN" sz="3200" dirty="0">
                  <a:solidFill>
                    <a:schemeClr val="tx1"/>
                  </a:solidFill>
                  <a:latin typeface="NEU-XT"/>
                  <a:ea typeface="宋体" panose="02010600030101010101" pitchFamily="2" charset="-122"/>
                  <a:cs typeface="Times New Roman" panose="02020603050405020304" pitchFamily="18" charset="0"/>
                </a:rPr>
                <a:t>　</a:t>
              </a:r>
              <a:r>
                <a:rPr lang="en-US" altLang="zh-CN" sz="3200" dirty="0">
                  <a:solidFill>
                    <a:schemeClr val="tx1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sz="3200" dirty="0">
                  <a:solidFill>
                    <a:schemeClr val="tx1"/>
                  </a:solidFill>
                  <a:latin typeface="NEU-XT"/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sz="3200" dirty="0">
                  <a:solidFill>
                    <a:schemeClr val="tx1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</a:t>
              </a:r>
              <a:r>
                <a:rPr lang="zh-CN" altLang="zh-CN" sz="3200" dirty="0">
                  <a:solidFill>
                    <a:schemeClr val="tx1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来了</a:t>
              </a:r>
              <a:r>
                <a:rPr lang="zh-CN" altLang="zh-CN" sz="3200" dirty="0">
                  <a:solidFill>
                    <a:schemeClr val="tx1"/>
                  </a:solidFill>
                  <a:latin typeface="NEU-XT"/>
                  <a:ea typeface="宋体" panose="02010600030101010101" pitchFamily="2" charset="-122"/>
                  <a:cs typeface="Times New Roman" panose="02020603050405020304" pitchFamily="18" charset="0"/>
                </a:rPr>
                <a:t>　</a:t>
              </a:r>
              <a:r>
                <a:rPr lang="zh-CN" altLang="zh-CN" sz="3200" dirty="0">
                  <a:solidFill>
                    <a:schemeClr val="tx1"/>
                  </a:solidFill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zh-CN" altLang="zh-CN" sz="3200" dirty="0">
                  <a:solidFill>
                    <a:schemeClr val="tx1"/>
                  </a:solidFill>
                  <a:latin typeface="NEU-XT"/>
                  <a:ea typeface="宋体" panose="02010600030101010101" pitchFamily="2" charset="-122"/>
                  <a:cs typeface="Times New Roman" panose="02020603050405020304" pitchFamily="18" charset="0"/>
                </a:rPr>
                <a:t>　　　</a:t>
              </a:r>
              <a:r>
                <a:rPr lang="en-US" altLang="zh-CN" sz="3200" dirty="0">
                  <a:solidFill>
                    <a:schemeClr val="tx1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sz="3200" dirty="0">
                  <a:solidFill>
                    <a:schemeClr val="tx1"/>
                  </a:solidFill>
                  <a:latin typeface="NEU-XT"/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sz="3200" dirty="0">
                  <a:solidFill>
                    <a:schemeClr val="tx1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</a:t>
              </a:r>
              <a:r>
                <a:rPr lang="zh-CN" altLang="zh-CN" sz="3200" dirty="0">
                  <a:solidFill>
                    <a:schemeClr val="tx1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苗</a:t>
              </a:r>
              <a:r>
                <a:rPr lang="zh-CN" altLang="zh-CN" sz="3200" dirty="0">
                  <a:solidFill>
                    <a:schemeClr val="tx1"/>
                  </a:solidFill>
                  <a:latin typeface="NEU-XT"/>
                  <a:ea typeface="宋体" panose="02010600030101010101" pitchFamily="2" charset="-122"/>
                  <a:cs typeface="Times New Roman" panose="02020603050405020304" pitchFamily="18" charset="0"/>
                </a:rPr>
                <a:t>　</a:t>
              </a:r>
              <a:r>
                <a:rPr lang="en-US" altLang="zh-CN" sz="3200" dirty="0">
                  <a:solidFill>
                    <a:schemeClr val="tx1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sz="3200" dirty="0">
                  <a:solidFill>
                    <a:schemeClr val="tx1"/>
                  </a:solidFill>
                  <a:latin typeface="NEU-XT"/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sz="3200" dirty="0">
                  <a:solidFill>
                    <a:schemeClr val="tx1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</a:t>
              </a:r>
              <a:r>
                <a:rPr lang="zh-CN" altLang="zh-CN" sz="3200" dirty="0">
                  <a:solidFill>
                    <a:schemeClr val="tx1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好</a:t>
              </a:r>
              <a:endParaRPr lang="zh-CN" altLang="zh-CN" sz="1400" dirty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>
                <a:lnSpc>
                  <a:spcPct val="150000"/>
                </a:lnSpc>
                <a:spcAft>
                  <a:spcPts val="0"/>
                </a:spcAft>
              </a:pPr>
              <a:r>
                <a:rPr lang="en-US" altLang="zh-CN" sz="3200" dirty="0">
                  <a:solidFill>
                    <a:schemeClr val="tx1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sz="3200" dirty="0">
                  <a:solidFill>
                    <a:schemeClr val="tx1"/>
                  </a:solidFill>
                  <a:latin typeface="NEU-XT"/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sz="3200" dirty="0">
                  <a:solidFill>
                    <a:schemeClr val="tx1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</a:t>
              </a:r>
              <a:r>
                <a:rPr lang="zh-CN" altLang="zh-CN" sz="3200" dirty="0">
                  <a:solidFill>
                    <a:schemeClr val="tx1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人</a:t>
              </a:r>
              <a:r>
                <a:rPr lang="zh-CN" altLang="zh-CN" sz="3200" dirty="0">
                  <a:solidFill>
                    <a:schemeClr val="tx1"/>
                  </a:solidFill>
                  <a:latin typeface="NEU-XT"/>
                  <a:ea typeface="宋体" panose="02010600030101010101" pitchFamily="2" charset="-122"/>
                  <a:cs typeface="Times New Roman" panose="02020603050405020304" pitchFamily="18" charset="0"/>
                </a:rPr>
                <a:t>　</a:t>
              </a:r>
              <a:r>
                <a:rPr lang="en-US" altLang="zh-CN" sz="3200" dirty="0">
                  <a:solidFill>
                    <a:schemeClr val="tx1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sz="3200" dirty="0">
                  <a:solidFill>
                    <a:schemeClr val="tx1"/>
                  </a:solidFill>
                  <a:latin typeface="NEU-XT"/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sz="3200" dirty="0">
                  <a:solidFill>
                    <a:schemeClr val="tx1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</a:t>
              </a:r>
              <a:r>
                <a:rPr lang="zh-CN" altLang="zh-CN" sz="3200" dirty="0">
                  <a:solidFill>
                    <a:schemeClr val="tx1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是你</a:t>
              </a:r>
              <a:r>
                <a:rPr lang="en-US" altLang="zh-CN" sz="3200" dirty="0">
                  <a:solidFill>
                    <a:schemeClr val="tx1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	</a:t>
              </a:r>
              <a:r>
                <a:rPr lang="en-US" altLang="zh-CN" sz="3200" dirty="0" smtClean="0">
                  <a:solidFill>
                    <a:schemeClr val="tx1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         (</a:t>
              </a:r>
              <a:r>
                <a:rPr lang="zh-CN" altLang="zh-CN" sz="3200" dirty="0">
                  <a:solidFill>
                    <a:schemeClr val="tx1"/>
                  </a:solidFill>
                  <a:latin typeface="NEU-XT"/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sz="3200" dirty="0">
                  <a:solidFill>
                    <a:schemeClr val="tx1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</a:t>
              </a:r>
              <a:r>
                <a:rPr lang="zh-CN" altLang="zh-CN" sz="3200" dirty="0">
                  <a:solidFill>
                    <a:schemeClr val="tx1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气</a:t>
              </a:r>
              <a:r>
                <a:rPr lang="zh-CN" altLang="zh-CN" sz="3200" dirty="0">
                  <a:solidFill>
                    <a:schemeClr val="tx1"/>
                  </a:solidFill>
                  <a:latin typeface="NEU-XT"/>
                  <a:ea typeface="宋体" panose="02010600030101010101" pitchFamily="2" charset="-122"/>
                  <a:cs typeface="Times New Roman" panose="02020603050405020304" pitchFamily="18" charset="0"/>
                </a:rPr>
                <a:t>　</a:t>
              </a:r>
              <a:r>
                <a:rPr lang="en-US" altLang="zh-CN" sz="3200" dirty="0">
                  <a:solidFill>
                    <a:schemeClr val="tx1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sz="3200" dirty="0">
                  <a:solidFill>
                    <a:schemeClr val="tx1"/>
                  </a:solidFill>
                  <a:latin typeface="NEU-XT"/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sz="3200" dirty="0">
                  <a:solidFill>
                    <a:schemeClr val="tx1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</a:t>
              </a:r>
              <a:r>
                <a:rPr lang="zh-CN" altLang="zh-CN" sz="3200" dirty="0">
                  <a:solidFill>
                    <a:schemeClr val="tx1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美</a:t>
              </a:r>
              <a:endParaRPr lang="zh-CN" altLang="zh-CN" sz="14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13" name="矩形 12"/>
          <p:cNvSpPr/>
          <p:nvPr/>
        </p:nvSpPr>
        <p:spPr>
          <a:xfrm>
            <a:off x="1549932" y="3468898"/>
            <a:ext cx="64793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3600" dirty="0">
                <a:latin typeface="Calibri" panose="020F0502020204030204" pitchFamily="34" charset="0"/>
                <a:cs typeface="Times New Roman" panose="02020603050405020304" pitchFamily="18" charset="0"/>
              </a:rPr>
              <a:t>有</a:t>
            </a:r>
            <a:endParaRPr lang="zh-CN" altLang="en-US" dirty="0"/>
          </a:p>
        </p:txBody>
      </p:sp>
      <p:sp>
        <p:nvSpPr>
          <p:cNvPr id="15" name="矩形 14"/>
          <p:cNvSpPr/>
          <p:nvPr/>
        </p:nvSpPr>
        <p:spPr>
          <a:xfrm>
            <a:off x="1549932" y="4286969"/>
            <a:ext cx="64793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3600" dirty="0">
                <a:latin typeface="Calibri" panose="020F0502020204030204" pitchFamily="34" charset="0"/>
                <a:cs typeface="Times New Roman" panose="02020603050405020304" pitchFamily="18" charset="0"/>
              </a:rPr>
              <a:t>有</a:t>
            </a:r>
            <a:endParaRPr lang="zh-CN" altLang="en-US" dirty="0"/>
          </a:p>
        </p:txBody>
      </p:sp>
      <p:sp>
        <p:nvSpPr>
          <p:cNvPr id="14" name="矩形 13"/>
          <p:cNvSpPr/>
          <p:nvPr/>
        </p:nvSpPr>
        <p:spPr>
          <a:xfrm>
            <a:off x="3415365" y="3553472"/>
            <a:ext cx="63450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3600" dirty="0">
                <a:latin typeface="Calibri" panose="020F0502020204030204" pitchFamily="34" charset="0"/>
                <a:cs typeface="Times New Roman" panose="02020603050405020304" pitchFamily="18" charset="0"/>
              </a:rPr>
              <a:t>又</a:t>
            </a:r>
            <a:endParaRPr lang="zh-CN" altLang="en-US" dirty="0"/>
          </a:p>
        </p:txBody>
      </p:sp>
      <p:sp>
        <p:nvSpPr>
          <p:cNvPr id="17" name="矩形 16"/>
          <p:cNvSpPr/>
          <p:nvPr/>
        </p:nvSpPr>
        <p:spPr>
          <a:xfrm>
            <a:off x="3401932" y="4234721"/>
            <a:ext cx="64793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3600" dirty="0">
                <a:latin typeface="Calibri" panose="020F0502020204030204" pitchFamily="34" charset="0"/>
                <a:cs typeface="Times New Roman" panose="02020603050405020304" pitchFamily="18" charset="0"/>
              </a:rPr>
              <a:t>又</a:t>
            </a:r>
            <a:endParaRPr lang="zh-CN" altLang="en-US" dirty="0"/>
          </a:p>
        </p:txBody>
      </p:sp>
      <p:sp>
        <p:nvSpPr>
          <p:cNvPr id="16" name="矩形 15"/>
          <p:cNvSpPr/>
          <p:nvPr/>
        </p:nvSpPr>
        <p:spPr>
          <a:xfrm>
            <a:off x="7018021" y="3504548"/>
            <a:ext cx="64793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3600" dirty="0">
                <a:latin typeface="Calibri" panose="020F0502020204030204" pitchFamily="34" charset="0"/>
                <a:cs typeface="Times New Roman" panose="02020603050405020304" pitchFamily="18" charset="0"/>
              </a:rPr>
              <a:t>禾</a:t>
            </a:r>
            <a:endParaRPr lang="zh-CN" altLang="en-US" dirty="0"/>
          </a:p>
        </p:txBody>
      </p:sp>
      <p:sp>
        <p:nvSpPr>
          <p:cNvPr id="18" name="矩形 17"/>
          <p:cNvSpPr/>
          <p:nvPr/>
        </p:nvSpPr>
        <p:spPr>
          <a:xfrm>
            <a:off x="9000604" y="3504548"/>
            <a:ext cx="64793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3600" dirty="0">
                <a:latin typeface="Calibri" panose="020F0502020204030204" pitchFamily="34" charset="0"/>
                <a:cs typeface="Times New Roman" panose="02020603050405020304" pitchFamily="18" charset="0"/>
              </a:rPr>
              <a:t>和</a:t>
            </a:r>
            <a:endParaRPr lang="zh-CN" altLang="en-US" dirty="0"/>
          </a:p>
        </p:txBody>
      </p:sp>
      <p:sp>
        <p:nvSpPr>
          <p:cNvPr id="20" name="矩形 19"/>
          <p:cNvSpPr/>
          <p:nvPr/>
        </p:nvSpPr>
        <p:spPr>
          <a:xfrm>
            <a:off x="7128396" y="4234721"/>
            <a:ext cx="64793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3600" dirty="0">
                <a:latin typeface="Calibri" panose="020F0502020204030204" pitchFamily="34" charset="0"/>
                <a:cs typeface="Times New Roman" panose="02020603050405020304" pitchFamily="18" charset="0"/>
              </a:rPr>
              <a:t>和</a:t>
            </a:r>
            <a:endParaRPr lang="zh-CN" altLang="en-US" dirty="0"/>
          </a:p>
        </p:txBody>
      </p:sp>
      <p:sp>
        <p:nvSpPr>
          <p:cNvPr id="21" name="矩形 20"/>
          <p:cNvSpPr/>
          <p:nvPr/>
        </p:nvSpPr>
        <p:spPr>
          <a:xfrm>
            <a:off x="9000604" y="4254807"/>
            <a:ext cx="64793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3600" dirty="0">
                <a:latin typeface="Calibri" panose="020F0502020204030204" pitchFamily="34" charset="0"/>
                <a:cs typeface="Times New Roman" panose="02020603050405020304" pitchFamily="18" charset="0"/>
              </a:rPr>
              <a:t>和</a:t>
            </a:r>
            <a:endParaRPr lang="zh-CN" altLang="en-US" dirty="0"/>
          </a:p>
        </p:txBody>
      </p:sp>
    </p:spTree>
    <p:custDataLst>
      <p:tags r:id="rId4"/>
    </p:custDataLst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5" grpId="0"/>
      <p:bldP spid="14" grpId="0"/>
      <p:bldP spid="17" grpId="0"/>
      <p:bldP spid="16" grpId="0"/>
      <p:bldP spid="18" grpId="0"/>
      <p:bldP spid="20" grpId="0"/>
      <p:bldP spid="2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647676" y="371474"/>
            <a:ext cx="10482263" cy="5388893"/>
            <a:chOff x="647676" y="371474"/>
            <a:chExt cx="10482263" cy="5388893"/>
          </a:xfrm>
        </p:grpSpPr>
        <p:graphicFrame>
          <p:nvGraphicFramePr>
            <p:cNvPr id="9" name="对象 1085443"/>
            <p:cNvGraphicFramePr/>
            <p:nvPr/>
          </p:nvGraphicFramePr>
          <p:xfrm>
            <a:off x="647676" y="371474"/>
            <a:ext cx="10482263" cy="169386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73" name="Document" r:id="rId1" imgW="11792585" imgH="1929130" progId="Word.Document.8">
                    <p:embed/>
                  </p:oleObj>
                </mc:Choice>
                <mc:Fallback>
                  <p:oleObj name="Document" r:id="rId1" imgW="11792585" imgH="1929130" progId="Word.Document.8">
                    <p:embed/>
                    <p:pic>
                      <p:nvPicPr>
                        <p:cNvPr id="0" name="图片 3072"/>
                        <p:cNvPicPr/>
                        <p:nvPr/>
                      </p:nvPicPr>
                      <p:blipFill>
                        <a:blip r:embed="rId2"/>
                        <a:stretch>
                          <a:fillRect/>
                        </a:stretch>
                      </p:blipFill>
                      <p:spPr>
                        <a:xfrm>
                          <a:off x="647676" y="371474"/>
                          <a:ext cx="10482263" cy="1693862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3" name="组合 2"/>
            <p:cNvGrpSpPr/>
            <p:nvPr/>
          </p:nvGrpSpPr>
          <p:grpSpPr>
            <a:xfrm>
              <a:off x="1237580" y="1381288"/>
              <a:ext cx="9716739" cy="4379079"/>
              <a:chOff x="1237580" y="1381288"/>
              <a:chExt cx="9716739" cy="4379079"/>
            </a:xfrm>
          </p:grpSpPr>
          <p:sp>
            <p:nvSpPr>
              <p:cNvPr id="2" name="矩形 1"/>
              <p:cNvSpPr/>
              <p:nvPr/>
            </p:nvSpPr>
            <p:spPr>
              <a:xfrm>
                <a:off x="1237580" y="2797633"/>
                <a:ext cx="9716739" cy="296273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zh-CN" altLang="zh-CN" sz="3200" dirty="0">
                    <a:solidFill>
                      <a:schemeClr val="tx1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又</a:t>
                </a:r>
                <a:r>
                  <a:rPr lang="en-US" altLang="zh-CN" sz="3200" dirty="0">
                    <a:solidFill>
                      <a:schemeClr val="tx1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zh-CN" sz="3200" dirty="0">
                    <a:solidFill>
                      <a:schemeClr val="tx1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宽</a:t>
                </a:r>
                <a:r>
                  <a:rPr lang="en-US" altLang="zh-CN" sz="3200" dirty="0">
                    <a:solidFill>
                      <a:schemeClr val="tx1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sz="3200" dirty="0">
                    <a:solidFill>
                      <a:schemeClr val="tx1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又</a:t>
                </a:r>
                <a:r>
                  <a:rPr lang="en-US" altLang="zh-CN" sz="3200" dirty="0">
                    <a:solidFill>
                      <a:schemeClr val="tx1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zh-CN" sz="3200" dirty="0">
                    <a:solidFill>
                      <a:schemeClr val="tx1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远</a:t>
                </a:r>
                <a:r>
                  <a:rPr lang="en-US" altLang="zh-CN" sz="3200" dirty="0">
                    <a:solidFill>
                      <a:schemeClr val="tx1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sz="3200" dirty="0">
                    <a:solidFill>
                      <a:schemeClr val="tx1"/>
                    </a:solidFill>
                    <a:latin typeface="NEU-XT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　　　　　</a:t>
                </a:r>
                <a:r>
                  <a:rPr lang="zh-CN" altLang="zh-CN" sz="3200" dirty="0">
                    <a:solidFill>
                      <a:schemeClr val="tx1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又</a:t>
                </a:r>
                <a:r>
                  <a:rPr lang="en-US" altLang="zh-CN" sz="3200" dirty="0">
                    <a:solidFill>
                      <a:schemeClr val="tx1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zh-CN" sz="3200" dirty="0">
                    <a:solidFill>
                      <a:schemeClr val="tx1"/>
                    </a:solidFill>
                    <a:latin typeface="NEU-XT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</a:t>
                </a:r>
                <a:r>
                  <a:rPr lang="en-US" altLang="zh-CN" sz="3200" dirty="0">
                    <a:solidFill>
                      <a:schemeClr val="tx1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sz="3200" dirty="0">
                    <a:solidFill>
                      <a:schemeClr val="tx1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又</a:t>
                </a:r>
                <a:r>
                  <a:rPr lang="en-US" altLang="zh-CN" sz="3200" dirty="0">
                    <a:solidFill>
                      <a:schemeClr val="tx1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zh-CN" sz="3200" dirty="0">
                    <a:solidFill>
                      <a:schemeClr val="tx1"/>
                    </a:solidFill>
                    <a:latin typeface="NEU-XT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</a:t>
                </a:r>
                <a:r>
                  <a:rPr lang="en-US" altLang="zh-CN" sz="3200" dirty="0">
                    <a:solidFill>
                      <a:schemeClr val="tx1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endParaRPr lang="zh-CN" altLang="zh-CN" sz="3200" dirty="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ctr">
                  <a:lnSpc>
                    <a:spcPct val="150000"/>
                  </a:lnSpc>
                  <a:spcAft>
                    <a:spcPts val="0"/>
                  </a:spcAft>
                </a:pPr>
                <a:endParaRPr lang="en-US" altLang="zh-CN" sz="3200" dirty="0" smtClean="0">
                  <a:solidFill>
                    <a:schemeClr val="tx1"/>
                  </a:solidFill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ctr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en-US" altLang="zh-CN" sz="3200" dirty="0">
                    <a:solidFill>
                      <a:schemeClr val="tx1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	</a:t>
                </a:r>
                <a:endParaRPr lang="zh-CN" altLang="zh-CN" sz="3200" dirty="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zh-CN" altLang="zh-CN" sz="3200" dirty="0">
                    <a:solidFill>
                      <a:schemeClr val="tx1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又</a:t>
                </a:r>
                <a:r>
                  <a:rPr lang="en-US" altLang="zh-CN" sz="3200" dirty="0">
                    <a:solidFill>
                      <a:schemeClr val="tx1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zh-CN" sz="3200" dirty="0">
                    <a:solidFill>
                      <a:schemeClr val="tx1"/>
                    </a:solidFill>
                    <a:latin typeface="NEU-XT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</a:t>
                </a:r>
                <a:r>
                  <a:rPr lang="en-US" altLang="zh-CN" sz="3200" dirty="0">
                    <a:solidFill>
                      <a:schemeClr val="tx1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sz="3200" dirty="0">
                    <a:solidFill>
                      <a:schemeClr val="tx1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又</a:t>
                </a:r>
                <a:r>
                  <a:rPr lang="en-US" altLang="zh-CN" sz="3200" dirty="0">
                    <a:solidFill>
                      <a:schemeClr val="tx1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zh-CN" sz="3200" dirty="0">
                    <a:solidFill>
                      <a:schemeClr val="tx1"/>
                    </a:solidFill>
                    <a:latin typeface="NEU-XT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</a:t>
                </a:r>
                <a:r>
                  <a:rPr lang="en-US" altLang="zh-CN" sz="3200" dirty="0">
                    <a:solidFill>
                      <a:schemeClr val="tx1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sz="3200" dirty="0">
                    <a:solidFill>
                      <a:schemeClr val="tx1"/>
                    </a:solidFill>
                    <a:latin typeface="NEU-XT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　　　</a:t>
                </a:r>
                <a:r>
                  <a:rPr lang="zh-CN" altLang="zh-CN" sz="3200" dirty="0">
                    <a:solidFill>
                      <a:schemeClr val="tx1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又</a:t>
                </a:r>
                <a:r>
                  <a:rPr lang="en-US" altLang="zh-CN" sz="3200" dirty="0">
                    <a:solidFill>
                      <a:schemeClr val="tx1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zh-CN" sz="3200" dirty="0">
                    <a:solidFill>
                      <a:schemeClr val="tx1"/>
                    </a:solidFill>
                    <a:latin typeface="NEU-XT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</a:t>
                </a:r>
                <a:r>
                  <a:rPr lang="en-US" altLang="zh-CN" sz="3200" dirty="0">
                    <a:solidFill>
                      <a:schemeClr val="tx1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sz="3200" dirty="0">
                    <a:solidFill>
                      <a:schemeClr val="tx1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又</a:t>
                </a:r>
                <a:r>
                  <a:rPr lang="en-US" altLang="zh-CN" sz="3200" dirty="0">
                    <a:solidFill>
                      <a:schemeClr val="tx1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zh-CN" sz="3200" dirty="0">
                    <a:solidFill>
                      <a:schemeClr val="tx1"/>
                    </a:solidFill>
                    <a:latin typeface="NEU-XT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</a:t>
                </a:r>
                <a:r>
                  <a:rPr lang="en-US" altLang="zh-CN" sz="3200" dirty="0">
                    <a:solidFill>
                      <a:schemeClr val="tx1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endParaRPr lang="zh-CN" altLang="zh-CN" sz="3200" dirty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  <p:pic>
            <p:nvPicPr>
              <p:cNvPr id="5" name="image736.jpeg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727796" y="1381289"/>
                <a:ext cx="1368093" cy="1368093"/>
              </a:xfrm>
              <a:prstGeom prst="rect">
                <a:avLst/>
              </a:prstGeom>
            </p:spPr>
          </p:pic>
          <p:pic>
            <p:nvPicPr>
              <p:cNvPr id="6" name="image737.jpeg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984380" y="1381288"/>
                <a:ext cx="1452562" cy="1368093"/>
              </a:xfrm>
              <a:prstGeom prst="rect">
                <a:avLst/>
              </a:prstGeom>
            </p:spPr>
          </p:pic>
          <p:pic>
            <p:nvPicPr>
              <p:cNvPr id="7" name="image738.jpeg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732076" y="3604284"/>
                <a:ext cx="1770479" cy="1349432"/>
              </a:xfrm>
              <a:prstGeom prst="rect">
                <a:avLst/>
              </a:prstGeom>
            </p:spPr>
          </p:pic>
          <p:pic>
            <p:nvPicPr>
              <p:cNvPr id="8" name="image739.jpeg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6552332" y="3774519"/>
                <a:ext cx="2457238" cy="1179197"/>
              </a:xfrm>
              <a:prstGeom prst="rect">
                <a:avLst/>
              </a:prstGeom>
            </p:spPr>
          </p:pic>
        </p:grpSp>
      </p:grpSp>
      <p:sp>
        <p:nvSpPr>
          <p:cNvPr id="10" name="矩形 9"/>
          <p:cNvSpPr/>
          <p:nvPr/>
        </p:nvSpPr>
        <p:spPr>
          <a:xfrm>
            <a:off x="7019016" y="2981174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3200" dirty="0">
                <a:latin typeface="Calibri" panose="020F0502020204030204" pitchFamily="34" charset="0"/>
                <a:cs typeface="Times New Roman" panose="02020603050405020304" pitchFamily="18" charset="0"/>
              </a:rPr>
              <a:t>红</a:t>
            </a:r>
            <a:endParaRPr lang="zh-CN" altLang="en-US" sz="3200" dirty="0"/>
          </a:p>
        </p:txBody>
      </p:sp>
      <p:sp>
        <p:nvSpPr>
          <p:cNvPr id="11" name="矩形 10"/>
          <p:cNvSpPr/>
          <p:nvPr/>
        </p:nvSpPr>
        <p:spPr>
          <a:xfrm>
            <a:off x="8468080" y="2967868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3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甜</a:t>
            </a:r>
            <a:endParaRPr lang="zh-CN" altLang="en-US" sz="3200" dirty="0"/>
          </a:p>
        </p:txBody>
      </p:sp>
      <p:sp>
        <p:nvSpPr>
          <p:cNvPr id="12" name="矩形 11"/>
          <p:cNvSpPr/>
          <p:nvPr/>
        </p:nvSpPr>
        <p:spPr>
          <a:xfrm>
            <a:off x="1997377" y="5131601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3200" dirty="0">
                <a:latin typeface="Calibri" panose="020F0502020204030204" pitchFamily="34" charset="0"/>
                <a:cs typeface="Times New Roman" panose="02020603050405020304" pitchFamily="18" charset="0"/>
              </a:rPr>
              <a:t>高</a:t>
            </a:r>
            <a:endParaRPr lang="zh-CN" altLang="en-US" sz="3200" dirty="0"/>
          </a:p>
        </p:txBody>
      </p:sp>
      <p:sp>
        <p:nvSpPr>
          <p:cNvPr id="13" name="矩形 12"/>
          <p:cNvSpPr/>
          <p:nvPr/>
        </p:nvSpPr>
        <p:spPr>
          <a:xfrm>
            <a:off x="3466652" y="5133964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3200" dirty="0">
                <a:latin typeface="Calibri" panose="020F0502020204030204" pitchFamily="34" charset="0"/>
                <a:cs typeface="Times New Roman" panose="02020603050405020304" pitchFamily="18" charset="0"/>
              </a:rPr>
              <a:t>大</a:t>
            </a:r>
            <a:endParaRPr lang="zh-CN" altLang="en-US" sz="3200" dirty="0"/>
          </a:p>
        </p:txBody>
      </p:sp>
      <p:sp>
        <p:nvSpPr>
          <p:cNvPr id="17" name="矩形 16"/>
          <p:cNvSpPr/>
          <p:nvPr/>
        </p:nvSpPr>
        <p:spPr>
          <a:xfrm>
            <a:off x="6995568" y="5175592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3200" dirty="0">
                <a:latin typeface="Calibri" panose="020F0502020204030204" pitchFamily="34" charset="0"/>
                <a:cs typeface="Times New Roman" panose="02020603050405020304" pitchFamily="18" charset="0"/>
              </a:rPr>
              <a:t>多</a:t>
            </a:r>
            <a:endParaRPr lang="zh-CN" altLang="en-US" sz="3200" dirty="0"/>
          </a:p>
        </p:txBody>
      </p:sp>
      <p:sp>
        <p:nvSpPr>
          <p:cNvPr id="18" name="矩形 17"/>
          <p:cNvSpPr/>
          <p:nvPr/>
        </p:nvSpPr>
        <p:spPr>
          <a:xfrm>
            <a:off x="8470379" y="5162286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3200" dirty="0">
                <a:latin typeface="Calibri" panose="020F0502020204030204" pitchFamily="34" charset="0"/>
                <a:cs typeface="Times New Roman" panose="02020603050405020304" pitchFamily="18" charset="0"/>
              </a:rPr>
              <a:t>美</a:t>
            </a:r>
            <a:endParaRPr lang="zh-CN" altLang="en-US" sz="3200" dirty="0"/>
          </a:p>
        </p:txBody>
      </p:sp>
    </p:spTree>
    <p:custDataLst>
      <p:tags r:id="rId7"/>
    </p:custDataLst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  <p:bldP spid="17" grpId="0"/>
      <p:bldP spid="1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对象 1085443"/>
          <p:cNvGraphicFramePr/>
          <p:nvPr/>
        </p:nvGraphicFramePr>
        <p:xfrm>
          <a:off x="508000" y="931863"/>
          <a:ext cx="10482263" cy="3606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7" name="Document" r:id="rId1" imgW="11800205" imgH="4072255" progId="Word.Document.8">
                  <p:embed/>
                </p:oleObj>
              </mc:Choice>
              <mc:Fallback>
                <p:oleObj name="Document" r:id="rId1" imgW="11800205" imgH="4072255" progId="Word.Document.8">
                  <p:embed/>
                  <p:pic>
                    <p:nvPicPr>
                      <p:cNvPr id="0" name="图片 4096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508000" y="931863"/>
                        <a:ext cx="10482263" cy="36068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矩形 4"/>
          <p:cNvSpPr/>
          <p:nvPr/>
        </p:nvSpPr>
        <p:spPr>
          <a:xfrm>
            <a:off x="1079724" y="2561822"/>
            <a:ext cx="250100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3600" dirty="0">
                <a:latin typeface="Calibri" panose="020F0502020204030204" pitchFamily="34" charset="0"/>
                <a:cs typeface="Times New Roman" panose="02020603050405020304" pitchFamily="18" charset="0"/>
              </a:rPr>
              <a:t>鱼儿在水中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4680124" y="2664023"/>
            <a:ext cx="168988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3600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sz="3600" dirty="0">
                <a:latin typeface="Calibri" panose="020F0502020204030204" pitchFamily="34" charset="0"/>
                <a:cs typeface="Times New Roman" panose="02020603050405020304" pitchFamily="18" charset="0"/>
              </a:rPr>
              <a:t>地玩耍</a:t>
            </a:r>
            <a:endParaRPr lang="zh-CN" altLang="en-US" dirty="0"/>
          </a:p>
        </p:txBody>
      </p:sp>
    </p:spTree>
    <p:custDataLst>
      <p:tags r:id="rId3"/>
    </p:custDataLst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对象 1085443"/>
          <p:cNvGraphicFramePr/>
          <p:nvPr/>
        </p:nvGraphicFramePr>
        <p:xfrm>
          <a:off x="647676" y="935831"/>
          <a:ext cx="9750425" cy="3540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1" name="Document" r:id="rId1" imgW="11724005" imgH="4290060" progId="Word.Document.8">
                  <p:embed/>
                </p:oleObj>
              </mc:Choice>
              <mc:Fallback>
                <p:oleObj name="Document" r:id="rId1" imgW="11724005" imgH="4290060" progId="Word.Document.8">
                  <p:embed/>
                  <p:pic>
                    <p:nvPicPr>
                      <p:cNvPr id="0" name="图片 5120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647676" y="935831"/>
                        <a:ext cx="9750425" cy="354012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矩形 1"/>
          <p:cNvSpPr/>
          <p:nvPr/>
        </p:nvSpPr>
        <p:spPr>
          <a:xfrm>
            <a:off x="3167956" y="3456111"/>
            <a:ext cx="36765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3600" dirty="0">
                <a:cs typeface="Times New Roman" panose="02020603050405020304" pitchFamily="18" charset="0"/>
              </a:rPr>
              <a:t>2</a:t>
            </a:r>
            <a:endParaRPr lang="zh-CN" altLang="en-US" dirty="0">
              <a:cs typeface="Times New Roman" panose="02020603050405020304" pitchFamily="18" charset="0"/>
            </a:endParaRPr>
          </a:p>
        </p:txBody>
      </p:sp>
    </p:spTree>
    <p:custDataLst>
      <p:tags r:id="rId3"/>
    </p:custDataLst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863700" y="719807"/>
            <a:ext cx="1008112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en-US" altLang="zh-CN" sz="3200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sz="3200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连一连。</a:t>
            </a:r>
            <a:endParaRPr lang="zh-CN" altLang="zh-CN" sz="3200" dirty="0">
              <a:solidFill>
                <a:schemeClr val="tx1"/>
              </a:solidFill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zh-CN" altLang="zh-CN" sz="3200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小小的　　　　　　快活的　　　　　　金色的</a:t>
            </a:r>
            <a:endParaRPr lang="zh-CN" altLang="zh-CN" sz="3200" dirty="0">
              <a:solidFill>
                <a:schemeClr val="tx1"/>
              </a:solidFill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en-US" altLang="zh-CN" sz="3200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sz="3200" dirty="0">
              <a:solidFill>
                <a:schemeClr val="tx1"/>
              </a:solidFill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en-US" altLang="zh-CN" sz="3200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3200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脚印　　　　　　　项链　　　　　　　海螺</a:t>
            </a:r>
            <a:endParaRPr lang="zh-CN" altLang="zh-CN" sz="3200" dirty="0">
              <a:solidFill>
                <a:schemeClr val="tx1"/>
              </a:solidFill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en-US" altLang="zh-CN" sz="3200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sz="3200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小娃娃的项链是</a:t>
            </a:r>
            <a:r>
              <a:rPr lang="en-US" altLang="zh-CN" sz="3200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sz="3200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sz="3200" dirty="0">
                <a:solidFill>
                  <a:schemeClr val="tx1"/>
                </a:solidFill>
                <a:latin typeface="方正书宋_GBK" panose="03000509000000000000" pitchFamily="65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200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大海的项链是</a:t>
            </a:r>
            <a:r>
              <a:rPr lang="en-US" altLang="zh-CN" sz="3200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sz="3200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sz="3200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3200" dirty="0">
              <a:solidFill>
                <a:schemeClr val="tx1"/>
              </a:solidFill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en-US" altLang="zh-CN" sz="3200" dirty="0" smtClean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宋体" panose="02010600030101010101" pitchFamily="2" charset="-122"/>
              </a:rPr>
              <a:t>    </a:t>
            </a:r>
            <a:r>
              <a:rPr lang="zh-CN" altLang="zh-CN" sz="3200" dirty="0" smtClean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zh-CN" altLang="zh-CN" sz="3200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快活的脚印　　　　</a:t>
            </a:r>
            <a:r>
              <a:rPr lang="zh-CN" altLang="zh-CN" sz="3200" dirty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zh-CN" altLang="zh-CN" sz="3200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小小的海螺和贝壳</a:t>
            </a:r>
            <a:endParaRPr lang="zh-CN" altLang="zh-CN" sz="3200" dirty="0">
              <a:solidFill>
                <a:schemeClr val="tx1"/>
              </a:solidFill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2843919" y="2136066"/>
            <a:ext cx="7092789" cy="1032013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 flipH="1">
            <a:off x="2843919" y="2159967"/>
            <a:ext cx="3276365" cy="1008112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 flipH="1">
            <a:off x="6390313" y="2076008"/>
            <a:ext cx="3546395" cy="1092071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矩形 12"/>
          <p:cNvSpPr/>
          <p:nvPr/>
        </p:nvSpPr>
        <p:spPr>
          <a:xfrm>
            <a:off x="4320084" y="3857389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dirty="0">
                <a:latin typeface="NEU-BZ"/>
                <a:cs typeface="Times New Roman" panose="02020603050405020304" pitchFamily="18" charset="0"/>
              </a:rPr>
              <a:t>②</a:t>
            </a:r>
            <a:endParaRPr lang="zh-CN" altLang="en-US" sz="3200" dirty="0"/>
          </a:p>
        </p:txBody>
      </p:sp>
      <p:sp>
        <p:nvSpPr>
          <p:cNvPr id="14" name="矩形 13"/>
          <p:cNvSpPr/>
          <p:nvPr/>
        </p:nvSpPr>
        <p:spPr>
          <a:xfrm>
            <a:off x="7992492" y="3816151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dirty="0">
                <a:latin typeface="NEU-BZ"/>
                <a:cs typeface="Times New Roman" panose="02020603050405020304" pitchFamily="18" charset="0"/>
              </a:rPr>
              <a:t>①</a:t>
            </a:r>
            <a:endParaRPr lang="zh-CN" altLang="en-US" sz="3200" dirty="0"/>
          </a:p>
        </p:txBody>
      </p:sp>
    </p:spTree>
    <p:custDataLst>
      <p:tags r:id="rId1"/>
    </p:custDataLst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11.jpeg"/>
          <p:cNvPicPr/>
          <p:nvPr/>
        </p:nvPicPr>
        <p:blipFill>
          <a:blip r:embed="rId1"/>
          <a:stretch>
            <a:fillRect/>
          </a:stretch>
        </p:blipFill>
        <p:spPr>
          <a:xfrm>
            <a:off x="431652" y="158720"/>
            <a:ext cx="2924880" cy="993135"/>
          </a:xfrm>
          <a:prstGeom prst="rect">
            <a:avLst/>
          </a:prstGeom>
        </p:spPr>
      </p:pic>
      <p:graphicFrame>
        <p:nvGraphicFramePr>
          <p:cNvPr id="9" name="对象 1085443"/>
          <p:cNvGraphicFramePr/>
          <p:nvPr/>
        </p:nvGraphicFramePr>
        <p:xfrm>
          <a:off x="1014413" y="931863"/>
          <a:ext cx="9523412" cy="5026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5" name="Document" r:id="rId2" imgW="11792585" imgH="6242050" progId="Word.Document.8">
                  <p:embed/>
                </p:oleObj>
              </mc:Choice>
              <mc:Fallback>
                <p:oleObj name="Document" r:id="rId2" imgW="11792585" imgH="6242050" progId="Word.Document.8">
                  <p:embed/>
                  <p:pic>
                    <p:nvPicPr>
                      <p:cNvPr id="0" name="图片 6144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1014413" y="931863"/>
                        <a:ext cx="9523412" cy="502602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6" name="直接连接符 15"/>
          <p:cNvCxnSpPr/>
          <p:nvPr/>
        </p:nvCxnSpPr>
        <p:spPr>
          <a:xfrm flipH="1" flipV="1">
            <a:off x="2134811" y="2033737"/>
            <a:ext cx="2473305" cy="832303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 flipH="1" flipV="1">
            <a:off x="2297428" y="2877197"/>
            <a:ext cx="2454704" cy="1619302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 flipH="1">
            <a:off x="2591893" y="2033737"/>
            <a:ext cx="2016223" cy="1738835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 flipH="1">
            <a:off x="2137833" y="3686848"/>
            <a:ext cx="2470283" cy="880856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 flipH="1" flipV="1">
            <a:off x="2375868" y="5386625"/>
            <a:ext cx="2232248" cy="1887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4"/>
    </p:custDataLst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表格 14"/>
          <p:cNvGraphicFramePr>
            <a:graphicFrameLocks noGrp="1"/>
          </p:cNvGraphicFramePr>
          <p:nvPr/>
        </p:nvGraphicFramePr>
        <p:xfrm>
          <a:off x="6552332" y="3703935"/>
          <a:ext cx="2212702" cy="753610"/>
        </p:xfrm>
        <a:graphic>
          <a:graphicData uri="http://schemas.openxmlformats.org/drawingml/2006/table">
            <a:tbl>
              <a:tblPr firstRow="1" firstCol="1" bandRow="1"/>
              <a:tblGrid>
                <a:gridCol w="398550"/>
                <a:gridCol w="354538"/>
                <a:gridCol w="354538"/>
                <a:gridCol w="396000"/>
                <a:gridCol w="354538"/>
                <a:gridCol w="354538"/>
              </a:tblGrid>
              <a:tr h="35761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0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30930" marR="13093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0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30930" marR="130930" marT="0" marB="0">
                    <a:lnL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0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30930" marR="13093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0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30930" marR="130930" marT="0" marB="0">
                    <a:lnL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zh-CN" sz="10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30930" marR="13093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zh-CN" sz="10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30930" marR="130930" marT="0" marB="0">
                    <a:lnL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60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0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30930" marR="13093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0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30930" marR="130930" marT="0" marB="0">
                    <a:lnL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0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30930" marR="13093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0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30930" marR="130930" marT="0" marB="0">
                    <a:lnL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zh-CN" sz="10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30930" marR="13093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zh-CN" sz="10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30930" marR="130930" marT="0" marB="0">
                    <a:lnL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3" name="对象 1085443"/>
          <p:cNvGraphicFramePr/>
          <p:nvPr/>
        </p:nvGraphicFramePr>
        <p:xfrm>
          <a:off x="647676" y="355832"/>
          <a:ext cx="10480675" cy="1608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69" name="Document" r:id="rId1" imgW="11960225" imgH="1824355" progId="Word.Document.8">
                  <p:embed/>
                </p:oleObj>
              </mc:Choice>
              <mc:Fallback>
                <p:oleObj name="Document" r:id="rId1" imgW="11960225" imgH="1824355" progId="Word.Document.8">
                  <p:embed/>
                  <p:pic>
                    <p:nvPicPr>
                      <p:cNvPr id="0" name="图片 7168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647676" y="355832"/>
                        <a:ext cx="10480675" cy="1608137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" name="表格 26"/>
          <p:cNvGraphicFramePr>
            <a:graphicFrameLocks noGrp="1"/>
          </p:cNvGraphicFramePr>
          <p:nvPr/>
        </p:nvGraphicFramePr>
        <p:xfrm>
          <a:off x="1527866" y="1929222"/>
          <a:ext cx="901686" cy="814676"/>
        </p:xfrm>
        <a:graphic>
          <a:graphicData uri="http://schemas.openxmlformats.org/drawingml/2006/table">
            <a:tbl>
              <a:tblPr firstRow="1" firstCol="1" bandRow="1"/>
              <a:tblGrid>
                <a:gridCol w="450843"/>
                <a:gridCol w="450843"/>
              </a:tblGrid>
              <a:tr h="40733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600" dirty="0"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6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30930" marR="13093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600" dirty="0"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6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30930" marR="130930" marT="0" marB="0">
                    <a:lnL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733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600" dirty="0"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6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30930" marR="13093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600" dirty="0"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6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30930" marR="130930" marT="0" marB="0">
                    <a:lnL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矩形 6"/>
          <p:cNvSpPr/>
          <p:nvPr/>
        </p:nvSpPr>
        <p:spPr>
          <a:xfrm>
            <a:off x="1489802" y="1457166"/>
            <a:ext cx="779883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800" dirty="0" smtClean="0">
                <a:solidFill>
                  <a:schemeClr val="tx1"/>
                </a:solidFill>
                <a:latin typeface="NEU-XT"/>
                <a:ea typeface="宋体" panose="02010600030101010101" pitchFamily="2" charset="-122"/>
                <a:cs typeface="Times New Roman" panose="02020603050405020304" pitchFamily="18" charset="0"/>
              </a:rPr>
              <a:t> bái                         </a:t>
            </a:r>
            <a:r>
              <a:rPr lang="en-US" altLang="zh-CN" sz="2800" dirty="0" smtClean="0">
                <a:solidFill>
                  <a:schemeClr val="tx1"/>
                </a:solidFill>
                <a:latin typeface="NEU-XT"/>
              </a:rPr>
              <a:t>de  </a:t>
            </a:r>
            <a:endParaRPr lang="en-US" altLang="zh-CN" sz="2800" dirty="0" smtClean="0">
              <a:solidFill>
                <a:schemeClr val="tx1"/>
              </a:solidFill>
              <a:latin typeface="NEU-XT"/>
            </a:endParaRPr>
          </a:p>
          <a:p>
            <a:endParaRPr lang="en-US" altLang="zh-CN" sz="2800" dirty="0">
              <a:solidFill>
                <a:schemeClr val="tx1"/>
              </a:solidFill>
              <a:latin typeface="NEU-XT"/>
            </a:endParaRPr>
          </a:p>
          <a:p>
            <a:endParaRPr lang="en-US" altLang="zh-CN" sz="2800" dirty="0" smtClean="0">
              <a:solidFill>
                <a:schemeClr val="tx1"/>
              </a:solidFill>
              <a:latin typeface="NEU-XT"/>
            </a:endParaRPr>
          </a:p>
          <a:p>
            <a:endParaRPr lang="en-US" altLang="zh-CN" sz="2800" dirty="0">
              <a:solidFill>
                <a:schemeClr val="tx1"/>
              </a:solidFill>
              <a:latin typeface="NEU-XT"/>
            </a:endParaRPr>
          </a:p>
          <a:p>
            <a:r>
              <a:rPr lang="en-US" altLang="zh-CN" sz="2800" dirty="0" smtClean="0">
                <a:solidFill>
                  <a:schemeClr val="tx1"/>
                </a:solidFill>
                <a:latin typeface="NEU-XT"/>
              </a:rPr>
              <a:t> yòu      yòu               wǒhé</a:t>
            </a:r>
            <a:endParaRPr lang="zh-CN" altLang="en-US" sz="2800" dirty="0">
              <a:solidFill>
                <a:schemeClr val="tx1"/>
              </a:solidFill>
              <a:latin typeface="NEU-XT"/>
            </a:endParaRPr>
          </a:p>
        </p:txBody>
      </p:sp>
      <p:graphicFrame>
        <p:nvGraphicFramePr>
          <p:cNvPr id="21" name="表格 20"/>
          <p:cNvGraphicFramePr>
            <a:graphicFrameLocks noGrp="1"/>
          </p:cNvGraphicFramePr>
          <p:nvPr/>
        </p:nvGraphicFramePr>
        <p:xfrm>
          <a:off x="6579748" y="1929954"/>
          <a:ext cx="901686" cy="814676"/>
        </p:xfrm>
        <a:graphic>
          <a:graphicData uri="http://schemas.openxmlformats.org/drawingml/2006/table">
            <a:tbl>
              <a:tblPr firstRow="1" firstCol="1" bandRow="1"/>
              <a:tblGrid>
                <a:gridCol w="450843"/>
                <a:gridCol w="450843"/>
              </a:tblGrid>
              <a:tr h="40733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600" dirty="0"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6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30930" marR="13093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600" dirty="0"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6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30930" marR="130930" marT="0" marB="0">
                    <a:lnL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733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600" dirty="0"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6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30930" marR="13093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600" dirty="0"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6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30930" marR="130930" marT="0" marB="0">
                    <a:lnL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22" name="表格 21"/>
          <p:cNvGraphicFramePr>
            <a:graphicFrameLocks noGrp="1"/>
          </p:cNvGraphicFramePr>
          <p:nvPr/>
        </p:nvGraphicFramePr>
        <p:xfrm>
          <a:off x="1541562" y="3689068"/>
          <a:ext cx="901686" cy="814676"/>
        </p:xfrm>
        <a:graphic>
          <a:graphicData uri="http://schemas.openxmlformats.org/drawingml/2006/table">
            <a:tbl>
              <a:tblPr firstRow="1" firstCol="1" bandRow="1"/>
              <a:tblGrid>
                <a:gridCol w="450843"/>
                <a:gridCol w="450843"/>
              </a:tblGrid>
              <a:tr h="40733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600" dirty="0"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6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30930" marR="13093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600" dirty="0"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6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30930" marR="130930" marT="0" marB="0">
                    <a:lnL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733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600" dirty="0"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6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30930" marR="13093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600" dirty="0"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6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30930" marR="130930" marT="0" marB="0">
                    <a:lnL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23" name="表格 22"/>
          <p:cNvGraphicFramePr>
            <a:graphicFrameLocks noGrp="1"/>
          </p:cNvGraphicFramePr>
          <p:nvPr/>
        </p:nvGraphicFramePr>
        <p:xfrm>
          <a:off x="3224672" y="3689068"/>
          <a:ext cx="901686" cy="814676"/>
        </p:xfrm>
        <a:graphic>
          <a:graphicData uri="http://schemas.openxmlformats.org/drawingml/2006/table">
            <a:tbl>
              <a:tblPr firstRow="1" firstCol="1" bandRow="1"/>
              <a:tblGrid>
                <a:gridCol w="450843"/>
                <a:gridCol w="450843"/>
              </a:tblGrid>
              <a:tr h="40733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600" dirty="0"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6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30930" marR="13093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600" dirty="0"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6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30930" marR="130930" marT="0" marB="0">
                    <a:lnL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733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600" dirty="0"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6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30930" marR="13093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600" dirty="0"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6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30930" marR="130930" marT="0" marB="0">
                    <a:lnL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0" name="矩形 9"/>
          <p:cNvSpPr/>
          <p:nvPr/>
        </p:nvSpPr>
        <p:spPr>
          <a:xfrm>
            <a:off x="6706624" y="1978105"/>
            <a:ext cx="64793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3600" dirty="0"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endParaRPr lang="zh-CN" altLang="en-US" dirty="0"/>
          </a:p>
        </p:txBody>
      </p:sp>
      <p:sp>
        <p:nvSpPr>
          <p:cNvPr id="25" name="矩形 24"/>
          <p:cNvSpPr/>
          <p:nvPr/>
        </p:nvSpPr>
        <p:spPr>
          <a:xfrm>
            <a:off x="1653466" y="3719303"/>
            <a:ext cx="64793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3600" dirty="0">
                <a:latin typeface="Calibri" panose="020F0502020204030204" pitchFamily="34" charset="0"/>
                <a:cs typeface="Times New Roman" panose="02020603050405020304" pitchFamily="18" charset="0"/>
              </a:rPr>
              <a:t>又</a:t>
            </a:r>
            <a:endParaRPr lang="zh-CN" altLang="en-US" dirty="0"/>
          </a:p>
        </p:txBody>
      </p:sp>
      <p:sp>
        <p:nvSpPr>
          <p:cNvPr id="26" name="矩形 25"/>
          <p:cNvSpPr/>
          <p:nvPr/>
        </p:nvSpPr>
        <p:spPr>
          <a:xfrm>
            <a:off x="7375237" y="3745884"/>
            <a:ext cx="64793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和</a:t>
            </a:r>
            <a:endParaRPr lang="zh-CN" altLang="en-US" dirty="0"/>
          </a:p>
        </p:txBody>
      </p:sp>
      <p:sp>
        <p:nvSpPr>
          <p:cNvPr id="29" name="矩形 28"/>
          <p:cNvSpPr/>
          <p:nvPr/>
        </p:nvSpPr>
        <p:spPr>
          <a:xfrm>
            <a:off x="3332268" y="3757574"/>
            <a:ext cx="64793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3600" dirty="0">
                <a:latin typeface="Calibri" panose="020F0502020204030204" pitchFamily="34" charset="0"/>
                <a:cs typeface="Times New Roman" panose="02020603050405020304" pitchFamily="18" charset="0"/>
              </a:rPr>
              <a:t>又</a:t>
            </a:r>
            <a:endParaRPr lang="zh-CN" altLang="en-US" dirty="0"/>
          </a:p>
        </p:txBody>
      </p:sp>
      <p:sp>
        <p:nvSpPr>
          <p:cNvPr id="34" name="矩形 33"/>
          <p:cNvSpPr/>
          <p:nvPr/>
        </p:nvSpPr>
        <p:spPr>
          <a:xfrm>
            <a:off x="1623211" y="1963969"/>
            <a:ext cx="64793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dirty="0">
                <a:latin typeface="Calibri" panose="020F0502020204030204" pitchFamily="34" charset="0"/>
                <a:cs typeface="Times New Roman" panose="02020603050405020304" pitchFamily="18" charset="0"/>
              </a:rPr>
              <a:t>白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2413304" y="2287134"/>
            <a:ext cx="659080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3600" dirty="0">
                <a:solidFill>
                  <a:schemeClr val="tx1"/>
                </a:solidFill>
              </a:rPr>
              <a:t>云 </a:t>
            </a:r>
            <a:r>
              <a:rPr lang="en-US" altLang="zh-CN" sz="3600" dirty="0" smtClean="0">
                <a:solidFill>
                  <a:schemeClr val="tx1"/>
                </a:solidFill>
              </a:rPr>
              <a:t>                    </a:t>
            </a:r>
            <a:r>
              <a:rPr lang="zh-CN" altLang="zh-CN" sz="3600" dirty="0">
                <a:solidFill>
                  <a:schemeClr val="tx1"/>
                </a:solidFill>
              </a:rPr>
              <a:t>　</a:t>
            </a:r>
            <a:r>
              <a:rPr lang="zh-CN" altLang="zh-CN" sz="3600" dirty="0" smtClean="0">
                <a:solidFill>
                  <a:schemeClr val="tx1"/>
                </a:solidFill>
              </a:rPr>
              <a:t>好</a:t>
            </a:r>
            <a:endParaRPr lang="en-US" altLang="zh-CN" sz="3600" dirty="0" smtClean="0">
              <a:solidFill>
                <a:schemeClr val="tx1"/>
              </a:solidFill>
            </a:endParaRPr>
          </a:p>
          <a:p>
            <a:endParaRPr lang="en-US" altLang="zh-CN" sz="3600" dirty="0" smtClean="0">
              <a:solidFill>
                <a:schemeClr val="tx1"/>
              </a:solidFill>
            </a:endParaRPr>
          </a:p>
          <a:p>
            <a:endParaRPr lang="en-US" altLang="zh-CN" sz="3600" dirty="0">
              <a:solidFill>
                <a:schemeClr val="tx1"/>
              </a:solidFill>
            </a:endParaRPr>
          </a:p>
          <a:p>
            <a:r>
              <a:rPr lang="zh-CN" altLang="zh-CN" sz="3600" dirty="0" smtClean="0">
                <a:solidFill>
                  <a:schemeClr val="tx1"/>
                </a:solidFill>
              </a:rPr>
              <a:t>大</a:t>
            </a:r>
            <a:r>
              <a:rPr lang="en-US" altLang="zh-CN" sz="3600" dirty="0" smtClean="0">
                <a:solidFill>
                  <a:schemeClr val="tx1"/>
                </a:solidFill>
              </a:rPr>
              <a:t>           </a:t>
            </a:r>
            <a:r>
              <a:rPr lang="zh-CN" altLang="zh-CN" sz="3600" dirty="0" smtClean="0">
                <a:solidFill>
                  <a:schemeClr val="tx1"/>
                </a:solidFill>
              </a:rPr>
              <a:t>甜</a:t>
            </a:r>
            <a:endParaRPr lang="zh-CN" altLang="en-US" sz="3600" dirty="0">
              <a:solidFill>
                <a:schemeClr val="tx1"/>
              </a:solidFill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6684670" y="3807440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3200" dirty="0">
                <a:solidFill>
                  <a:schemeClr val="tx1"/>
                </a:solidFill>
              </a:rPr>
              <a:t>我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8110124" y="3808720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3200" dirty="0">
                <a:solidFill>
                  <a:schemeClr val="tx1"/>
                </a:solidFill>
              </a:rPr>
              <a:t>你</a:t>
            </a:r>
            <a:endParaRPr lang="zh-CN" altLang="en-US" dirty="0"/>
          </a:p>
        </p:txBody>
      </p:sp>
    </p:spTree>
    <p:custDataLst>
      <p:tags r:id="rId3"/>
    </p:custDataLst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25" grpId="0"/>
      <p:bldP spid="26" grpId="0"/>
      <p:bldP spid="29" grpId="0"/>
      <p:bldP spid="34" grpId="0"/>
    </p:bldLst>
  </p:timing>
</p:sld>
</file>

<file path=ppt/tags/tag1.xml><?xml version="1.0" encoding="utf-8"?>
<p:tagLst xmlns:p="http://schemas.openxmlformats.org/presentationml/2006/main">
  <p:tag name="TIMING" val="|2.1"/>
</p:tagLst>
</file>

<file path=ppt/tags/tag2.xml><?xml version="1.0" encoding="utf-8"?>
<p:tagLst xmlns:p="http://schemas.openxmlformats.org/presentationml/2006/main">
  <p:tag name="MH" val="20170527095031"/>
  <p:tag name="MH_LIBRARY" val="CONTENTS"/>
  <p:tag name="MH_AUTOCOLOR" val="TRUE"/>
  <p:tag name="MH_TYPE" val="CONTENTS"/>
  <p:tag name="ID" val="626777"/>
  <p:tag name="TIMING" val="|1|1.2|1.9|0.8|0.6|0.9|0.6|0.9|0.7|1"/>
</p:tagLst>
</file>

<file path=ppt/tags/tag3.xml><?xml version="1.0" encoding="utf-8"?>
<p:tagLst xmlns:p="http://schemas.openxmlformats.org/presentationml/2006/main">
  <p:tag name="MH" val="20170527095031"/>
  <p:tag name="MH_LIBRARY" val="CONTENTS"/>
  <p:tag name="MH_AUTOCOLOR" val="TRUE"/>
  <p:tag name="MH_TYPE" val="CONTENTS"/>
  <p:tag name="ID" val="626777"/>
  <p:tag name="TIMING" val="|1|1.2|1.9|0.8|0.6|0.9|0.6|0.9|0.7|1"/>
</p:tagLst>
</file>

<file path=ppt/tags/tag4.xml><?xml version="1.0" encoding="utf-8"?>
<p:tagLst xmlns:p="http://schemas.openxmlformats.org/presentationml/2006/main">
  <p:tag name="MH" val="20170527095031"/>
  <p:tag name="MH_LIBRARY" val="CONTENTS"/>
  <p:tag name="MH_AUTOCOLOR" val="TRUE"/>
  <p:tag name="MH_TYPE" val="CONTENTS"/>
  <p:tag name="ID" val="626777"/>
  <p:tag name="TIMING" val="|1|1.2|1.9|0.8|0.6|0.9|0.6|0.9|0.7|1"/>
</p:tagLst>
</file>

<file path=ppt/tags/tag5.xml><?xml version="1.0" encoding="utf-8"?>
<p:tagLst xmlns:p="http://schemas.openxmlformats.org/presentationml/2006/main">
  <p:tag name="MH" val="20170527095031"/>
  <p:tag name="MH_LIBRARY" val="CONTENTS"/>
  <p:tag name="MH_AUTOCOLOR" val="TRUE"/>
  <p:tag name="MH_TYPE" val="CONTENTS"/>
  <p:tag name="ID" val="626777"/>
  <p:tag name="TIMING" val="|1|1.2|1.9|0.8|0.6|0.9|0.6|0.9|0.7|1"/>
</p:tagLst>
</file>

<file path=ppt/tags/tag6.xml><?xml version="1.0" encoding="utf-8"?>
<p:tagLst xmlns:p="http://schemas.openxmlformats.org/presentationml/2006/main">
  <p:tag name="MH" val="20170527095031"/>
  <p:tag name="MH_LIBRARY" val="CONTENTS"/>
  <p:tag name="MH_AUTOCOLOR" val="TRUE"/>
  <p:tag name="MH_TYPE" val="CONTENTS"/>
  <p:tag name="ID" val="626777"/>
  <p:tag name="TIMING" val="|1|1.2|1.9|0.8|0.6|0.9|0.6|0.9|0.7|1"/>
</p:tagLst>
</file>

<file path=ppt/tags/tag7.xml><?xml version="1.0" encoding="utf-8"?>
<p:tagLst xmlns:p="http://schemas.openxmlformats.org/presentationml/2006/main">
  <p:tag name="MH" val="20170527095031"/>
  <p:tag name="MH_LIBRARY" val="CONTENTS"/>
  <p:tag name="MH_AUTOCOLOR" val="TRUE"/>
  <p:tag name="MH_TYPE" val="CONTENTS"/>
  <p:tag name="ID" val="626777"/>
  <p:tag name="TIMING" val="|1|1.2|1.9|0.8|0.6|0.9|0.6|0.9|0.7|1"/>
</p:tagLst>
</file>

<file path=ppt/tags/tag8.xml><?xml version="1.0" encoding="utf-8"?>
<p:tagLst xmlns:p="http://schemas.openxmlformats.org/presentationml/2006/main">
  <p:tag name="MH" val="20170527095031"/>
  <p:tag name="MH_LIBRARY" val="CONTENTS"/>
  <p:tag name="MH_AUTOCOLOR" val="TRUE"/>
  <p:tag name="MH_TYPE" val="CONTENTS"/>
  <p:tag name="ID" val="626777"/>
  <p:tag name="TIMING" val="|1|1.2|1.9|0.8|0.6|0.9|0.6|0.9|0.7|1"/>
</p:tagLst>
</file>

<file path=ppt/tags/tag9.xml><?xml version="1.0" encoding="utf-8"?>
<p:tagLst xmlns:p="http://schemas.openxmlformats.org/presentationml/2006/main">
  <p:tag name="MH" val="20170527095031"/>
  <p:tag name="MH_LIBRARY" val="CONTENTS"/>
  <p:tag name="MH_AUTOCOLOR" val="TRUE"/>
  <p:tag name="MH_TYPE" val="CONTENTS"/>
  <p:tag name="ID" val="626777"/>
  <p:tag name="TIMING" val="|1|1.2|1.9|0.8|0.6|0.9|0.6|0.9|0.7|1"/>
</p:tagLst>
</file>

<file path=ppt/theme/theme1.xml><?xml version="1.0" encoding="utf-8"?>
<a:theme xmlns:a="http://schemas.openxmlformats.org/drawingml/2006/main" name="1_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小学模板</Template>
  <TotalTime>0</TotalTime>
  <Words>483</Words>
  <Application>WPS 演示</Application>
  <PresentationFormat>自定义</PresentationFormat>
  <Paragraphs>148</Paragraphs>
  <Slides>9</Slides>
  <Notes>9</Notes>
  <HiddenSlides>0</HiddenSlides>
  <MMClips>0</MMClips>
  <ScaleCrop>false</ScaleCrop>
  <HeadingPairs>
    <vt:vector size="8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7</vt:i4>
      </vt:variant>
      <vt:variant>
        <vt:lpstr>幻灯片标题</vt:lpstr>
      </vt:variant>
      <vt:variant>
        <vt:i4>9</vt:i4>
      </vt:variant>
    </vt:vector>
  </HeadingPairs>
  <TitlesOfParts>
    <vt:vector size="31" baseType="lpstr">
      <vt:lpstr>Arial</vt:lpstr>
      <vt:lpstr>宋体</vt:lpstr>
      <vt:lpstr>Wingdings</vt:lpstr>
      <vt:lpstr>Times New Roman</vt:lpstr>
      <vt:lpstr>黑体</vt:lpstr>
      <vt:lpstr>微软雅黑</vt:lpstr>
      <vt:lpstr>NEU-XT</vt:lpstr>
      <vt:lpstr>Segoe Print</vt:lpstr>
      <vt:lpstr>Calibri</vt:lpstr>
      <vt:lpstr>Cambria Math</vt:lpstr>
      <vt:lpstr>方正书宋_GBK</vt:lpstr>
      <vt:lpstr>Arial Unicode MS</vt:lpstr>
      <vt:lpstr>NEU-BZ</vt:lpstr>
      <vt:lpstr>等线</vt:lpstr>
      <vt:lpstr>1_自定义设计方案</vt:lpstr>
      <vt:lpstr>Word.Document.8</vt:lpstr>
      <vt:lpstr>Word.Document.8</vt:lpstr>
      <vt:lpstr>Word.Document.8</vt:lpstr>
      <vt:lpstr>Word.Document.8</vt:lpstr>
      <vt:lpstr>Word.Document.8</vt:lpstr>
      <vt:lpstr>Word.Document.8</vt:lpstr>
      <vt:lpstr>Word.Document.8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qwe</cp:lastModifiedBy>
  <cp:revision>271</cp:revision>
  <dcterms:created xsi:type="dcterms:W3CDTF">2020-08-16T14:10:00Z</dcterms:created>
  <dcterms:modified xsi:type="dcterms:W3CDTF">2021-07-30T03:29:03Z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2052-11.1.0.10314</vt:lpwstr>
  </property>
</Properties>
</file>