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260" r:id="rId3"/>
    <p:sldId id="384" r:id="rId5"/>
    <p:sldId id="503" r:id="rId6"/>
    <p:sldId id="327" r:id="rId7"/>
    <p:sldId id="476" r:id="rId8"/>
    <p:sldId id="275" r:id="rId9"/>
    <p:sldId id="259" r:id="rId10"/>
    <p:sldId id="343" r:id="rId11"/>
    <p:sldId id="474" r:id="rId12"/>
    <p:sldId id="522" r:id="rId13"/>
    <p:sldId id="266" r:id="rId14"/>
    <p:sldId id="427" r:id="rId15"/>
    <p:sldId id="478" r:id="rId16"/>
    <p:sldId id="479" r:id="rId17"/>
    <p:sldId id="480" r:id="rId18"/>
    <p:sldId id="348" r:id="rId19"/>
    <p:sldId id="307" r:id="rId20"/>
    <p:sldId id="534" r:id="rId21"/>
    <p:sldId id="481" r:id="rId22"/>
    <p:sldId id="535" r:id="rId23"/>
    <p:sldId id="540" r:id="rId24"/>
    <p:sldId id="541" r:id="rId25"/>
    <p:sldId id="542" r:id="rId26"/>
    <p:sldId id="482" r:id="rId27"/>
    <p:sldId id="280" r:id="rId28"/>
  </p:sldIdLst>
  <p:sldSz cx="12190095" cy="7021195"/>
  <p:notesSz cx="6858000" cy="9144000"/>
  <p:custDataLst>
    <p:tags r:id="rId33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lvl="1" indent="-1574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lvl="2" indent="-31432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lvl="3" indent="-47180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lvl="4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476" y="-390"/>
      </p:cViewPr>
      <p:guideLst>
        <p:guide orient="horz" pos="2235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EDB499-4423-4F09-B364-D8CB3A6BE75F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FE4D7C5-F27C-468D-9E56-68723807904B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340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808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76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744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56" y="365092"/>
            <a:ext cx="10515052" cy="132544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156" y="6355775"/>
            <a:ext cx="2743057" cy="36509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390" y="6355775"/>
            <a:ext cx="4114586" cy="3650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151" y="6355775"/>
            <a:ext cx="2743057" cy="36509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3" Type="http://schemas.openxmlformats.org/officeDocument/2006/relationships/theme" Target="../theme/theme1.xml"/><Relationship Id="rId32" Type="http://schemas.openxmlformats.org/officeDocument/2006/relationships/tags" Target="../tags/tag1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7" name="KSO_TEMPLATE" hidden="1"/>
          <p:cNvSpPr/>
          <p:nvPr userDrawn="1">
            <p:custDataLst>
              <p:tags r:id="rId32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grpSp>
        <p:nvGrpSpPr>
          <p:cNvPr id="1027" name="组合 16"/>
          <p:cNvGrpSpPr/>
          <p:nvPr userDrawn="1"/>
        </p:nvGrpSpPr>
        <p:grpSpPr>
          <a:xfrm>
            <a:off x="0" y="6192304"/>
            <a:ext cx="12190095" cy="828891"/>
            <a:chOff x="0" y="9524"/>
            <a:chExt cx="19200" cy="1275"/>
          </a:xfrm>
        </p:grpSpPr>
        <p:grpSp>
          <p:nvGrpSpPr>
            <p:cNvPr id="1028" name="组合 139"/>
            <p:cNvGrpSpPr/>
            <p:nvPr userDrawn="1"/>
          </p:nvGrpSpPr>
          <p:grpSpPr>
            <a:xfrm>
              <a:off x="17223" y="9755"/>
              <a:ext cx="1916" cy="933"/>
              <a:chOff x="-3175" y="-609600"/>
              <a:chExt cx="2513013" cy="1222376"/>
            </a:xfrm>
          </p:grpSpPr>
          <p:sp>
            <p:nvSpPr>
              <p:cNvPr id="141" name="AutoShape 462"/>
              <p:cNvSpPr>
                <a:spLocks noChangeAspect="1" noChangeArrowheads="1" noTextEdit="1"/>
              </p:cNvSpPr>
              <p:nvPr/>
            </p:nvSpPr>
            <p:spPr bwMode="auto">
              <a:xfrm>
                <a:off x="0" y="-609600"/>
                <a:ext cx="2506663" cy="1219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465"/>
              <p:cNvSpPr/>
              <p:nvPr/>
            </p:nvSpPr>
            <p:spPr bwMode="auto">
              <a:xfrm>
                <a:off x="1092200" y="287338"/>
                <a:ext cx="1417638" cy="325438"/>
              </a:xfrm>
              <a:custGeom>
                <a:avLst/>
                <a:gdLst>
                  <a:gd name="T0" fmla="*/ 347 w 375"/>
                  <a:gd name="T1" fmla="*/ 41 h 86"/>
                  <a:gd name="T2" fmla="*/ 352 w 375"/>
                  <a:gd name="T3" fmla="*/ 52 h 86"/>
                  <a:gd name="T4" fmla="*/ 354 w 375"/>
                  <a:gd name="T5" fmla="*/ 53 h 86"/>
                  <a:gd name="T6" fmla="*/ 370 w 375"/>
                  <a:gd name="T7" fmla="*/ 57 h 86"/>
                  <a:gd name="T8" fmla="*/ 374 w 375"/>
                  <a:gd name="T9" fmla="*/ 67 h 86"/>
                  <a:gd name="T10" fmla="*/ 375 w 375"/>
                  <a:gd name="T11" fmla="*/ 71 h 86"/>
                  <a:gd name="T12" fmla="*/ 375 w 375"/>
                  <a:gd name="T13" fmla="*/ 71 h 86"/>
                  <a:gd name="T14" fmla="*/ 374 w 375"/>
                  <a:gd name="T15" fmla="*/ 73 h 86"/>
                  <a:gd name="T16" fmla="*/ 363 w 375"/>
                  <a:gd name="T17" fmla="*/ 84 h 86"/>
                  <a:gd name="T18" fmla="*/ 356 w 375"/>
                  <a:gd name="T19" fmla="*/ 85 h 86"/>
                  <a:gd name="T20" fmla="*/ 354 w 375"/>
                  <a:gd name="T21" fmla="*/ 85 h 86"/>
                  <a:gd name="T22" fmla="*/ 255 w 375"/>
                  <a:gd name="T23" fmla="*/ 85 h 86"/>
                  <a:gd name="T24" fmla="*/ 251 w 375"/>
                  <a:gd name="T25" fmla="*/ 85 h 86"/>
                  <a:gd name="T26" fmla="*/ 150 w 375"/>
                  <a:gd name="T27" fmla="*/ 85 h 86"/>
                  <a:gd name="T28" fmla="*/ 148 w 375"/>
                  <a:gd name="T29" fmla="*/ 86 h 86"/>
                  <a:gd name="T30" fmla="*/ 145 w 375"/>
                  <a:gd name="T31" fmla="*/ 85 h 86"/>
                  <a:gd name="T32" fmla="*/ 3 w 375"/>
                  <a:gd name="T33" fmla="*/ 85 h 86"/>
                  <a:gd name="T34" fmla="*/ 0 w 375"/>
                  <a:gd name="T35" fmla="*/ 84 h 86"/>
                  <a:gd name="T36" fmla="*/ 1 w 375"/>
                  <a:gd name="T37" fmla="*/ 75 h 86"/>
                  <a:gd name="T38" fmla="*/ 17 w 375"/>
                  <a:gd name="T39" fmla="*/ 69 h 86"/>
                  <a:gd name="T40" fmla="*/ 20 w 375"/>
                  <a:gd name="T41" fmla="*/ 68 h 86"/>
                  <a:gd name="T42" fmla="*/ 36 w 375"/>
                  <a:gd name="T43" fmla="*/ 59 h 86"/>
                  <a:gd name="T44" fmla="*/ 50 w 375"/>
                  <a:gd name="T45" fmla="*/ 68 h 86"/>
                  <a:gd name="T46" fmla="*/ 53 w 375"/>
                  <a:gd name="T47" fmla="*/ 70 h 86"/>
                  <a:gd name="T48" fmla="*/ 63 w 375"/>
                  <a:gd name="T49" fmla="*/ 72 h 86"/>
                  <a:gd name="T50" fmla="*/ 65 w 375"/>
                  <a:gd name="T51" fmla="*/ 73 h 86"/>
                  <a:gd name="T52" fmla="*/ 72 w 375"/>
                  <a:gd name="T53" fmla="*/ 58 h 86"/>
                  <a:gd name="T54" fmla="*/ 88 w 375"/>
                  <a:gd name="T55" fmla="*/ 47 h 86"/>
                  <a:gd name="T56" fmla="*/ 97 w 375"/>
                  <a:gd name="T57" fmla="*/ 46 h 86"/>
                  <a:gd name="T58" fmla="*/ 107 w 375"/>
                  <a:gd name="T59" fmla="*/ 48 h 86"/>
                  <a:gd name="T60" fmla="*/ 110 w 375"/>
                  <a:gd name="T61" fmla="*/ 46 h 86"/>
                  <a:gd name="T62" fmla="*/ 121 w 375"/>
                  <a:gd name="T63" fmla="*/ 36 h 86"/>
                  <a:gd name="T64" fmla="*/ 140 w 375"/>
                  <a:gd name="T65" fmla="*/ 35 h 86"/>
                  <a:gd name="T66" fmla="*/ 142 w 375"/>
                  <a:gd name="T67" fmla="*/ 34 h 86"/>
                  <a:gd name="T68" fmla="*/ 150 w 375"/>
                  <a:gd name="T69" fmla="*/ 21 h 86"/>
                  <a:gd name="T70" fmla="*/ 165 w 375"/>
                  <a:gd name="T71" fmla="*/ 8 h 86"/>
                  <a:gd name="T72" fmla="*/ 169 w 375"/>
                  <a:gd name="T73" fmla="*/ 5 h 86"/>
                  <a:gd name="T74" fmla="*/ 191 w 375"/>
                  <a:gd name="T75" fmla="*/ 0 h 86"/>
                  <a:gd name="T76" fmla="*/ 213 w 375"/>
                  <a:gd name="T77" fmla="*/ 3 h 86"/>
                  <a:gd name="T78" fmla="*/ 229 w 375"/>
                  <a:gd name="T79" fmla="*/ 13 h 86"/>
                  <a:gd name="T80" fmla="*/ 244 w 375"/>
                  <a:gd name="T81" fmla="*/ 33 h 86"/>
                  <a:gd name="T82" fmla="*/ 246 w 375"/>
                  <a:gd name="T83" fmla="*/ 34 h 86"/>
                  <a:gd name="T84" fmla="*/ 252 w 375"/>
                  <a:gd name="T85" fmla="*/ 36 h 86"/>
                  <a:gd name="T86" fmla="*/ 254 w 375"/>
                  <a:gd name="T87" fmla="*/ 35 h 86"/>
                  <a:gd name="T88" fmla="*/ 263 w 375"/>
                  <a:gd name="T89" fmla="*/ 18 h 86"/>
                  <a:gd name="T90" fmla="*/ 283 w 375"/>
                  <a:gd name="T91" fmla="*/ 7 h 86"/>
                  <a:gd name="T92" fmla="*/ 290 w 375"/>
                  <a:gd name="T93" fmla="*/ 6 h 86"/>
                  <a:gd name="T94" fmla="*/ 314 w 375"/>
                  <a:gd name="T95" fmla="*/ 15 h 86"/>
                  <a:gd name="T96" fmla="*/ 324 w 375"/>
                  <a:gd name="T97" fmla="*/ 31 h 86"/>
                  <a:gd name="T98" fmla="*/ 328 w 375"/>
                  <a:gd name="T99" fmla="*/ 32 h 86"/>
                  <a:gd name="T100" fmla="*/ 343 w 375"/>
                  <a:gd name="T101" fmla="*/ 37 h 86"/>
                  <a:gd name="T102" fmla="*/ 343 w 375"/>
                  <a:gd name="T103" fmla="*/ 37 h 86"/>
                  <a:gd name="T104" fmla="*/ 347 w 375"/>
                  <a:gd name="T105" fmla="*/ 4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75" h="86">
                    <a:moveTo>
                      <a:pt x="347" y="41"/>
                    </a:moveTo>
                    <a:cubicBezTo>
                      <a:pt x="350" y="44"/>
                      <a:pt x="352" y="48"/>
                      <a:pt x="352" y="52"/>
                    </a:cubicBezTo>
                    <a:cubicBezTo>
                      <a:pt x="352" y="54"/>
                      <a:pt x="353" y="53"/>
                      <a:pt x="354" y="53"/>
                    </a:cubicBezTo>
                    <a:cubicBezTo>
                      <a:pt x="360" y="51"/>
                      <a:pt x="365" y="53"/>
                      <a:pt x="370" y="57"/>
                    </a:cubicBezTo>
                    <a:cubicBezTo>
                      <a:pt x="373" y="60"/>
                      <a:pt x="374" y="63"/>
                      <a:pt x="374" y="67"/>
                    </a:cubicBezTo>
                    <a:cubicBezTo>
                      <a:pt x="375" y="68"/>
                      <a:pt x="374" y="70"/>
                      <a:pt x="375" y="71"/>
                    </a:cubicBezTo>
                    <a:cubicBezTo>
                      <a:pt x="375" y="71"/>
                      <a:pt x="375" y="71"/>
                      <a:pt x="375" y="71"/>
                    </a:cubicBezTo>
                    <a:cubicBezTo>
                      <a:pt x="374" y="72"/>
                      <a:pt x="374" y="72"/>
                      <a:pt x="374" y="73"/>
                    </a:cubicBezTo>
                    <a:cubicBezTo>
                      <a:pt x="373" y="79"/>
                      <a:pt x="369" y="83"/>
                      <a:pt x="363" y="84"/>
                    </a:cubicBezTo>
                    <a:cubicBezTo>
                      <a:pt x="361" y="85"/>
                      <a:pt x="358" y="86"/>
                      <a:pt x="356" y="85"/>
                    </a:cubicBezTo>
                    <a:cubicBezTo>
                      <a:pt x="355" y="85"/>
                      <a:pt x="354" y="85"/>
                      <a:pt x="354" y="85"/>
                    </a:cubicBezTo>
                    <a:cubicBezTo>
                      <a:pt x="321" y="85"/>
                      <a:pt x="288" y="85"/>
                      <a:pt x="255" y="85"/>
                    </a:cubicBezTo>
                    <a:cubicBezTo>
                      <a:pt x="254" y="85"/>
                      <a:pt x="252" y="85"/>
                      <a:pt x="251" y="85"/>
                    </a:cubicBezTo>
                    <a:cubicBezTo>
                      <a:pt x="218" y="85"/>
                      <a:pt x="184" y="85"/>
                      <a:pt x="150" y="85"/>
                    </a:cubicBezTo>
                    <a:cubicBezTo>
                      <a:pt x="149" y="85"/>
                      <a:pt x="148" y="85"/>
                      <a:pt x="148" y="86"/>
                    </a:cubicBezTo>
                    <a:cubicBezTo>
                      <a:pt x="147" y="84"/>
                      <a:pt x="146" y="85"/>
                      <a:pt x="145" y="85"/>
                    </a:cubicBezTo>
                    <a:cubicBezTo>
                      <a:pt x="98" y="85"/>
                      <a:pt x="51" y="85"/>
                      <a:pt x="3" y="85"/>
                    </a:cubicBezTo>
                    <a:cubicBezTo>
                      <a:pt x="2" y="85"/>
                      <a:pt x="1" y="86"/>
                      <a:pt x="0" y="84"/>
                    </a:cubicBezTo>
                    <a:cubicBezTo>
                      <a:pt x="0" y="81"/>
                      <a:pt x="0" y="78"/>
                      <a:pt x="1" y="75"/>
                    </a:cubicBezTo>
                    <a:cubicBezTo>
                      <a:pt x="4" y="70"/>
                      <a:pt x="11" y="66"/>
                      <a:pt x="17" y="69"/>
                    </a:cubicBezTo>
                    <a:cubicBezTo>
                      <a:pt x="19" y="70"/>
                      <a:pt x="19" y="69"/>
                      <a:pt x="20" y="68"/>
                    </a:cubicBezTo>
                    <a:cubicBezTo>
                      <a:pt x="23" y="62"/>
                      <a:pt x="29" y="59"/>
                      <a:pt x="36" y="59"/>
                    </a:cubicBezTo>
                    <a:cubicBezTo>
                      <a:pt x="42" y="59"/>
                      <a:pt x="47" y="63"/>
                      <a:pt x="50" y="68"/>
                    </a:cubicBezTo>
                    <a:cubicBezTo>
                      <a:pt x="50" y="70"/>
                      <a:pt x="51" y="70"/>
                      <a:pt x="53" y="70"/>
                    </a:cubicBezTo>
                    <a:cubicBezTo>
                      <a:pt x="56" y="69"/>
                      <a:pt x="60" y="70"/>
                      <a:pt x="63" y="72"/>
                    </a:cubicBezTo>
                    <a:cubicBezTo>
                      <a:pt x="64" y="72"/>
                      <a:pt x="64" y="73"/>
                      <a:pt x="65" y="73"/>
                    </a:cubicBezTo>
                    <a:cubicBezTo>
                      <a:pt x="66" y="67"/>
                      <a:pt x="69" y="62"/>
                      <a:pt x="72" y="58"/>
                    </a:cubicBezTo>
                    <a:cubicBezTo>
                      <a:pt x="76" y="52"/>
                      <a:pt x="82" y="49"/>
                      <a:pt x="88" y="47"/>
                    </a:cubicBezTo>
                    <a:cubicBezTo>
                      <a:pt x="91" y="46"/>
                      <a:pt x="94" y="46"/>
                      <a:pt x="97" y="46"/>
                    </a:cubicBezTo>
                    <a:cubicBezTo>
                      <a:pt x="101" y="46"/>
                      <a:pt x="104" y="46"/>
                      <a:pt x="107" y="48"/>
                    </a:cubicBezTo>
                    <a:cubicBezTo>
                      <a:pt x="109" y="49"/>
                      <a:pt x="110" y="48"/>
                      <a:pt x="110" y="46"/>
                    </a:cubicBezTo>
                    <a:cubicBezTo>
                      <a:pt x="113" y="41"/>
                      <a:pt x="116" y="38"/>
                      <a:pt x="121" y="36"/>
                    </a:cubicBezTo>
                    <a:cubicBezTo>
                      <a:pt x="127" y="33"/>
                      <a:pt x="134" y="33"/>
                      <a:pt x="140" y="35"/>
                    </a:cubicBezTo>
                    <a:cubicBezTo>
                      <a:pt x="142" y="36"/>
                      <a:pt x="142" y="35"/>
                      <a:pt x="142" y="34"/>
                    </a:cubicBezTo>
                    <a:cubicBezTo>
                      <a:pt x="144" y="30"/>
                      <a:pt x="147" y="25"/>
                      <a:pt x="150" y="21"/>
                    </a:cubicBezTo>
                    <a:cubicBezTo>
                      <a:pt x="154" y="16"/>
                      <a:pt x="159" y="11"/>
                      <a:pt x="165" y="8"/>
                    </a:cubicBezTo>
                    <a:cubicBezTo>
                      <a:pt x="166" y="7"/>
                      <a:pt x="168" y="6"/>
                      <a:pt x="169" y="5"/>
                    </a:cubicBezTo>
                    <a:cubicBezTo>
                      <a:pt x="176" y="2"/>
                      <a:pt x="183" y="0"/>
                      <a:pt x="191" y="0"/>
                    </a:cubicBezTo>
                    <a:cubicBezTo>
                      <a:pt x="199" y="0"/>
                      <a:pt x="206" y="1"/>
                      <a:pt x="213" y="3"/>
                    </a:cubicBezTo>
                    <a:cubicBezTo>
                      <a:pt x="219" y="5"/>
                      <a:pt x="224" y="9"/>
                      <a:pt x="229" y="13"/>
                    </a:cubicBezTo>
                    <a:cubicBezTo>
                      <a:pt x="236" y="19"/>
                      <a:pt x="240" y="25"/>
                      <a:pt x="244" y="33"/>
                    </a:cubicBezTo>
                    <a:cubicBezTo>
                      <a:pt x="244" y="34"/>
                      <a:pt x="245" y="34"/>
                      <a:pt x="246" y="34"/>
                    </a:cubicBezTo>
                    <a:cubicBezTo>
                      <a:pt x="248" y="34"/>
                      <a:pt x="250" y="35"/>
                      <a:pt x="252" y="36"/>
                    </a:cubicBezTo>
                    <a:cubicBezTo>
                      <a:pt x="254" y="37"/>
                      <a:pt x="254" y="36"/>
                      <a:pt x="254" y="35"/>
                    </a:cubicBezTo>
                    <a:cubicBezTo>
                      <a:pt x="255" y="28"/>
                      <a:pt x="259" y="23"/>
                      <a:pt x="263" y="18"/>
                    </a:cubicBezTo>
                    <a:cubicBezTo>
                      <a:pt x="269" y="12"/>
                      <a:pt x="275" y="9"/>
                      <a:pt x="283" y="7"/>
                    </a:cubicBezTo>
                    <a:cubicBezTo>
                      <a:pt x="285" y="7"/>
                      <a:pt x="287" y="6"/>
                      <a:pt x="290" y="6"/>
                    </a:cubicBezTo>
                    <a:cubicBezTo>
                      <a:pt x="299" y="7"/>
                      <a:pt x="307" y="9"/>
                      <a:pt x="314" y="15"/>
                    </a:cubicBezTo>
                    <a:cubicBezTo>
                      <a:pt x="319" y="20"/>
                      <a:pt x="322" y="25"/>
                      <a:pt x="324" y="31"/>
                    </a:cubicBezTo>
                    <a:cubicBezTo>
                      <a:pt x="325" y="32"/>
                      <a:pt x="326" y="32"/>
                      <a:pt x="328" y="32"/>
                    </a:cubicBezTo>
                    <a:cubicBezTo>
                      <a:pt x="333" y="32"/>
                      <a:pt x="338" y="33"/>
                      <a:pt x="343" y="37"/>
                    </a:cubicBezTo>
                    <a:cubicBezTo>
                      <a:pt x="343" y="37"/>
                      <a:pt x="343" y="37"/>
                      <a:pt x="343" y="37"/>
                    </a:cubicBezTo>
                    <a:cubicBezTo>
                      <a:pt x="345" y="38"/>
                      <a:pt x="346" y="39"/>
                      <a:pt x="347" y="41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467"/>
              <p:cNvSpPr/>
              <p:nvPr/>
            </p:nvSpPr>
            <p:spPr bwMode="auto">
              <a:xfrm>
                <a:off x="-3175" y="241300"/>
                <a:ext cx="403225" cy="250825"/>
              </a:xfrm>
              <a:custGeom>
                <a:avLst/>
                <a:gdLst>
                  <a:gd name="T0" fmla="*/ 107 w 107"/>
                  <a:gd name="T1" fmla="*/ 65 h 66"/>
                  <a:gd name="T2" fmla="*/ 86 w 107"/>
                  <a:gd name="T3" fmla="*/ 66 h 66"/>
                  <a:gd name="T4" fmla="*/ 70 w 107"/>
                  <a:gd name="T5" fmla="*/ 66 h 66"/>
                  <a:gd name="T6" fmla="*/ 56 w 107"/>
                  <a:gd name="T7" fmla="*/ 66 h 66"/>
                  <a:gd name="T8" fmla="*/ 37 w 107"/>
                  <a:gd name="T9" fmla="*/ 66 h 66"/>
                  <a:gd name="T10" fmla="*/ 21 w 107"/>
                  <a:gd name="T11" fmla="*/ 66 h 66"/>
                  <a:gd name="T12" fmla="*/ 6 w 107"/>
                  <a:gd name="T13" fmla="*/ 66 h 66"/>
                  <a:gd name="T14" fmla="*/ 4 w 107"/>
                  <a:gd name="T15" fmla="*/ 65 h 66"/>
                  <a:gd name="T16" fmla="*/ 1 w 107"/>
                  <a:gd name="T17" fmla="*/ 59 h 66"/>
                  <a:gd name="T18" fmla="*/ 0 w 107"/>
                  <a:gd name="T19" fmla="*/ 54 h 66"/>
                  <a:gd name="T20" fmla="*/ 0 w 107"/>
                  <a:gd name="T21" fmla="*/ 54 h 66"/>
                  <a:gd name="T22" fmla="*/ 3 w 107"/>
                  <a:gd name="T23" fmla="*/ 50 h 66"/>
                  <a:gd name="T24" fmla="*/ 21 w 107"/>
                  <a:gd name="T25" fmla="*/ 47 h 66"/>
                  <a:gd name="T26" fmla="*/ 22 w 107"/>
                  <a:gd name="T27" fmla="*/ 48 h 66"/>
                  <a:gd name="T28" fmla="*/ 23 w 107"/>
                  <a:gd name="T29" fmla="*/ 46 h 66"/>
                  <a:gd name="T30" fmla="*/ 35 w 107"/>
                  <a:gd name="T31" fmla="*/ 28 h 66"/>
                  <a:gd name="T32" fmla="*/ 41 w 107"/>
                  <a:gd name="T33" fmla="*/ 23 h 66"/>
                  <a:gd name="T34" fmla="*/ 49 w 107"/>
                  <a:gd name="T35" fmla="*/ 10 h 66"/>
                  <a:gd name="T36" fmla="*/ 66 w 107"/>
                  <a:gd name="T37" fmla="*/ 2 h 66"/>
                  <a:gd name="T38" fmla="*/ 89 w 107"/>
                  <a:gd name="T39" fmla="*/ 6 h 66"/>
                  <a:gd name="T40" fmla="*/ 105 w 107"/>
                  <a:gd name="T41" fmla="*/ 26 h 66"/>
                  <a:gd name="T42" fmla="*/ 107 w 107"/>
                  <a:gd name="T43" fmla="*/ 30 h 66"/>
                  <a:gd name="T44" fmla="*/ 107 w 107"/>
                  <a:gd name="T45" fmla="*/ 65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" h="66">
                    <a:moveTo>
                      <a:pt x="107" y="65"/>
                    </a:moveTo>
                    <a:cubicBezTo>
                      <a:pt x="100" y="65"/>
                      <a:pt x="93" y="65"/>
                      <a:pt x="86" y="66"/>
                    </a:cubicBezTo>
                    <a:cubicBezTo>
                      <a:pt x="81" y="66"/>
                      <a:pt x="75" y="66"/>
                      <a:pt x="70" y="66"/>
                    </a:cubicBezTo>
                    <a:cubicBezTo>
                      <a:pt x="65" y="66"/>
                      <a:pt x="60" y="66"/>
                      <a:pt x="56" y="66"/>
                    </a:cubicBezTo>
                    <a:cubicBezTo>
                      <a:pt x="49" y="66"/>
                      <a:pt x="43" y="66"/>
                      <a:pt x="37" y="66"/>
                    </a:cubicBezTo>
                    <a:cubicBezTo>
                      <a:pt x="31" y="66"/>
                      <a:pt x="26" y="66"/>
                      <a:pt x="21" y="66"/>
                    </a:cubicBezTo>
                    <a:cubicBezTo>
                      <a:pt x="16" y="66"/>
                      <a:pt x="11" y="65"/>
                      <a:pt x="6" y="66"/>
                    </a:cubicBezTo>
                    <a:cubicBezTo>
                      <a:pt x="5" y="66"/>
                      <a:pt x="4" y="66"/>
                      <a:pt x="4" y="65"/>
                    </a:cubicBezTo>
                    <a:cubicBezTo>
                      <a:pt x="2" y="63"/>
                      <a:pt x="1" y="61"/>
                      <a:pt x="1" y="59"/>
                    </a:cubicBezTo>
                    <a:cubicBezTo>
                      <a:pt x="0" y="57"/>
                      <a:pt x="1" y="56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53"/>
                      <a:pt x="2" y="51"/>
                      <a:pt x="3" y="50"/>
                    </a:cubicBezTo>
                    <a:cubicBezTo>
                      <a:pt x="6" y="44"/>
                      <a:pt x="15" y="42"/>
                      <a:pt x="21" y="47"/>
                    </a:cubicBezTo>
                    <a:cubicBezTo>
                      <a:pt x="21" y="48"/>
                      <a:pt x="21" y="48"/>
                      <a:pt x="22" y="48"/>
                    </a:cubicBezTo>
                    <a:cubicBezTo>
                      <a:pt x="22" y="47"/>
                      <a:pt x="24" y="47"/>
                      <a:pt x="23" y="46"/>
                    </a:cubicBezTo>
                    <a:cubicBezTo>
                      <a:pt x="23" y="37"/>
                      <a:pt x="28" y="30"/>
                      <a:pt x="35" y="28"/>
                    </a:cubicBezTo>
                    <a:cubicBezTo>
                      <a:pt x="39" y="27"/>
                      <a:pt x="40" y="25"/>
                      <a:pt x="41" y="23"/>
                    </a:cubicBezTo>
                    <a:cubicBezTo>
                      <a:pt x="42" y="18"/>
                      <a:pt x="45" y="14"/>
                      <a:pt x="49" y="10"/>
                    </a:cubicBezTo>
                    <a:cubicBezTo>
                      <a:pt x="54" y="6"/>
                      <a:pt x="60" y="3"/>
                      <a:pt x="66" y="2"/>
                    </a:cubicBezTo>
                    <a:cubicBezTo>
                      <a:pt x="74" y="0"/>
                      <a:pt x="82" y="2"/>
                      <a:pt x="89" y="6"/>
                    </a:cubicBezTo>
                    <a:cubicBezTo>
                      <a:pt x="97" y="10"/>
                      <a:pt x="102" y="17"/>
                      <a:pt x="105" y="26"/>
                    </a:cubicBezTo>
                    <a:cubicBezTo>
                      <a:pt x="105" y="28"/>
                      <a:pt x="104" y="30"/>
                      <a:pt x="107" y="30"/>
                    </a:cubicBezTo>
                    <a:cubicBezTo>
                      <a:pt x="107" y="42"/>
                      <a:pt x="107" y="54"/>
                      <a:pt x="107" y="65"/>
                    </a:cubicBezTo>
                    <a:close/>
                  </a:path>
                </a:pathLst>
              </a:custGeom>
              <a:solidFill>
                <a:srgbClr val="9FCB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468"/>
              <p:cNvSpPr/>
              <p:nvPr/>
            </p:nvSpPr>
            <p:spPr bwMode="auto">
              <a:xfrm>
                <a:off x="2044700" y="555625"/>
                <a:ext cx="465138" cy="57150"/>
              </a:xfrm>
              <a:custGeom>
                <a:avLst/>
                <a:gdLst>
                  <a:gd name="T0" fmla="*/ 0 w 123"/>
                  <a:gd name="T1" fmla="*/ 14 h 15"/>
                  <a:gd name="T2" fmla="*/ 3 w 123"/>
                  <a:gd name="T3" fmla="*/ 14 h 15"/>
                  <a:gd name="T4" fmla="*/ 88 w 123"/>
                  <a:gd name="T5" fmla="*/ 14 h 15"/>
                  <a:gd name="T6" fmla="*/ 102 w 123"/>
                  <a:gd name="T7" fmla="*/ 14 h 15"/>
                  <a:gd name="T8" fmla="*/ 111 w 123"/>
                  <a:gd name="T9" fmla="*/ 14 h 15"/>
                  <a:gd name="T10" fmla="*/ 122 w 123"/>
                  <a:gd name="T11" fmla="*/ 2 h 15"/>
                  <a:gd name="T12" fmla="*/ 123 w 123"/>
                  <a:gd name="T13" fmla="*/ 0 h 15"/>
                  <a:gd name="T14" fmla="*/ 123 w 123"/>
                  <a:gd name="T15" fmla="*/ 13 h 15"/>
                  <a:gd name="T16" fmla="*/ 121 w 123"/>
                  <a:gd name="T17" fmla="*/ 15 h 15"/>
                  <a:gd name="T18" fmla="*/ 46 w 123"/>
                  <a:gd name="T19" fmla="*/ 15 h 15"/>
                  <a:gd name="T20" fmla="*/ 0 w 123"/>
                  <a:gd name="T21" fmla="*/ 15 h 15"/>
                  <a:gd name="T22" fmla="*/ 0 w 123"/>
                  <a:gd name="T2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3" h="15">
                    <a:moveTo>
                      <a:pt x="0" y="14"/>
                    </a:moveTo>
                    <a:cubicBezTo>
                      <a:pt x="1" y="14"/>
                      <a:pt x="2" y="14"/>
                      <a:pt x="3" y="14"/>
                    </a:cubicBezTo>
                    <a:cubicBezTo>
                      <a:pt x="32" y="14"/>
                      <a:pt x="60" y="14"/>
                      <a:pt x="88" y="14"/>
                    </a:cubicBezTo>
                    <a:cubicBezTo>
                      <a:pt x="93" y="14"/>
                      <a:pt x="98" y="14"/>
                      <a:pt x="102" y="14"/>
                    </a:cubicBezTo>
                    <a:cubicBezTo>
                      <a:pt x="105" y="14"/>
                      <a:pt x="108" y="15"/>
                      <a:pt x="111" y="14"/>
                    </a:cubicBezTo>
                    <a:cubicBezTo>
                      <a:pt x="117" y="12"/>
                      <a:pt x="121" y="8"/>
                      <a:pt x="122" y="2"/>
                    </a:cubicBezTo>
                    <a:cubicBezTo>
                      <a:pt x="122" y="1"/>
                      <a:pt x="122" y="1"/>
                      <a:pt x="123" y="0"/>
                    </a:cubicBezTo>
                    <a:cubicBezTo>
                      <a:pt x="123" y="5"/>
                      <a:pt x="123" y="9"/>
                      <a:pt x="123" y="13"/>
                    </a:cubicBezTo>
                    <a:cubicBezTo>
                      <a:pt x="123" y="15"/>
                      <a:pt x="123" y="15"/>
                      <a:pt x="121" y="15"/>
                    </a:cubicBezTo>
                    <a:cubicBezTo>
                      <a:pt x="96" y="15"/>
                      <a:pt x="71" y="15"/>
                      <a:pt x="46" y="15"/>
                    </a:cubicBezTo>
                    <a:cubicBezTo>
                      <a:pt x="31" y="15"/>
                      <a:pt x="15" y="15"/>
                      <a:pt x="0" y="15"/>
                    </a:cubicBezTo>
                    <a:cubicBezTo>
                      <a:pt x="0" y="15"/>
                      <a:pt x="0" y="15"/>
                      <a:pt x="0" y="14"/>
                    </a:cubicBezTo>
                    <a:close/>
                  </a:path>
                </a:pathLst>
              </a:custGeom>
              <a:solidFill>
                <a:srgbClr val="FCFE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9"/>
              <p:cNvSpPr/>
              <p:nvPr/>
            </p:nvSpPr>
            <p:spPr bwMode="auto">
              <a:xfrm>
                <a:off x="1652588" y="609600"/>
                <a:ext cx="392113" cy="3175"/>
              </a:xfrm>
              <a:custGeom>
                <a:avLst/>
                <a:gdLst>
                  <a:gd name="T0" fmla="*/ 104 w 104"/>
                  <a:gd name="T1" fmla="*/ 0 h 1"/>
                  <a:gd name="T2" fmla="*/ 104 w 104"/>
                  <a:gd name="T3" fmla="*/ 1 h 1"/>
                  <a:gd name="T4" fmla="*/ 0 w 104"/>
                  <a:gd name="T5" fmla="*/ 1 h 1"/>
                  <a:gd name="T6" fmla="*/ 0 w 104"/>
                  <a:gd name="T7" fmla="*/ 0 h 1"/>
                  <a:gd name="T8" fmla="*/ 104 w 10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">
                    <a:moveTo>
                      <a:pt x="104" y="0"/>
                    </a:moveTo>
                    <a:cubicBezTo>
                      <a:pt x="104" y="1"/>
                      <a:pt x="104" y="1"/>
                      <a:pt x="104" y="1"/>
                    </a:cubicBezTo>
                    <a:cubicBezTo>
                      <a:pt x="69" y="1"/>
                      <a:pt x="34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4" y="0"/>
                      <a:pt x="69" y="0"/>
                      <a:pt x="104" y="0"/>
                    </a:cubicBezTo>
                    <a:close/>
                  </a:path>
                </a:pathLst>
              </a:custGeom>
              <a:solidFill>
                <a:srgbClr val="E7F2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0"/>
              <p:cNvSpPr/>
              <p:nvPr/>
            </p:nvSpPr>
            <p:spPr bwMode="auto">
              <a:xfrm>
                <a:off x="-3175" y="446088"/>
                <a:ext cx="3175" cy="19050"/>
              </a:xfrm>
              <a:custGeom>
                <a:avLst/>
                <a:gdLst>
                  <a:gd name="T0" fmla="*/ 0 w 1"/>
                  <a:gd name="T1" fmla="*/ 0 h 5"/>
                  <a:gd name="T2" fmla="*/ 1 w 1"/>
                  <a:gd name="T3" fmla="*/ 5 h 5"/>
                  <a:gd name="T4" fmla="*/ 0 w 1"/>
                  <a:gd name="T5" fmla="*/ 5 h 5"/>
                  <a:gd name="T6" fmla="*/ 0 w 1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cubicBezTo>
                      <a:pt x="1" y="2"/>
                      <a:pt x="1" y="3"/>
                      <a:pt x="1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D7E8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471"/>
              <p:cNvSpPr/>
              <p:nvPr/>
            </p:nvSpPr>
            <p:spPr bwMode="auto">
              <a:xfrm>
                <a:off x="2506663" y="541338"/>
                <a:ext cx="3175" cy="14288"/>
              </a:xfrm>
              <a:custGeom>
                <a:avLst/>
                <a:gdLst>
                  <a:gd name="T0" fmla="*/ 1 w 1"/>
                  <a:gd name="T1" fmla="*/ 4 h 4"/>
                  <a:gd name="T2" fmla="*/ 0 w 1"/>
                  <a:gd name="T3" fmla="*/ 0 h 4"/>
                  <a:gd name="T4" fmla="*/ 1 w 1"/>
                  <a:gd name="T5" fmla="*/ 0 h 4"/>
                  <a:gd name="T6" fmla="*/ 1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0" y="3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D8EB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472"/>
              <p:cNvSpPr/>
              <p:nvPr/>
            </p:nvSpPr>
            <p:spPr bwMode="auto">
              <a:xfrm>
                <a:off x="400050" y="187325"/>
                <a:ext cx="752475" cy="319088"/>
              </a:xfrm>
              <a:custGeom>
                <a:avLst/>
                <a:gdLst>
                  <a:gd name="T0" fmla="*/ 0 w 199"/>
                  <a:gd name="T1" fmla="*/ 79 h 84"/>
                  <a:gd name="T2" fmla="*/ 0 w 199"/>
                  <a:gd name="T3" fmla="*/ 44 h 84"/>
                  <a:gd name="T4" fmla="*/ 0 w 199"/>
                  <a:gd name="T5" fmla="*/ 2 h 84"/>
                  <a:gd name="T6" fmla="*/ 2 w 199"/>
                  <a:gd name="T7" fmla="*/ 0 h 84"/>
                  <a:gd name="T8" fmla="*/ 199 w 199"/>
                  <a:gd name="T9" fmla="*/ 0 h 84"/>
                  <a:gd name="T10" fmla="*/ 199 w 199"/>
                  <a:gd name="T11" fmla="*/ 5 h 84"/>
                  <a:gd name="T12" fmla="*/ 197 w 199"/>
                  <a:gd name="T13" fmla="*/ 7 h 84"/>
                  <a:gd name="T14" fmla="*/ 184 w 199"/>
                  <a:gd name="T15" fmla="*/ 8 h 84"/>
                  <a:gd name="T16" fmla="*/ 167 w 199"/>
                  <a:gd name="T17" fmla="*/ 10 h 84"/>
                  <a:gd name="T18" fmla="*/ 154 w 199"/>
                  <a:gd name="T19" fmla="*/ 11 h 84"/>
                  <a:gd name="T20" fmla="*/ 139 w 199"/>
                  <a:gd name="T21" fmla="*/ 12 h 84"/>
                  <a:gd name="T22" fmla="*/ 136 w 199"/>
                  <a:gd name="T23" fmla="*/ 18 h 84"/>
                  <a:gd name="T24" fmla="*/ 137 w 199"/>
                  <a:gd name="T25" fmla="*/ 20 h 84"/>
                  <a:gd name="T26" fmla="*/ 129 w 199"/>
                  <a:gd name="T27" fmla="*/ 33 h 84"/>
                  <a:gd name="T28" fmla="*/ 126 w 199"/>
                  <a:gd name="T29" fmla="*/ 66 h 84"/>
                  <a:gd name="T30" fmla="*/ 129 w 199"/>
                  <a:gd name="T31" fmla="*/ 82 h 84"/>
                  <a:gd name="T32" fmla="*/ 129 w 199"/>
                  <a:gd name="T33" fmla="*/ 84 h 84"/>
                  <a:gd name="T34" fmla="*/ 3 w 199"/>
                  <a:gd name="T35" fmla="*/ 84 h 84"/>
                  <a:gd name="T36" fmla="*/ 0 w 199"/>
                  <a:gd name="T37" fmla="*/ 80 h 84"/>
                  <a:gd name="T38" fmla="*/ 0 w 199"/>
                  <a:gd name="T39" fmla="*/ 7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9" h="84">
                    <a:moveTo>
                      <a:pt x="0" y="79"/>
                    </a:moveTo>
                    <a:cubicBezTo>
                      <a:pt x="0" y="68"/>
                      <a:pt x="0" y="56"/>
                      <a:pt x="0" y="44"/>
                    </a:cubicBezTo>
                    <a:cubicBezTo>
                      <a:pt x="0" y="30"/>
                      <a:pt x="0" y="16"/>
                      <a:pt x="0" y="2"/>
                    </a:cubicBezTo>
                    <a:cubicBezTo>
                      <a:pt x="0" y="0"/>
                      <a:pt x="0" y="0"/>
                      <a:pt x="2" y="0"/>
                    </a:cubicBezTo>
                    <a:cubicBezTo>
                      <a:pt x="67" y="0"/>
                      <a:pt x="133" y="0"/>
                      <a:pt x="199" y="0"/>
                    </a:cubicBezTo>
                    <a:cubicBezTo>
                      <a:pt x="198" y="2"/>
                      <a:pt x="199" y="3"/>
                      <a:pt x="199" y="5"/>
                    </a:cubicBezTo>
                    <a:cubicBezTo>
                      <a:pt x="199" y="7"/>
                      <a:pt x="199" y="7"/>
                      <a:pt x="197" y="7"/>
                    </a:cubicBezTo>
                    <a:cubicBezTo>
                      <a:pt x="192" y="7"/>
                      <a:pt x="188" y="8"/>
                      <a:pt x="184" y="8"/>
                    </a:cubicBezTo>
                    <a:cubicBezTo>
                      <a:pt x="178" y="9"/>
                      <a:pt x="172" y="9"/>
                      <a:pt x="167" y="10"/>
                    </a:cubicBezTo>
                    <a:cubicBezTo>
                      <a:pt x="162" y="10"/>
                      <a:pt x="158" y="11"/>
                      <a:pt x="154" y="11"/>
                    </a:cubicBezTo>
                    <a:cubicBezTo>
                      <a:pt x="149" y="11"/>
                      <a:pt x="144" y="12"/>
                      <a:pt x="139" y="12"/>
                    </a:cubicBezTo>
                    <a:cubicBezTo>
                      <a:pt x="137" y="12"/>
                      <a:pt x="135" y="15"/>
                      <a:pt x="136" y="18"/>
                    </a:cubicBezTo>
                    <a:cubicBezTo>
                      <a:pt x="137" y="18"/>
                      <a:pt x="137" y="19"/>
                      <a:pt x="137" y="20"/>
                    </a:cubicBezTo>
                    <a:cubicBezTo>
                      <a:pt x="133" y="23"/>
                      <a:pt x="131" y="28"/>
                      <a:pt x="129" y="33"/>
                    </a:cubicBezTo>
                    <a:cubicBezTo>
                      <a:pt x="126" y="44"/>
                      <a:pt x="126" y="55"/>
                      <a:pt x="126" y="66"/>
                    </a:cubicBezTo>
                    <a:cubicBezTo>
                      <a:pt x="126" y="71"/>
                      <a:pt x="127" y="77"/>
                      <a:pt x="129" y="82"/>
                    </a:cubicBezTo>
                    <a:cubicBezTo>
                      <a:pt x="129" y="82"/>
                      <a:pt x="129" y="83"/>
                      <a:pt x="129" y="84"/>
                    </a:cubicBezTo>
                    <a:cubicBezTo>
                      <a:pt x="87" y="84"/>
                      <a:pt x="45" y="84"/>
                      <a:pt x="3" y="84"/>
                    </a:cubicBezTo>
                    <a:cubicBezTo>
                      <a:pt x="0" y="84"/>
                      <a:pt x="0" y="84"/>
                      <a:pt x="0" y="80"/>
                    </a:cubicBezTo>
                    <a:cubicBezTo>
                      <a:pt x="0" y="80"/>
                      <a:pt x="0" y="80"/>
                      <a:pt x="0" y="79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473"/>
              <p:cNvSpPr/>
              <p:nvPr/>
            </p:nvSpPr>
            <p:spPr bwMode="auto">
              <a:xfrm>
                <a:off x="1724025" y="192088"/>
                <a:ext cx="684213" cy="250825"/>
              </a:xfrm>
              <a:custGeom>
                <a:avLst/>
                <a:gdLst>
                  <a:gd name="T0" fmla="*/ 180 w 181"/>
                  <a:gd name="T1" fmla="*/ 66 h 66"/>
                  <a:gd name="T2" fmla="*/ 177 w 181"/>
                  <a:gd name="T3" fmla="*/ 55 h 66"/>
                  <a:gd name="T4" fmla="*/ 177 w 181"/>
                  <a:gd name="T5" fmla="*/ 48 h 66"/>
                  <a:gd name="T6" fmla="*/ 176 w 181"/>
                  <a:gd name="T7" fmla="*/ 61 h 66"/>
                  <a:gd name="T8" fmla="*/ 177 w 181"/>
                  <a:gd name="T9" fmla="*/ 62 h 66"/>
                  <a:gd name="T10" fmla="*/ 177 w 181"/>
                  <a:gd name="T11" fmla="*/ 61 h 66"/>
                  <a:gd name="T12" fmla="*/ 177 w 181"/>
                  <a:gd name="T13" fmla="*/ 60 h 66"/>
                  <a:gd name="T14" fmla="*/ 177 w 181"/>
                  <a:gd name="T15" fmla="*/ 55 h 66"/>
                  <a:gd name="T16" fmla="*/ 162 w 181"/>
                  <a:gd name="T17" fmla="*/ 57 h 66"/>
                  <a:gd name="T18" fmla="*/ 156 w 181"/>
                  <a:gd name="T19" fmla="*/ 53 h 66"/>
                  <a:gd name="T20" fmla="*/ 152 w 181"/>
                  <a:gd name="T21" fmla="*/ 45 h 66"/>
                  <a:gd name="T22" fmla="*/ 134 w 181"/>
                  <a:gd name="T23" fmla="*/ 33 h 66"/>
                  <a:gd name="T24" fmla="*/ 106 w 181"/>
                  <a:gd name="T25" fmla="*/ 35 h 66"/>
                  <a:gd name="T26" fmla="*/ 87 w 181"/>
                  <a:gd name="T27" fmla="*/ 59 h 66"/>
                  <a:gd name="T28" fmla="*/ 87 w 181"/>
                  <a:gd name="T29" fmla="*/ 60 h 66"/>
                  <a:gd name="T30" fmla="*/ 85 w 181"/>
                  <a:gd name="T31" fmla="*/ 61 h 66"/>
                  <a:gd name="T32" fmla="*/ 79 w 181"/>
                  <a:gd name="T33" fmla="*/ 59 h 66"/>
                  <a:gd name="T34" fmla="*/ 76 w 181"/>
                  <a:gd name="T35" fmla="*/ 57 h 66"/>
                  <a:gd name="T36" fmla="*/ 68 w 181"/>
                  <a:gd name="T37" fmla="*/ 44 h 66"/>
                  <a:gd name="T38" fmla="*/ 50 w 181"/>
                  <a:gd name="T39" fmla="*/ 30 h 66"/>
                  <a:gd name="T40" fmla="*/ 35 w 181"/>
                  <a:gd name="T41" fmla="*/ 25 h 66"/>
                  <a:gd name="T42" fmla="*/ 27 w 181"/>
                  <a:gd name="T43" fmla="*/ 25 h 66"/>
                  <a:gd name="T44" fmla="*/ 2 w 181"/>
                  <a:gd name="T45" fmla="*/ 30 h 66"/>
                  <a:gd name="T46" fmla="*/ 1 w 181"/>
                  <a:gd name="T47" fmla="*/ 29 h 66"/>
                  <a:gd name="T48" fmla="*/ 1 w 181"/>
                  <a:gd name="T49" fmla="*/ 3 h 66"/>
                  <a:gd name="T50" fmla="*/ 1 w 181"/>
                  <a:gd name="T51" fmla="*/ 1 h 66"/>
                  <a:gd name="T52" fmla="*/ 9 w 181"/>
                  <a:gd name="T53" fmla="*/ 1 h 66"/>
                  <a:gd name="T54" fmla="*/ 17 w 181"/>
                  <a:gd name="T55" fmla="*/ 2 h 66"/>
                  <a:gd name="T56" fmla="*/ 30 w 181"/>
                  <a:gd name="T57" fmla="*/ 3 h 66"/>
                  <a:gd name="T58" fmla="*/ 36 w 181"/>
                  <a:gd name="T59" fmla="*/ 4 h 66"/>
                  <a:gd name="T60" fmla="*/ 55 w 181"/>
                  <a:gd name="T61" fmla="*/ 5 h 66"/>
                  <a:gd name="T62" fmla="*/ 68 w 181"/>
                  <a:gd name="T63" fmla="*/ 6 h 66"/>
                  <a:gd name="T64" fmla="*/ 80 w 181"/>
                  <a:gd name="T65" fmla="*/ 8 h 66"/>
                  <a:gd name="T66" fmla="*/ 86 w 181"/>
                  <a:gd name="T67" fmla="*/ 8 h 66"/>
                  <a:gd name="T68" fmla="*/ 105 w 181"/>
                  <a:gd name="T69" fmla="*/ 10 h 66"/>
                  <a:gd name="T70" fmla="*/ 118 w 181"/>
                  <a:gd name="T71" fmla="*/ 11 h 66"/>
                  <a:gd name="T72" fmla="*/ 130 w 181"/>
                  <a:gd name="T73" fmla="*/ 12 h 66"/>
                  <a:gd name="T74" fmla="*/ 135 w 181"/>
                  <a:gd name="T75" fmla="*/ 13 h 66"/>
                  <a:gd name="T76" fmla="*/ 147 w 181"/>
                  <a:gd name="T77" fmla="*/ 14 h 66"/>
                  <a:gd name="T78" fmla="*/ 159 w 181"/>
                  <a:gd name="T79" fmla="*/ 15 h 66"/>
                  <a:gd name="T80" fmla="*/ 166 w 181"/>
                  <a:gd name="T81" fmla="*/ 15 h 66"/>
                  <a:gd name="T82" fmla="*/ 172 w 181"/>
                  <a:gd name="T83" fmla="*/ 15 h 66"/>
                  <a:gd name="T84" fmla="*/ 172 w 181"/>
                  <a:gd name="T85" fmla="*/ 18 h 66"/>
                  <a:gd name="T86" fmla="*/ 180 w 181"/>
                  <a:gd name="T87" fmla="*/ 37 h 66"/>
                  <a:gd name="T88" fmla="*/ 181 w 181"/>
                  <a:gd name="T89" fmla="*/ 59 h 66"/>
                  <a:gd name="T90" fmla="*/ 180 w 181"/>
                  <a:gd name="T91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1" h="66">
                    <a:moveTo>
                      <a:pt x="180" y="66"/>
                    </a:moveTo>
                    <a:cubicBezTo>
                      <a:pt x="179" y="64"/>
                      <a:pt x="178" y="63"/>
                      <a:pt x="177" y="55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52"/>
                      <a:pt x="176" y="57"/>
                      <a:pt x="176" y="61"/>
                    </a:cubicBezTo>
                    <a:cubicBezTo>
                      <a:pt x="176" y="61"/>
                      <a:pt x="176" y="62"/>
                      <a:pt x="177" y="62"/>
                    </a:cubicBezTo>
                    <a:cubicBezTo>
                      <a:pt x="177" y="62"/>
                      <a:pt x="177" y="61"/>
                      <a:pt x="177" y="61"/>
                    </a:cubicBezTo>
                    <a:cubicBezTo>
                      <a:pt x="177" y="61"/>
                      <a:pt x="177" y="60"/>
                      <a:pt x="177" y="60"/>
                    </a:cubicBezTo>
                    <a:cubicBezTo>
                      <a:pt x="177" y="56"/>
                      <a:pt x="177" y="52"/>
                      <a:pt x="177" y="55"/>
                    </a:cubicBezTo>
                    <a:cubicBezTo>
                      <a:pt x="172" y="59"/>
                      <a:pt x="167" y="56"/>
                      <a:pt x="162" y="57"/>
                    </a:cubicBezTo>
                    <a:cubicBezTo>
                      <a:pt x="158" y="57"/>
                      <a:pt x="157" y="56"/>
                      <a:pt x="156" y="53"/>
                    </a:cubicBezTo>
                    <a:cubicBezTo>
                      <a:pt x="155" y="50"/>
                      <a:pt x="154" y="47"/>
                      <a:pt x="152" y="45"/>
                    </a:cubicBezTo>
                    <a:cubicBezTo>
                      <a:pt x="147" y="39"/>
                      <a:pt x="141" y="35"/>
                      <a:pt x="134" y="33"/>
                    </a:cubicBezTo>
                    <a:cubicBezTo>
                      <a:pt x="124" y="30"/>
                      <a:pt x="115" y="31"/>
                      <a:pt x="106" y="35"/>
                    </a:cubicBezTo>
                    <a:cubicBezTo>
                      <a:pt x="96" y="40"/>
                      <a:pt x="90" y="49"/>
                      <a:pt x="87" y="59"/>
                    </a:cubicBezTo>
                    <a:cubicBezTo>
                      <a:pt x="87" y="59"/>
                      <a:pt x="87" y="60"/>
                      <a:pt x="87" y="60"/>
                    </a:cubicBezTo>
                    <a:cubicBezTo>
                      <a:pt x="87" y="62"/>
                      <a:pt x="86" y="62"/>
                      <a:pt x="85" y="61"/>
                    </a:cubicBezTo>
                    <a:cubicBezTo>
                      <a:pt x="83" y="60"/>
                      <a:pt x="81" y="59"/>
                      <a:pt x="79" y="59"/>
                    </a:cubicBezTo>
                    <a:cubicBezTo>
                      <a:pt x="78" y="59"/>
                      <a:pt x="77" y="58"/>
                      <a:pt x="76" y="57"/>
                    </a:cubicBezTo>
                    <a:cubicBezTo>
                      <a:pt x="74" y="52"/>
                      <a:pt x="71" y="48"/>
                      <a:pt x="68" y="44"/>
                    </a:cubicBezTo>
                    <a:cubicBezTo>
                      <a:pt x="63" y="38"/>
                      <a:pt x="57" y="33"/>
                      <a:pt x="50" y="30"/>
                    </a:cubicBezTo>
                    <a:cubicBezTo>
                      <a:pt x="45" y="28"/>
                      <a:pt x="40" y="26"/>
                      <a:pt x="35" y="25"/>
                    </a:cubicBezTo>
                    <a:cubicBezTo>
                      <a:pt x="32" y="25"/>
                      <a:pt x="29" y="25"/>
                      <a:pt x="27" y="25"/>
                    </a:cubicBezTo>
                    <a:cubicBezTo>
                      <a:pt x="18" y="25"/>
                      <a:pt x="10" y="26"/>
                      <a:pt x="2" y="30"/>
                    </a:cubicBezTo>
                    <a:cubicBezTo>
                      <a:pt x="0" y="31"/>
                      <a:pt x="1" y="29"/>
                      <a:pt x="1" y="29"/>
                    </a:cubicBezTo>
                    <a:cubicBezTo>
                      <a:pt x="1" y="20"/>
                      <a:pt x="1" y="11"/>
                      <a:pt x="1" y="3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3" y="0"/>
                      <a:pt x="6" y="1"/>
                      <a:pt x="9" y="1"/>
                    </a:cubicBezTo>
                    <a:cubicBezTo>
                      <a:pt x="12" y="1"/>
                      <a:pt x="14" y="1"/>
                      <a:pt x="17" y="2"/>
                    </a:cubicBezTo>
                    <a:cubicBezTo>
                      <a:pt x="21" y="3"/>
                      <a:pt x="26" y="2"/>
                      <a:pt x="30" y="3"/>
                    </a:cubicBezTo>
                    <a:cubicBezTo>
                      <a:pt x="32" y="4"/>
                      <a:pt x="34" y="3"/>
                      <a:pt x="36" y="4"/>
                    </a:cubicBezTo>
                    <a:cubicBezTo>
                      <a:pt x="43" y="4"/>
                      <a:pt x="49" y="5"/>
                      <a:pt x="55" y="5"/>
                    </a:cubicBezTo>
                    <a:cubicBezTo>
                      <a:pt x="59" y="6"/>
                      <a:pt x="63" y="6"/>
                      <a:pt x="68" y="6"/>
                    </a:cubicBezTo>
                    <a:cubicBezTo>
                      <a:pt x="72" y="7"/>
                      <a:pt x="76" y="7"/>
                      <a:pt x="80" y="8"/>
                    </a:cubicBezTo>
                    <a:cubicBezTo>
                      <a:pt x="82" y="8"/>
                      <a:pt x="84" y="8"/>
                      <a:pt x="86" y="8"/>
                    </a:cubicBezTo>
                    <a:cubicBezTo>
                      <a:pt x="92" y="9"/>
                      <a:pt x="99" y="9"/>
                      <a:pt x="105" y="10"/>
                    </a:cubicBezTo>
                    <a:cubicBezTo>
                      <a:pt x="110" y="10"/>
                      <a:pt x="114" y="11"/>
                      <a:pt x="118" y="11"/>
                    </a:cubicBezTo>
                    <a:cubicBezTo>
                      <a:pt x="122" y="11"/>
                      <a:pt x="126" y="12"/>
                      <a:pt x="130" y="12"/>
                    </a:cubicBezTo>
                    <a:cubicBezTo>
                      <a:pt x="132" y="13"/>
                      <a:pt x="133" y="13"/>
                      <a:pt x="135" y="13"/>
                    </a:cubicBezTo>
                    <a:cubicBezTo>
                      <a:pt x="139" y="13"/>
                      <a:pt x="143" y="13"/>
                      <a:pt x="147" y="14"/>
                    </a:cubicBezTo>
                    <a:cubicBezTo>
                      <a:pt x="151" y="14"/>
                      <a:pt x="155" y="14"/>
                      <a:pt x="159" y="15"/>
                    </a:cubicBezTo>
                    <a:cubicBezTo>
                      <a:pt x="162" y="15"/>
                      <a:pt x="164" y="15"/>
                      <a:pt x="166" y="15"/>
                    </a:cubicBezTo>
                    <a:cubicBezTo>
                      <a:pt x="168" y="15"/>
                      <a:pt x="170" y="16"/>
                      <a:pt x="172" y="15"/>
                    </a:cubicBezTo>
                    <a:cubicBezTo>
                      <a:pt x="171" y="16"/>
                      <a:pt x="171" y="17"/>
                      <a:pt x="172" y="18"/>
                    </a:cubicBezTo>
                    <a:cubicBezTo>
                      <a:pt x="176" y="24"/>
                      <a:pt x="178" y="30"/>
                      <a:pt x="180" y="37"/>
                    </a:cubicBezTo>
                    <a:cubicBezTo>
                      <a:pt x="181" y="44"/>
                      <a:pt x="181" y="51"/>
                      <a:pt x="181" y="59"/>
                    </a:cubicBezTo>
                    <a:cubicBezTo>
                      <a:pt x="181" y="61"/>
                      <a:pt x="180" y="63"/>
                      <a:pt x="180" y="66"/>
                    </a:cubicBezTo>
                    <a:close/>
                  </a:path>
                </a:pathLst>
              </a:custGeom>
              <a:solidFill>
                <a:srgbClr val="9FCB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474"/>
              <p:cNvSpPr/>
              <p:nvPr/>
            </p:nvSpPr>
            <p:spPr bwMode="auto">
              <a:xfrm>
                <a:off x="385763" y="50800"/>
                <a:ext cx="766763" cy="133350"/>
              </a:xfrm>
              <a:custGeom>
                <a:avLst/>
                <a:gdLst>
                  <a:gd name="T0" fmla="*/ 203 w 203"/>
                  <a:gd name="T1" fmla="*/ 35 h 35"/>
                  <a:gd name="T2" fmla="*/ 3 w 203"/>
                  <a:gd name="T3" fmla="*/ 35 h 35"/>
                  <a:gd name="T4" fmla="*/ 2 w 203"/>
                  <a:gd name="T5" fmla="*/ 35 h 35"/>
                  <a:gd name="T6" fmla="*/ 0 w 203"/>
                  <a:gd name="T7" fmla="*/ 34 h 35"/>
                  <a:gd name="T8" fmla="*/ 2 w 203"/>
                  <a:gd name="T9" fmla="*/ 32 h 35"/>
                  <a:gd name="T10" fmla="*/ 37 w 203"/>
                  <a:gd name="T11" fmla="*/ 22 h 35"/>
                  <a:gd name="T12" fmla="*/ 73 w 203"/>
                  <a:gd name="T13" fmla="*/ 12 h 35"/>
                  <a:gd name="T14" fmla="*/ 100 w 203"/>
                  <a:gd name="T15" fmla="*/ 4 h 35"/>
                  <a:gd name="T16" fmla="*/ 114 w 203"/>
                  <a:gd name="T17" fmla="*/ 0 h 35"/>
                  <a:gd name="T18" fmla="*/ 120 w 203"/>
                  <a:gd name="T19" fmla="*/ 2 h 35"/>
                  <a:gd name="T20" fmla="*/ 155 w 203"/>
                  <a:gd name="T21" fmla="*/ 11 h 35"/>
                  <a:gd name="T22" fmla="*/ 187 w 203"/>
                  <a:gd name="T23" fmla="*/ 19 h 35"/>
                  <a:gd name="T24" fmla="*/ 203 w 203"/>
                  <a:gd name="T25" fmla="*/ 23 h 35"/>
                  <a:gd name="T26" fmla="*/ 203 w 203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3" h="35">
                    <a:moveTo>
                      <a:pt x="203" y="35"/>
                    </a:moveTo>
                    <a:cubicBezTo>
                      <a:pt x="136" y="35"/>
                      <a:pt x="70" y="35"/>
                      <a:pt x="3" y="35"/>
                    </a:cubicBezTo>
                    <a:cubicBezTo>
                      <a:pt x="3" y="35"/>
                      <a:pt x="3" y="35"/>
                      <a:pt x="2" y="35"/>
                    </a:cubicBezTo>
                    <a:cubicBezTo>
                      <a:pt x="1" y="35"/>
                      <a:pt x="0" y="35"/>
                      <a:pt x="0" y="34"/>
                    </a:cubicBezTo>
                    <a:cubicBezTo>
                      <a:pt x="0" y="32"/>
                      <a:pt x="1" y="32"/>
                      <a:pt x="2" y="32"/>
                    </a:cubicBezTo>
                    <a:cubicBezTo>
                      <a:pt x="14" y="29"/>
                      <a:pt x="25" y="26"/>
                      <a:pt x="37" y="22"/>
                    </a:cubicBezTo>
                    <a:cubicBezTo>
                      <a:pt x="49" y="19"/>
                      <a:pt x="61" y="16"/>
                      <a:pt x="73" y="12"/>
                    </a:cubicBezTo>
                    <a:cubicBezTo>
                      <a:pt x="82" y="10"/>
                      <a:pt x="91" y="7"/>
                      <a:pt x="100" y="4"/>
                    </a:cubicBezTo>
                    <a:cubicBezTo>
                      <a:pt x="104" y="3"/>
                      <a:pt x="109" y="2"/>
                      <a:pt x="114" y="0"/>
                    </a:cubicBezTo>
                    <a:cubicBezTo>
                      <a:pt x="115" y="0"/>
                      <a:pt x="118" y="1"/>
                      <a:pt x="120" y="2"/>
                    </a:cubicBezTo>
                    <a:cubicBezTo>
                      <a:pt x="131" y="5"/>
                      <a:pt x="143" y="8"/>
                      <a:pt x="155" y="11"/>
                    </a:cubicBezTo>
                    <a:cubicBezTo>
                      <a:pt x="165" y="13"/>
                      <a:pt x="176" y="16"/>
                      <a:pt x="187" y="19"/>
                    </a:cubicBezTo>
                    <a:cubicBezTo>
                      <a:pt x="192" y="20"/>
                      <a:pt x="197" y="21"/>
                      <a:pt x="203" y="23"/>
                    </a:cubicBezTo>
                    <a:cubicBezTo>
                      <a:pt x="203" y="27"/>
                      <a:pt x="203" y="31"/>
                      <a:pt x="203" y="35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475"/>
              <p:cNvSpPr/>
              <p:nvPr/>
            </p:nvSpPr>
            <p:spPr bwMode="auto">
              <a:xfrm>
                <a:off x="1690688" y="39688"/>
                <a:ext cx="638175" cy="179388"/>
              </a:xfrm>
              <a:custGeom>
                <a:avLst/>
                <a:gdLst>
                  <a:gd name="T0" fmla="*/ 68 w 169"/>
                  <a:gd name="T1" fmla="*/ 0 h 47"/>
                  <a:gd name="T2" fmla="*/ 161 w 169"/>
                  <a:gd name="T3" fmla="*/ 0 h 47"/>
                  <a:gd name="T4" fmla="*/ 169 w 169"/>
                  <a:gd name="T5" fmla="*/ 8 h 47"/>
                  <a:gd name="T6" fmla="*/ 169 w 169"/>
                  <a:gd name="T7" fmla="*/ 47 h 47"/>
                  <a:gd name="T8" fmla="*/ 147 w 169"/>
                  <a:gd name="T9" fmla="*/ 45 h 47"/>
                  <a:gd name="T10" fmla="*/ 148 w 169"/>
                  <a:gd name="T11" fmla="*/ 20 h 47"/>
                  <a:gd name="T12" fmla="*/ 146 w 169"/>
                  <a:gd name="T13" fmla="*/ 18 h 47"/>
                  <a:gd name="T14" fmla="*/ 128 w 169"/>
                  <a:gd name="T15" fmla="*/ 19 h 47"/>
                  <a:gd name="T16" fmla="*/ 128 w 169"/>
                  <a:gd name="T17" fmla="*/ 20 h 47"/>
                  <a:gd name="T18" fmla="*/ 128 w 169"/>
                  <a:gd name="T19" fmla="*/ 42 h 47"/>
                  <a:gd name="T20" fmla="*/ 126 w 169"/>
                  <a:gd name="T21" fmla="*/ 44 h 47"/>
                  <a:gd name="T22" fmla="*/ 124 w 169"/>
                  <a:gd name="T23" fmla="*/ 43 h 47"/>
                  <a:gd name="T24" fmla="*/ 123 w 169"/>
                  <a:gd name="T25" fmla="*/ 42 h 47"/>
                  <a:gd name="T26" fmla="*/ 123 w 169"/>
                  <a:gd name="T27" fmla="*/ 20 h 47"/>
                  <a:gd name="T28" fmla="*/ 122 w 169"/>
                  <a:gd name="T29" fmla="*/ 18 h 47"/>
                  <a:gd name="T30" fmla="*/ 86 w 169"/>
                  <a:gd name="T31" fmla="*/ 19 h 47"/>
                  <a:gd name="T32" fmla="*/ 86 w 169"/>
                  <a:gd name="T33" fmla="*/ 20 h 47"/>
                  <a:gd name="T34" fmla="*/ 86 w 169"/>
                  <a:gd name="T35" fmla="*/ 39 h 47"/>
                  <a:gd name="T36" fmla="*/ 84 w 169"/>
                  <a:gd name="T37" fmla="*/ 40 h 47"/>
                  <a:gd name="T38" fmla="*/ 84 w 169"/>
                  <a:gd name="T39" fmla="*/ 40 h 47"/>
                  <a:gd name="T40" fmla="*/ 81 w 169"/>
                  <a:gd name="T41" fmla="*/ 37 h 47"/>
                  <a:gd name="T42" fmla="*/ 81 w 169"/>
                  <a:gd name="T43" fmla="*/ 20 h 47"/>
                  <a:gd name="T44" fmla="*/ 80 w 169"/>
                  <a:gd name="T45" fmla="*/ 18 h 47"/>
                  <a:gd name="T46" fmla="*/ 59 w 169"/>
                  <a:gd name="T47" fmla="*/ 18 h 47"/>
                  <a:gd name="T48" fmla="*/ 57 w 169"/>
                  <a:gd name="T49" fmla="*/ 21 h 47"/>
                  <a:gd name="T50" fmla="*/ 58 w 169"/>
                  <a:gd name="T51" fmla="*/ 37 h 47"/>
                  <a:gd name="T52" fmla="*/ 51 w 169"/>
                  <a:gd name="T53" fmla="*/ 37 h 47"/>
                  <a:gd name="T54" fmla="*/ 44 w 169"/>
                  <a:gd name="T55" fmla="*/ 36 h 47"/>
                  <a:gd name="T56" fmla="*/ 36 w 169"/>
                  <a:gd name="T57" fmla="*/ 35 h 47"/>
                  <a:gd name="T58" fmla="*/ 36 w 169"/>
                  <a:gd name="T59" fmla="*/ 8 h 47"/>
                  <a:gd name="T60" fmla="*/ 43 w 169"/>
                  <a:gd name="T61" fmla="*/ 1 h 47"/>
                  <a:gd name="T62" fmla="*/ 41 w 169"/>
                  <a:gd name="T63" fmla="*/ 1 h 47"/>
                  <a:gd name="T64" fmla="*/ 3 w 169"/>
                  <a:gd name="T65" fmla="*/ 0 h 47"/>
                  <a:gd name="T66" fmla="*/ 0 w 169"/>
                  <a:gd name="T67" fmla="*/ 0 h 47"/>
                  <a:gd name="T68" fmla="*/ 2 w 169"/>
                  <a:gd name="T69" fmla="*/ 0 h 47"/>
                  <a:gd name="T70" fmla="*/ 68 w 169"/>
                  <a:gd name="T7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9" h="47">
                    <a:moveTo>
                      <a:pt x="68" y="0"/>
                    </a:moveTo>
                    <a:cubicBezTo>
                      <a:pt x="99" y="0"/>
                      <a:pt x="130" y="0"/>
                      <a:pt x="161" y="0"/>
                    </a:cubicBezTo>
                    <a:cubicBezTo>
                      <a:pt x="164" y="0"/>
                      <a:pt x="169" y="4"/>
                      <a:pt x="169" y="8"/>
                    </a:cubicBezTo>
                    <a:cubicBezTo>
                      <a:pt x="169" y="21"/>
                      <a:pt x="169" y="34"/>
                      <a:pt x="169" y="47"/>
                    </a:cubicBezTo>
                    <a:cubicBezTo>
                      <a:pt x="162" y="47"/>
                      <a:pt x="155" y="46"/>
                      <a:pt x="147" y="45"/>
                    </a:cubicBezTo>
                    <a:cubicBezTo>
                      <a:pt x="148" y="37"/>
                      <a:pt x="147" y="28"/>
                      <a:pt x="148" y="20"/>
                    </a:cubicBezTo>
                    <a:cubicBezTo>
                      <a:pt x="148" y="18"/>
                      <a:pt x="147" y="18"/>
                      <a:pt x="146" y="18"/>
                    </a:cubicBezTo>
                    <a:cubicBezTo>
                      <a:pt x="140" y="19"/>
                      <a:pt x="134" y="19"/>
                      <a:pt x="128" y="19"/>
                    </a:cubicBezTo>
                    <a:cubicBezTo>
                      <a:pt x="127" y="19"/>
                      <a:pt x="128" y="20"/>
                      <a:pt x="128" y="20"/>
                    </a:cubicBezTo>
                    <a:cubicBezTo>
                      <a:pt x="128" y="28"/>
                      <a:pt x="128" y="35"/>
                      <a:pt x="128" y="42"/>
                    </a:cubicBezTo>
                    <a:cubicBezTo>
                      <a:pt x="128" y="44"/>
                      <a:pt x="127" y="44"/>
                      <a:pt x="126" y="44"/>
                    </a:cubicBezTo>
                    <a:cubicBezTo>
                      <a:pt x="125" y="44"/>
                      <a:pt x="125" y="43"/>
                      <a:pt x="124" y="43"/>
                    </a:cubicBezTo>
                    <a:cubicBezTo>
                      <a:pt x="123" y="44"/>
                      <a:pt x="123" y="43"/>
                      <a:pt x="123" y="42"/>
                    </a:cubicBezTo>
                    <a:cubicBezTo>
                      <a:pt x="123" y="35"/>
                      <a:pt x="123" y="27"/>
                      <a:pt x="123" y="20"/>
                    </a:cubicBezTo>
                    <a:cubicBezTo>
                      <a:pt x="123" y="20"/>
                      <a:pt x="123" y="19"/>
                      <a:pt x="122" y="18"/>
                    </a:cubicBezTo>
                    <a:cubicBezTo>
                      <a:pt x="110" y="19"/>
                      <a:pt x="98" y="19"/>
                      <a:pt x="86" y="19"/>
                    </a:cubicBezTo>
                    <a:cubicBezTo>
                      <a:pt x="85" y="19"/>
                      <a:pt x="86" y="20"/>
                      <a:pt x="86" y="20"/>
                    </a:cubicBezTo>
                    <a:cubicBezTo>
                      <a:pt x="86" y="26"/>
                      <a:pt x="86" y="33"/>
                      <a:pt x="86" y="39"/>
                    </a:cubicBezTo>
                    <a:cubicBezTo>
                      <a:pt x="86" y="40"/>
                      <a:pt x="86" y="41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1" y="39"/>
                      <a:pt x="81" y="39"/>
                      <a:pt x="81" y="37"/>
                    </a:cubicBezTo>
                    <a:cubicBezTo>
                      <a:pt x="81" y="31"/>
                      <a:pt x="81" y="26"/>
                      <a:pt x="81" y="20"/>
                    </a:cubicBezTo>
                    <a:cubicBezTo>
                      <a:pt x="81" y="20"/>
                      <a:pt x="81" y="19"/>
                      <a:pt x="80" y="18"/>
                    </a:cubicBezTo>
                    <a:cubicBezTo>
                      <a:pt x="73" y="19"/>
                      <a:pt x="66" y="19"/>
                      <a:pt x="59" y="18"/>
                    </a:cubicBezTo>
                    <a:cubicBezTo>
                      <a:pt x="58" y="18"/>
                      <a:pt x="57" y="19"/>
                      <a:pt x="57" y="21"/>
                    </a:cubicBezTo>
                    <a:cubicBezTo>
                      <a:pt x="58" y="26"/>
                      <a:pt x="57" y="32"/>
                      <a:pt x="58" y="37"/>
                    </a:cubicBezTo>
                    <a:cubicBezTo>
                      <a:pt x="55" y="38"/>
                      <a:pt x="53" y="37"/>
                      <a:pt x="51" y="37"/>
                    </a:cubicBezTo>
                    <a:cubicBezTo>
                      <a:pt x="48" y="36"/>
                      <a:pt x="46" y="37"/>
                      <a:pt x="44" y="36"/>
                    </a:cubicBezTo>
                    <a:cubicBezTo>
                      <a:pt x="41" y="36"/>
                      <a:pt x="39" y="35"/>
                      <a:pt x="36" y="35"/>
                    </a:cubicBezTo>
                    <a:cubicBezTo>
                      <a:pt x="36" y="26"/>
                      <a:pt x="36" y="17"/>
                      <a:pt x="36" y="8"/>
                    </a:cubicBezTo>
                    <a:cubicBezTo>
                      <a:pt x="37" y="5"/>
                      <a:pt x="40" y="3"/>
                      <a:pt x="43" y="1"/>
                    </a:cubicBezTo>
                    <a:cubicBezTo>
                      <a:pt x="42" y="0"/>
                      <a:pt x="42" y="1"/>
                      <a:pt x="41" y="1"/>
                    </a:cubicBezTo>
                    <a:cubicBezTo>
                      <a:pt x="28" y="0"/>
                      <a:pt x="15" y="1"/>
                      <a:pt x="3" y="0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4" y="0"/>
                      <a:pt x="46" y="0"/>
                      <a:pt x="68" y="0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476"/>
              <p:cNvSpPr/>
              <p:nvPr/>
            </p:nvSpPr>
            <p:spPr bwMode="auto">
              <a:xfrm>
                <a:off x="1152525" y="-282575"/>
                <a:ext cx="284163" cy="273050"/>
              </a:xfrm>
              <a:custGeom>
                <a:avLst/>
                <a:gdLst>
                  <a:gd name="T0" fmla="*/ 0 w 75"/>
                  <a:gd name="T1" fmla="*/ 72 h 72"/>
                  <a:gd name="T2" fmla="*/ 0 w 75"/>
                  <a:gd name="T3" fmla="*/ 11 h 72"/>
                  <a:gd name="T4" fmla="*/ 7 w 75"/>
                  <a:gd name="T5" fmla="*/ 9 h 72"/>
                  <a:gd name="T6" fmla="*/ 30 w 75"/>
                  <a:gd name="T7" fmla="*/ 6 h 72"/>
                  <a:gd name="T8" fmla="*/ 53 w 75"/>
                  <a:gd name="T9" fmla="*/ 3 h 72"/>
                  <a:gd name="T10" fmla="*/ 71 w 75"/>
                  <a:gd name="T11" fmla="*/ 0 h 72"/>
                  <a:gd name="T12" fmla="*/ 75 w 75"/>
                  <a:gd name="T13" fmla="*/ 0 h 72"/>
                  <a:gd name="T14" fmla="*/ 74 w 75"/>
                  <a:gd name="T15" fmla="*/ 2 h 72"/>
                  <a:gd name="T16" fmla="*/ 74 w 75"/>
                  <a:gd name="T17" fmla="*/ 60 h 72"/>
                  <a:gd name="T18" fmla="*/ 74 w 75"/>
                  <a:gd name="T19" fmla="*/ 61 h 72"/>
                  <a:gd name="T20" fmla="*/ 73 w 75"/>
                  <a:gd name="T21" fmla="*/ 62 h 72"/>
                  <a:gd name="T22" fmla="*/ 66 w 75"/>
                  <a:gd name="T23" fmla="*/ 63 h 72"/>
                  <a:gd name="T24" fmla="*/ 46 w 75"/>
                  <a:gd name="T25" fmla="*/ 65 h 72"/>
                  <a:gd name="T26" fmla="*/ 37 w 75"/>
                  <a:gd name="T27" fmla="*/ 66 h 72"/>
                  <a:gd name="T28" fmla="*/ 27 w 75"/>
                  <a:gd name="T29" fmla="*/ 67 h 72"/>
                  <a:gd name="T30" fmla="*/ 15 w 75"/>
                  <a:gd name="T31" fmla="*/ 69 h 72"/>
                  <a:gd name="T32" fmla="*/ 1 w 75"/>
                  <a:gd name="T33" fmla="*/ 72 h 72"/>
                  <a:gd name="T34" fmla="*/ 0 w 75"/>
                  <a:gd name="T3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5" h="72">
                    <a:moveTo>
                      <a:pt x="0" y="72"/>
                    </a:moveTo>
                    <a:cubicBezTo>
                      <a:pt x="0" y="52"/>
                      <a:pt x="0" y="31"/>
                      <a:pt x="0" y="11"/>
                    </a:cubicBezTo>
                    <a:cubicBezTo>
                      <a:pt x="2" y="9"/>
                      <a:pt x="4" y="10"/>
                      <a:pt x="7" y="9"/>
                    </a:cubicBezTo>
                    <a:cubicBezTo>
                      <a:pt x="14" y="8"/>
                      <a:pt x="22" y="7"/>
                      <a:pt x="30" y="6"/>
                    </a:cubicBezTo>
                    <a:cubicBezTo>
                      <a:pt x="38" y="5"/>
                      <a:pt x="46" y="4"/>
                      <a:pt x="53" y="3"/>
                    </a:cubicBezTo>
                    <a:cubicBezTo>
                      <a:pt x="59" y="2"/>
                      <a:pt x="65" y="1"/>
                      <a:pt x="71" y="0"/>
                    </a:cubicBezTo>
                    <a:cubicBezTo>
                      <a:pt x="72" y="0"/>
                      <a:pt x="74" y="0"/>
                      <a:pt x="75" y="0"/>
                    </a:cubicBezTo>
                    <a:cubicBezTo>
                      <a:pt x="74" y="1"/>
                      <a:pt x="74" y="1"/>
                      <a:pt x="74" y="2"/>
                    </a:cubicBezTo>
                    <a:cubicBezTo>
                      <a:pt x="74" y="21"/>
                      <a:pt x="74" y="41"/>
                      <a:pt x="74" y="60"/>
                    </a:cubicBezTo>
                    <a:cubicBezTo>
                      <a:pt x="74" y="60"/>
                      <a:pt x="74" y="61"/>
                      <a:pt x="74" y="61"/>
                    </a:cubicBezTo>
                    <a:cubicBezTo>
                      <a:pt x="74" y="62"/>
                      <a:pt x="74" y="62"/>
                      <a:pt x="73" y="62"/>
                    </a:cubicBezTo>
                    <a:cubicBezTo>
                      <a:pt x="71" y="62"/>
                      <a:pt x="68" y="62"/>
                      <a:pt x="66" y="63"/>
                    </a:cubicBezTo>
                    <a:cubicBezTo>
                      <a:pt x="60" y="63"/>
                      <a:pt x="53" y="64"/>
                      <a:pt x="46" y="65"/>
                    </a:cubicBezTo>
                    <a:cubicBezTo>
                      <a:pt x="43" y="65"/>
                      <a:pt x="40" y="65"/>
                      <a:pt x="37" y="66"/>
                    </a:cubicBezTo>
                    <a:cubicBezTo>
                      <a:pt x="34" y="66"/>
                      <a:pt x="30" y="67"/>
                      <a:pt x="27" y="67"/>
                    </a:cubicBezTo>
                    <a:cubicBezTo>
                      <a:pt x="22" y="68"/>
                      <a:pt x="19" y="69"/>
                      <a:pt x="15" y="69"/>
                    </a:cubicBezTo>
                    <a:cubicBezTo>
                      <a:pt x="10" y="70"/>
                      <a:pt x="5" y="71"/>
                      <a:pt x="1" y="72"/>
                    </a:cubicBezTo>
                    <a:cubicBezTo>
                      <a:pt x="0" y="72"/>
                      <a:pt x="0" y="72"/>
                      <a:pt x="0" y="72"/>
                    </a:cubicBezTo>
                    <a:close/>
                  </a:path>
                </a:pathLst>
              </a:custGeom>
              <a:solidFill>
                <a:srgbClr val="9FCA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477"/>
              <p:cNvSpPr/>
              <p:nvPr/>
            </p:nvSpPr>
            <p:spPr bwMode="auto">
              <a:xfrm>
                <a:off x="1636713" y="-55563"/>
                <a:ext cx="311150" cy="231775"/>
              </a:xfrm>
              <a:custGeom>
                <a:avLst/>
                <a:gdLst>
                  <a:gd name="T0" fmla="*/ 50 w 82"/>
                  <a:gd name="T1" fmla="*/ 33 h 61"/>
                  <a:gd name="T2" fmla="*/ 50 w 82"/>
                  <a:gd name="T3" fmla="*/ 61 h 61"/>
                  <a:gd name="T4" fmla="*/ 41 w 82"/>
                  <a:gd name="T5" fmla="*/ 60 h 61"/>
                  <a:gd name="T6" fmla="*/ 23 w 82"/>
                  <a:gd name="T7" fmla="*/ 58 h 61"/>
                  <a:gd name="T8" fmla="*/ 17 w 82"/>
                  <a:gd name="T9" fmla="*/ 58 h 61"/>
                  <a:gd name="T10" fmla="*/ 10 w 82"/>
                  <a:gd name="T11" fmla="*/ 59 h 61"/>
                  <a:gd name="T12" fmla="*/ 2 w 82"/>
                  <a:gd name="T13" fmla="*/ 59 h 61"/>
                  <a:gd name="T14" fmla="*/ 0 w 82"/>
                  <a:gd name="T15" fmla="*/ 60 h 61"/>
                  <a:gd name="T16" fmla="*/ 0 w 82"/>
                  <a:gd name="T17" fmla="*/ 2 h 61"/>
                  <a:gd name="T18" fmla="*/ 2 w 82"/>
                  <a:gd name="T19" fmla="*/ 0 h 61"/>
                  <a:gd name="T20" fmla="*/ 80 w 82"/>
                  <a:gd name="T21" fmla="*/ 0 h 61"/>
                  <a:gd name="T22" fmla="*/ 82 w 82"/>
                  <a:gd name="T23" fmla="*/ 2 h 61"/>
                  <a:gd name="T24" fmla="*/ 82 w 82"/>
                  <a:gd name="T25" fmla="*/ 25 h 61"/>
                  <a:gd name="T26" fmla="*/ 16 w 82"/>
                  <a:gd name="T27" fmla="*/ 25 h 61"/>
                  <a:gd name="T28" fmla="*/ 14 w 82"/>
                  <a:gd name="T29" fmla="*/ 25 h 61"/>
                  <a:gd name="T30" fmla="*/ 14 w 82"/>
                  <a:gd name="T31" fmla="*/ 31 h 61"/>
                  <a:gd name="T32" fmla="*/ 17 w 82"/>
                  <a:gd name="T33" fmla="*/ 33 h 61"/>
                  <a:gd name="T34" fmla="*/ 50 w 82"/>
                  <a:gd name="T35" fmla="*/ 3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2" h="61">
                    <a:moveTo>
                      <a:pt x="50" y="33"/>
                    </a:moveTo>
                    <a:cubicBezTo>
                      <a:pt x="50" y="42"/>
                      <a:pt x="50" y="51"/>
                      <a:pt x="50" y="61"/>
                    </a:cubicBezTo>
                    <a:cubicBezTo>
                      <a:pt x="47" y="60"/>
                      <a:pt x="44" y="60"/>
                      <a:pt x="41" y="60"/>
                    </a:cubicBezTo>
                    <a:cubicBezTo>
                      <a:pt x="35" y="59"/>
                      <a:pt x="29" y="59"/>
                      <a:pt x="23" y="58"/>
                    </a:cubicBezTo>
                    <a:cubicBezTo>
                      <a:pt x="21" y="57"/>
                      <a:pt x="19" y="58"/>
                      <a:pt x="17" y="58"/>
                    </a:cubicBezTo>
                    <a:cubicBezTo>
                      <a:pt x="14" y="59"/>
                      <a:pt x="12" y="58"/>
                      <a:pt x="10" y="59"/>
                    </a:cubicBezTo>
                    <a:cubicBezTo>
                      <a:pt x="7" y="59"/>
                      <a:pt x="5" y="60"/>
                      <a:pt x="2" y="59"/>
                    </a:cubicBezTo>
                    <a:cubicBezTo>
                      <a:pt x="1" y="59"/>
                      <a:pt x="1" y="60"/>
                      <a:pt x="0" y="60"/>
                    </a:cubicBezTo>
                    <a:cubicBezTo>
                      <a:pt x="0" y="41"/>
                      <a:pt x="0" y="21"/>
                      <a:pt x="0" y="2"/>
                    </a:cubicBezTo>
                    <a:cubicBezTo>
                      <a:pt x="0" y="0"/>
                      <a:pt x="0" y="0"/>
                      <a:pt x="2" y="0"/>
                    </a:cubicBezTo>
                    <a:cubicBezTo>
                      <a:pt x="28" y="0"/>
                      <a:pt x="54" y="0"/>
                      <a:pt x="80" y="0"/>
                    </a:cubicBezTo>
                    <a:cubicBezTo>
                      <a:pt x="82" y="0"/>
                      <a:pt x="82" y="0"/>
                      <a:pt x="82" y="2"/>
                    </a:cubicBezTo>
                    <a:cubicBezTo>
                      <a:pt x="82" y="10"/>
                      <a:pt x="82" y="17"/>
                      <a:pt x="82" y="25"/>
                    </a:cubicBezTo>
                    <a:cubicBezTo>
                      <a:pt x="60" y="25"/>
                      <a:pt x="38" y="25"/>
                      <a:pt x="16" y="25"/>
                    </a:cubicBezTo>
                    <a:cubicBezTo>
                      <a:pt x="16" y="25"/>
                      <a:pt x="15" y="24"/>
                      <a:pt x="14" y="25"/>
                    </a:cubicBezTo>
                    <a:cubicBezTo>
                      <a:pt x="14" y="27"/>
                      <a:pt x="14" y="29"/>
                      <a:pt x="14" y="31"/>
                    </a:cubicBezTo>
                    <a:cubicBezTo>
                      <a:pt x="14" y="33"/>
                      <a:pt x="15" y="33"/>
                      <a:pt x="17" y="33"/>
                    </a:cubicBezTo>
                    <a:cubicBezTo>
                      <a:pt x="28" y="33"/>
                      <a:pt x="39" y="33"/>
                      <a:pt x="50" y="33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478"/>
              <p:cNvSpPr/>
              <p:nvPr/>
            </p:nvSpPr>
            <p:spPr bwMode="auto">
              <a:xfrm>
                <a:off x="914400" y="31750"/>
                <a:ext cx="1466850" cy="231775"/>
              </a:xfrm>
              <a:custGeom>
                <a:avLst/>
                <a:gdLst>
                  <a:gd name="T0" fmla="*/ 198 w 388"/>
                  <a:gd name="T1" fmla="*/ 36 h 61"/>
                  <a:gd name="T2" fmla="*/ 226 w 388"/>
                  <a:gd name="T3" fmla="*/ 36 h 61"/>
                  <a:gd name="T4" fmla="*/ 241 w 388"/>
                  <a:gd name="T5" fmla="*/ 38 h 61"/>
                  <a:gd name="T6" fmla="*/ 263 w 388"/>
                  <a:gd name="T7" fmla="*/ 39 h 61"/>
                  <a:gd name="T8" fmla="*/ 284 w 388"/>
                  <a:gd name="T9" fmla="*/ 41 h 61"/>
                  <a:gd name="T10" fmla="*/ 285 w 388"/>
                  <a:gd name="T11" fmla="*/ 21 h 61"/>
                  <a:gd name="T12" fmla="*/ 286 w 388"/>
                  <a:gd name="T13" fmla="*/ 40 h 61"/>
                  <a:gd name="T14" fmla="*/ 291 w 388"/>
                  <a:gd name="T15" fmla="*/ 42 h 61"/>
                  <a:gd name="T16" fmla="*/ 291 w 388"/>
                  <a:gd name="T17" fmla="*/ 22 h 61"/>
                  <a:gd name="T18" fmla="*/ 291 w 388"/>
                  <a:gd name="T19" fmla="*/ 41 h 61"/>
                  <a:gd name="T20" fmla="*/ 310 w 388"/>
                  <a:gd name="T21" fmla="*/ 44 h 61"/>
                  <a:gd name="T22" fmla="*/ 325 w 388"/>
                  <a:gd name="T23" fmla="*/ 45 h 61"/>
                  <a:gd name="T24" fmla="*/ 327 w 388"/>
                  <a:gd name="T25" fmla="*/ 21 h 61"/>
                  <a:gd name="T26" fmla="*/ 328 w 388"/>
                  <a:gd name="T27" fmla="*/ 44 h 61"/>
                  <a:gd name="T28" fmla="*/ 333 w 388"/>
                  <a:gd name="T29" fmla="*/ 44 h 61"/>
                  <a:gd name="T30" fmla="*/ 333 w 388"/>
                  <a:gd name="T31" fmla="*/ 21 h 61"/>
                  <a:gd name="T32" fmla="*/ 335 w 388"/>
                  <a:gd name="T33" fmla="*/ 46 h 61"/>
                  <a:gd name="T34" fmla="*/ 353 w 388"/>
                  <a:gd name="T35" fmla="*/ 48 h 61"/>
                  <a:gd name="T36" fmla="*/ 374 w 388"/>
                  <a:gd name="T37" fmla="*/ 49 h 61"/>
                  <a:gd name="T38" fmla="*/ 388 w 388"/>
                  <a:gd name="T39" fmla="*/ 54 h 61"/>
                  <a:gd name="T40" fmla="*/ 369 w 388"/>
                  <a:gd name="T41" fmla="*/ 56 h 61"/>
                  <a:gd name="T42" fmla="*/ 334 w 388"/>
                  <a:gd name="T43" fmla="*/ 53 h 61"/>
                  <a:gd name="T44" fmla="*/ 303 w 388"/>
                  <a:gd name="T45" fmla="*/ 50 h 61"/>
                  <a:gd name="T46" fmla="*/ 273 w 388"/>
                  <a:gd name="T47" fmla="*/ 48 h 61"/>
                  <a:gd name="T48" fmla="*/ 255 w 388"/>
                  <a:gd name="T49" fmla="*/ 46 h 61"/>
                  <a:gd name="T50" fmla="*/ 224 w 388"/>
                  <a:gd name="T51" fmla="*/ 43 h 61"/>
                  <a:gd name="T52" fmla="*/ 212 w 388"/>
                  <a:gd name="T53" fmla="*/ 42 h 61"/>
                  <a:gd name="T54" fmla="*/ 197 w 388"/>
                  <a:gd name="T55" fmla="*/ 43 h 61"/>
                  <a:gd name="T56" fmla="*/ 160 w 388"/>
                  <a:gd name="T57" fmla="*/ 47 h 61"/>
                  <a:gd name="T58" fmla="*/ 119 w 388"/>
                  <a:gd name="T59" fmla="*/ 50 h 61"/>
                  <a:gd name="T60" fmla="*/ 84 w 388"/>
                  <a:gd name="T61" fmla="*/ 53 h 61"/>
                  <a:gd name="T62" fmla="*/ 52 w 388"/>
                  <a:gd name="T63" fmla="*/ 56 h 61"/>
                  <a:gd name="T64" fmla="*/ 28 w 388"/>
                  <a:gd name="T65" fmla="*/ 59 h 61"/>
                  <a:gd name="T66" fmla="*/ 5 w 388"/>
                  <a:gd name="T67" fmla="*/ 61 h 61"/>
                  <a:gd name="T68" fmla="*/ 0 w 388"/>
                  <a:gd name="T69" fmla="*/ 55 h 61"/>
                  <a:gd name="T70" fmla="*/ 21 w 388"/>
                  <a:gd name="T71" fmla="*/ 52 h 61"/>
                  <a:gd name="T72" fmla="*/ 56 w 388"/>
                  <a:gd name="T73" fmla="*/ 49 h 61"/>
                  <a:gd name="T74" fmla="*/ 63 w 388"/>
                  <a:gd name="T75" fmla="*/ 45 h 61"/>
                  <a:gd name="T76" fmla="*/ 68 w 388"/>
                  <a:gd name="T77" fmla="*/ 48 h 61"/>
                  <a:gd name="T78" fmla="*/ 90 w 388"/>
                  <a:gd name="T79" fmla="*/ 46 h 61"/>
                  <a:gd name="T80" fmla="*/ 101 w 388"/>
                  <a:gd name="T81" fmla="*/ 45 h 61"/>
                  <a:gd name="T82" fmla="*/ 112 w 388"/>
                  <a:gd name="T83" fmla="*/ 44 h 61"/>
                  <a:gd name="T84" fmla="*/ 119 w 388"/>
                  <a:gd name="T85" fmla="*/ 42 h 61"/>
                  <a:gd name="T86" fmla="*/ 129 w 388"/>
                  <a:gd name="T87" fmla="*/ 42 h 61"/>
                  <a:gd name="T88" fmla="*/ 137 w 388"/>
                  <a:gd name="T89" fmla="*/ 40 h 61"/>
                  <a:gd name="T90" fmla="*/ 137 w 388"/>
                  <a:gd name="T91" fmla="*/ 39 h 61"/>
                  <a:gd name="T92" fmla="*/ 146 w 388"/>
                  <a:gd name="T93" fmla="*/ 41 h 61"/>
                  <a:gd name="T94" fmla="*/ 165 w 388"/>
                  <a:gd name="T95" fmla="*/ 39 h 61"/>
                  <a:gd name="T96" fmla="*/ 173 w 388"/>
                  <a:gd name="T97" fmla="*/ 38 h 61"/>
                  <a:gd name="T98" fmla="*/ 173 w 388"/>
                  <a:gd name="T99" fmla="*/ 11 h 61"/>
                  <a:gd name="T100" fmla="*/ 174 w 388"/>
                  <a:gd name="T101" fmla="*/ 0 h 61"/>
                  <a:gd name="T102" fmla="*/ 176 w 388"/>
                  <a:gd name="T103" fmla="*/ 38 h 61"/>
                  <a:gd name="T104" fmla="*/ 191 w 388"/>
                  <a:gd name="T105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8" h="61">
                    <a:moveTo>
                      <a:pt x="191" y="37"/>
                    </a:moveTo>
                    <a:cubicBezTo>
                      <a:pt x="193" y="36"/>
                      <a:pt x="196" y="36"/>
                      <a:pt x="198" y="36"/>
                    </a:cubicBezTo>
                    <a:cubicBezTo>
                      <a:pt x="202" y="35"/>
                      <a:pt x="206" y="35"/>
                      <a:pt x="210" y="35"/>
                    </a:cubicBezTo>
                    <a:cubicBezTo>
                      <a:pt x="216" y="34"/>
                      <a:pt x="221" y="36"/>
                      <a:pt x="226" y="36"/>
                    </a:cubicBezTo>
                    <a:cubicBezTo>
                      <a:pt x="228" y="36"/>
                      <a:pt x="229" y="37"/>
                      <a:pt x="231" y="37"/>
                    </a:cubicBezTo>
                    <a:cubicBezTo>
                      <a:pt x="235" y="37"/>
                      <a:pt x="238" y="37"/>
                      <a:pt x="241" y="38"/>
                    </a:cubicBezTo>
                    <a:cubicBezTo>
                      <a:pt x="248" y="38"/>
                      <a:pt x="254" y="38"/>
                      <a:pt x="261" y="39"/>
                    </a:cubicBezTo>
                    <a:cubicBezTo>
                      <a:pt x="261" y="39"/>
                      <a:pt x="262" y="39"/>
                      <a:pt x="263" y="39"/>
                    </a:cubicBezTo>
                    <a:cubicBezTo>
                      <a:pt x="267" y="40"/>
                      <a:pt x="271" y="40"/>
                      <a:pt x="275" y="41"/>
                    </a:cubicBezTo>
                    <a:cubicBezTo>
                      <a:pt x="278" y="41"/>
                      <a:pt x="281" y="41"/>
                      <a:pt x="284" y="41"/>
                    </a:cubicBezTo>
                    <a:cubicBezTo>
                      <a:pt x="285" y="41"/>
                      <a:pt x="286" y="41"/>
                      <a:pt x="286" y="39"/>
                    </a:cubicBezTo>
                    <a:cubicBezTo>
                      <a:pt x="285" y="33"/>
                      <a:pt x="285" y="27"/>
                      <a:pt x="285" y="21"/>
                    </a:cubicBezTo>
                    <a:cubicBezTo>
                      <a:pt x="286" y="21"/>
                      <a:pt x="286" y="22"/>
                      <a:pt x="286" y="22"/>
                    </a:cubicBezTo>
                    <a:cubicBezTo>
                      <a:pt x="286" y="28"/>
                      <a:pt x="286" y="34"/>
                      <a:pt x="286" y="40"/>
                    </a:cubicBezTo>
                    <a:cubicBezTo>
                      <a:pt x="286" y="41"/>
                      <a:pt x="286" y="42"/>
                      <a:pt x="287" y="42"/>
                    </a:cubicBezTo>
                    <a:cubicBezTo>
                      <a:pt x="289" y="41"/>
                      <a:pt x="290" y="43"/>
                      <a:pt x="291" y="42"/>
                    </a:cubicBezTo>
                    <a:cubicBezTo>
                      <a:pt x="291" y="41"/>
                      <a:pt x="291" y="39"/>
                      <a:pt x="291" y="38"/>
                    </a:cubicBezTo>
                    <a:cubicBezTo>
                      <a:pt x="291" y="33"/>
                      <a:pt x="291" y="27"/>
                      <a:pt x="291" y="22"/>
                    </a:cubicBezTo>
                    <a:cubicBezTo>
                      <a:pt x="291" y="22"/>
                      <a:pt x="290" y="21"/>
                      <a:pt x="291" y="21"/>
                    </a:cubicBezTo>
                    <a:cubicBezTo>
                      <a:pt x="291" y="27"/>
                      <a:pt x="291" y="34"/>
                      <a:pt x="291" y="41"/>
                    </a:cubicBezTo>
                    <a:cubicBezTo>
                      <a:pt x="291" y="42"/>
                      <a:pt x="292" y="42"/>
                      <a:pt x="293" y="42"/>
                    </a:cubicBezTo>
                    <a:cubicBezTo>
                      <a:pt x="299" y="43"/>
                      <a:pt x="305" y="43"/>
                      <a:pt x="310" y="44"/>
                    </a:cubicBezTo>
                    <a:cubicBezTo>
                      <a:pt x="312" y="44"/>
                      <a:pt x="314" y="44"/>
                      <a:pt x="317" y="44"/>
                    </a:cubicBezTo>
                    <a:cubicBezTo>
                      <a:pt x="319" y="44"/>
                      <a:pt x="322" y="45"/>
                      <a:pt x="325" y="45"/>
                    </a:cubicBezTo>
                    <a:cubicBezTo>
                      <a:pt x="327" y="46"/>
                      <a:pt x="327" y="45"/>
                      <a:pt x="327" y="43"/>
                    </a:cubicBezTo>
                    <a:cubicBezTo>
                      <a:pt x="327" y="36"/>
                      <a:pt x="327" y="28"/>
                      <a:pt x="327" y="21"/>
                    </a:cubicBezTo>
                    <a:cubicBezTo>
                      <a:pt x="328" y="21"/>
                      <a:pt x="328" y="22"/>
                      <a:pt x="328" y="22"/>
                    </a:cubicBezTo>
                    <a:cubicBezTo>
                      <a:pt x="328" y="29"/>
                      <a:pt x="328" y="36"/>
                      <a:pt x="328" y="44"/>
                    </a:cubicBezTo>
                    <a:cubicBezTo>
                      <a:pt x="328" y="47"/>
                      <a:pt x="330" y="45"/>
                      <a:pt x="331" y="46"/>
                    </a:cubicBezTo>
                    <a:cubicBezTo>
                      <a:pt x="333" y="46"/>
                      <a:pt x="333" y="45"/>
                      <a:pt x="333" y="44"/>
                    </a:cubicBezTo>
                    <a:cubicBezTo>
                      <a:pt x="333" y="37"/>
                      <a:pt x="333" y="29"/>
                      <a:pt x="333" y="22"/>
                    </a:cubicBezTo>
                    <a:cubicBezTo>
                      <a:pt x="333" y="22"/>
                      <a:pt x="332" y="21"/>
                      <a:pt x="333" y="21"/>
                    </a:cubicBezTo>
                    <a:cubicBezTo>
                      <a:pt x="333" y="28"/>
                      <a:pt x="333" y="36"/>
                      <a:pt x="333" y="44"/>
                    </a:cubicBezTo>
                    <a:cubicBezTo>
                      <a:pt x="333" y="45"/>
                      <a:pt x="334" y="46"/>
                      <a:pt x="335" y="46"/>
                    </a:cubicBezTo>
                    <a:cubicBezTo>
                      <a:pt x="340" y="46"/>
                      <a:pt x="344" y="47"/>
                      <a:pt x="348" y="47"/>
                    </a:cubicBezTo>
                    <a:cubicBezTo>
                      <a:pt x="350" y="47"/>
                      <a:pt x="351" y="48"/>
                      <a:pt x="353" y="48"/>
                    </a:cubicBezTo>
                    <a:cubicBezTo>
                      <a:pt x="358" y="48"/>
                      <a:pt x="364" y="48"/>
                      <a:pt x="370" y="49"/>
                    </a:cubicBezTo>
                    <a:cubicBezTo>
                      <a:pt x="371" y="50"/>
                      <a:pt x="373" y="49"/>
                      <a:pt x="374" y="49"/>
                    </a:cubicBezTo>
                    <a:cubicBezTo>
                      <a:pt x="378" y="50"/>
                      <a:pt x="381" y="50"/>
                      <a:pt x="385" y="51"/>
                    </a:cubicBezTo>
                    <a:cubicBezTo>
                      <a:pt x="388" y="51"/>
                      <a:pt x="388" y="52"/>
                      <a:pt x="388" y="54"/>
                    </a:cubicBezTo>
                    <a:cubicBezTo>
                      <a:pt x="388" y="55"/>
                      <a:pt x="387" y="57"/>
                      <a:pt x="386" y="57"/>
                    </a:cubicBezTo>
                    <a:cubicBezTo>
                      <a:pt x="381" y="58"/>
                      <a:pt x="375" y="57"/>
                      <a:pt x="369" y="56"/>
                    </a:cubicBezTo>
                    <a:cubicBezTo>
                      <a:pt x="364" y="56"/>
                      <a:pt x="359" y="56"/>
                      <a:pt x="354" y="55"/>
                    </a:cubicBezTo>
                    <a:cubicBezTo>
                      <a:pt x="348" y="54"/>
                      <a:pt x="341" y="54"/>
                      <a:pt x="334" y="53"/>
                    </a:cubicBezTo>
                    <a:cubicBezTo>
                      <a:pt x="329" y="53"/>
                      <a:pt x="325" y="53"/>
                      <a:pt x="320" y="52"/>
                    </a:cubicBezTo>
                    <a:cubicBezTo>
                      <a:pt x="314" y="51"/>
                      <a:pt x="308" y="51"/>
                      <a:pt x="303" y="50"/>
                    </a:cubicBezTo>
                    <a:cubicBezTo>
                      <a:pt x="299" y="50"/>
                      <a:pt x="294" y="50"/>
                      <a:pt x="290" y="49"/>
                    </a:cubicBezTo>
                    <a:cubicBezTo>
                      <a:pt x="285" y="49"/>
                      <a:pt x="279" y="48"/>
                      <a:pt x="273" y="48"/>
                    </a:cubicBezTo>
                    <a:cubicBezTo>
                      <a:pt x="271" y="47"/>
                      <a:pt x="269" y="47"/>
                      <a:pt x="267" y="47"/>
                    </a:cubicBezTo>
                    <a:cubicBezTo>
                      <a:pt x="263" y="47"/>
                      <a:pt x="259" y="47"/>
                      <a:pt x="255" y="46"/>
                    </a:cubicBezTo>
                    <a:cubicBezTo>
                      <a:pt x="250" y="46"/>
                      <a:pt x="245" y="45"/>
                      <a:pt x="240" y="45"/>
                    </a:cubicBezTo>
                    <a:cubicBezTo>
                      <a:pt x="235" y="44"/>
                      <a:pt x="230" y="44"/>
                      <a:pt x="224" y="43"/>
                    </a:cubicBezTo>
                    <a:cubicBezTo>
                      <a:pt x="221" y="43"/>
                      <a:pt x="218" y="42"/>
                      <a:pt x="215" y="43"/>
                    </a:cubicBezTo>
                    <a:cubicBezTo>
                      <a:pt x="214" y="41"/>
                      <a:pt x="213" y="43"/>
                      <a:pt x="212" y="42"/>
                    </a:cubicBezTo>
                    <a:cubicBezTo>
                      <a:pt x="209" y="42"/>
                      <a:pt x="207" y="43"/>
                      <a:pt x="204" y="43"/>
                    </a:cubicBezTo>
                    <a:cubicBezTo>
                      <a:pt x="202" y="43"/>
                      <a:pt x="200" y="43"/>
                      <a:pt x="197" y="43"/>
                    </a:cubicBezTo>
                    <a:cubicBezTo>
                      <a:pt x="191" y="44"/>
                      <a:pt x="185" y="44"/>
                      <a:pt x="179" y="45"/>
                    </a:cubicBezTo>
                    <a:cubicBezTo>
                      <a:pt x="173" y="45"/>
                      <a:pt x="166" y="46"/>
                      <a:pt x="160" y="47"/>
                    </a:cubicBezTo>
                    <a:cubicBezTo>
                      <a:pt x="153" y="47"/>
                      <a:pt x="146" y="48"/>
                      <a:pt x="139" y="48"/>
                    </a:cubicBezTo>
                    <a:cubicBezTo>
                      <a:pt x="133" y="49"/>
                      <a:pt x="126" y="50"/>
                      <a:pt x="119" y="50"/>
                    </a:cubicBezTo>
                    <a:cubicBezTo>
                      <a:pt x="114" y="51"/>
                      <a:pt x="109" y="51"/>
                      <a:pt x="104" y="52"/>
                    </a:cubicBezTo>
                    <a:cubicBezTo>
                      <a:pt x="98" y="52"/>
                      <a:pt x="91" y="53"/>
                      <a:pt x="84" y="53"/>
                    </a:cubicBezTo>
                    <a:cubicBezTo>
                      <a:pt x="79" y="54"/>
                      <a:pt x="74" y="54"/>
                      <a:pt x="69" y="55"/>
                    </a:cubicBezTo>
                    <a:cubicBezTo>
                      <a:pt x="64" y="55"/>
                      <a:pt x="58" y="56"/>
                      <a:pt x="52" y="56"/>
                    </a:cubicBezTo>
                    <a:cubicBezTo>
                      <a:pt x="48" y="57"/>
                      <a:pt x="44" y="57"/>
                      <a:pt x="40" y="57"/>
                    </a:cubicBezTo>
                    <a:cubicBezTo>
                      <a:pt x="36" y="58"/>
                      <a:pt x="32" y="58"/>
                      <a:pt x="28" y="59"/>
                    </a:cubicBezTo>
                    <a:cubicBezTo>
                      <a:pt x="26" y="59"/>
                      <a:pt x="24" y="59"/>
                      <a:pt x="23" y="59"/>
                    </a:cubicBezTo>
                    <a:cubicBezTo>
                      <a:pt x="17" y="60"/>
                      <a:pt x="11" y="60"/>
                      <a:pt x="5" y="61"/>
                    </a:cubicBezTo>
                    <a:cubicBezTo>
                      <a:pt x="4" y="61"/>
                      <a:pt x="2" y="61"/>
                      <a:pt x="1" y="61"/>
                    </a:cubicBezTo>
                    <a:cubicBezTo>
                      <a:pt x="0" y="59"/>
                      <a:pt x="0" y="58"/>
                      <a:pt x="0" y="55"/>
                    </a:cubicBezTo>
                    <a:cubicBezTo>
                      <a:pt x="1" y="53"/>
                      <a:pt x="2" y="54"/>
                      <a:pt x="3" y="53"/>
                    </a:cubicBezTo>
                    <a:cubicBezTo>
                      <a:pt x="9" y="53"/>
                      <a:pt x="15" y="53"/>
                      <a:pt x="21" y="52"/>
                    </a:cubicBezTo>
                    <a:cubicBezTo>
                      <a:pt x="26" y="51"/>
                      <a:pt x="31" y="51"/>
                      <a:pt x="36" y="51"/>
                    </a:cubicBezTo>
                    <a:cubicBezTo>
                      <a:pt x="43" y="50"/>
                      <a:pt x="49" y="49"/>
                      <a:pt x="56" y="49"/>
                    </a:cubicBezTo>
                    <a:cubicBezTo>
                      <a:pt x="57" y="49"/>
                      <a:pt x="59" y="48"/>
                      <a:pt x="61" y="48"/>
                    </a:cubicBezTo>
                    <a:cubicBezTo>
                      <a:pt x="63" y="48"/>
                      <a:pt x="64" y="48"/>
                      <a:pt x="63" y="45"/>
                    </a:cubicBezTo>
                    <a:cubicBezTo>
                      <a:pt x="65" y="46"/>
                      <a:pt x="63" y="48"/>
                      <a:pt x="65" y="48"/>
                    </a:cubicBezTo>
                    <a:cubicBezTo>
                      <a:pt x="66" y="48"/>
                      <a:pt x="67" y="48"/>
                      <a:pt x="68" y="48"/>
                    </a:cubicBezTo>
                    <a:cubicBezTo>
                      <a:pt x="72" y="48"/>
                      <a:pt x="76" y="47"/>
                      <a:pt x="80" y="47"/>
                    </a:cubicBezTo>
                    <a:cubicBezTo>
                      <a:pt x="84" y="46"/>
                      <a:pt x="87" y="46"/>
                      <a:pt x="90" y="46"/>
                    </a:cubicBezTo>
                    <a:cubicBezTo>
                      <a:pt x="93" y="45"/>
                      <a:pt x="96" y="46"/>
                      <a:pt x="98" y="45"/>
                    </a:cubicBezTo>
                    <a:cubicBezTo>
                      <a:pt x="99" y="45"/>
                      <a:pt x="100" y="45"/>
                      <a:pt x="101" y="45"/>
                    </a:cubicBezTo>
                    <a:cubicBezTo>
                      <a:pt x="102" y="45"/>
                      <a:pt x="103" y="45"/>
                      <a:pt x="104" y="44"/>
                    </a:cubicBezTo>
                    <a:cubicBezTo>
                      <a:pt x="107" y="44"/>
                      <a:pt x="110" y="44"/>
                      <a:pt x="112" y="44"/>
                    </a:cubicBezTo>
                    <a:cubicBezTo>
                      <a:pt x="113" y="43"/>
                      <a:pt x="114" y="43"/>
                      <a:pt x="115" y="43"/>
                    </a:cubicBezTo>
                    <a:cubicBezTo>
                      <a:pt x="116" y="44"/>
                      <a:pt x="117" y="43"/>
                      <a:pt x="119" y="42"/>
                    </a:cubicBezTo>
                    <a:cubicBezTo>
                      <a:pt x="119" y="44"/>
                      <a:pt x="120" y="43"/>
                      <a:pt x="121" y="43"/>
                    </a:cubicBezTo>
                    <a:cubicBezTo>
                      <a:pt x="123" y="43"/>
                      <a:pt x="126" y="42"/>
                      <a:pt x="129" y="42"/>
                    </a:cubicBezTo>
                    <a:cubicBezTo>
                      <a:pt x="131" y="42"/>
                      <a:pt x="133" y="42"/>
                      <a:pt x="135" y="42"/>
                    </a:cubicBezTo>
                    <a:cubicBezTo>
                      <a:pt x="137" y="42"/>
                      <a:pt x="137" y="41"/>
                      <a:pt x="137" y="40"/>
                    </a:cubicBezTo>
                    <a:cubicBezTo>
                      <a:pt x="137" y="39"/>
                      <a:pt x="137" y="38"/>
                      <a:pt x="137" y="37"/>
                    </a:cubicBezTo>
                    <a:cubicBezTo>
                      <a:pt x="137" y="37"/>
                      <a:pt x="137" y="38"/>
                      <a:pt x="137" y="39"/>
                    </a:cubicBezTo>
                    <a:cubicBezTo>
                      <a:pt x="137" y="42"/>
                      <a:pt x="137" y="42"/>
                      <a:pt x="140" y="41"/>
                    </a:cubicBezTo>
                    <a:cubicBezTo>
                      <a:pt x="142" y="41"/>
                      <a:pt x="144" y="41"/>
                      <a:pt x="146" y="41"/>
                    </a:cubicBezTo>
                    <a:cubicBezTo>
                      <a:pt x="148" y="40"/>
                      <a:pt x="150" y="40"/>
                      <a:pt x="153" y="40"/>
                    </a:cubicBezTo>
                    <a:cubicBezTo>
                      <a:pt x="157" y="40"/>
                      <a:pt x="161" y="39"/>
                      <a:pt x="165" y="39"/>
                    </a:cubicBezTo>
                    <a:cubicBezTo>
                      <a:pt x="167" y="39"/>
                      <a:pt x="168" y="39"/>
                      <a:pt x="170" y="38"/>
                    </a:cubicBezTo>
                    <a:cubicBezTo>
                      <a:pt x="171" y="38"/>
                      <a:pt x="172" y="38"/>
                      <a:pt x="173" y="38"/>
                    </a:cubicBezTo>
                    <a:cubicBezTo>
                      <a:pt x="174" y="38"/>
                      <a:pt x="173" y="37"/>
                      <a:pt x="173" y="36"/>
                    </a:cubicBezTo>
                    <a:cubicBezTo>
                      <a:pt x="173" y="28"/>
                      <a:pt x="173" y="20"/>
                      <a:pt x="173" y="11"/>
                    </a:cubicBezTo>
                    <a:cubicBezTo>
                      <a:pt x="173" y="8"/>
                      <a:pt x="174" y="4"/>
                      <a:pt x="173" y="0"/>
                    </a:cubicBezTo>
                    <a:cubicBezTo>
                      <a:pt x="173" y="0"/>
                      <a:pt x="173" y="0"/>
                      <a:pt x="174" y="0"/>
                    </a:cubicBezTo>
                    <a:cubicBezTo>
                      <a:pt x="174" y="12"/>
                      <a:pt x="174" y="24"/>
                      <a:pt x="174" y="36"/>
                    </a:cubicBezTo>
                    <a:cubicBezTo>
                      <a:pt x="174" y="38"/>
                      <a:pt x="175" y="38"/>
                      <a:pt x="176" y="38"/>
                    </a:cubicBezTo>
                    <a:cubicBezTo>
                      <a:pt x="178" y="37"/>
                      <a:pt x="180" y="37"/>
                      <a:pt x="182" y="37"/>
                    </a:cubicBezTo>
                    <a:cubicBezTo>
                      <a:pt x="185" y="37"/>
                      <a:pt x="188" y="36"/>
                      <a:pt x="191" y="37"/>
                    </a:cubicBezTo>
                    <a:close/>
                  </a:path>
                </a:pathLst>
              </a:custGeom>
              <a:solidFill>
                <a:srgbClr val="97C7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479"/>
              <p:cNvSpPr/>
              <p:nvPr/>
            </p:nvSpPr>
            <p:spPr bwMode="auto">
              <a:xfrm>
                <a:off x="1149350" y="12700"/>
                <a:ext cx="287338" cy="201613"/>
              </a:xfrm>
              <a:custGeom>
                <a:avLst/>
                <a:gdLst>
                  <a:gd name="T0" fmla="*/ 18 w 76"/>
                  <a:gd name="T1" fmla="*/ 52 h 53"/>
                  <a:gd name="T2" fmla="*/ 4 w 76"/>
                  <a:gd name="T3" fmla="*/ 53 h 53"/>
                  <a:gd name="T4" fmla="*/ 2 w 76"/>
                  <a:gd name="T5" fmla="*/ 51 h 53"/>
                  <a:gd name="T6" fmla="*/ 1 w 76"/>
                  <a:gd name="T7" fmla="*/ 50 h 53"/>
                  <a:gd name="T8" fmla="*/ 1 w 76"/>
                  <a:gd name="T9" fmla="*/ 46 h 53"/>
                  <a:gd name="T10" fmla="*/ 1 w 76"/>
                  <a:gd name="T11" fmla="*/ 45 h 53"/>
                  <a:gd name="T12" fmla="*/ 1 w 76"/>
                  <a:gd name="T13" fmla="*/ 33 h 53"/>
                  <a:gd name="T14" fmla="*/ 1 w 76"/>
                  <a:gd name="T15" fmla="*/ 8 h 53"/>
                  <a:gd name="T16" fmla="*/ 6 w 76"/>
                  <a:gd name="T17" fmla="*/ 7 h 53"/>
                  <a:gd name="T18" fmla="*/ 21 w 76"/>
                  <a:gd name="T19" fmla="*/ 4 h 53"/>
                  <a:gd name="T20" fmla="*/ 33 w 76"/>
                  <a:gd name="T21" fmla="*/ 3 h 53"/>
                  <a:gd name="T22" fmla="*/ 48 w 76"/>
                  <a:gd name="T23" fmla="*/ 1 h 53"/>
                  <a:gd name="T24" fmla="*/ 54 w 76"/>
                  <a:gd name="T25" fmla="*/ 1 h 53"/>
                  <a:gd name="T26" fmla="*/ 64 w 76"/>
                  <a:gd name="T27" fmla="*/ 0 h 53"/>
                  <a:gd name="T28" fmla="*/ 74 w 76"/>
                  <a:gd name="T29" fmla="*/ 0 h 53"/>
                  <a:gd name="T30" fmla="*/ 75 w 76"/>
                  <a:gd name="T31" fmla="*/ 0 h 53"/>
                  <a:gd name="T32" fmla="*/ 75 w 76"/>
                  <a:gd name="T33" fmla="*/ 16 h 53"/>
                  <a:gd name="T34" fmla="*/ 75 w 76"/>
                  <a:gd name="T35" fmla="*/ 34 h 53"/>
                  <a:gd name="T36" fmla="*/ 76 w 76"/>
                  <a:gd name="T37" fmla="*/ 38 h 53"/>
                  <a:gd name="T38" fmla="*/ 75 w 76"/>
                  <a:gd name="T39" fmla="*/ 42 h 53"/>
                  <a:gd name="T40" fmla="*/ 75 w 76"/>
                  <a:gd name="T41" fmla="*/ 45 h 53"/>
                  <a:gd name="T42" fmla="*/ 73 w 76"/>
                  <a:gd name="T43" fmla="*/ 47 h 53"/>
                  <a:gd name="T44" fmla="*/ 58 w 76"/>
                  <a:gd name="T45" fmla="*/ 48 h 53"/>
                  <a:gd name="T46" fmla="*/ 56 w 76"/>
                  <a:gd name="T47" fmla="*/ 47 h 53"/>
                  <a:gd name="T48" fmla="*/ 55 w 76"/>
                  <a:gd name="T49" fmla="*/ 34 h 53"/>
                  <a:gd name="T50" fmla="*/ 45 w 76"/>
                  <a:gd name="T51" fmla="*/ 20 h 53"/>
                  <a:gd name="T52" fmla="*/ 42 w 76"/>
                  <a:gd name="T53" fmla="*/ 18 h 53"/>
                  <a:gd name="T54" fmla="*/ 22 w 76"/>
                  <a:gd name="T55" fmla="*/ 26 h 53"/>
                  <a:gd name="T56" fmla="*/ 18 w 76"/>
                  <a:gd name="T57" fmla="*/ 49 h 53"/>
                  <a:gd name="T58" fmla="*/ 18 w 76"/>
                  <a:gd name="T59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6" h="52">
                    <a:moveTo>
                      <a:pt x="18" y="52"/>
                    </a:moveTo>
                    <a:cubicBezTo>
                      <a:pt x="13" y="52"/>
                      <a:pt x="9" y="52"/>
                      <a:pt x="4" y="53"/>
                    </a:cubicBezTo>
                    <a:cubicBezTo>
                      <a:pt x="3" y="53"/>
                      <a:pt x="1" y="53"/>
                      <a:pt x="2" y="51"/>
                    </a:cubicBezTo>
                    <a:cubicBezTo>
                      <a:pt x="2" y="51"/>
                      <a:pt x="2" y="50"/>
                      <a:pt x="1" y="50"/>
                    </a:cubicBezTo>
                    <a:cubicBezTo>
                      <a:pt x="1" y="49"/>
                      <a:pt x="0" y="48"/>
                      <a:pt x="1" y="46"/>
                    </a:cubicBezTo>
                    <a:cubicBezTo>
                      <a:pt x="1" y="46"/>
                      <a:pt x="1" y="45"/>
                      <a:pt x="1" y="45"/>
                    </a:cubicBezTo>
                    <a:cubicBezTo>
                      <a:pt x="1" y="41"/>
                      <a:pt x="1" y="37"/>
                      <a:pt x="1" y="33"/>
                    </a:cubicBezTo>
                    <a:cubicBezTo>
                      <a:pt x="1" y="24"/>
                      <a:pt x="1" y="16"/>
                      <a:pt x="1" y="8"/>
                    </a:cubicBezTo>
                    <a:cubicBezTo>
                      <a:pt x="2" y="7"/>
                      <a:pt x="4" y="7"/>
                      <a:pt x="6" y="7"/>
                    </a:cubicBezTo>
                    <a:cubicBezTo>
                      <a:pt x="11" y="6"/>
                      <a:pt x="16" y="5"/>
                      <a:pt x="21" y="4"/>
                    </a:cubicBezTo>
                    <a:cubicBezTo>
                      <a:pt x="25" y="4"/>
                      <a:pt x="29" y="4"/>
                      <a:pt x="33" y="3"/>
                    </a:cubicBezTo>
                    <a:cubicBezTo>
                      <a:pt x="38" y="2"/>
                      <a:pt x="43" y="2"/>
                      <a:pt x="48" y="1"/>
                    </a:cubicBezTo>
                    <a:cubicBezTo>
                      <a:pt x="50" y="1"/>
                      <a:pt x="52" y="1"/>
                      <a:pt x="54" y="1"/>
                    </a:cubicBezTo>
                    <a:cubicBezTo>
                      <a:pt x="58" y="1"/>
                      <a:pt x="61" y="0"/>
                      <a:pt x="64" y="0"/>
                    </a:cubicBezTo>
                    <a:cubicBezTo>
                      <a:pt x="67" y="0"/>
                      <a:pt x="71" y="0"/>
                      <a:pt x="74" y="0"/>
                    </a:cubicBezTo>
                    <a:cubicBezTo>
                      <a:pt x="74" y="0"/>
                      <a:pt x="75" y="0"/>
                      <a:pt x="75" y="0"/>
                    </a:cubicBezTo>
                    <a:cubicBezTo>
                      <a:pt x="75" y="5"/>
                      <a:pt x="75" y="11"/>
                      <a:pt x="75" y="16"/>
                    </a:cubicBezTo>
                    <a:cubicBezTo>
                      <a:pt x="75" y="22"/>
                      <a:pt x="75" y="28"/>
                      <a:pt x="75" y="34"/>
                    </a:cubicBezTo>
                    <a:cubicBezTo>
                      <a:pt x="75" y="35"/>
                      <a:pt x="75" y="37"/>
                      <a:pt x="76" y="38"/>
                    </a:cubicBezTo>
                    <a:cubicBezTo>
                      <a:pt x="76" y="39"/>
                      <a:pt x="76" y="41"/>
                      <a:pt x="75" y="42"/>
                    </a:cubicBezTo>
                    <a:cubicBezTo>
                      <a:pt x="74" y="43"/>
                      <a:pt x="75" y="44"/>
                      <a:pt x="75" y="45"/>
                    </a:cubicBezTo>
                    <a:cubicBezTo>
                      <a:pt x="75" y="46"/>
                      <a:pt x="75" y="47"/>
                      <a:pt x="73" y="47"/>
                    </a:cubicBezTo>
                    <a:cubicBezTo>
                      <a:pt x="68" y="47"/>
                      <a:pt x="63" y="47"/>
                      <a:pt x="58" y="48"/>
                    </a:cubicBezTo>
                    <a:cubicBezTo>
                      <a:pt x="58" y="48"/>
                      <a:pt x="56" y="49"/>
                      <a:pt x="56" y="47"/>
                    </a:cubicBezTo>
                    <a:cubicBezTo>
                      <a:pt x="57" y="43"/>
                      <a:pt x="56" y="38"/>
                      <a:pt x="55" y="34"/>
                    </a:cubicBezTo>
                    <a:cubicBezTo>
                      <a:pt x="53" y="28"/>
                      <a:pt x="50" y="23"/>
                      <a:pt x="45" y="20"/>
                    </a:cubicBezTo>
                    <a:cubicBezTo>
                      <a:pt x="44" y="19"/>
                      <a:pt x="43" y="19"/>
                      <a:pt x="42" y="18"/>
                    </a:cubicBezTo>
                    <a:cubicBezTo>
                      <a:pt x="34" y="16"/>
                      <a:pt x="26" y="20"/>
                      <a:pt x="22" y="26"/>
                    </a:cubicBezTo>
                    <a:cubicBezTo>
                      <a:pt x="18" y="34"/>
                      <a:pt x="17" y="41"/>
                      <a:pt x="18" y="49"/>
                    </a:cubicBezTo>
                    <a:cubicBezTo>
                      <a:pt x="18" y="50"/>
                      <a:pt x="18" y="51"/>
                      <a:pt x="18" y="52"/>
                    </a:cubicBezTo>
                    <a:close/>
                  </a:path>
                </a:pathLst>
              </a:custGeom>
              <a:solidFill>
                <a:srgbClr val="9FCA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480"/>
              <p:cNvSpPr/>
              <p:nvPr/>
            </p:nvSpPr>
            <p:spPr bwMode="auto">
              <a:xfrm>
                <a:off x="1439863" y="-282575"/>
                <a:ext cx="133350" cy="261938"/>
              </a:xfrm>
              <a:custGeom>
                <a:avLst/>
                <a:gdLst>
                  <a:gd name="T0" fmla="*/ 35 w 35"/>
                  <a:gd name="T1" fmla="*/ 6 h 69"/>
                  <a:gd name="T2" fmla="*/ 35 w 35"/>
                  <a:gd name="T3" fmla="*/ 69 h 69"/>
                  <a:gd name="T4" fmla="*/ 25 w 35"/>
                  <a:gd name="T5" fmla="*/ 67 h 69"/>
                  <a:gd name="T6" fmla="*/ 6 w 35"/>
                  <a:gd name="T7" fmla="*/ 63 h 69"/>
                  <a:gd name="T8" fmla="*/ 1 w 35"/>
                  <a:gd name="T9" fmla="*/ 62 h 69"/>
                  <a:gd name="T10" fmla="*/ 1 w 35"/>
                  <a:gd name="T11" fmla="*/ 62 h 69"/>
                  <a:gd name="T12" fmla="*/ 1 w 35"/>
                  <a:gd name="T13" fmla="*/ 1 h 69"/>
                  <a:gd name="T14" fmla="*/ 1 w 35"/>
                  <a:gd name="T15" fmla="*/ 0 h 69"/>
                  <a:gd name="T16" fmla="*/ 12 w 35"/>
                  <a:gd name="T17" fmla="*/ 1 h 69"/>
                  <a:gd name="T18" fmla="*/ 27 w 35"/>
                  <a:gd name="T19" fmla="*/ 4 h 69"/>
                  <a:gd name="T20" fmla="*/ 35 w 35"/>
                  <a:gd name="T21" fmla="*/ 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69">
                    <a:moveTo>
                      <a:pt x="35" y="6"/>
                    </a:moveTo>
                    <a:cubicBezTo>
                      <a:pt x="35" y="27"/>
                      <a:pt x="35" y="48"/>
                      <a:pt x="35" y="69"/>
                    </a:cubicBezTo>
                    <a:cubicBezTo>
                      <a:pt x="32" y="69"/>
                      <a:pt x="28" y="68"/>
                      <a:pt x="25" y="67"/>
                    </a:cubicBezTo>
                    <a:cubicBezTo>
                      <a:pt x="19" y="66"/>
                      <a:pt x="12" y="65"/>
                      <a:pt x="6" y="63"/>
                    </a:cubicBezTo>
                    <a:cubicBezTo>
                      <a:pt x="4" y="63"/>
                      <a:pt x="3" y="63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1" y="41"/>
                      <a:pt x="1" y="2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5" y="1"/>
                      <a:pt x="8" y="1"/>
                      <a:pt x="12" y="1"/>
                    </a:cubicBezTo>
                    <a:cubicBezTo>
                      <a:pt x="17" y="2"/>
                      <a:pt x="22" y="3"/>
                      <a:pt x="27" y="4"/>
                    </a:cubicBezTo>
                    <a:cubicBezTo>
                      <a:pt x="30" y="5"/>
                      <a:pt x="32" y="5"/>
                      <a:pt x="35" y="6"/>
                    </a:cubicBezTo>
                    <a:close/>
                  </a:path>
                </a:pathLst>
              </a:custGeom>
              <a:solidFill>
                <a:srgbClr val="9FCA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481"/>
              <p:cNvSpPr/>
              <p:nvPr/>
            </p:nvSpPr>
            <p:spPr bwMode="auto">
              <a:xfrm>
                <a:off x="1160463" y="-503238"/>
                <a:ext cx="276225" cy="212725"/>
              </a:xfrm>
              <a:custGeom>
                <a:avLst/>
                <a:gdLst>
                  <a:gd name="T0" fmla="*/ 0 w 73"/>
                  <a:gd name="T1" fmla="*/ 55 h 56"/>
                  <a:gd name="T2" fmla="*/ 1 w 73"/>
                  <a:gd name="T3" fmla="*/ 54 h 56"/>
                  <a:gd name="T4" fmla="*/ 3 w 73"/>
                  <a:gd name="T5" fmla="*/ 54 h 56"/>
                  <a:gd name="T6" fmla="*/ 3 w 73"/>
                  <a:gd name="T7" fmla="*/ 51 h 56"/>
                  <a:gd name="T8" fmla="*/ 12 w 73"/>
                  <a:gd name="T9" fmla="*/ 41 h 56"/>
                  <a:gd name="T10" fmla="*/ 28 w 73"/>
                  <a:gd name="T11" fmla="*/ 23 h 56"/>
                  <a:gd name="T12" fmla="*/ 31 w 73"/>
                  <a:gd name="T13" fmla="*/ 21 h 56"/>
                  <a:gd name="T14" fmla="*/ 33 w 73"/>
                  <a:gd name="T15" fmla="*/ 18 h 56"/>
                  <a:gd name="T16" fmla="*/ 35 w 73"/>
                  <a:gd name="T17" fmla="*/ 17 h 56"/>
                  <a:gd name="T18" fmla="*/ 40 w 73"/>
                  <a:gd name="T19" fmla="*/ 10 h 56"/>
                  <a:gd name="T20" fmla="*/ 49 w 73"/>
                  <a:gd name="T21" fmla="*/ 1 h 56"/>
                  <a:gd name="T22" fmla="*/ 52 w 73"/>
                  <a:gd name="T23" fmla="*/ 0 h 56"/>
                  <a:gd name="T24" fmla="*/ 53 w 73"/>
                  <a:gd name="T25" fmla="*/ 1 h 56"/>
                  <a:gd name="T26" fmla="*/ 54 w 73"/>
                  <a:gd name="T27" fmla="*/ 4 h 56"/>
                  <a:gd name="T28" fmla="*/ 62 w 73"/>
                  <a:gd name="T29" fmla="*/ 22 h 56"/>
                  <a:gd name="T30" fmla="*/ 65 w 73"/>
                  <a:gd name="T31" fmla="*/ 27 h 56"/>
                  <a:gd name="T32" fmla="*/ 71 w 73"/>
                  <a:gd name="T33" fmla="*/ 39 h 56"/>
                  <a:gd name="T34" fmla="*/ 73 w 73"/>
                  <a:gd name="T35" fmla="*/ 44 h 56"/>
                  <a:gd name="T36" fmla="*/ 72 w 73"/>
                  <a:gd name="T37" fmla="*/ 44 h 56"/>
                  <a:gd name="T38" fmla="*/ 63 w 73"/>
                  <a:gd name="T39" fmla="*/ 46 h 56"/>
                  <a:gd name="T40" fmla="*/ 43 w 73"/>
                  <a:gd name="T41" fmla="*/ 49 h 56"/>
                  <a:gd name="T42" fmla="*/ 22 w 73"/>
                  <a:gd name="T43" fmla="*/ 52 h 56"/>
                  <a:gd name="T44" fmla="*/ 6 w 73"/>
                  <a:gd name="T45" fmla="*/ 55 h 56"/>
                  <a:gd name="T46" fmla="*/ 2 w 73"/>
                  <a:gd name="T47" fmla="*/ 55 h 56"/>
                  <a:gd name="T48" fmla="*/ 0 w 73"/>
                  <a:gd name="T4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" h="56">
                    <a:moveTo>
                      <a:pt x="0" y="55"/>
                    </a:moveTo>
                    <a:cubicBezTo>
                      <a:pt x="0" y="55"/>
                      <a:pt x="1" y="54"/>
                      <a:pt x="1" y="54"/>
                    </a:cubicBezTo>
                    <a:cubicBezTo>
                      <a:pt x="2" y="55"/>
                      <a:pt x="3" y="54"/>
                      <a:pt x="3" y="54"/>
                    </a:cubicBezTo>
                    <a:cubicBezTo>
                      <a:pt x="3" y="53"/>
                      <a:pt x="4" y="52"/>
                      <a:pt x="3" y="51"/>
                    </a:cubicBezTo>
                    <a:cubicBezTo>
                      <a:pt x="6" y="48"/>
                      <a:pt x="9" y="45"/>
                      <a:pt x="12" y="41"/>
                    </a:cubicBezTo>
                    <a:cubicBezTo>
                      <a:pt x="17" y="35"/>
                      <a:pt x="23" y="29"/>
                      <a:pt x="28" y="23"/>
                    </a:cubicBezTo>
                    <a:cubicBezTo>
                      <a:pt x="29" y="22"/>
                      <a:pt x="30" y="21"/>
                      <a:pt x="31" y="21"/>
                    </a:cubicBezTo>
                    <a:cubicBezTo>
                      <a:pt x="32" y="20"/>
                      <a:pt x="33" y="19"/>
                      <a:pt x="33" y="18"/>
                    </a:cubicBezTo>
                    <a:cubicBezTo>
                      <a:pt x="33" y="17"/>
                      <a:pt x="34" y="17"/>
                      <a:pt x="35" y="17"/>
                    </a:cubicBezTo>
                    <a:cubicBezTo>
                      <a:pt x="38" y="16"/>
                      <a:pt x="39" y="13"/>
                      <a:pt x="40" y="10"/>
                    </a:cubicBezTo>
                    <a:cubicBezTo>
                      <a:pt x="42" y="7"/>
                      <a:pt x="46" y="4"/>
                      <a:pt x="49" y="1"/>
                    </a:cubicBezTo>
                    <a:cubicBezTo>
                      <a:pt x="50" y="0"/>
                      <a:pt x="51" y="0"/>
                      <a:pt x="52" y="0"/>
                    </a:cubicBezTo>
                    <a:cubicBezTo>
                      <a:pt x="52" y="0"/>
                      <a:pt x="53" y="1"/>
                      <a:pt x="53" y="1"/>
                    </a:cubicBezTo>
                    <a:cubicBezTo>
                      <a:pt x="53" y="2"/>
                      <a:pt x="53" y="4"/>
                      <a:pt x="54" y="4"/>
                    </a:cubicBezTo>
                    <a:cubicBezTo>
                      <a:pt x="57" y="10"/>
                      <a:pt x="60" y="16"/>
                      <a:pt x="62" y="22"/>
                    </a:cubicBezTo>
                    <a:cubicBezTo>
                      <a:pt x="63" y="24"/>
                      <a:pt x="64" y="26"/>
                      <a:pt x="65" y="27"/>
                    </a:cubicBezTo>
                    <a:cubicBezTo>
                      <a:pt x="67" y="31"/>
                      <a:pt x="69" y="35"/>
                      <a:pt x="71" y="39"/>
                    </a:cubicBezTo>
                    <a:cubicBezTo>
                      <a:pt x="71" y="41"/>
                      <a:pt x="72" y="42"/>
                      <a:pt x="73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69" y="44"/>
                      <a:pt x="66" y="45"/>
                      <a:pt x="63" y="46"/>
                    </a:cubicBezTo>
                    <a:cubicBezTo>
                      <a:pt x="56" y="47"/>
                      <a:pt x="49" y="48"/>
                      <a:pt x="43" y="49"/>
                    </a:cubicBezTo>
                    <a:cubicBezTo>
                      <a:pt x="36" y="50"/>
                      <a:pt x="29" y="51"/>
                      <a:pt x="22" y="52"/>
                    </a:cubicBezTo>
                    <a:cubicBezTo>
                      <a:pt x="17" y="53"/>
                      <a:pt x="12" y="54"/>
                      <a:pt x="6" y="55"/>
                    </a:cubicBezTo>
                    <a:cubicBezTo>
                      <a:pt x="5" y="55"/>
                      <a:pt x="4" y="55"/>
                      <a:pt x="2" y="55"/>
                    </a:cubicBezTo>
                    <a:cubicBezTo>
                      <a:pt x="2" y="56"/>
                      <a:pt x="1" y="56"/>
                      <a:pt x="0" y="55"/>
                    </a:cubicBezTo>
                    <a:close/>
                  </a:path>
                </a:pathLst>
              </a:custGeom>
              <a:solidFill>
                <a:srgbClr val="CEDD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482"/>
              <p:cNvSpPr/>
              <p:nvPr/>
            </p:nvSpPr>
            <p:spPr bwMode="auto">
              <a:xfrm>
                <a:off x="1133475" y="-47625"/>
                <a:ext cx="458788" cy="90488"/>
              </a:xfrm>
              <a:custGeom>
                <a:avLst/>
                <a:gdLst>
                  <a:gd name="T0" fmla="*/ 82 w 121"/>
                  <a:gd name="T1" fmla="*/ 0 h 24"/>
                  <a:gd name="T2" fmla="*/ 89 w 121"/>
                  <a:gd name="T3" fmla="*/ 2 h 24"/>
                  <a:gd name="T4" fmla="*/ 111 w 121"/>
                  <a:gd name="T5" fmla="*/ 7 h 24"/>
                  <a:gd name="T6" fmla="*/ 116 w 121"/>
                  <a:gd name="T7" fmla="*/ 7 h 24"/>
                  <a:gd name="T8" fmla="*/ 119 w 121"/>
                  <a:gd name="T9" fmla="*/ 8 h 24"/>
                  <a:gd name="T10" fmla="*/ 121 w 121"/>
                  <a:gd name="T11" fmla="*/ 16 h 24"/>
                  <a:gd name="T12" fmla="*/ 119 w 121"/>
                  <a:gd name="T13" fmla="*/ 20 h 24"/>
                  <a:gd name="T14" fmla="*/ 116 w 121"/>
                  <a:gd name="T15" fmla="*/ 21 h 24"/>
                  <a:gd name="T16" fmla="*/ 115 w 121"/>
                  <a:gd name="T17" fmla="*/ 21 h 24"/>
                  <a:gd name="T18" fmla="*/ 102 w 121"/>
                  <a:gd name="T19" fmla="*/ 19 h 24"/>
                  <a:gd name="T20" fmla="*/ 87 w 121"/>
                  <a:gd name="T21" fmla="*/ 16 h 24"/>
                  <a:gd name="T22" fmla="*/ 82 w 121"/>
                  <a:gd name="T23" fmla="*/ 16 h 24"/>
                  <a:gd name="T24" fmla="*/ 79 w 121"/>
                  <a:gd name="T25" fmla="*/ 16 h 24"/>
                  <a:gd name="T26" fmla="*/ 64 w 121"/>
                  <a:gd name="T27" fmla="*/ 16 h 24"/>
                  <a:gd name="T28" fmla="*/ 48 w 121"/>
                  <a:gd name="T29" fmla="*/ 18 h 24"/>
                  <a:gd name="T30" fmla="*/ 32 w 121"/>
                  <a:gd name="T31" fmla="*/ 19 h 24"/>
                  <a:gd name="T32" fmla="*/ 12 w 121"/>
                  <a:gd name="T33" fmla="*/ 23 h 24"/>
                  <a:gd name="T34" fmla="*/ 5 w 121"/>
                  <a:gd name="T35" fmla="*/ 24 h 24"/>
                  <a:gd name="T36" fmla="*/ 0 w 121"/>
                  <a:gd name="T37" fmla="*/ 16 h 24"/>
                  <a:gd name="T38" fmla="*/ 4 w 121"/>
                  <a:gd name="T39" fmla="*/ 10 h 24"/>
                  <a:gd name="T40" fmla="*/ 5 w 121"/>
                  <a:gd name="T41" fmla="*/ 10 h 24"/>
                  <a:gd name="T42" fmla="*/ 11 w 121"/>
                  <a:gd name="T43" fmla="*/ 9 h 24"/>
                  <a:gd name="T44" fmla="*/ 25 w 121"/>
                  <a:gd name="T45" fmla="*/ 6 h 24"/>
                  <a:gd name="T46" fmla="*/ 38 w 121"/>
                  <a:gd name="T47" fmla="*/ 4 h 24"/>
                  <a:gd name="T48" fmla="*/ 46 w 121"/>
                  <a:gd name="T49" fmla="*/ 3 h 24"/>
                  <a:gd name="T50" fmla="*/ 59 w 121"/>
                  <a:gd name="T51" fmla="*/ 1 h 24"/>
                  <a:gd name="T52" fmla="*/ 64 w 121"/>
                  <a:gd name="T53" fmla="*/ 1 h 24"/>
                  <a:gd name="T54" fmla="*/ 78 w 121"/>
                  <a:gd name="T55" fmla="*/ 0 h 24"/>
                  <a:gd name="T56" fmla="*/ 79 w 121"/>
                  <a:gd name="T57" fmla="*/ 0 h 24"/>
                  <a:gd name="T58" fmla="*/ 82 w 121"/>
                  <a:gd name="T5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0" h="24">
                    <a:moveTo>
                      <a:pt x="82" y="0"/>
                    </a:moveTo>
                    <a:cubicBezTo>
                      <a:pt x="84" y="1"/>
                      <a:pt x="87" y="1"/>
                      <a:pt x="89" y="2"/>
                    </a:cubicBezTo>
                    <a:cubicBezTo>
                      <a:pt x="97" y="3"/>
                      <a:pt x="104" y="5"/>
                      <a:pt x="111" y="7"/>
                    </a:cubicBezTo>
                    <a:cubicBezTo>
                      <a:pt x="113" y="7"/>
                      <a:pt x="114" y="7"/>
                      <a:pt x="116" y="7"/>
                    </a:cubicBezTo>
                    <a:cubicBezTo>
                      <a:pt x="117" y="8"/>
                      <a:pt x="118" y="8"/>
                      <a:pt x="119" y="8"/>
                    </a:cubicBezTo>
                    <a:cubicBezTo>
                      <a:pt x="120" y="10"/>
                      <a:pt x="121" y="13"/>
                      <a:pt x="121" y="16"/>
                    </a:cubicBezTo>
                    <a:cubicBezTo>
                      <a:pt x="120" y="17"/>
                      <a:pt x="120" y="19"/>
                      <a:pt x="119" y="20"/>
                    </a:cubicBezTo>
                    <a:cubicBezTo>
                      <a:pt x="118" y="21"/>
                      <a:pt x="117" y="21"/>
                      <a:pt x="116" y="21"/>
                    </a:cubicBezTo>
                    <a:cubicBezTo>
                      <a:pt x="116" y="21"/>
                      <a:pt x="116" y="21"/>
                      <a:pt x="115" y="21"/>
                    </a:cubicBezTo>
                    <a:cubicBezTo>
                      <a:pt x="111" y="20"/>
                      <a:pt x="107" y="19"/>
                      <a:pt x="102" y="19"/>
                    </a:cubicBezTo>
                    <a:cubicBezTo>
                      <a:pt x="97" y="18"/>
                      <a:pt x="92" y="17"/>
                      <a:pt x="87" y="16"/>
                    </a:cubicBezTo>
                    <a:cubicBezTo>
                      <a:pt x="86" y="16"/>
                      <a:pt x="84" y="16"/>
                      <a:pt x="82" y="16"/>
                    </a:cubicBezTo>
                    <a:cubicBezTo>
                      <a:pt x="81" y="16"/>
                      <a:pt x="80" y="16"/>
                      <a:pt x="79" y="16"/>
                    </a:cubicBezTo>
                    <a:cubicBezTo>
                      <a:pt x="74" y="16"/>
                      <a:pt x="69" y="16"/>
                      <a:pt x="64" y="16"/>
                    </a:cubicBezTo>
                    <a:cubicBezTo>
                      <a:pt x="58" y="17"/>
                      <a:pt x="53" y="17"/>
                      <a:pt x="48" y="18"/>
                    </a:cubicBezTo>
                    <a:cubicBezTo>
                      <a:pt x="43" y="18"/>
                      <a:pt x="38" y="19"/>
                      <a:pt x="32" y="19"/>
                    </a:cubicBezTo>
                    <a:cubicBezTo>
                      <a:pt x="26" y="20"/>
                      <a:pt x="19" y="21"/>
                      <a:pt x="12" y="23"/>
                    </a:cubicBezTo>
                    <a:cubicBezTo>
                      <a:pt x="10" y="23"/>
                      <a:pt x="7" y="23"/>
                      <a:pt x="5" y="24"/>
                    </a:cubicBezTo>
                    <a:cubicBezTo>
                      <a:pt x="2" y="22"/>
                      <a:pt x="0" y="20"/>
                      <a:pt x="0" y="16"/>
                    </a:cubicBezTo>
                    <a:cubicBezTo>
                      <a:pt x="0" y="14"/>
                      <a:pt x="1" y="11"/>
                      <a:pt x="4" y="10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6" y="8"/>
                      <a:pt x="20" y="7"/>
                      <a:pt x="25" y="6"/>
                    </a:cubicBezTo>
                    <a:cubicBezTo>
                      <a:pt x="29" y="6"/>
                      <a:pt x="33" y="5"/>
                      <a:pt x="38" y="4"/>
                    </a:cubicBezTo>
                    <a:cubicBezTo>
                      <a:pt x="41" y="4"/>
                      <a:pt x="43" y="3"/>
                      <a:pt x="46" y="3"/>
                    </a:cubicBezTo>
                    <a:cubicBezTo>
                      <a:pt x="51" y="3"/>
                      <a:pt x="55" y="2"/>
                      <a:pt x="59" y="1"/>
                    </a:cubicBezTo>
                    <a:cubicBezTo>
                      <a:pt x="61" y="1"/>
                      <a:pt x="63" y="1"/>
                      <a:pt x="64" y="1"/>
                    </a:cubicBezTo>
                    <a:cubicBezTo>
                      <a:pt x="69" y="1"/>
                      <a:pt x="74" y="0"/>
                      <a:pt x="78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1"/>
                      <a:pt x="81" y="0"/>
                      <a:pt x="82" y="0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483"/>
              <p:cNvSpPr/>
              <p:nvPr/>
            </p:nvSpPr>
            <p:spPr bwMode="auto">
              <a:xfrm>
                <a:off x="1130300" y="-336550"/>
                <a:ext cx="461963" cy="95250"/>
              </a:xfrm>
              <a:custGeom>
                <a:avLst/>
                <a:gdLst>
                  <a:gd name="T0" fmla="*/ 8 w 122"/>
                  <a:gd name="T1" fmla="*/ 11 h 25"/>
                  <a:gd name="T2" fmla="*/ 13 w 122"/>
                  <a:gd name="T3" fmla="*/ 11 h 25"/>
                  <a:gd name="T4" fmla="*/ 23 w 122"/>
                  <a:gd name="T5" fmla="*/ 9 h 25"/>
                  <a:gd name="T6" fmla="*/ 36 w 122"/>
                  <a:gd name="T7" fmla="*/ 7 h 25"/>
                  <a:gd name="T8" fmla="*/ 45 w 122"/>
                  <a:gd name="T9" fmla="*/ 6 h 25"/>
                  <a:gd name="T10" fmla="*/ 63 w 122"/>
                  <a:gd name="T11" fmla="*/ 3 h 25"/>
                  <a:gd name="T12" fmla="*/ 81 w 122"/>
                  <a:gd name="T13" fmla="*/ 0 h 25"/>
                  <a:gd name="T14" fmla="*/ 86 w 122"/>
                  <a:gd name="T15" fmla="*/ 1 h 25"/>
                  <a:gd name="T16" fmla="*/ 86 w 122"/>
                  <a:gd name="T17" fmla="*/ 1 h 25"/>
                  <a:gd name="T18" fmla="*/ 101 w 122"/>
                  <a:gd name="T19" fmla="*/ 4 h 25"/>
                  <a:gd name="T20" fmla="*/ 113 w 122"/>
                  <a:gd name="T21" fmla="*/ 7 h 25"/>
                  <a:gd name="T22" fmla="*/ 122 w 122"/>
                  <a:gd name="T23" fmla="*/ 15 h 25"/>
                  <a:gd name="T24" fmla="*/ 118 w 122"/>
                  <a:gd name="T25" fmla="*/ 20 h 25"/>
                  <a:gd name="T26" fmla="*/ 117 w 122"/>
                  <a:gd name="T27" fmla="*/ 20 h 25"/>
                  <a:gd name="T28" fmla="*/ 107 w 122"/>
                  <a:gd name="T29" fmla="*/ 18 h 25"/>
                  <a:gd name="T30" fmla="*/ 91 w 122"/>
                  <a:gd name="T31" fmla="*/ 15 h 25"/>
                  <a:gd name="T32" fmla="*/ 83 w 122"/>
                  <a:gd name="T33" fmla="*/ 14 h 25"/>
                  <a:gd name="T34" fmla="*/ 83 w 122"/>
                  <a:gd name="T35" fmla="*/ 14 h 25"/>
                  <a:gd name="T36" fmla="*/ 80 w 122"/>
                  <a:gd name="T37" fmla="*/ 14 h 25"/>
                  <a:gd name="T38" fmla="*/ 66 w 122"/>
                  <a:gd name="T39" fmla="*/ 16 h 25"/>
                  <a:gd name="T40" fmla="*/ 55 w 122"/>
                  <a:gd name="T41" fmla="*/ 17 h 25"/>
                  <a:gd name="T42" fmla="*/ 45 w 122"/>
                  <a:gd name="T43" fmla="*/ 19 h 25"/>
                  <a:gd name="T44" fmla="*/ 34 w 122"/>
                  <a:gd name="T45" fmla="*/ 20 h 25"/>
                  <a:gd name="T46" fmla="*/ 20 w 122"/>
                  <a:gd name="T47" fmla="*/ 22 h 25"/>
                  <a:gd name="T48" fmla="*/ 9 w 122"/>
                  <a:gd name="T49" fmla="*/ 24 h 25"/>
                  <a:gd name="T50" fmla="*/ 6 w 122"/>
                  <a:gd name="T51" fmla="*/ 25 h 25"/>
                  <a:gd name="T52" fmla="*/ 0 w 122"/>
                  <a:gd name="T53" fmla="*/ 19 h 25"/>
                  <a:gd name="T54" fmla="*/ 6 w 122"/>
                  <a:gd name="T55" fmla="*/ 12 h 25"/>
                  <a:gd name="T56" fmla="*/ 8 w 122"/>
                  <a:gd name="T57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2" h="25">
                    <a:moveTo>
                      <a:pt x="8" y="11"/>
                    </a:moveTo>
                    <a:cubicBezTo>
                      <a:pt x="10" y="13"/>
                      <a:pt x="11" y="11"/>
                      <a:pt x="13" y="11"/>
                    </a:cubicBezTo>
                    <a:cubicBezTo>
                      <a:pt x="16" y="11"/>
                      <a:pt x="20" y="10"/>
                      <a:pt x="23" y="9"/>
                    </a:cubicBezTo>
                    <a:cubicBezTo>
                      <a:pt x="28" y="9"/>
                      <a:pt x="32" y="8"/>
                      <a:pt x="36" y="7"/>
                    </a:cubicBezTo>
                    <a:cubicBezTo>
                      <a:pt x="39" y="7"/>
                      <a:pt x="42" y="6"/>
                      <a:pt x="45" y="6"/>
                    </a:cubicBezTo>
                    <a:cubicBezTo>
                      <a:pt x="51" y="5"/>
                      <a:pt x="57" y="4"/>
                      <a:pt x="63" y="3"/>
                    </a:cubicBezTo>
                    <a:cubicBezTo>
                      <a:pt x="69" y="2"/>
                      <a:pt x="75" y="0"/>
                      <a:pt x="81" y="0"/>
                    </a:cubicBezTo>
                    <a:cubicBezTo>
                      <a:pt x="82" y="1"/>
                      <a:pt x="84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91" y="2"/>
                      <a:pt x="96" y="3"/>
                      <a:pt x="101" y="4"/>
                    </a:cubicBezTo>
                    <a:cubicBezTo>
                      <a:pt x="105" y="5"/>
                      <a:pt x="109" y="6"/>
                      <a:pt x="113" y="7"/>
                    </a:cubicBezTo>
                    <a:cubicBezTo>
                      <a:pt x="118" y="7"/>
                      <a:pt x="122" y="11"/>
                      <a:pt x="122" y="15"/>
                    </a:cubicBezTo>
                    <a:cubicBezTo>
                      <a:pt x="122" y="17"/>
                      <a:pt x="120" y="19"/>
                      <a:pt x="118" y="20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14" y="19"/>
                      <a:pt x="110" y="19"/>
                      <a:pt x="107" y="18"/>
                    </a:cubicBezTo>
                    <a:cubicBezTo>
                      <a:pt x="102" y="17"/>
                      <a:pt x="96" y="16"/>
                      <a:pt x="91" y="15"/>
                    </a:cubicBezTo>
                    <a:cubicBezTo>
                      <a:pt x="88" y="15"/>
                      <a:pt x="86" y="14"/>
                      <a:pt x="83" y="14"/>
                    </a:cubicBezTo>
                    <a:cubicBezTo>
                      <a:pt x="83" y="14"/>
                      <a:pt x="83" y="14"/>
                      <a:pt x="83" y="14"/>
                    </a:cubicBezTo>
                    <a:cubicBezTo>
                      <a:pt x="82" y="14"/>
                      <a:pt x="81" y="14"/>
                      <a:pt x="80" y="14"/>
                    </a:cubicBezTo>
                    <a:cubicBezTo>
                      <a:pt x="76" y="14"/>
                      <a:pt x="71" y="15"/>
                      <a:pt x="66" y="16"/>
                    </a:cubicBezTo>
                    <a:cubicBezTo>
                      <a:pt x="63" y="16"/>
                      <a:pt x="59" y="17"/>
                      <a:pt x="55" y="17"/>
                    </a:cubicBezTo>
                    <a:cubicBezTo>
                      <a:pt x="52" y="18"/>
                      <a:pt x="48" y="18"/>
                      <a:pt x="45" y="19"/>
                    </a:cubicBezTo>
                    <a:cubicBezTo>
                      <a:pt x="41" y="19"/>
                      <a:pt x="37" y="20"/>
                      <a:pt x="34" y="20"/>
                    </a:cubicBezTo>
                    <a:cubicBezTo>
                      <a:pt x="29" y="21"/>
                      <a:pt x="25" y="22"/>
                      <a:pt x="20" y="22"/>
                    </a:cubicBezTo>
                    <a:cubicBezTo>
                      <a:pt x="17" y="23"/>
                      <a:pt x="13" y="24"/>
                      <a:pt x="9" y="24"/>
                    </a:cubicBezTo>
                    <a:cubicBezTo>
                      <a:pt x="8" y="24"/>
                      <a:pt x="7" y="24"/>
                      <a:pt x="6" y="25"/>
                    </a:cubicBezTo>
                    <a:cubicBezTo>
                      <a:pt x="2" y="24"/>
                      <a:pt x="0" y="21"/>
                      <a:pt x="0" y="19"/>
                    </a:cubicBezTo>
                    <a:cubicBezTo>
                      <a:pt x="0" y="15"/>
                      <a:pt x="1" y="14"/>
                      <a:pt x="6" y="12"/>
                    </a:cubicBezTo>
                    <a:cubicBezTo>
                      <a:pt x="6" y="12"/>
                      <a:pt x="7" y="12"/>
                      <a:pt x="8" y="11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484"/>
              <p:cNvSpPr/>
              <p:nvPr/>
            </p:nvSpPr>
            <p:spPr bwMode="auto">
              <a:xfrm>
                <a:off x="1357313" y="-506413"/>
                <a:ext cx="200025" cy="196850"/>
              </a:xfrm>
              <a:custGeom>
                <a:avLst/>
                <a:gdLst>
                  <a:gd name="T0" fmla="*/ 26 w 53"/>
                  <a:gd name="T1" fmla="*/ 46 h 52"/>
                  <a:gd name="T2" fmla="*/ 21 w 53"/>
                  <a:gd name="T3" fmla="*/ 45 h 52"/>
                  <a:gd name="T4" fmla="*/ 21 w 53"/>
                  <a:gd name="T5" fmla="*/ 44 h 52"/>
                  <a:gd name="T6" fmla="*/ 19 w 53"/>
                  <a:gd name="T7" fmla="*/ 40 h 52"/>
                  <a:gd name="T8" fmla="*/ 14 w 53"/>
                  <a:gd name="T9" fmla="*/ 29 h 52"/>
                  <a:gd name="T10" fmla="*/ 14 w 53"/>
                  <a:gd name="T11" fmla="*/ 28 h 52"/>
                  <a:gd name="T12" fmla="*/ 11 w 53"/>
                  <a:gd name="T13" fmla="*/ 23 h 52"/>
                  <a:gd name="T14" fmla="*/ 5 w 53"/>
                  <a:gd name="T15" fmla="*/ 10 h 52"/>
                  <a:gd name="T16" fmla="*/ 2 w 53"/>
                  <a:gd name="T17" fmla="*/ 5 h 52"/>
                  <a:gd name="T18" fmla="*/ 1 w 53"/>
                  <a:gd name="T19" fmla="*/ 2 h 52"/>
                  <a:gd name="T20" fmla="*/ 0 w 53"/>
                  <a:gd name="T21" fmla="*/ 1 h 52"/>
                  <a:gd name="T22" fmla="*/ 2 w 53"/>
                  <a:gd name="T23" fmla="*/ 1 h 52"/>
                  <a:gd name="T24" fmla="*/ 18 w 53"/>
                  <a:gd name="T25" fmla="*/ 16 h 52"/>
                  <a:gd name="T26" fmla="*/ 39 w 53"/>
                  <a:gd name="T27" fmla="*/ 37 h 52"/>
                  <a:gd name="T28" fmla="*/ 53 w 53"/>
                  <a:gd name="T29" fmla="*/ 52 h 52"/>
                  <a:gd name="T30" fmla="*/ 38 w 53"/>
                  <a:gd name="T31" fmla="*/ 49 h 52"/>
                  <a:gd name="T32" fmla="*/ 26 w 53"/>
                  <a:gd name="T33" fmla="*/ 46 h 52"/>
                  <a:gd name="T34" fmla="*/ 25 w 53"/>
                  <a:gd name="T35" fmla="*/ 44 h 52"/>
                  <a:gd name="T36" fmla="*/ 26 w 53"/>
                  <a:gd name="T37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52">
                    <a:moveTo>
                      <a:pt x="26" y="46"/>
                    </a:moveTo>
                    <a:cubicBezTo>
                      <a:pt x="24" y="46"/>
                      <a:pt x="23" y="46"/>
                      <a:pt x="21" y="45"/>
                    </a:cubicBezTo>
                    <a:cubicBezTo>
                      <a:pt x="21" y="45"/>
                      <a:pt x="22" y="45"/>
                      <a:pt x="21" y="44"/>
                    </a:cubicBezTo>
                    <a:cubicBezTo>
                      <a:pt x="21" y="43"/>
                      <a:pt x="20" y="41"/>
                      <a:pt x="19" y="40"/>
                    </a:cubicBezTo>
                    <a:cubicBezTo>
                      <a:pt x="17" y="36"/>
                      <a:pt x="16" y="33"/>
                      <a:pt x="14" y="29"/>
                    </a:cubicBezTo>
                    <a:cubicBezTo>
                      <a:pt x="14" y="29"/>
                      <a:pt x="14" y="28"/>
                      <a:pt x="14" y="28"/>
                    </a:cubicBezTo>
                    <a:cubicBezTo>
                      <a:pt x="13" y="26"/>
                      <a:pt x="12" y="25"/>
                      <a:pt x="11" y="23"/>
                    </a:cubicBezTo>
                    <a:cubicBezTo>
                      <a:pt x="9" y="19"/>
                      <a:pt x="7" y="15"/>
                      <a:pt x="5" y="10"/>
                    </a:cubicBezTo>
                    <a:cubicBezTo>
                      <a:pt x="4" y="9"/>
                      <a:pt x="3" y="7"/>
                      <a:pt x="2" y="5"/>
                    </a:cubicBezTo>
                    <a:cubicBezTo>
                      <a:pt x="2" y="4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8" y="6"/>
                      <a:pt x="13" y="11"/>
                      <a:pt x="18" y="16"/>
                    </a:cubicBezTo>
                    <a:cubicBezTo>
                      <a:pt x="25" y="23"/>
                      <a:pt x="32" y="30"/>
                      <a:pt x="39" y="37"/>
                    </a:cubicBezTo>
                    <a:cubicBezTo>
                      <a:pt x="44" y="42"/>
                      <a:pt x="48" y="47"/>
                      <a:pt x="53" y="52"/>
                    </a:cubicBezTo>
                    <a:cubicBezTo>
                      <a:pt x="48" y="51"/>
                      <a:pt x="43" y="50"/>
                      <a:pt x="38" y="49"/>
                    </a:cubicBezTo>
                    <a:cubicBezTo>
                      <a:pt x="34" y="48"/>
                      <a:pt x="30" y="47"/>
                      <a:pt x="26" y="46"/>
                    </a:cubicBezTo>
                    <a:cubicBezTo>
                      <a:pt x="27" y="45"/>
                      <a:pt x="26" y="44"/>
                      <a:pt x="25" y="44"/>
                    </a:cubicBezTo>
                    <a:cubicBezTo>
                      <a:pt x="25" y="45"/>
                      <a:pt x="26" y="45"/>
                      <a:pt x="26" y="46"/>
                    </a:cubicBezTo>
                    <a:close/>
                  </a:path>
                </a:pathLst>
              </a:custGeom>
              <a:solidFill>
                <a:srgbClr val="B1D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485"/>
              <p:cNvSpPr/>
              <p:nvPr/>
            </p:nvSpPr>
            <p:spPr bwMode="auto">
              <a:xfrm>
                <a:off x="1289050" y="-465138"/>
                <a:ext cx="22225" cy="26988"/>
              </a:xfrm>
              <a:custGeom>
                <a:avLst/>
                <a:gdLst>
                  <a:gd name="T0" fmla="*/ 6 w 6"/>
                  <a:gd name="T1" fmla="*/ 0 h 7"/>
                  <a:gd name="T2" fmla="*/ 1 w 6"/>
                  <a:gd name="T3" fmla="*/ 7 h 7"/>
                  <a:gd name="T4" fmla="*/ 1 w 6"/>
                  <a:gd name="T5" fmla="*/ 5 h 7"/>
                  <a:gd name="T6" fmla="*/ 6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cubicBezTo>
                      <a:pt x="5" y="3"/>
                      <a:pt x="4" y="6"/>
                      <a:pt x="1" y="7"/>
                    </a:cubicBezTo>
                    <a:cubicBezTo>
                      <a:pt x="0" y="6"/>
                      <a:pt x="1" y="6"/>
                      <a:pt x="1" y="5"/>
                    </a:cubicBezTo>
                    <a:cubicBezTo>
                      <a:pt x="3" y="4"/>
                      <a:pt x="4" y="2"/>
                      <a:pt x="6" y="0"/>
                    </a:cubicBezTo>
                    <a:close/>
                  </a:path>
                </a:pathLst>
              </a:custGeom>
              <a:solidFill>
                <a:srgbClr val="D4E0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486"/>
              <p:cNvSpPr/>
              <p:nvPr/>
            </p:nvSpPr>
            <p:spPr bwMode="auto">
              <a:xfrm>
                <a:off x="1165225" y="-309563"/>
                <a:ext cx="11113" cy="15875"/>
              </a:xfrm>
              <a:custGeom>
                <a:avLst/>
                <a:gdLst>
                  <a:gd name="T0" fmla="*/ 2 w 3"/>
                  <a:gd name="T1" fmla="*/ 0 h 4"/>
                  <a:gd name="T2" fmla="*/ 2 w 3"/>
                  <a:gd name="T3" fmla="*/ 3 h 4"/>
                  <a:gd name="T4" fmla="*/ 0 w 3"/>
                  <a:gd name="T5" fmla="*/ 3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1" y="4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D5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487"/>
              <p:cNvSpPr/>
              <p:nvPr/>
            </p:nvSpPr>
            <p:spPr bwMode="auto">
              <a:xfrm>
                <a:off x="1277938" y="-434975"/>
                <a:ext cx="7938" cy="1111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0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D4E0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488"/>
              <p:cNvSpPr/>
              <p:nvPr/>
            </p:nvSpPr>
            <p:spPr bwMode="auto">
              <a:xfrm>
                <a:off x="877888" y="192088"/>
                <a:ext cx="838200" cy="409575"/>
              </a:xfrm>
              <a:custGeom>
                <a:avLst/>
                <a:gdLst>
                  <a:gd name="T0" fmla="*/ 11 w 222"/>
                  <a:gd name="T1" fmla="*/ 19 h 108"/>
                  <a:gd name="T2" fmla="*/ 30 w 222"/>
                  <a:gd name="T3" fmla="*/ 17 h 108"/>
                  <a:gd name="T4" fmla="*/ 42 w 222"/>
                  <a:gd name="T5" fmla="*/ 16 h 108"/>
                  <a:gd name="T6" fmla="*/ 59 w 222"/>
                  <a:gd name="T7" fmla="*/ 15 h 108"/>
                  <a:gd name="T8" fmla="*/ 64 w 222"/>
                  <a:gd name="T9" fmla="*/ 14 h 108"/>
                  <a:gd name="T10" fmla="*/ 77 w 222"/>
                  <a:gd name="T11" fmla="*/ 13 h 108"/>
                  <a:gd name="T12" fmla="*/ 97 w 222"/>
                  <a:gd name="T13" fmla="*/ 11 h 108"/>
                  <a:gd name="T14" fmla="*/ 112 w 222"/>
                  <a:gd name="T15" fmla="*/ 10 h 108"/>
                  <a:gd name="T16" fmla="*/ 132 w 222"/>
                  <a:gd name="T17" fmla="*/ 8 h 108"/>
                  <a:gd name="T18" fmla="*/ 147 w 222"/>
                  <a:gd name="T19" fmla="*/ 7 h 108"/>
                  <a:gd name="T20" fmla="*/ 162 w 222"/>
                  <a:gd name="T21" fmla="*/ 5 h 108"/>
                  <a:gd name="T22" fmla="*/ 177 w 222"/>
                  <a:gd name="T23" fmla="*/ 4 h 108"/>
                  <a:gd name="T24" fmla="*/ 192 w 222"/>
                  <a:gd name="T25" fmla="*/ 3 h 108"/>
                  <a:gd name="T26" fmla="*/ 208 w 222"/>
                  <a:gd name="T27" fmla="*/ 1 h 108"/>
                  <a:gd name="T28" fmla="*/ 221 w 222"/>
                  <a:gd name="T29" fmla="*/ 0 h 108"/>
                  <a:gd name="T30" fmla="*/ 222 w 222"/>
                  <a:gd name="T31" fmla="*/ 1 h 108"/>
                  <a:gd name="T32" fmla="*/ 222 w 222"/>
                  <a:gd name="T33" fmla="*/ 33 h 108"/>
                  <a:gd name="T34" fmla="*/ 203 w 222"/>
                  <a:gd name="T35" fmla="*/ 51 h 108"/>
                  <a:gd name="T36" fmla="*/ 199 w 222"/>
                  <a:gd name="T37" fmla="*/ 59 h 108"/>
                  <a:gd name="T38" fmla="*/ 197 w 222"/>
                  <a:gd name="T39" fmla="*/ 60 h 108"/>
                  <a:gd name="T40" fmla="*/ 174 w 222"/>
                  <a:gd name="T41" fmla="*/ 63 h 108"/>
                  <a:gd name="T42" fmla="*/ 167 w 222"/>
                  <a:gd name="T43" fmla="*/ 72 h 108"/>
                  <a:gd name="T44" fmla="*/ 165 w 222"/>
                  <a:gd name="T45" fmla="*/ 73 h 108"/>
                  <a:gd name="T46" fmla="*/ 157 w 222"/>
                  <a:gd name="T47" fmla="*/ 71 h 108"/>
                  <a:gd name="T48" fmla="*/ 139 w 222"/>
                  <a:gd name="T49" fmla="*/ 75 h 108"/>
                  <a:gd name="T50" fmla="*/ 123 w 222"/>
                  <a:gd name="T51" fmla="*/ 96 h 108"/>
                  <a:gd name="T52" fmla="*/ 123 w 222"/>
                  <a:gd name="T53" fmla="*/ 97 h 108"/>
                  <a:gd name="T54" fmla="*/ 122 w 222"/>
                  <a:gd name="T55" fmla="*/ 98 h 108"/>
                  <a:gd name="T56" fmla="*/ 115 w 222"/>
                  <a:gd name="T57" fmla="*/ 95 h 108"/>
                  <a:gd name="T58" fmla="*/ 109 w 222"/>
                  <a:gd name="T59" fmla="*/ 95 h 108"/>
                  <a:gd name="T60" fmla="*/ 107 w 222"/>
                  <a:gd name="T61" fmla="*/ 94 h 108"/>
                  <a:gd name="T62" fmla="*/ 90 w 222"/>
                  <a:gd name="T63" fmla="*/ 84 h 108"/>
                  <a:gd name="T64" fmla="*/ 77 w 222"/>
                  <a:gd name="T65" fmla="*/ 93 h 108"/>
                  <a:gd name="T66" fmla="*/ 74 w 222"/>
                  <a:gd name="T67" fmla="*/ 94 h 108"/>
                  <a:gd name="T68" fmla="*/ 57 w 222"/>
                  <a:gd name="T69" fmla="*/ 105 h 108"/>
                  <a:gd name="T70" fmla="*/ 57 w 222"/>
                  <a:gd name="T71" fmla="*/ 108 h 108"/>
                  <a:gd name="T72" fmla="*/ 57 w 222"/>
                  <a:gd name="T73" fmla="*/ 108 h 108"/>
                  <a:gd name="T74" fmla="*/ 56 w 222"/>
                  <a:gd name="T75" fmla="*/ 105 h 108"/>
                  <a:gd name="T76" fmla="*/ 53 w 222"/>
                  <a:gd name="T77" fmla="*/ 105 h 108"/>
                  <a:gd name="T78" fmla="*/ 18 w 222"/>
                  <a:gd name="T79" fmla="*/ 105 h 108"/>
                  <a:gd name="T80" fmla="*/ 11 w 222"/>
                  <a:gd name="T81" fmla="*/ 101 h 108"/>
                  <a:gd name="T82" fmla="*/ 3 w 222"/>
                  <a:gd name="T83" fmla="*/ 83 h 108"/>
                  <a:gd name="T84" fmla="*/ 3 w 222"/>
                  <a:gd name="T85" fmla="*/ 83 h 108"/>
                  <a:gd name="T86" fmla="*/ 1 w 222"/>
                  <a:gd name="T87" fmla="*/ 75 h 108"/>
                  <a:gd name="T88" fmla="*/ 1 w 222"/>
                  <a:gd name="T89" fmla="*/ 70 h 108"/>
                  <a:gd name="T90" fmla="*/ 0 w 222"/>
                  <a:gd name="T91" fmla="*/ 50 h 108"/>
                  <a:gd name="T92" fmla="*/ 6 w 222"/>
                  <a:gd name="T93" fmla="*/ 26 h 108"/>
                  <a:gd name="T94" fmla="*/ 11 w 222"/>
                  <a:gd name="T95" fmla="*/ 1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1" h="108">
                    <a:moveTo>
                      <a:pt x="11" y="19"/>
                    </a:moveTo>
                    <a:cubicBezTo>
                      <a:pt x="18" y="19"/>
                      <a:pt x="24" y="18"/>
                      <a:pt x="30" y="17"/>
                    </a:cubicBezTo>
                    <a:cubicBezTo>
                      <a:pt x="34" y="17"/>
                      <a:pt x="38" y="17"/>
                      <a:pt x="42" y="16"/>
                    </a:cubicBezTo>
                    <a:cubicBezTo>
                      <a:pt x="47" y="16"/>
                      <a:pt x="53" y="15"/>
                      <a:pt x="59" y="15"/>
                    </a:cubicBezTo>
                    <a:cubicBezTo>
                      <a:pt x="60" y="14"/>
                      <a:pt x="62" y="14"/>
                      <a:pt x="64" y="14"/>
                    </a:cubicBezTo>
                    <a:cubicBezTo>
                      <a:pt x="68" y="14"/>
                      <a:pt x="73" y="14"/>
                      <a:pt x="77" y="13"/>
                    </a:cubicBezTo>
                    <a:cubicBezTo>
                      <a:pt x="84" y="12"/>
                      <a:pt x="91" y="12"/>
                      <a:pt x="97" y="11"/>
                    </a:cubicBezTo>
                    <a:cubicBezTo>
                      <a:pt x="102" y="11"/>
                      <a:pt x="107" y="10"/>
                      <a:pt x="112" y="10"/>
                    </a:cubicBezTo>
                    <a:cubicBezTo>
                      <a:pt x="119" y="9"/>
                      <a:pt x="125" y="9"/>
                      <a:pt x="132" y="8"/>
                    </a:cubicBezTo>
                    <a:cubicBezTo>
                      <a:pt x="137" y="8"/>
                      <a:pt x="142" y="7"/>
                      <a:pt x="147" y="7"/>
                    </a:cubicBezTo>
                    <a:cubicBezTo>
                      <a:pt x="152" y="6"/>
                      <a:pt x="157" y="6"/>
                      <a:pt x="162" y="5"/>
                    </a:cubicBezTo>
                    <a:cubicBezTo>
                      <a:pt x="167" y="5"/>
                      <a:pt x="172" y="5"/>
                      <a:pt x="177" y="4"/>
                    </a:cubicBezTo>
                    <a:cubicBezTo>
                      <a:pt x="182" y="4"/>
                      <a:pt x="187" y="3"/>
                      <a:pt x="192" y="3"/>
                    </a:cubicBezTo>
                    <a:cubicBezTo>
                      <a:pt x="198" y="2"/>
                      <a:pt x="203" y="2"/>
                      <a:pt x="208" y="1"/>
                    </a:cubicBezTo>
                    <a:cubicBezTo>
                      <a:pt x="212" y="1"/>
                      <a:pt x="216" y="1"/>
                      <a:pt x="221" y="0"/>
                    </a:cubicBezTo>
                    <a:cubicBezTo>
                      <a:pt x="221" y="0"/>
                      <a:pt x="222" y="0"/>
                      <a:pt x="222" y="1"/>
                    </a:cubicBezTo>
                    <a:cubicBezTo>
                      <a:pt x="222" y="11"/>
                      <a:pt x="222" y="22"/>
                      <a:pt x="222" y="33"/>
                    </a:cubicBezTo>
                    <a:cubicBezTo>
                      <a:pt x="214" y="37"/>
                      <a:pt x="208" y="43"/>
                      <a:pt x="203" y="51"/>
                    </a:cubicBezTo>
                    <a:cubicBezTo>
                      <a:pt x="202" y="54"/>
                      <a:pt x="200" y="56"/>
                      <a:pt x="199" y="59"/>
                    </a:cubicBezTo>
                    <a:cubicBezTo>
                      <a:pt x="199" y="61"/>
                      <a:pt x="198" y="61"/>
                      <a:pt x="197" y="60"/>
                    </a:cubicBezTo>
                    <a:cubicBezTo>
                      <a:pt x="189" y="57"/>
                      <a:pt x="181" y="58"/>
                      <a:pt x="174" y="63"/>
                    </a:cubicBezTo>
                    <a:cubicBezTo>
                      <a:pt x="171" y="65"/>
                      <a:pt x="169" y="68"/>
                      <a:pt x="167" y="72"/>
                    </a:cubicBezTo>
                    <a:cubicBezTo>
                      <a:pt x="166" y="73"/>
                      <a:pt x="166" y="73"/>
                      <a:pt x="165" y="73"/>
                    </a:cubicBezTo>
                    <a:cubicBezTo>
                      <a:pt x="162" y="72"/>
                      <a:pt x="160" y="72"/>
                      <a:pt x="157" y="71"/>
                    </a:cubicBezTo>
                    <a:cubicBezTo>
                      <a:pt x="150" y="70"/>
                      <a:pt x="144" y="72"/>
                      <a:pt x="139" y="75"/>
                    </a:cubicBezTo>
                    <a:cubicBezTo>
                      <a:pt x="130" y="79"/>
                      <a:pt x="125" y="87"/>
                      <a:pt x="123" y="96"/>
                    </a:cubicBezTo>
                    <a:cubicBezTo>
                      <a:pt x="122" y="96"/>
                      <a:pt x="123" y="97"/>
                      <a:pt x="123" y="97"/>
                    </a:cubicBezTo>
                    <a:cubicBezTo>
                      <a:pt x="123" y="97"/>
                      <a:pt x="123" y="98"/>
                      <a:pt x="122" y="98"/>
                    </a:cubicBezTo>
                    <a:cubicBezTo>
                      <a:pt x="120" y="97"/>
                      <a:pt x="118" y="95"/>
                      <a:pt x="115" y="95"/>
                    </a:cubicBezTo>
                    <a:cubicBezTo>
                      <a:pt x="113" y="95"/>
                      <a:pt x="111" y="95"/>
                      <a:pt x="109" y="95"/>
                    </a:cubicBezTo>
                    <a:cubicBezTo>
                      <a:pt x="108" y="95"/>
                      <a:pt x="108" y="95"/>
                      <a:pt x="107" y="94"/>
                    </a:cubicBezTo>
                    <a:cubicBezTo>
                      <a:pt x="104" y="87"/>
                      <a:pt x="98" y="83"/>
                      <a:pt x="90" y="84"/>
                    </a:cubicBezTo>
                    <a:cubicBezTo>
                      <a:pt x="84" y="85"/>
                      <a:pt x="80" y="87"/>
                      <a:pt x="77" y="93"/>
                    </a:cubicBezTo>
                    <a:cubicBezTo>
                      <a:pt x="76" y="95"/>
                      <a:pt x="76" y="95"/>
                      <a:pt x="74" y="94"/>
                    </a:cubicBezTo>
                    <a:cubicBezTo>
                      <a:pt x="67" y="91"/>
                      <a:pt x="57" y="97"/>
                      <a:pt x="57" y="105"/>
                    </a:cubicBezTo>
                    <a:cubicBezTo>
                      <a:pt x="57" y="106"/>
                      <a:pt x="57" y="107"/>
                      <a:pt x="57" y="108"/>
                    </a:cubicBezTo>
                    <a:cubicBezTo>
                      <a:pt x="57" y="108"/>
                      <a:pt x="57" y="108"/>
                      <a:pt x="57" y="108"/>
                    </a:cubicBezTo>
                    <a:cubicBezTo>
                      <a:pt x="57" y="107"/>
                      <a:pt x="57" y="105"/>
                      <a:pt x="56" y="105"/>
                    </a:cubicBezTo>
                    <a:cubicBezTo>
                      <a:pt x="56" y="104"/>
                      <a:pt x="54" y="105"/>
                      <a:pt x="53" y="105"/>
                    </a:cubicBezTo>
                    <a:cubicBezTo>
                      <a:pt x="42" y="105"/>
                      <a:pt x="30" y="104"/>
                      <a:pt x="18" y="105"/>
                    </a:cubicBezTo>
                    <a:cubicBezTo>
                      <a:pt x="15" y="105"/>
                      <a:pt x="13" y="103"/>
                      <a:pt x="11" y="101"/>
                    </a:cubicBezTo>
                    <a:cubicBezTo>
                      <a:pt x="7" y="95"/>
                      <a:pt x="5" y="89"/>
                      <a:pt x="3" y="83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2" y="80"/>
                      <a:pt x="2" y="77"/>
                      <a:pt x="1" y="75"/>
                    </a:cubicBezTo>
                    <a:cubicBezTo>
                      <a:pt x="1" y="73"/>
                      <a:pt x="1" y="72"/>
                      <a:pt x="1" y="70"/>
                    </a:cubicBezTo>
                    <a:cubicBezTo>
                      <a:pt x="0" y="63"/>
                      <a:pt x="0" y="57"/>
                      <a:pt x="0" y="50"/>
                    </a:cubicBezTo>
                    <a:cubicBezTo>
                      <a:pt x="1" y="42"/>
                      <a:pt x="2" y="33"/>
                      <a:pt x="6" y="26"/>
                    </a:cubicBezTo>
                    <a:cubicBezTo>
                      <a:pt x="7" y="23"/>
                      <a:pt x="8" y="20"/>
                      <a:pt x="11" y="19"/>
                    </a:cubicBezTo>
                    <a:close/>
                  </a:path>
                </a:pathLst>
              </a:custGeom>
              <a:solidFill>
                <a:srgbClr val="C6D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489"/>
              <p:cNvSpPr/>
              <p:nvPr/>
            </p:nvSpPr>
            <p:spPr bwMode="auto">
              <a:xfrm>
                <a:off x="1716088" y="192088"/>
                <a:ext cx="15875" cy="125413"/>
              </a:xfrm>
              <a:custGeom>
                <a:avLst/>
                <a:gdLst>
                  <a:gd name="T0" fmla="*/ 0 w 4"/>
                  <a:gd name="T1" fmla="*/ 33 h 33"/>
                  <a:gd name="T2" fmla="*/ 0 w 4"/>
                  <a:gd name="T3" fmla="*/ 1 h 33"/>
                  <a:gd name="T4" fmla="*/ 3 w 4"/>
                  <a:gd name="T5" fmla="*/ 1 h 33"/>
                  <a:gd name="T6" fmla="*/ 3 w 4"/>
                  <a:gd name="T7" fmla="*/ 29 h 33"/>
                  <a:gd name="T8" fmla="*/ 4 w 4"/>
                  <a:gd name="T9" fmla="*/ 30 h 33"/>
                  <a:gd name="T10" fmla="*/ 0 w 4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3">
                    <a:moveTo>
                      <a:pt x="0" y="33"/>
                    </a:moveTo>
                    <a:cubicBezTo>
                      <a:pt x="0" y="22"/>
                      <a:pt x="0" y="11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10"/>
                      <a:pt x="3" y="19"/>
                      <a:pt x="3" y="29"/>
                    </a:cubicBezTo>
                    <a:cubicBezTo>
                      <a:pt x="3" y="30"/>
                      <a:pt x="3" y="31"/>
                      <a:pt x="4" y="30"/>
                    </a:cubicBezTo>
                    <a:cubicBezTo>
                      <a:pt x="3" y="31"/>
                      <a:pt x="1" y="32"/>
                      <a:pt x="0" y="33"/>
                    </a:cubicBezTo>
                    <a:close/>
                  </a:path>
                </a:pathLst>
              </a:custGeom>
              <a:solidFill>
                <a:srgbClr val="88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490"/>
              <p:cNvSpPr/>
              <p:nvPr/>
            </p:nvSpPr>
            <p:spPr bwMode="auto">
              <a:xfrm>
                <a:off x="484188" y="255588"/>
                <a:ext cx="117475" cy="119063"/>
              </a:xfrm>
              <a:custGeom>
                <a:avLst/>
                <a:gdLst>
                  <a:gd name="T0" fmla="*/ 31 w 31"/>
                  <a:gd name="T1" fmla="*/ 16 h 31"/>
                  <a:gd name="T2" fmla="*/ 16 w 31"/>
                  <a:gd name="T3" fmla="*/ 31 h 31"/>
                  <a:gd name="T4" fmla="*/ 0 w 31"/>
                  <a:gd name="T5" fmla="*/ 16 h 31"/>
                  <a:gd name="T6" fmla="*/ 15 w 31"/>
                  <a:gd name="T7" fmla="*/ 0 h 31"/>
                  <a:gd name="T8" fmla="*/ 31 w 31"/>
                  <a:gd name="T9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31" y="16"/>
                    </a:moveTo>
                    <a:cubicBezTo>
                      <a:pt x="30" y="24"/>
                      <a:pt x="24" y="31"/>
                      <a:pt x="16" y="31"/>
                    </a:cubicBezTo>
                    <a:cubicBezTo>
                      <a:pt x="6" y="31"/>
                      <a:pt x="0" y="24"/>
                      <a:pt x="0" y="16"/>
                    </a:cubicBezTo>
                    <a:cubicBezTo>
                      <a:pt x="0" y="7"/>
                      <a:pt x="7" y="1"/>
                      <a:pt x="15" y="0"/>
                    </a:cubicBezTo>
                    <a:cubicBezTo>
                      <a:pt x="24" y="0"/>
                      <a:pt x="31" y="7"/>
                      <a:pt x="31" y="16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491"/>
              <p:cNvSpPr/>
              <p:nvPr/>
            </p:nvSpPr>
            <p:spPr bwMode="auto">
              <a:xfrm>
                <a:off x="706438" y="255588"/>
                <a:ext cx="122238" cy="119063"/>
              </a:xfrm>
              <a:custGeom>
                <a:avLst/>
                <a:gdLst>
                  <a:gd name="T0" fmla="*/ 2 w 32"/>
                  <a:gd name="T1" fmla="*/ 16 h 31"/>
                  <a:gd name="T2" fmla="*/ 16 w 32"/>
                  <a:gd name="T3" fmla="*/ 0 h 31"/>
                  <a:gd name="T4" fmla="*/ 32 w 32"/>
                  <a:gd name="T5" fmla="*/ 15 h 31"/>
                  <a:gd name="T6" fmla="*/ 17 w 32"/>
                  <a:gd name="T7" fmla="*/ 31 h 31"/>
                  <a:gd name="T8" fmla="*/ 2 w 32"/>
                  <a:gd name="T9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2" y="16"/>
                    </a:moveTo>
                    <a:cubicBezTo>
                      <a:pt x="1" y="6"/>
                      <a:pt x="10" y="0"/>
                      <a:pt x="16" y="0"/>
                    </a:cubicBezTo>
                    <a:cubicBezTo>
                      <a:pt x="25" y="0"/>
                      <a:pt x="31" y="7"/>
                      <a:pt x="32" y="15"/>
                    </a:cubicBezTo>
                    <a:cubicBezTo>
                      <a:pt x="32" y="25"/>
                      <a:pt x="24" y="30"/>
                      <a:pt x="17" y="31"/>
                    </a:cubicBezTo>
                    <a:cubicBezTo>
                      <a:pt x="10" y="31"/>
                      <a:pt x="0" y="24"/>
                      <a:pt x="2" y="16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492"/>
              <p:cNvSpPr/>
              <p:nvPr/>
            </p:nvSpPr>
            <p:spPr bwMode="auto">
              <a:xfrm>
                <a:off x="2389188" y="374650"/>
                <a:ext cx="7938" cy="52388"/>
              </a:xfrm>
              <a:custGeom>
                <a:avLst/>
                <a:gdLst>
                  <a:gd name="T0" fmla="*/ 1 w 2"/>
                  <a:gd name="T1" fmla="*/ 0 h 14"/>
                  <a:gd name="T2" fmla="*/ 1 w 2"/>
                  <a:gd name="T3" fmla="*/ 13 h 14"/>
                  <a:gd name="T4" fmla="*/ 1 w 2"/>
                  <a:gd name="T5" fmla="*/ 14 h 14"/>
                  <a:gd name="T6" fmla="*/ 0 w 2"/>
                  <a:gd name="T7" fmla="*/ 13 h 14"/>
                  <a:gd name="T8" fmla="*/ 1 w 2"/>
                  <a:gd name="T9" fmla="*/ 0 h 14"/>
                  <a:gd name="T10" fmla="*/ 1 w 2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1" y="4"/>
                      <a:pt x="1" y="8"/>
                      <a:pt x="1" y="13"/>
                    </a:cubicBezTo>
                    <a:cubicBezTo>
                      <a:pt x="1" y="13"/>
                      <a:pt x="2" y="14"/>
                      <a:pt x="1" y="14"/>
                    </a:cubicBezTo>
                    <a:cubicBezTo>
                      <a:pt x="0" y="14"/>
                      <a:pt x="0" y="13"/>
                      <a:pt x="0" y="13"/>
                    </a:cubicBezTo>
                    <a:cubicBezTo>
                      <a:pt x="0" y="9"/>
                      <a:pt x="1" y="4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DD2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493"/>
              <p:cNvSpPr/>
              <p:nvPr/>
            </p:nvSpPr>
            <p:spPr bwMode="auto">
              <a:xfrm>
                <a:off x="2014538" y="112713"/>
                <a:ext cx="136525" cy="93663"/>
              </a:xfrm>
              <a:custGeom>
                <a:avLst/>
                <a:gdLst>
                  <a:gd name="T0" fmla="*/ 36 w 36"/>
                  <a:gd name="T1" fmla="*/ 0 h 25"/>
                  <a:gd name="T2" fmla="*/ 36 w 36"/>
                  <a:gd name="T3" fmla="*/ 22 h 25"/>
                  <a:gd name="T4" fmla="*/ 34 w 36"/>
                  <a:gd name="T5" fmla="*/ 24 h 25"/>
                  <a:gd name="T6" fmla="*/ 27 w 36"/>
                  <a:gd name="T7" fmla="*/ 23 h 25"/>
                  <a:gd name="T8" fmla="*/ 8 w 36"/>
                  <a:gd name="T9" fmla="*/ 22 h 25"/>
                  <a:gd name="T10" fmla="*/ 2 w 36"/>
                  <a:gd name="T11" fmla="*/ 21 h 25"/>
                  <a:gd name="T12" fmla="*/ 0 w 36"/>
                  <a:gd name="T13" fmla="*/ 19 h 25"/>
                  <a:gd name="T14" fmla="*/ 0 w 36"/>
                  <a:gd name="T15" fmla="*/ 0 h 25"/>
                  <a:gd name="T16" fmla="*/ 36 w 36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5">
                    <a:moveTo>
                      <a:pt x="36" y="0"/>
                    </a:moveTo>
                    <a:cubicBezTo>
                      <a:pt x="36" y="7"/>
                      <a:pt x="36" y="14"/>
                      <a:pt x="36" y="22"/>
                    </a:cubicBezTo>
                    <a:cubicBezTo>
                      <a:pt x="36" y="24"/>
                      <a:pt x="36" y="25"/>
                      <a:pt x="34" y="24"/>
                    </a:cubicBezTo>
                    <a:cubicBezTo>
                      <a:pt x="31" y="24"/>
                      <a:pt x="29" y="24"/>
                      <a:pt x="27" y="23"/>
                    </a:cubicBezTo>
                    <a:cubicBezTo>
                      <a:pt x="21" y="23"/>
                      <a:pt x="15" y="22"/>
                      <a:pt x="8" y="22"/>
                    </a:cubicBezTo>
                    <a:cubicBezTo>
                      <a:pt x="6" y="21"/>
                      <a:pt x="4" y="21"/>
                      <a:pt x="2" y="21"/>
                    </a:cubicBezTo>
                    <a:cubicBezTo>
                      <a:pt x="0" y="21"/>
                      <a:pt x="0" y="21"/>
                      <a:pt x="0" y="19"/>
                    </a:cubicBezTo>
                    <a:cubicBezTo>
                      <a:pt x="0" y="12"/>
                      <a:pt x="0" y="6"/>
                      <a:pt x="0" y="0"/>
                    </a:cubicBezTo>
                    <a:cubicBezTo>
                      <a:pt x="12" y="0"/>
                      <a:pt x="24" y="0"/>
                      <a:pt x="36" y="0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494"/>
              <p:cNvSpPr/>
              <p:nvPr/>
            </p:nvSpPr>
            <p:spPr bwMode="auto">
              <a:xfrm>
                <a:off x="2173288" y="107950"/>
                <a:ext cx="76200" cy="106363"/>
              </a:xfrm>
              <a:custGeom>
                <a:avLst/>
                <a:gdLst>
                  <a:gd name="T0" fmla="*/ 20 w 20"/>
                  <a:gd name="T1" fmla="*/ 28 h 28"/>
                  <a:gd name="T2" fmla="*/ 2 w 20"/>
                  <a:gd name="T3" fmla="*/ 26 h 28"/>
                  <a:gd name="T4" fmla="*/ 0 w 20"/>
                  <a:gd name="T5" fmla="*/ 24 h 28"/>
                  <a:gd name="T6" fmla="*/ 0 w 20"/>
                  <a:gd name="T7" fmla="*/ 1 h 28"/>
                  <a:gd name="T8" fmla="*/ 18 w 20"/>
                  <a:gd name="T9" fmla="*/ 0 h 28"/>
                  <a:gd name="T10" fmla="*/ 20 w 20"/>
                  <a:gd name="T11" fmla="*/ 2 h 28"/>
                  <a:gd name="T12" fmla="*/ 20 w 20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8">
                    <a:moveTo>
                      <a:pt x="20" y="28"/>
                    </a:moveTo>
                    <a:cubicBezTo>
                      <a:pt x="14" y="27"/>
                      <a:pt x="8" y="26"/>
                      <a:pt x="2" y="26"/>
                    </a:cubicBezTo>
                    <a:cubicBezTo>
                      <a:pt x="1" y="26"/>
                      <a:pt x="0" y="26"/>
                      <a:pt x="0" y="24"/>
                    </a:cubicBezTo>
                    <a:cubicBezTo>
                      <a:pt x="0" y="16"/>
                      <a:pt x="0" y="8"/>
                      <a:pt x="0" y="1"/>
                    </a:cubicBezTo>
                    <a:cubicBezTo>
                      <a:pt x="6" y="1"/>
                      <a:pt x="12" y="1"/>
                      <a:pt x="18" y="0"/>
                    </a:cubicBezTo>
                    <a:cubicBezTo>
                      <a:pt x="19" y="0"/>
                      <a:pt x="20" y="1"/>
                      <a:pt x="20" y="2"/>
                    </a:cubicBezTo>
                    <a:cubicBezTo>
                      <a:pt x="20" y="11"/>
                      <a:pt x="20" y="19"/>
                      <a:pt x="20" y="28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495"/>
              <p:cNvSpPr/>
              <p:nvPr/>
            </p:nvSpPr>
            <p:spPr bwMode="auto">
              <a:xfrm>
                <a:off x="1905000" y="107950"/>
                <a:ext cx="92075" cy="79375"/>
              </a:xfrm>
              <a:custGeom>
                <a:avLst/>
                <a:gdLst>
                  <a:gd name="T0" fmla="*/ 23 w 24"/>
                  <a:gd name="T1" fmla="*/ 1 h 21"/>
                  <a:gd name="T2" fmla="*/ 24 w 24"/>
                  <a:gd name="T3" fmla="*/ 20 h 21"/>
                  <a:gd name="T4" fmla="*/ 22 w 24"/>
                  <a:gd name="T5" fmla="*/ 21 h 21"/>
                  <a:gd name="T6" fmla="*/ 7 w 24"/>
                  <a:gd name="T7" fmla="*/ 20 h 21"/>
                  <a:gd name="T8" fmla="*/ 1 w 24"/>
                  <a:gd name="T9" fmla="*/ 19 h 21"/>
                  <a:gd name="T10" fmla="*/ 0 w 24"/>
                  <a:gd name="T11" fmla="*/ 2 h 21"/>
                  <a:gd name="T12" fmla="*/ 2 w 24"/>
                  <a:gd name="T13" fmla="*/ 0 h 21"/>
                  <a:gd name="T14" fmla="*/ 23 w 24"/>
                  <a:gd name="T15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1">
                    <a:moveTo>
                      <a:pt x="23" y="1"/>
                    </a:moveTo>
                    <a:cubicBezTo>
                      <a:pt x="23" y="7"/>
                      <a:pt x="23" y="13"/>
                      <a:pt x="24" y="20"/>
                    </a:cubicBezTo>
                    <a:cubicBezTo>
                      <a:pt x="24" y="21"/>
                      <a:pt x="23" y="21"/>
                      <a:pt x="22" y="21"/>
                    </a:cubicBezTo>
                    <a:cubicBezTo>
                      <a:pt x="17" y="21"/>
                      <a:pt x="12" y="20"/>
                      <a:pt x="7" y="20"/>
                    </a:cubicBezTo>
                    <a:cubicBezTo>
                      <a:pt x="5" y="20"/>
                      <a:pt x="3" y="19"/>
                      <a:pt x="1" y="19"/>
                    </a:cubicBezTo>
                    <a:cubicBezTo>
                      <a:pt x="1" y="14"/>
                      <a:pt x="1" y="8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9" y="1"/>
                      <a:pt x="16" y="1"/>
                      <a:pt x="23" y="1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497"/>
              <p:cNvSpPr/>
              <p:nvPr/>
            </p:nvSpPr>
            <p:spPr bwMode="auto">
              <a:xfrm>
                <a:off x="1206500" y="-230188"/>
                <a:ext cx="55563" cy="198438"/>
              </a:xfrm>
              <a:custGeom>
                <a:avLst/>
                <a:gdLst>
                  <a:gd name="T0" fmla="*/ 0 w 15"/>
                  <a:gd name="T1" fmla="*/ 28 h 52"/>
                  <a:gd name="T2" fmla="*/ 0 w 15"/>
                  <a:gd name="T3" fmla="*/ 6 h 52"/>
                  <a:gd name="T4" fmla="*/ 3 w 15"/>
                  <a:gd name="T5" fmla="*/ 2 h 52"/>
                  <a:gd name="T6" fmla="*/ 12 w 15"/>
                  <a:gd name="T7" fmla="*/ 1 h 52"/>
                  <a:gd name="T8" fmla="*/ 15 w 15"/>
                  <a:gd name="T9" fmla="*/ 3 h 52"/>
                  <a:gd name="T10" fmla="*/ 15 w 15"/>
                  <a:gd name="T11" fmla="*/ 48 h 52"/>
                  <a:gd name="T12" fmla="*/ 13 w 15"/>
                  <a:gd name="T13" fmla="*/ 50 h 52"/>
                  <a:gd name="T14" fmla="*/ 1 w 15"/>
                  <a:gd name="T15" fmla="*/ 52 h 52"/>
                  <a:gd name="T16" fmla="*/ 0 w 15"/>
                  <a:gd name="T17" fmla="*/ 51 h 52"/>
                  <a:gd name="T18" fmla="*/ 0 w 15"/>
                  <a:gd name="T19" fmla="*/ 2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52">
                    <a:moveTo>
                      <a:pt x="0" y="28"/>
                    </a:moveTo>
                    <a:cubicBezTo>
                      <a:pt x="0" y="20"/>
                      <a:pt x="0" y="13"/>
                      <a:pt x="0" y="6"/>
                    </a:cubicBezTo>
                    <a:cubicBezTo>
                      <a:pt x="0" y="3"/>
                      <a:pt x="0" y="2"/>
                      <a:pt x="3" y="2"/>
                    </a:cubicBezTo>
                    <a:cubicBezTo>
                      <a:pt x="6" y="2"/>
                      <a:pt x="9" y="2"/>
                      <a:pt x="12" y="1"/>
                    </a:cubicBezTo>
                    <a:cubicBezTo>
                      <a:pt x="14" y="0"/>
                      <a:pt x="15" y="1"/>
                      <a:pt x="15" y="3"/>
                    </a:cubicBezTo>
                    <a:cubicBezTo>
                      <a:pt x="15" y="18"/>
                      <a:pt x="15" y="33"/>
                      <a:pt x="15" y="48"/>
                    </a:cubicBezTo>
                    <a:cubicBezTo>
                      <a:pt x="15" y="49"/>
                      <a:pt x="15" y="50"/>
                      <a:pt x="13" y="50"/>
                    </a:cubicBezTo>
                    <a:cubicBezTo>
                      <a:pt x="9" y="51"/>
                      <a:pt x="5" y="51"/>
                      <a:pt x="1" y="52"/>
                    </a:cubicBezTo>
                    <a:cubicBezTo>
                      <a:pt x="0" y="52"/>
                      <a:pt x="0" y="51"/>
                      <a:pt x="0" y="51"/>
                    </a:cubicBezTo>
                    <a:cubicBezTo>
                      <a:pt x="0" y="43"/>
                      <a:pt x="0" y="35"/>
                      <a:pt x="0" y="28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498"/>
              <p:cNvSpPr/>
              <p:nvPr/>
            </p:nvSpPr>
            <p:spPr bwMode="auto">
              <a:xfrm>
                <a:off x="1323975" y="-244475"/>
                <a:ext cx="60325" cy="193675"/>
              </a:xfrm>
              <a:custGeom>
                <a:avLst/>
                <a:gdLst>
                  <a:gd name="T0" fmla="*/ 1 w 16"/>
                  <a:gd name="T1" fmla="*/ 27 h 51"/>
                  <a:gd name="T2" fmla="*/ 0 w 16"/>
                  <a:gd name="T3" fmla="*/ 5 h 51"/>
                  <a:gd name="T4" fmla="*/ 3 w 16"/>
                  <a:gd name="T5" fmla="*/ 2 h 51"/>
                  <a:gd name="T6" fmla="*/ 13 w 16"/>
                  <a:gd name="T7" fmla="*/ 1 h 51"/>
                  <a:gd name="T8" fmla="*/ 15 w 16"/>
                  <a:gd name="T9" fmla="*/ 3 h 51"/>
                  <a:gd name="T10" fmla="*/ 15 w 16"/>
                  <a:gd name="T11" fmla="*/ 9 h 51"/>
                  <a:gd name="T12" fmla="*/ 15 w 16"/>
                  <a:gd name="T13" fmla="*/ 15 h 51"/>
                  <a:gd name="T14" fmla="*/ 15 w 16"/>
                  <a:gd name="T15" fmla="*/ 20 h 51"/>
                  <a:gd name="T16" fmla="*/ 15 w 16"/>
                  <a:gd name="T17" fmla="*/ 26 h 51"/>
                  <a:gd name="T18" fmla="*/ 15 w 16"/>
                  <a:gd name="T19" fmla="*/ 31 h 51"/>
                  <a:gd name="T20" fmla="*/ 15 w 16"/>
                  <a:gd name="T21" fmla="*/ 36 h 51"/>
                  <a:gd name="T22" fmla="*/ 15 w 16"/>
                  <a:gd name="T23" fmla="*/ 41 h 51"/>
                  <a:gd name="T24" fmla="*/ 15 w 16"/>
                  <a:gd name="T25" fmla="*/ 47 h 51"/>
                  <a:gd name="T26" fmla="*/ 12 w 16"/>
                  <a:gd name="T27" fmla="*/ 49 h 51"/>
                  <a:gd name="T28" fmla="*/ 2 w 16"/>
                  <a:gd name="T29" fmla="*/ 51 h 51"/>
                  <a:gd name="T30" fmla="*/ 0 w 16"/>
                  <a:gd name="T31" fmla="*/ 50 h 51"/>
                  <a:gd name="T32" fmla="*/ 1 w 16"/>
                  <a:gd name="T33" fmla="*/ 2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" h="51">
                    <a:moveTo>
                      <a:pt x="1" y="27"/>
                    </a:moveTo>
                    <a:cubicBezTo>
                      <a:pt x="1" y="20"/>
                      <a:pt x="1" y="12"/>
                      <a:pt x="0" y="5"/>
                    </a:cubicBezTo>
                    <a:cubicBezTo>
                      <a:pt x="0" y="3"/>
                      <a:pt x="1" y="3"/>
                      <a:pt x="3" y="2"/>
                    </a:cubicBezTo>
                    <a:cubicBezTo>
                      <a:pt x="6" y="2"/>
                      <a:pt x="10" y="2"/>
                      <a:pt x="13" y="1"/>
                    </a:cubicBezTo>
                    <a:cubicBezTo>
                      <a:pt x="15" y="0"/>
                      <a:pt x="16" y="1"/>
                      <a:pt x="15" y="3"/>
                    </a:cubicBezTo>
                    <a:cubicBezTo>
                      <a:pt x="15" y="5"/>
                      <a:pt x="16" y="7"/>
                      <a:pt x="15" y="9"/>
                    </a:cubicBezTo>
                    <a:cubicBezTo>
                      <a:pt x="15" y="11"/>
                      <a:pt x="15" y="13"/>
                      <a:pt x="15" y="15"/>
                    </a:cubicBezTo>
                    <a:cubicBezTo>
                      <a:pt x="15" y="17"/>
                      <a:pt x="15" y="19"/>
                      <a:pt x="15" y="20"/>
                    </a:cubicBezTo>
                    <a:cubicBezTo>
                      <a:pt x="15" y="22"/>
                      <a:pt x="15" y="24"/>
                      <a:pt x="15" y="26"/>
                    </a:cubicBezTo>
                    <a:cubicBezTo>
                      <a:pt x="15" y="28"/>
                      <a:pt x="15" y="29"/>
                      <a:pt x="15" y="31"/>
                    </a:cubicBezTo>
                    <a:cubicBezTo>
                      <a:pt x="16" y="33"/>
                      <a:pt x="16" y="35"/>
                      <a:pt x="15" y="36"/>
                    </a:cubicBezTo>
                    <a:cubicBezTo>
                      <a:pt x="15" y="38"/>
                      <a:pt x="15" y="40"/>
                      <a:pt x="15" y="41"/>
                    </a:cubicBezTo>
                    <a:cubicBezTo>
                      <a:pt x="15" y="43"/>
                      <a:pt x="15" y="45"/>
                      <a:pt x="15" y="47"/>
                    </a:cubicBezTo>
                    <a:cubicBezTo>
                      <a:pt x="16" y="50"/>
                      <a:pt x="13" y="49"/>
                      <a:pt x="12" y="49"/>
                    </a:cubicBezTo>
                    <a:cubicBezTo>
                      <a:pt x="9" y="50"/>
                      <a:pt x="5" y="50"/>
                      <a:pt x="2" y="51"/>
                    </a:cubicBezTo>
                    <a:cubicBezTo>
                      <a:pt x="1" y="51"/>
                      <a:pt x="0" y="51"/>
                      <a:pt x="0" y="50"/>
                    </a:cubicBezTo>
                    <a:cubicBezTo>
                      <a:pt x="1" y="42"/>
                      <a:pt x="1" y="35"/>
                      <a:pt x="1" y="27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499"/>
              <p:cNvSpPr/>
              <p:nvPr/>
            </p:nvSpPr>
            <p:spPr bwMode="auto">
              <a:xfrm>
                <a:off x="1433513" y="-282575"/>
                <a:ext cx="11113" cy="238125"/>
              </a:xfrm>
              <a:custGeom>
                <a:avLst/>
                <a:gdLst>
                  <a:gd name="T0" fmla="*/ 0 w 3"/>
                  <a:gd name="T1" fmla="*/ 0 h 63"/>
                  <a:gd name="T2" fmla="*/ 3 w 3"/>
                  <a:gd name="T3" fmla="*/ 0 h 63"/>
                  <a:gd name="T4" fmla="*/ 3 w 3"/>
                  <a:gd name="T5" fmla="*/ 62 h 63"/>
                  <a:gd name="T6" fmla="*/ 0 w 3"/>
                  <a:gd name="T7" fmla="*/ 62 h 63"/>
                  <a:gd name="T8" fmla="*/ 0 w 3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21"/>
                      <a:pt x="3" y="42"/>
                      <a:pt x="3" y="62"/>
                    </a:cubicBezTo>
                    <a:cubicBezTo>
                      <a:pt x="2" y="62"/>
                      <a:pt x="1" y="63"/>
                      <a:pt x="0" y="62"/>
                    </a:cubicBezTo>
                    <a:cubicBezTo>
                      <a:pt x="0" y="41"/>
                      <a:pt x="0" y="21"/>
                      <a:pt x="0" y="0"/>
                    </a:cubicBezTo>
                    <a:close/>
                  </a:path>
                </a:pathLst>
              </a:custGeom>
              <a:solidFill>
                <a:srgbClr val="FDFE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501"/>
              <p:cNvSpPr/>
              <p:nvPr/>
            </p:nvSpPr>
            <p:spPr bwMode="auto">
              <a:xfrm>
                <a:off x="1444625" y="9525"/>
                <a:ext cx="123825" cy="182563"/>
              </a:xfrm>
              <a:custGeom>
                <a:avLst/>
                <a:gdLst>
                  <a:gd name="T0" fmla="*/ 0 w 33"/>
                  <a:gd name="T1" fmla="*/ 1 h 48"/>
                  <a:gd name="T2" fmla="*/ 6 w 33"/>
                  <a:gd name="T3" fmla="*/ 1 h 48"/>
                  <a:gd name="T4" fmla="*/ 14 w 33"/>
                  <a:gd name="T5" fmla="*/ 3 h 48"/>
                  <a:gd name="T6" fmla="*/ 33 w 33"/>
                  <a:gd name="T7" fmla="*/ 6 h 48"/>
                  <a:gd name="T8" fmla="*/ 33 w 33"/>
                  <a:gd name="T9" fmla="*/ 42 h 48"/>
                  <a:gd name="T10" fmla="*/ 31 w 33"/>
                  <a:gd name="T11" fmla="*/ 44 h 48"/>
                  <a:gd name="T12" fmla="*/ 31 w 33"/>
                  <a:gd name="T13" fmla="*/ 43 h 48"/>
                  <a:gd name="T14" fmla="*/ 26 w 33"/>
                  <a:gd name="T15" fmla="*/ 45 h 48"/>
                  <a:gd name="T16" fmla="*/ 13 w 33"/>
                  <a:gd name="T17" fmla="*/ 46 h 48"/>
                  <a:gd name="T18" fmla="*/ 1 w 33"/>
                  <a:gd name="T19" fmla="*/ 47 h 48"/>
                  <a:gd name="T20" fmla="*/ 0 w 33"/>
                  <a:gd name="T21" fmla="*/ 47 h 48"/>
                  <a:gd name="T22" fmla="*/ 0 w 33"/>
                  <a:gd name="T23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48">
                    <a:moveTo>
                      <a:pt x="0" y="1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9" y="2"/>
                      <a:pt x="12" y="2"/>
                      <a:pt x="14" y="3"/>
                    </a:cubicBezTo>
                    <a:cubicBezTo>
                      <a:pt x="21" y="4"/>
                      <a:pt x="27" y="4"/>
                      <a:pt x="33" y="6"/>
                    </a:cubicBezTo>
                    <a:cubicBezTo>
                      <a:pt x="33" y="18"/>
                      <a:pt x="33" y="30"/>
                      <a:pt x="33" y="42"/>
                    </a:cubicBezTo>
                    <a:cubicBezTo>
                      <a:pt x="33" y="44"/>
                      <a:pt x="33" y="45"/>
                      <a:pt x="31" y="44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0" y="46"/>
                      <a:pt x="27" y="44"/>
                      <a:pt x="26" y="45"/>
                    </a:cubicBezTo>
                    <a:cubicBezTo>
                      <a:pt x="21" y="46"/>
                      <a:pt x="17" y="46"/>
                      <a:pt x="13" y="46"/>
                    </a:cubicBezTo>
                    <a:cubicBezTo>
                      <a:pt x="9" y="46"/>
                      <a:pt x="5" y="47"/>
                      <a:pt x="1" y="47"/>
                    </a:cubicBezTo>
                    <a:cubicBezTo>
                      <a:pt x="1" y="47"/>
                      <a:pt x="0" y="48"/>
                      <a:pt x="0" y="47"/>
                    </a:cubicBezTo>
                    <a:cubicBezTo>
                      <a:pt x="0" y="32"/>
                      <a:pt x="0" y="16"/>
                      <a:pt x="0" y="1"/>
                    </a:cubicBezTo>
                    <a:close/>
                  </a:path>
                </a:pathLst>
              </a:custGeom>
              <a:solidFill>
                <a:srgbClr val="9FCA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502"/>
              <p:cNvSpPr/>
              <p:nvPr/>
            </p:nvSpPr>
            <p:spPr bwMode="auto">
              <a:xfrm>
                <a:off x="1277938" y="88900"/>
                <a:ext cx="87313" cy="114300"/>
              </a:xfrm>
              <a:custGeom>
                <a:avLst/>
                <a:gdLst>
                  <a:gd name="T0" fmla="*/ 11 w 23"/>
                  <a:gd name="T1" fmla="*/ 0 h 30"/>
                  <a:gd name="T2" fmla="*/ 20 w 23"/>
                  <a:gd name="T3" fmla="*/ 11 h 30"/>
                  <a:gd name="T4" fmla="*/ 22 w 23"/>
                  <a:gd name="T5" fmla="*/ 27 h 30"/>
                  <a:gd name="T6" fmla="*/ 20 w 23"/>
                  <a:gd name="T7" fmla="*/ 28 h 30"/>
                  <a:gd name="T8" fmla="*/ 8 w 23"/>
                  <a:gd name="T9" fmla="*/ 29 h 30"/>
                  <a:gd name="T10" fmla="*/ 5 w 23"/>
                  <a:gd name="T11" fmla="*/ 30 h 30"/>
                  <a:gd name="T12" fmla="*/ 3 w 23"/>
                  <a:gd name="T13" fmla="*/ 30 h 30"/>
                  <a:gd name="T14" fmla="*/ 1 w 23"/>
                  <a:gd name="T15" fmla="*/ 30 h 30"/>
                  <a:gd name="T16" fmla="*/ 0 w 23"/>
                  <a:gd name="T17" fmla="*/ 28 h 30"/>
                  <a:gd name="T18" fmla="*/ 3 w 23"/>
                  <a:gd name="T19" fmla="*/ 7 h 30"/>
                  <a:gd name="T20" fmla="*/ 11 w 23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30">
                    <a:moveTo>
                      <a:pt x="11" y="0"/>
                    </a:moveTo>
                    <a:cubicBezTo>
                      <a:pt x="16" y="3"/>
                      <a:pt x="18" y="7"/>
                      <a:pt x="20" y="11"/>
                    </a:cubicBezTo>
                    <a:cubicBezTo>
                      <a:pt x="22" y="16"/>
                      <a:pt x="23" y="22"/>
                      <a:pt x="22" y="27"/>
                    </a:cubicBezTo>
                    <a:cubicBezTo>
                      <a:pt x="22" y="28"/>
                      <a:pt x="21" y="28"/>
                      <a:pt x="20" y="28"/>
                    </a:cubicBezTo>
                    <a:cubicBezTo>
                      <a:pt x="16" y="29"/>
                      <a:pt x="12" y="29"/>
                      <a:pt x="8" y="29"/>
                    </a:cubicBezTo>
                    <a:cubicBezTo>
                      <a:pt x="7" y="30"/>
                      <a:pt x="6" y="29"/>
                      <a:pt x="5" y="30"/>
                    </a:cubicBezTo>
                    <a:cubicBezTo>
                      <a:pt x="4" y="30"/>
                      <a:pt x="4" y="30"/>
                      <a:pt x="3" y="30"/>
                    </a:cubicBezTo>
                    <a:cubicBezTo>
                      <a:pt x="2" y="30"/>
                      <a:pt x="2" y="30"/>
                      <a:pt x="1" y="30"/>
                    </a:cubicBezTo>
                    <a:cubicBezTo>
                      <a:pt x="0" y="30"/>
                      <a:pt x="0" y="30"/>
                      <a:pt x="0" y="28"/>
                    </a:cubicBezTo>
                    <a:cubicBezTo>
                      <a:pt x="0" y="21"/>
                      <a:pt x="1" y="14"/>
                      <a:pt x="3" y="7"/>
                    </a:cubicBezTo>
                    <a:cubicBezTo>
                      <a:pt x="4" y="4"/>
                      <a:pt x="8" y="0"/>
                      <a:pt x="11" y="0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Freeform 503"/>
              <p:cNvSpPr/>
              <p:nvPr/>
            </p:nvSpPr>
            <p:spPr bwMode="auto">
              <a:xfrm>
                <a:off x="1212850" y="77788"/>
                <a:ext cx="106363" cy="133350"/>
              </a:xfrm>
              <a:custGeom>
                <a:avLst/>
                <a:gdLst>
                  <a:gd name="T0" fmla="*/ 28 w 28"/>
                  <a:gd name="T1" fmla="*/ 3 h 35"/>
                  <a:gd name="T2" fmla="*/ 20 w 28"/>
                  <a:gd name="T3" fmla="*/ 10 h 35"/>
                  <a:gd name="T4" fmla="*/ 17 w 28"/>
                  <a:gd name="T5" fmla="*/ 23 h 35"/>
                  <a:gd name="T6" fmla="*/ 17 w 28"/>
                  <a:gd name="T7" fmla="*/ 30 h 35"/>
                  <a:gd name="T8" fmla="*/ 20 w 28"/>
                  <a:gd name="T9" fmla="*/ 33 h 35"/>
                  <a:gd name="T10" fmla="*/ 18 w 28"/>
                  <a:gd name="T11" fmla="*/ 33 h 35"/>
                  <a:gd name="T12" fmla="*/ 3 w 28"/>
                  <a:gd name="T13" fmla="*/ 34 h 35"/>
                  <a:gd name="T14" fmla="*/ 1 w 28"/>
                  <a:gd name="T15" fmla="*/ 35 h 35"/>
                  <a:gd name="T16" fmla="*/ 1 w 28"/>
                  <a:gd name="T17" fmla="*/ 24 h 35"/>
                  <a:gd name="T18" fmla="*/ 9 w 28"/>
                  <a:gd name="T19" fmla="*/ 5 h 35"/>
                  <a:gd name="T20" fmla="*/ 20 w 28"/>
                  <a:gd name="T21" fmla="*/ 0 h 35"/>
                  <a:gd name="T22" fmla="*/ 28 w 28"/>
                  <a:gd name="T2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35">
                    <a:moveTo>
                      <a:pt x="28" y="3"/>
                    </a:moveTo>
                    <a:cubicBezTo>
                      <a:pt x="25" y="3"/>
                      <a:pt x="21" y="7"/>
                      <a:pt x="20" y="10"/>
                    </a:cubicBezTo>
                    <a:cubicBezTo>
                      <a:pt x="19" y="14"/>
                      <a:pt x="17" y="18"/>
                      <a:pt x="17" y="23"/>
                    </a:cubicBezTo>
                    <a:cubicBezTo>
                      <a:pt x="17" y="25"/>
                      <a:pt x="17" y="28"/>
                      <a:pt x="17" y="30"/>
                    </a:cubicBezTo>
                    <a:cubicBezTo>
                      <a:pt x="17" y="33"/>
                      <a:pt x="18" y="33"/>
                      <a:pt x="20" y="33"/>
                    </a:cubicBezTo>
                    <a:cubicBezTo>
                      <a:pt x="19" y="34"/>
                      <a:pt x="18" y="33"/>
                      <a:pt x="18" y="33"/>
                    </a:cubicBezTo>
                    <a:cubicBezTo>
                      <a:pt x="13" y="33"/>
                      <a:pt x="8" y="34"/>
                      <a:pt x="3" y="34"/>
                    </a:cubicBezTo>
                    <a:cubicBezTo>
                      <a:pt x="3" y="34"/>
                      <a:pt x="2" y="35"/>
                      <a:pt x="1" y="35"/>
                    </a:cubicBezTo>
                    <a:cubicBezTo>
                      <a:pt x="0" y="31"/>
                      <a:pt x="1" y="28"/>
                      <a:pt x="1" y="24"/>
                    </a:cubicBezTo>
                    <a:cubicBezTo>
                      <a:pt x="1" y="17"/>
                      <a:pt x="3" y="10"/>
                      <a:pt x="9" y="5"/>
                    </a:cubicBezTo>
                    <a:cubicBezTo>
                      <a:pt x="12" y="2"/>
                      <a:pt x="16" y="0"/>
                      <a:pt x="20" y="0"/>
                    </a:cubicBezTo>
                    <a:cubicBezTo>
                      <a:pt x="23" y="1"/>
                      <a:pt x="26" y="1"/>
                      <a:pt x="28" y="3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504"/>
              <p:cNvSpPr/>
              <p:nvPr/>
            </p:nvSpPr>
            <p:spPr bwMode="auto">
              <a:xfrm>
                <a:off x="1433513" y="12700"/>
                <a:ext cx="11113" cy="179388"/>
              </a:xfrm>
              <a:custGeom>
                <a:avLst/>
                <a:gdLst>
                  <a:gd name="T0" fmla="*/ 3 w 3"/>
                  <a:gd name="T1" fmla="*/ 0 h 47"/>
                  <a:gd name="T2" fmla="*/ 3 w 3"/>
                  <a:gd name="T3" fmla="*/ 46 h 47"/>
                  <a:gd name="T4" fmla="*/ 0 w 3"/>
                  <a:gd name="T5" fmla="*/ 44 h 47"/>
                  <a:gd name="T6" fmla="*/ 0 w 3"/>
                  <a:gd name="T7" fmla="*/ 42 h 47"/>
                  <a:gd name="T8" fmla="*/ 1 w 3"/>
                  <a:gd name="T9" fmla="*/ 39 h 47"/>
                  <a:gd name="T10" fmla="*/ 0 w 3"/>
                  <a:gd name="T11" fmla="*/ 7 h 47"/>
                  <a:gd name="T12" fmla="*/ 0 w 3"/>
                  <a:gd name="T13" fmla="*/ 0 h 47"/>
                  <a:gd name="T14" fmla="*/ 3 w 3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7">
                    <a:moveTo>
                      <a:pt x="3" y="0"/>
                    </a:moveTo>
                    <a:cubicBezTo>
                      <a:pt x="3" y="15"/>
                      <a:pt x="3" y="31"/>
                      <a:pt x="3" y="46"/>
                    </a:cubicBezTo>
                    <a:cubicBezTo>
                      <a:pt x="1" y="47"/>
                      <a:pt x="0" y="46"/>
                      <a:pt x="0" y="44"/>
                    </a:cubicBezTo>
                    <a:cubicBezTo>
                      <a:pt x="0" y="43"/>
                      <a:pt x="0" y="43"/>
                      <a:pt x="0" y="42"/>
                    </a:cubicBezTo>
                    <a:cubicBezTo>
                      <a:pt x="1" y="41"/>
                      <a:pt x="1" y="40"/>
                      <a:pt x="1" y="39"/>
                    </a:cubicBezTo>
                    <a:cubicBezTo>
                      <a:pt x="0" y="28"/>
                      <a:pt x="1" y="17"/>
                      <a:pt x="0" y="7"/>
                    </a:cubicBezTo>
                    <a:cubicBezTo>
                      <a:pt x="0" y="4"/>
                      <a:pt x="0" y="2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CFD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505"/>
              <p:cNvSpPr/>
              <p:nvPr/>
            </p:nvSpPr>
            <p:spPr bwMode="auto">
              <a:xfrm>
                <a:off x="1296988" y="200025"/>
                <a:ext cx="11113" cy="3175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1"/>
                      <a:pt x="3" y="0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506"/>
              <p:cNvSpPr/>
              <p:nvPr/>
            </p:nvSpPr>
            <p:spPr bwMode="auto">
              <a:xfrm>
                <a:off x="1365250" y="-487363"/>
                <a:ext cx="33338" cy="68263"/>
              </a:xfrm>
              <a:custGeom>
                <a:avLst/>
                <a:gdLst>
                  <a:gd name="T0" fmla="*/ 0 w 9"/>
                  <a:gd name="T1" fmla="*/ 0 h 18"/>
                  <a:gd name="T2" fmla="*/ 9 w 9"/>
                  <a:gd name="T3" fmla="*/ 18 h 18"/>
                  <a:gd name="T4" fmla="*/ 8 w 9"/>
                  <a:gd name="T5" fmla="*/ 18 h 18"/>
                  <a:gd name="T6" fmla="*/ 0 w 9"/>
                  <a:gd name="T7" fmla="*/ 0 h 18"/>
                  <a:gd name="T8" fmla="*/ 0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cubicBezTo>
                      <a:pt x="3" y="6"/>
                      <a:pt x="7" y="12"/>
                      <a:pt x="9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6" y="12"/>
                      <a:pt x="3" y="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EE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507"/>
              <p:cNvSpPr/>
              <p:nvPr/>
            </p:nvSpPr>
            <p:spPr bwMode="auto">
              <a:xfrm>
                <a:off x="1406525" y="-400050"/>
                <a:ext cx="22225" cy="44450"/>
              </a:xfrm>
              <a:custGeom>
                <a:avLst/>
                <a:gdLst>
                  <a:gd name="T0" fmla="*/ 1 w 6"/>
                  <a:gd name="T1" fmla="*/ 0 h 12"/>
                  <a:gd name="T2" fmla="*/ 6 w 6"/>
                  <a:gd name="T3" fmla="*/ 12 h 12"/>
                  <a:gd name="T4" fmla="*/ 6 w 6"/>
                  <a:gd name="T5" fmla="*/ 12 h 12"/>
                  <a:gd name="T6" fmla="*/ 0 w 6"/>
                  <a:gd name="T7" fmla="*/ 0 h 12"/>
                  <a:gd name="T8" fmla="*/ 1 w 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1" y="0"/>
                    </a:moveTo>
                    <a:cubicBezTo>
                      <a:pt x="3" y="4"/>
                      <a:pt x="4" y="8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4" y="8"/>
                      <a:pt x="2" y="4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D9E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508"/>
              <p:cNvSpPr/>
              <p:nvPr/>
            </p:nvSpPr>
            <p:spPr bwMode="auto">
              <a:xfrm>
                <a:off x="1428750" y="-355600"/>
                <a:ext cx="11113" cy="19050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0 h 5"/>
                  <a:gd name="T4" fmla="*/ 2 w 3"/>
                  <a:gd name="T5" fmla="*/ 4 h 5"/>
                  <a:gd name="T6" fmla="*/ 2 w 3"/>
                  <a:gd name="T7" fmla="*/ 5 h 5"/>
                  <a:gd name="T8" fmla="*/ 0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3"/>
                      <a:pt x="2" y="4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1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DFEA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509"/>
              <p:cNvSpPr/>
              <p:nvPr/>
            </p:nvSpPr>
            <p:spPr bwMode="auto">
              <a:xfrm>
                <a:off x="1395413" y="-419100"/>
                <a:ext cx="14288" cy="19050"/>
              </a:xfrm>
              <a:custGeom>
                <a:avLst/>
                <a:gdLst>
                  <a:gd name="T0" fmla="*/ 4 w 4"/>
                  <a:gd name="T1" fmla="*/ 5 h 5"/>
                  <a:gd name="T2" fmla="*/ 3 w 4"/>
                  <a:gd name="T3" fmla="*/ 5 h 5"/>
                  <a:gd name="T4" fmla="*/ 0 w 4"/>
                  <a:gd name="T5" fmla="*/ 0 h 5"/>
                  <a:gd name="T6" fmla="*/ 1 w 4"/>
                  <a:gd name="T7" fmla="*/ 0 h 5"/>
                  <a:gd name="T8" fmla="*/ 4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" y="4"/>
                      <a:pt x="1" y="2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2"/>
                      <a:pt x="3" y="3"/>
                      <a:pt x="4" y="5"/>
                    </a:cubicBezTo>
                    <a:close/>
                  </a:path>
                </a:pathLst>
              </a:custGeom>
              <a:solidFill>
                <a:srgbClr val="DFEA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510"/>
              <p:cNvSpPr/>
              <p:nvPr/>
            </p:nvSpPr>
            <p:spPr bwMode="auto">
              <a:xfrm>
                <a:off x="1360488" y="-500063"/>
                <a:ext cx="4763" cy="12700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  <a:gd name="T4" fmla="*/ 0 w 1"/>
                  <a:gd name="T5" fmla="*/ 0 h 3"/>
                  <a:gd name="T6" fmla="*/ 1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1" y="1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rgbClr val="D8E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511"/>
              <p:cNvSpPr/>
              <p:nvPr/>
            </p:nvSpPr>
            <p:spPr bwMode="auto">
              <a:xfrm>
                <a:off x="1409700" y="-427038"/>
                <a:ext cx="11113" cy="14288"/>
              </a:xfrm>
              <a:custGeom>
                <a:avLst/>
                <a:gdLst>
                  <a:gd name="T0" fmla="*/ 0 w 3"/>
                  <a:gd name="T1" fmla="*/ 0 h 4"/>
                  <a:gd name="T2" fmla="*/ 2 w 3"/>
                  <a:gd name="T3" fmla="*/ 4 h 4"/>
                  <a:gd name="T4" fmla="*/ 0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1"/>
                      <a:pt x="3" y="2"/>
                      <a:pt x="2" y="4"/>
                    </a:cubicBezTo>
                    <a:cubicBezTo>
                      <a:pt x="2" y="3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BAD6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512"/>
              <p:cNvSpPr/>
              <p:nvPr/>
            </p:nvSpPr>
            <p:spPr bwMode="auto">
              <a:xfrm>
                <a:off x="1452563" y="-339725"/>
                <a:ext cx="6350" cy="7938"/>
              </a:xfrm>
              <a:custGeom>
                <a:avLst/>
                <a:gdLst>
                  <a:gd name="T0" fmla="*/ 1 w 2"/>
                  <a:gd name="T1" fmla="*/ 2 h 2"/>
                  <a:gd name="T2" fmla="*/ 0 w 2"/>
                  <a:gd name="T3" fmla="*/ 0 h 2"/>
                  <a:gd name="T4" fmla="*/ 1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2" y="1"/>
                      <a:pt x="2" y="1"/>
                      <a:pt x="1" y="2"/>
                    </a:cubicBezTo>
                    <a:close/>
                  </a:path>
                </a:pathLst>
              </a:custGeom>
              <a:solidFill>
                <a:srgbClr val="BAD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513"/>
              <p:cNvSpPr/>
              <p:nvPr/>
            </p:nvSpPr>
            <p:spPr bwMode="auto">
              <a:xfrm>
                <a:off x="1069975" y="290513"/>
                <a:ext cx="431800" cy="114300"/>
              </a:xfrm>
              <a:custGeom>
                <a:avLst/>
                <a:gdLst>
                  <a:gd name="T0" fmla="*/ 1 w 114"/>
                  <a:gd name="T1" fmla="*/ 22 h 30"/>
                  <a:gd name="T2" fmla="*/ 0 w 114"/>
                  <a:gd name="T3" fmla="*/ 9 h 30"/>
                  <a:gd name="T4" fmla="*/ 2 w 114"/>
                  <a:gd name="T5" fmla="*/ 8 h 30"/>
                  <a:gd name="T6" fmla="*/ 20 w 114"/>
                  <a:gd name="T7" fmla="*/ 7 h 30"/>
                  <a:gd name="T8" fmla="*/ 31 w 114"/>
                  <a:gd name="T9" fmla="*/ 6 h 30"/>
                  <a:gd name="T10" fmla="*/ 46 w 114"/>
                  <a:gd name="T11" fmla="*/ 4 h 30"/>
                  <a:gd name="T12" fmla="*/ 56 w 114"/>
                  <a:gd name="T13" fmla="*/ 4 h 30"/>
                  <a:gd name="T14" fmla="*/ 73 w 114"/>
                  <a:gd name="T15" fmla="*/ 3 h 30"/>
                  <a:gd name="T16" fmla="*/ 85 w 114"/>
                  <a:gd name="T17" fmla="*/ 2 h 30"/>
                  <a:gd name="T18" fmla="*/ 104 w 114"/>
                  <a:gd name="T19" fmla="*/ 0 h 30"/>
                  <a:gd name="T20" fmla="*/ 112 w 114"/>
                  <a:gd name="T21" fmla="*/ 0 h 30"/>
                  <a:gd name="T22" fmla="*/ 113 w 114"/>
                  <a:gd name="T23" fmla="*/ 1 h 30"/>
                  <a:gd name="T24" fmla="*/ 113 w 114"/>
                  <a:gd name="T25" fmla="*/ 4 h 30"/>
                  <a:gd name="T26" fmla="*/ 113 w 114"/>
                  <a:gd name="T27" fmla="*/ 13 h 30"/>
                  <a:gd name="T28" fmla="*/ 114 w 114"/>
                  <a:gd name="T29" fmla="*/ 21 h 30"/>
                  <a:gd name="T30" fmla="*/ 113 w 114"/>
                  <a:gd name="T31" fmla="*/ 22 h 30"/>
                  <a:gd name="T32" fmla="*/ 107 w 114"/>
                  <a:gd name="T33" fmla="*/ 22 h 30"/>
                  <a:gd name="T34" fmla="*/ 97 w 114"/>
                  <a:gd name="T35" fmla="*/ 23 h 30"/>
                  <a:gd name="T36" fmla="*/ 75 w 114"/>
                  <a:gd name="T37" fmla="*/ 24 h 30"/>
                  <a:gd name="T38" fmla="*/ 64 w 114"/>
                  <a:gd name="T39" fmla="*/ 25 h 30"/>
                  <a:gd name="T40" fmla="*/ 50 w 114"/>
                  <a:gd name="T41" fmla="*/ 26 h 30"/>
                  <a:gd name="T42" fmla="*/ 32 w 114"/>
                  <a:gd name="T43" fmla="*/ 27 h 30"/>
                  <a:gd name="T44" fmla="*/ 20 w 114"/>
                  <a:gd name="T45" fmla="*/ 28 h 30"/>
                  <a:gd name="T46" fmla="*/ 3 w 114"/>
                  <a:gd name="T47" fmla="*/ 30 h 30"/>
                  <a:gd name="T48" fmla="*/ 2 w 114"/>
                  <a:gd name="T49" fmla="*/ 28 h 30"/>
                  <a:gd name="T50" fmla="*/ 1 w 114"/>
                  <a:gd name="T51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4" h="30">
                    <a:moveTo>
                      <a:pt x="1" y="22"/>
                    </a:moveTo>
                    <a:cubicBezTo>
                      <a:pt x="1" y="18"/>
                      <a:pt x="1" y="14"/>
                      <a:pt x="0" y="9"/>
                    </a:cubicBezTo>
                    <a:cubicBezTo>
                      <a:pt x="0" y="8"/>
                      <a:pt x="1" y="8"/>
                      <a:pt x="2" y="8"/>
                    </a:cubicBezTo>
                    <a:cubicBezTo>
                      <a:pt x="8" y="8"/>
                      <a:pt x="14" y="7"/>
                      <a:pt x="20" y="7"/>
                    </a:cubicBezTo>
                    <a:cubicBezTo>
                      <a:pt x="24" y="6"/>
                      <a:pt x="28" y="6"/>
                      <a:pt x="31" y="6"/>
                    </a:cubicBezTo>
                    <a:cubicBezTo>
                      <a:pt x="36" y="5"/>
                      <a:pt x="41" y="5"/>
                      <a:pt x="46" y="4"/>
                    </a:cubicBezTo>
                    <a:cubicBezTo>
                      <a:pt x="49" y="4"/>
                      <a:pt x="53" y="4"/>
                      <a:pt x="56" y="4"/>
                    </a:cubicBezTo>
                    <a:cubicBezTo>
                      <a:pt x="62" y="4"/>
                      <a:pt x="67" y="3"/>
                      <a:pt x="73" y="3"/>
                    </a:cubicBezTo>
                    <a:cubicBezTo>
                      <a:pt x="77" y="3"/>
                      <a:pt x="81" y="2"/>
                      <a:pt x="85" y="2"/>
                    </a:cubicBezTo>
                    <a:cubicBezTo>
                      <a:pt x="91" y="1"/>
                      <a:pt x="98" y="1"/>
                      <a:pt x="104" y="0"/>
                    </a:cubicBezTo>
                    <a:cubicBezTo>
                      <a:pt x="107" y="0"/>
                      <a:pt x="109" y="1"/>
                      <a:pt x="112" y="0"/>
                    </a:cubicBezTo>
                    <a:cubicBezTo>
                      <a:pt x="112" y="0"/>
                      <a:pt x="113" y="0"/>
                      <a:pt x="113" y="1"/>
                    </a:cubicBezTo>
                    <a:cubicBezTo>
                      <a:pt x="112" y="2"/>
                      <a:pt x="113" y="3"/>
                      <a:pt x="113" y="4"/>
                    </a:cubicBezTo>
                    <a:cubicBezTo>
                      <a:pt x="113" y="7"/>
                      <a:pt x="114" y="10"/>
                      <a:pt x="113" y="13"/>
                    </a:cubicBezTo>
                    <a:cubicBezTo>
                      <a:pt x="113" y="16"/>
                      <a:pt x="114" y="18"/>
                      <a:pt x="114" y="21"/>
                    </a:cubicBezTo>
                    <a:cubicBezTo>
                      <a:pt x="114" y="21"/>
                      <a:pt x="114" y="22"/>
                      <a:pt x="113" y="22"/>
                    </a:cubicBezTo>
                    <a:cubicBezTo>
                      <a:pt x="111" y="21"/>
                      <a:pt x="109" y="22"/>
                      <a:pt x="107" y="22"/>
                    </a:cubicBezTo>
                    <a:cubicBezTo>
                      <a:pt x="104" y="23"/>
                      <a:pt x="100" y="22"/>
                      <a:pt x="97" y="23"/>
                    </a:cubicBezTo>
                    <a:cubicBezTo>
                      <a:pt x="89" y="23"/>
                      <a:pt x="82" y="24"/>
                      <a:pt x="75" y="24"/>
                    </a:cubicBezTo>
                    <a:cubicBezTo>
                      <a:pt x="71" y="24"/>
                      <a:pt x="68" y="25"/>
                      <a:pt x="64" y="25"/>
                    </a:cubicBezTo>
                    <a:cubicBezTo>
                      <a:pt x="59" y="25"/>
                      <a:pt x="55" y="26"/>
                      <a:pt x="50" y="26"/>
                    </a:cubicBezTo>
                    <a:cubicBezTo>
                      <a:pt x="44" y="26"/>
                      <a:pt x="38" y="27"/>
                      <a:pt x="32" y="27"/>
                    </a:cubicBezTo>
                    <a:cubicBezTo>
                      <a:pt x="28" y="28"/>
                      <a:pt x="24" y="28"/>
                      <a:pt x="20" y="28"/>
                    </a:cubicBezTo>
                    <a:cubicBezTo>
                      <a:pt x="14" y="29"/>
                      <a:pt x="9" y="29"/>
                      <a:pt x="3" y="30"/>
                    </a:cubicBezTo>
                    <a:cubicBezTo>
                      <a:pt x="2" y="30"/>
                      <a:pt x="2" y="29"/>
                      <a:pt x="2" y="28"/>
                    </a:cubicBezTo>
                    <a:cubicBezTo>
                      <a:pt x="2" y="26"/>
                      <a:pt x="1" y="24"/>
                      <a:pt x="1" y="22"/>
                    </a:cubicBezTo>
                    <a:close/>
                  </a:path>
                </a:pathLst>
              </a:custGeom>
              <a:solidFill>
                <a:srgbClr val="9FCB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514"/>
              <p:cNvSpPr/>
              <p:nvPr/>
            </p:nvSpPr>
            <p:spPr bwMode="auto">
              <a:xfrm>
                <a:off x="1504950" y="279400"/>
                <a:ext cx="131763" cy="95250"/>
              </a:xfrm>
              <a:custGeom>
                <a:avLst/>
                <a:gdLst>
                  <a:gd name="T0" fmla="*/ 5 w 35"/>
                  <a:gd name="T1" fmla="*/ 2 h 25"/>
                  <a:gd name="T2" fmla="*/ 26 w 35"/>
                  <a:gd name="T3" fmla="*/ 1 h 25"/>
                  <a:gd name="T4" fmla="*/ 30 w 35"/>
                  <a:gd name="T5" fmla="*/ 1 h 25"/>
                  <a:gd name="T6" fmla="*/ 32 w 35"/>
                  <a:gd name="T7" fmla="*/ 2 h 25"/>
                  <a:gd name="T8" fmla="*/ 35 w 35"/>
                  <a:gd name="T9" fmla="*/ 16 h 25"/>
                  <a:gd name="T10" fmla="*/ 34 w 35"/>
                  <a:gd name="T11" fmla="*/ 18 h 25"/>
                  <a:gd name="T12" fmla="*/ 29 w 35"/>
                  <a:gd name="T13" fmla="*/ 23 h 25"/>
                  <a:gd name="T14" fmla="*/ 23 w 35"/>
                  <a:gd name="T15" fmla="*/ 23 h 25"/>
                  <a:gd name="T16" fmla="*/ 20 w 35"/>
                  <a:gd name="T17" fmla="*/ 23 h 25"/>
                  <a:gd name="T18" fmla="*/ 11 w 35"/>
                  <a:gd name="T19" fmla="*/ 24 h 25"/>
                  <a:gd name="T20" fmla="*/ 3 w 35"/>
                  <a:gd name="T21" fmla="*/ 24 h 25"/>
                  <a:gd name="T22" fmla="*/ 2 w 35"/>
                  <a:gd name="T23" fmla="*/ 24 h 25"/>
                  <a:gd name="T24" fmla="*/ 1 w 35"/>
                  <a:gd name="T25" fmla="*/ 20 h 25"/>
                  <a:gd name="T26" fmla="*/ 1 w 35"/>
                  <a:gd name="T27" fmla="*/ 9 h 25"/>
                  <a:gd name="T28" fmla="*/ 0 w 35"/>
                  <a:gd name="T29" fmla="*/ 5 h 25"/>
                  <a:gd name="T30" fmla="*/ 3 w 35"/>
                  <a:gd name="T31" fmla="*/ 2 h 25"/>
                  <a:gd name="T32" fmla="*/ 5 w 35"/>
                  <a:gd name="T3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25">
                    <a:moveTo>
                      <a:pt x="5" y="2"/>
                    </a:moveTo>
                    <a:cubicBezTo>
                      <a:pt x="12" y="2"/>
                      <a:pt x="19" y="1"/>
                      <a:pt x="26" y="1"/>
                    </a:cubicBezTo>
                    <a:cubicBezTo>
                      <a:pt x="27" y="1"/>
                      <a:pt x="29" y="1"/>
                      <a:pt x="30" y="1"/>
                    </a:cubicBezTo>
                    <a:cubicBezTo>
                      <a:pt x="31" y="0"/>
                      <a:pt x="32" y="1"/>
                      <a:pt x="32" y="2"/>
                    </a:cubicBezTo>
                    <a:cubicBezTo>
                      <a:pt x="35" y="6"/>
                      <a:pt x="35" y="11"/>
                      <a:pt x="35" y="16"/>
                    </a:cubicBezTo>
                    <a:cubicBezTo>
                      <a:pt x="35" y="16"/>
                      <a:pt x="34" y="17"/>
                      <a:pt x="34" y="18"/>
                    </a:cubicBezTo>
                    <a:cubicBezTo>
                      <a:pt x="34" y="21"/>
                      <a:pt x="32" y="23"/>
                      <a:pt x="29" y="23"/>
                    </a:cubicBezTo>
                    <a:cubicBezTo>
                      <a:pt x="27" y="22"/>
                      <a:pt x="25" y="23"/>
                      <a:pt x="23" y="23"/>
                    </a:cubicBezTo>
                    <a:cubicBezTo>
                      <a:pt x="22" y="22"/>
                      <a:pt x="21" y="23"/>
                      <a:pt x="20" y="23"/>
                    </a:cubicBezTo>
                    <a:cubicBezTo>
                      <a:pt x="17" y="23"/>
                      <a:pt x="14" y="24"/>
                      <a:pt x="11" y="24"/>
                    </a:cubicBezTo>
                    <a:cubicBezTo>
                      <a:pt x="9" y="24"/>
                      <a:pt x="6" y="24"/>
                      <a:pt x="3" y="24"/>
                    </a:cubicBezTo>
                    <a:cubicBezTo>
                      <a:pt x="2" y="24"/>
                      <a:pt x="1" y="25"/>
                      <a:pt x="2" y="24"/>
                    </a:cubicBezTo>
                    <a:cubicBezTo>
                      <a:pt x="2" y="22"/>
                      <a:pt x="1" y="21"/>
                      <a:pt x="1" y="20"/>
                    </a:cubicBezTo>
                    <a:cubicBezTo>
                      <a:pt x="1" y="16"/>
                      <a:pt x="0" y="13"/>
                      <a:pt x="1" y="9"/>
                    </a:cubicBezTo>
                    <a:cubicBezTo>
                      <a:pt x="1" y="8"/>
                      <a:pt x="0" y="6"/>
                      <a:pt x="0" y="5"/>
                    </a:cubicBezTo>
                    <a:cubicBezTo>
                      <a:pt x="0" y="3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9FCB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515"/>
              <p:cNvSpPr/>
              <p:nvPr/>
            </p:nvSpPr>
            <p:spPr bwMode="auto">
              <a:xfrm>
                <a:off x="968375" y="320675"/>
                <a:ext cx="101600" cy="92075"/>
              </a:xfrm>
              <a:custGeom>
                <a:avLst/>
                <a:gdLst>
                  <a:gd name="T0" fmla="*/ 25 w 27"/>
                  <a:gd name="T1" fmla="*/ 6 h 24"/>
                  <a:gd name="T2" fmla="*/ 26 w 27"/>
                  <a:gd name="T3" fmla="*/ 21 h 24"/>
                  <a:gd name="T4" fmla="*/ 25 w 27"/>
                  <a:gd name="T5" fmla="*/ 22 h 24"/>
                  <a:gd name="T6" fmla="*/ 7 w 27"/>
                  <a:gd name="T7" fmla="*/ 23 h 24"/>
                  <a:gd name="T8" fmla="*/ 3 w 27"/>
                  <a:gd name="T9" fmla="*/ 21 h 24"/>
                  <a:gd name="T10" fmla="*/ 1 w 27"/>
                  <a:gd name="T11" fmla="*/ 11 h 24"/>
                  <a:gd name="T12" fmla="*/ 2 w 27"/>
                  <a:gd name="T13" fmla="*/ 4 h 24"/>
                  <a:gd name="T14" fmla="*/ 7 w 27"/>
                  <a:gd name="T15" fmla="*/ 1 h 24"/>
                  <a:gd name="T16" fmla="*/ 24 w 27"/>
                  <a:gd name="T17" fmla="*/ 0 h 24"/>
                  <a:gd name="T18" fmla="*/ 25 w 27"/>
                  <a:gd name="T19" fmla="*/ 1 h 24"/>
                  <a:gd name="T20" fmla="*/ 25 w 27"/>
                  <a:gd name="T21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4">
                    <a:moveTo>
                      <a:pt x="25" y="6"/>
                    </a:moveTo>
                    <a:cubicBezTo>
                      <a:pt x="25" y="11"/>
                      <a:pt x="26" y="16"/>
                      <a:pt x="26" y="21"/>
                    </a:cubicBezTo>
                    <a:cubicBezTo>
                      <a:pt x="26" y="21"/>
                      <a:pt x="27" y="22"/>
                      <a:pt x="25" y="22"/>
                    </a:cubicBezTo>
                    <a:cubicBezTo>
                      <a:pt x="19" y="22"/>
                      <a:pt x="13" y="23"/>
                      <a:pt x="7" y="23"/>
                    </a:cubicBezTo>
                    <a:cubicBezTo>
                      <a:pt x="5" y="24"/>
                      <a:pt x="3" y="22"/>
                      <a:pt x="3" y="21"/>
                    </a:cubicBezTo>
                    <a:cubicBezTo>
                      <a:pt x="1" y="18"/>
                      <a:pt x="0" y="15"/>
                      <a:pt x="1" y="11"/>
                    </a:cubicBezTo>
                    <a:cubicBezTo>
                      <a:pt x="1" y="9"/>
                      <a:pt x="1" y="6"/>
                      <a:pt x="2" y="4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13" y="1"/>
                      <a:pt x="18" y="1"/>
                      <a:pt x="24" y="0"/>
                    </a:cubicBezTo>
                    <a:cubicBezTo>
                      <a:pt x="25" y="0"/>
                      <a:pt x="25" y="0"/>
                      <a:pt x="25" y="1"/>
                    </a:cubicBezTo>
                    <a:cubicBezTo>
                      <a:pt x="25" y="2"/>
                      <a:pt x="25" y="4"/>
                      <a:pt x="25" y="6"/>
                    </a:cubicBezTo>
                    <a:close/>
                  </a:path>
                </a:pathLst>
              </a:custGeom>
              <a:solidFill>
                <a:srgbClr val="9FCB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" name="圆角矩形 2"/>
            <p:cNvSpPr/>
            <p:nvPr userDrawn="1"/>
          </p:nvSpPr>
          <p:spPr>
            <a:xfrm>
              <a:off x="0" y="10427"/>
              <a:ext cx="19200" cy="373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rgbClr val="9EE256">
                    <a:alpha val="51000"/>
                    <a:lumMod val="91000"/>
                  </a:srgbClr>
                </a:gs>
                <a:gs pos="88000">
                  <a:srgbClr val="52762D">
                    <a:alpha val="3900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solidFill>
                  <a:prstClr val="white"/>
                </a:solidFill>
              </a:endParaRPr>
            </a:p>
          </p:txBody>
        </p:sp>
        <p:grpSp>
          <p:nvGrpSpPr>
            <p:cNvPr id="1079" name="组合 3"/>
            <p:cNvGrpSpPr/>
            <p:nvPr userDrawn="1"/>
          </p:nvGrpSpPr>
          <p:grpSpPr>
            <a:xfrm>
              <a:off x="9" y="9524"/>
              <a:ext cx="2203" cy="1087"/>
              <a:chOff x="4959350" y="5019675"/>
              <a:chExt cx="1865313" cy="919163"/>
            </a:xfrm>
          </p:grpSpPr>
          <p:sp>
            <p:nvSpPr>
              <p:cNvPr id="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4959350" y="5019675"/>
                <a:ext cx="1862138" cy="914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Freeform 19"/>
              <p:cNvSpPr/>
              <p:nvPr/>
            </p:nvSpPr>
            <p:spPr bwMode="auto">
              <a:xfrm>
                <a:off x="4962525" y="5027613"/>
                <a:ext cx="276225" cy="460375"/>
              </a:xfrm>
              <a:custGeom>
                <a:avLst/>
                <a:gdLst>
                  <a:gd name="T0" fmla="*/ 52 w 73"/>
                  <a:gd name="T1" fmla="*/ 118 h 121"/>
                  <a:gd name="T2" fmla="*/ 44 w 73"/>
                  <a:gd name="T3" fmla="*/ 119 h 121"/>
                  <a:gd name="T4" fmla="*/ 44 w 73"/>
                  <a:gd name="T5" fmla="*/ 109 h 121"/>
                  <a:gd name="T6" fmla="*/ 45 w 73"/>
                  <a:gd name="T7" fmla="*/ 86 h 121"/>
                  <a:gd name="T8" fmla="*/ 46 w 73"/>
                  <a:gd name="T9" fmla="*/ 70 h 121"/>
                  <a:gd name="T10" fmla="*/ 47 w 73"/>
                  <a:gd name="T11" fmla="*/ 66 h 121"/>
                  <a:gd name="T12" fmla="*/ 47 w 73"/>
                  <a:gd name="T13" fmla="*/ 64 h 121"/>
                  <a:gd name="T14" fmla="*/ 45 w 73"/>
                  <a:gd name="T15" fmla="*/ 65 h 121"/>
                  <a:gd name="T16" fmla="*/ 42 w 73"/>
                  <a:gd name="T17" fmla="*/ 70 h 121"/>
                  <a:gd name="T18" fmla="*/ 41 w 73"/>
                  <a:gd name="T19" fmla="*/ 70 h 121"/>
                  <a:gd name="T20" fmla="*/ 40 w 73"/>
                  <a:gd name="T21" fmla="*/ 67 h 121"/>
                  <a:gd name="T22" fmla="*/ 35 w 73"/>
                  <a:gd name="T23" fmla="*/ 60 h 121"/>
                  <a:gd name="T24" fmla="*/ 33 w 73"/>
                  <a:gd name="T25" fmla="*/ 59 h 121"/>
                  <a:gd name="T26" fmla="*/ 33 w 73"/>
                  <a:gd name="T27" fmla="*/ 61 h 121"/>
                  <a:gd name="T28" fmla="*/ 34 w 73"/>
                  <a:gd name="T29" fmla="*/ 70 h 121"/>
                  <a:gd name="T30" fmla="*/ 36 w 73"/>
                  <a:gd name="T31" fmla="*/ 104 h 121"/>
                  <a:gd name="T32" fmla="*/ 36 w 73"/>
                  <a:gd name="T33" fmla="*/ 118 h 121"/>
                  <a:gd name="T34" fmla="*/ 36 w 73"/>
                  <a:gd name="T35" fmla="*/ 119 h 121"/>
                  <a:gd name="T36" fmla="*/ 12 w 73"/>
                  <a:gd name="T37" fmla="*/ 111 h 121"/>
                  <a:gd name="T38" fmla="*/ 2 w 73"/>
                  <a:gd name="T39" fmla="*/ 91 h 121"/>
                  <a:gd name="T40" fmla="*/ 0 w 73"/>
                  <a:gd name="T41" fmla="*/ 81 h 121"/>
                  <a:gd name="T42" fmla="*/ 0 w 73"/>
                  <a:gd name="T43" fmla="*/ 77 h 121"/>
                  <a:gd name="T44" fmla="*/ 0 w 73"/>
                  <a:gd name="T45" fmla="*/ 70 h 121"/>
                  <a:gd name="T46" fmla="*/ 0 w 73"/>
                  <a:gd name="T47" fmla="*/ 66 h 121"/>
                  <a:gd name="T48" fmla="*/ 1 w 73"/>
                  <a:gd name="T49" fmla="*/ 60 h 121"/>
                  <a:gd name="T50" fmla="*/ 4 w 73"/>
                  <a:gd name="T51" fmla="*/ 51 h 121"/>
                  <a:gd name="T52" fmla="*/ 6 w 73"/>
                  <a:gd name="T53" fmla="*/ 42 h 121"/>
                  <a:gd name="T54" fmla="*/ 17 w 73"/>
                  <a:gd name="T55" fmla="*/ 9 h 121"/>
                  <a:gd name="T56" fmla="*/ 35 w 73"/>
                  <a:gd name="T57" fmla="*/ 0 h 121"/>
                  <a:gd name="T58" fmla="*/ 40 w 73"/>
                  <a:gd name="T59" fmla="*/ 0 h 121"/>
                  <a:gd name="T60" fmla="*/ 52 w 73"/>
                  <a:gd name="T61" fmla="*/ 6 h 121"/>
                  <a:gd name="T62" fmla="*/ 65 w 73"/>
                  <a:gd name="T63" fmla="*/ 23 h 121"/>
                  <a:gd name="T64" fmla="*/ 70 w 73"/>
                  <a:gd name="T65" fmla="*/ 41 h 121"/>
                  <a:gd name="T66" fmla="*/ 72 w 73"/>
                  <a:gd name="T67" fmla="*/ 53 h 121"/>
                  <a:gd name="T68" fmla="*/ 73 w 73"/>
                  <a:gd name="T69" fmla="*/ 55 h 121"/>
                  <a:gd name="T70" fmla="*/ 68 w 73"/>
                  <a:gd name="T71" fmla="*/ 58 h 121"/>
                  <a:gd name="T72" fmla="*/ 57 w 73"/>
                  <a:gd name="T73" fmla="*/ 75 h 121"/>
                  <a:gd name="T74" fmla="*/ 56 w 73"/>
                  <a:gd name="T75" fmla="*/ 86 h 121"/>
                  <a:gd name="T76" fmla="*/ 55 w 73"/>
                  <a:gd name="T77" fmla="*/ 89 h 121"/>
                  <a:gd name="T78" fmla="*/ 54 w 73"/>
                  <a:gd name="T79" fmla="*/ 95 h 121"/>
                  <a:gd name="T80" fmla="*/ 53 w 73"/>
                  <a:gd name="T81" fmla="*/ 109 h 121"/>
                  <a:gd name="T82" fmla="*/ 53 w 73"/>
                  <a:gd name="T83" fmla="*/ 115 h 121"/>
                  <a:gd name="T84" fmla="*/ 52 w 73"/>
                  <a:gd name="T85" fmla="*/ 11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" h="120">
                    <a:moveTo>
                      <a:pt x="52" y="118"/>
                    </a:moveTo>
                    <a:cubicBezTo>
                      <a:pt x="49" y="119"/>
                      <a:pt x="47" y="120"/>
                      <a:pt x="44" y="119"/>
                    </a:cubicBezTo>
                    <a:cubicBezTo>
                      <a:pt x="44" y="116"/>
                      <a:pt x="44" y="113"/>
                      <a:pt x="44" y="109"/>
                    </a:cubicBezTo>
                    <a:cubicBezTo>
                      <a:pt x="45" y="101"/>
                      <a:pt x="44" y="93"/>
                      <a:pt x="45" y="86"/>
                    </a:cubicBezTo>
                    <a:cubicBezTo>
                      <a:pt x="45" y="80"/>
                      <a:pt x="45" y="75"/>
                      <a:pt x="46" y="70"/>
                    </a:cubicBezTo>
                    <a:cubicBezTo>
                      <a:pt x="47" y="68"/>
                      <a:pt x="48" y="67"/>
                      <a:pt x="47" y="66"/>
                    </a:cubicBezTo>
                    <a:cubicBezTo>
                      <a:pt x="47" y="65"/>
                      <a:pt x="47" y="64"/>
                      <a:pt x="47" y="64"/>
                    </a:cubicBezTo>
                    <a:cubicBezTo>
                      <a:pt x="46" y="64"/>
                      <a:pt x="45" y="64"/>
                      <a:pt x="45" y="65"/>
                    </a:cubicBezTo>
                    <a:cubicBezTo>
                      <a:pt x="43" y="66"/>
                      <a:pt x="43" y="68"/>
                      <a:pt x="42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0" y="69"/>
                      <a:pt x="40" y="68"/>
                      <a:pt x="40" y="67"/>
                    </a:cubicBezTo>
                    <a:cubicBezTo>
                      <a:pt x="39" y="64"/>
                      <a:pt x="37" y="62"/>
                      <a:pt x="35" y="60"/>
                    </a:cubicBezTo>
                    <a:cubicBezTo>
                      <a:pt x="34" y="59"/>
                      <a:pt x="33" y="59"/>
                      <a:pt x="33" y="59"/>
                    </a:cubicBezTo>
                    <a:cubicBezTo>
                      <a:pt x="32" y="60"/>
                      <a:pt x="32" y="61"/>
                      <a:pt x="33" y="61"/>
                    </a:cubicBezTo>
                    <a:cubicBezTo>
                      <a:pt x="34" y="64"/>
                      <a:pt x="34" y="67"/>
                      <a:pt x="34" y="70"/>
                    </a:cubicBezTo>
                    <a:cubicBezTo>
                      <a:pt x="36" y="82"/>
                      <a:pt x="36" y="93"/>
                      <a:pt x="36" y="104"/>
                    </a:cubicBezTo>
                    <a:cubicBezTo>
                      <a:pt x="36" y="109"/>
                      <a:pt x="36" y="113"/>
                      <a:pt x="36" y="118"/>
                    </a:cubicBezTo>
                    <a:cubicBezTo>
                      <a:pt x="36" y="118"/>
                      <a:pt x="37" y="119"/>
                      <a:pt x="36" y="119"/>
                    </a:cubicBezTo>
                    <a:cubicBezTo>
                      <a:pt x="26" y="121"/>
                      <a:pt x="19" y="116"/>
                      <a:pt x="12" y="111"/>
                    </a:cubicBezTo>
                    <a:cubicBezTo>
                      <a:pt x="5" y="106"/>
                      <a:pt x="4" y="98"/>
                      <a:pt x="2" y="91"/>
                    </a:cubicBezTo>
                    <a:cubicBezTo>
                      <a:pt x="1" y="88"/>
                      <a:pt x="2" y="84"/>
                      <a:pt x="0" y="81"/>
                    </a:cubicBezTo>
                    <a:cubicBezTo>
                      <a:pt x="0" y="80"/>
                      <a:pt x="0" y="78"/>
                      <a:pt x="0" y="77"/>
                    </a:cubicBezTo>
                    <a:cubicBezTo>
                      <a:pt x="1" y="75"/>
                      <a:pt x="1" y="72"/>
                      <a:pt x="0" y="70"/>
                    </a:cubicBezTo>
                    <a:cubicBezTo>
                      <a:pt x="0" y="69"/>
                      <a:pt x="0" y="67"/>
                      <a:pt x="0" y="66"/>
                    </a:cubicBezTo>
                    <a:cubicBezTo>
                      <a:pt x="2" y="65"/>
                      <a:pt x="1" y="62"/>
                      <a:pt x="1" y="60"/>
                    </a:cubicBezTo>
                    <a:cubicBezTo>
                      <a:pt x="2" y="57"/>
                      <a:pt x="2" y="53"/>
                      <a:pt x="4" y="51"/>
                    </a:cubicBezTo>
                    <a:cubicBezTo>
                      <a:pt x="6" y="48"/>
                      <a:pt x="6" y="45"/>
                      <a:pt x="6" y="42"/>
                    </a:cubicBezTo>
                    <a:cubicBezTo>
                      <a:pt x="5" y="29"/>
                      <a:pt x="10" y="19"/>
                      <a:pt x="17" y="9"/>
                    </a:cubicBezTo>
                    <a:cubicBezTo>
                      <a:pt x="21" y="4"/>
                      <a:pt x="28" y="1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4" y="1"/>
                      <a:pt x="49" y="2"/>
                      <a:pt x="52" y="6"/>
                    </a:cubicBezTo>
                    <a:cubicBezTo>
                      <a:pt x="57" y="11"/>
                      <a:pt x="62" y="17"/>
                      <a:pt x="65" y="23"/>
                    </a:cubicBezTo>
                    <a:cubicBezTo>
                      <a:pt x="68" y="29"/>
                      <a:pt x="69" y="35"/>
                      <a:pt x="70" y="41"/>
                    </a:cubicBezTo>
                    <a:cubicBezTo>
                      <a:pt x="71" y="45"/>
                      <a:pt x="72" y="49"/>
                      <a:pt x="72" y="53"/>
                    </a:cubicBezTo>
                    <a:cubicBezTo>
                      <a:pt x="72" y="54"/>
                      <a:pt x="73" y="54"/>
                      <a:pt x="73" y="55"/>
                    </a:cubicBezTo>
                    <a:cubicBezTo>
                      <a:pt x="71" y="57"/>
                      <a:pt x="69" y="57"/>
                      <a:pt x="68" y="58"/>
                    </a:cubicBezTo>
                    <a:cubicBezTo>
                      <a:pt x="62" y="62"/>
                      <a:pt x="60" y="69"/>
                      <a:pt x="57" y="75"/>
                    </a:cubicBezTo>
                    <a:cubicBezTo>
                      <a:pt x="56" y="79"/>
                      <a:pt x="56" y="82"/>
                      <a:pt x="56" y="86"/>
                    </a:cubicBezTo>
                    <a:cubicBezTo>
                      <a:pt x="56" y="87"/>
                      <a:pt x="56" y="88"/>
                      <a:pt x="55" y="89"/>
                    </a:cubicBezTo>
                    <a:cubicBezTo>
                      <a:pt x="54" y="91"/>
                      <a:pt x="54" y="93"/>
                      <a:pt x="54" y="95"/>
                    </a:cubicBezTo>
                    <a:cubicBezTo>
                      <a:pt x="53" y="100"/>
                      <a:pt x="52" y="105"/>
                      <a:pt x="53" y="109"/>
                    </a:cubicBezTo>
                    <a:cubicBezTo>
                      <a:pt x="53" y="111"/>
                      <a:pt x="53" y="113"/>
                      <a:pt x="53" y="115"/>
                    </a:cubicBezTo>
                    <a:cubicBezTo>
                      <a:pt x="54" y="117"/>
                      <a:pt x="53" y="118"/>
                      <a:pt x="52" y="118"/>
                    </a:cubicBezTo>
                    <a:close/>
                  </a:path>
                </a:pathLst>
              </a:custGeom>
              <a:solidFill>
                <a:srgbClr val="97C7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21"/>
              <p:cNvSpPr/>
              <p:nvPr/>
            </p:nvSpPr>
            <p:spPr bwMode="auto">
              <a:xfrm>
                <a:off x="6783388" y="5538788"/>
                <a:ext cx="41275" cy="22225"/>
              </a:xfrm>
              <a:custGeom>
                <a:avLst/>
                <a:gdLst>
                  <a:gd name="T0" fmla="*/ 11 w 11"/>
                  <a:gd name="T1" fmla="*/ 4 h 6"/>
                  <a:gd name="T2" fmla="*/ 2 w 11"/>
                  <a:gd name="T3" fmla="*/ 6 h 6"/>
                  <a:gd name="T4" fmla="*/ 0 w 11"/>
                  <a:gd name="T5" fmla="*/ 3 h 6"/>
                  <a:gd name="T6" fmla="*/ 1 w 11"/>
                  <a:gd name="T7" fmla="*/ 2 h 6"/>
                  <a:gd name="T8" fmla="*/ 4 w 11"/>
                  <a:gd name="T9" fmla="*/ 2 h 6"/>
                  <a:gd name="T10" fmla="*/ 6 w 11"/>
                  <a:gd name="T11" fmla="*/ 2 h 6"/>
                  <a:gd name="T12" fmla="*/ 11 w 11"/>
                  <a:gd name="T13" fmla="*/ 3 h 6"/>
                  <a:gd name="T14" fmla="*/ 11 w 11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cubicBezTo>
                      <a:pt x="9" y="6"/>
                      <a:pt x="5" y="6"/>
                      <a:pt x="2" y="6"/>
                    </a:cubicBezTo>
                    <a:cubicBezTo>
                      <a:pt x="1" y="6"/>
                      <a:pt x="1" y="4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2" y="1"/>
                      <a:pt x="3" y="1"/>
                      <a:pt x="4" y="2"/>
                    </a:cubicBezTo>
                    <a:cubicBezTo>
                      <a:pt x="5" y="3"/>
                      <a:pt x="5" y="3"/>
                      <a:pt x="6" y="2"/>
                    </a:cubicBezTo>
                    <a:cubicBezTo>
                      <a:pt x="8" y="0"/>
                      <a:pt x="9" y="1"/>
                      <a:pt x="11" y="3"/>
                    </a:cubicBezTo>
                    <a:cubicBezTo>
                      <a:pt x="11" y="3"/>
                      <a:pt x="11" y="3"/>
                      <a:pt x="11" y="4"/>
                    </a:cubicBezTo>
                    <a:close/>
                  </a:path>
                </a:pathLst>
              </a:custGeom>
              <a:solidFill>
                <a:srgbClr val="A1C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22"/>
              <p:cNvSpPr/>
              <p:nvPr/>
            </p:nvSpPr>
            <p:spPr bwMode="auto">
              <a:xfrm>
                <a:off x="4962525" y="5294313"/>
                <a:ext cx="4763" cy="26988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7 h 7"/>
                  <a:gd name="T4" fmla="*/ 0 w 1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1" y="2"/>
                      <a:pt x="1" y="5"/>
                      <a:pt x="0" y="7"/>
                    </a:cubicBezTo>
                    <a:cubicBezTo>
                      <a:pt x="0" y="5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C6D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23"/>
              <p:cNvSpPr/>
              <p:nvPr/>
            </p:nvSpPr>
            <p:spPr bwMode="auto">
              <a:xfrm>
                <a:off x="5091113" y="5024438"/>
                <a:ext cx="23813" cy="3175"/>
              </a:xfrm>
              <a:custGeom>
                <a:avLst/>
                <a:gdLst>
                  <a:gd name="T0" fmla="*/ 0 w 6"/>
                  <a:gd name="T1" fmla="*/ 1 h 1"/>
                  <a:gd name="T2" fmla="*/ 0 w 6"/>
                  <a:gd name="T3" fmla="*/ 0 h 1"/>
                  <a:gd name="T4" fmla="*/ 6 w 6"/>
                  <a:gd name="T5" fmla="*/ 0 h 1"/>
                  <a:gd name="T6" fmla="*/ 6 w 6"/>
                  <a:gd name="T7" fmla="*/ 1 h 1"/>
                  <a:gd name="T8" fmla="*/ 0 w 6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2" y="0"/>
                      <a:pt x="4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F0F6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24"/>
              <p:cNvSpPr/>
              <p:nvPr/>
            </p:nvSpPr>
            <p:spPr bwMode="auto">
              <a:xfrm>
                <a:off x="5894388" y="5233988"/>
                <a:ext cx="908050" cy="204788"/>
              </a:xfrm>
              <a:custGeom>
                <a:avLst/>
                <a:gdLst>
                  <a:gd name="T0" fmla="*/ 145 w 240"/>
                  <a:gd name="T1" fmla="*/ 8 h 54"/>
                  <a:gd name="T2" fmla="*/ 150 w 240"/>
                  <a:gd name="T3" fmla="*/ 12 h 54"/>
                  <a:gd name="T4" fmla="*/ 151 w 240"/>
                  <a:gd name="T5" fmla="*/ 19 h 54"/>
                  <a:gd name="T6" fmla="*/ 150 w 240"/>
                  <a:gd name="T7" fmla="*/ 23 h 54"/>
                  <a:gd name="T8" fmla="*/ 152 w 240"/>
                  <a:gd name="T9" fmla="*/ 24 h 54"/>
                  <a:gd name="T10" fmla="*/ 161 w 240"/>
                  <a:gd name="T11" fmla="*/ 25 h 54"/>
                  <a:gd name="T12" fmla="*/ 167 w 240"/>
                  <a:gd name="T13" fmla="*/ 26 h 54"/>
                  <a:gd name="T14" fmla="*/ 176 w 240"/>
                  <a:gd name="T15" fmla="*/ 26 h 54"/>
                  <a:gd name="T16" fmla="*/ 197 w 240"/>
                  <a:gd name="T17" fmla="*/ 28 h 54"/>
                  <a:gd name="T18" fmla="*/ 213 w 240"/>
                  <a:gd name="T19" fmla="*/ 30 h 54"/>
                  <a:gd name="T20" fmla="*/ 225 w 240"/>
                  <a:gd name="T21" fmla="*/ 33 h 54"/>
                  <a:gd name="T22" fmla="*/ 233 w 240"/>
                  <a:gd name="T23" fmla="*/ 35 h 54"/>
                  <a:gd name="T24" fmla="*/ 238 w 240"/>
                  <a:gd name="T25" fmla="*/ 39 h 54"/>
                  <a:gd name="T26" fmla="*/ 235 w 240"/>
                  <a:gd name="T27" fmla="*/ 47 h 54"/>
                  <a:gd name="T28" fmla="*/ 227 w 240"/>
                  <a:gd name="T29" fmla="*/ 49 h 54"/>
                  <a:gd name="T30" fmla="*/ 215 w 240"/>
                  <a:gd name="T31" fmla="*/ 52 h 54"/>
                  <a:gd name="T32" fmla="*/ 206 w 240"/>
                  <a:gd name="T33" fmla="*/ 53 h 54"/>
                  <a:gd name="T34" fmla="*/ 187 w 240"/>
                  <a:gd name="T35" fmla="*/ 53 h 54"/>
                  <a:gd name="T36" fmla="*/ 179 w 240"/>
                  <a:gd name="T37" fmla="*/ 54 h 54"/>
                  <a:gd name="T38" fmla="*/ 158 w 240"/>
                  <a:gd name="T39" fmla="*/ 52 h 54"/>
                  <a:gd name="T40" fmla="*/ 145 w 240"/>
                  <a:gd name="T41" fmla="*/ 52 h 54"/>
                  <a:gd name="T42" fmla="*/ 125 w 240"/>
                  <a:gd name="T43" fmla="*/ 51 h 54"/>
                  <a:gd name="T44" fmla="*/ 107 w 240"/>
                  <a:gd name="T45" fmla="*/ 50 h 54"/>
                  <a:gd name="T46" fmla="*/ 91 w 240"/>
                  <a:gd name="T47" fmla="*/ 49 h 54"/>
                  <a:gd name="T48" fmla="*/ 71 w 240"/>
                  <a:gd name="T49" fmla="*/ 47 h 54"/>
                  <a:gd name="T50" fmla="*/ 52 w 240"/>
                  <a:gd name="T51" fmla="*/ 44 h 54"/>
                  <a:gd name="T52" fmla="*/ 35 w 240"/>
                  <a:gd name="T53" fmla="*/ 43 h 54"/>
                  <a:gd name="T54" fmla="*/ 14 w 240"/>
                  <a:gd name="T55" fmla="*/ 37 h 54"/>
                  <a:gd name="T56" fmla="*/ 4 w 240"/>
                  <a:gd name="T57" fmla="*/ 31 h 54"/>
                  <a:gd name="T58" fmla="*/ 1 w 240"/>
                  <a:gd name="T59" fmla="*/ 25 h 54"/>
                  <a:gd name="T60" fmla="*/ 6 w 240"/>
                  <a:gd name="T61" fmla="*/ 17 h 54"/>
                  <a:gd name="T62" fmla="*/ 20 w 240"/>
                  <a:gd name="T63" fmla="*/ 12 h 54"/>
                  <a:gd name="T64" fmla="*/ 33 w 240"/>
                  <a:gd name="T65" fmla="*/ 8 h 54"/>
                  <a:gd name="T66" fmla="*/ 34 w 240"/>
                  <a:gd name="T67" fmla="*/ 8 h 54"/>
                  <a:gd name="T68" fmla="*/ 37 w 240"/>
                  <a:gd name="T69" fmla="*/ 6 h 54"/>
                  <a:gd name="T70" fmla="*/ 57 w 240"/>
                  <a:gd name="T71" fmla="*/ 3 h 54"/>
                  <a:gd name="T72" fmla="*/ 68 w 240"/>
                  <a:gd name="T73" fmla="*/ 3 h 54"/>
                  <a:gd name="T74" fmla="*/ 83 w 240"/>
                  <a:gd name="T75" fmla="*/ 1 h 54"/>
                  <a:gd name="T76" fmla="*/ 89 w 240"/>
                  <a:gd name="T77" fmla="*/ 1 h 54"/>
                  <a:gd name="T78" fmla="*/ 102 w 240"/>
                  <a:gd name="T79" fmla="*/ 0 h 54"/>
                  <a:gd name="T80" fmla="*/ 121 w 240"/>
                  <a:gd name="T81" fmla="*/ 2 h 54"/>
                  <a:gd name="T82" fmla="*/ 138 w 240"/>
                  <a:gd name="T83" fmla="*/ 6 h 54"/>
                  <a:gd name="T84" fmla="*/ 145 w 240"/>
                  <a:gd name="T85" fmla="*/ 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40" h="54">
                    <a:moveTo>
                      <a:pt x="145" y="8"/>
                    </a:moveTo>
                    <a:cubicBezTo>
                      <a:pt x="147" y="9"/>
                      <a:pt x="149" y="10"/>
                      <a:pt x="150" y="12"/>
                    </a:cubicBezTo>
                    <a:cubicBezTo>
                      <a:pt x="153" y="14"/>
                      <a:pt x="153" y="16"/>
                      <a:pt x="151" y="19"/>
                    </a:cubicBezTo>
                    <a:cubicBezTo>
                      <a:pt x="151" y="20"/>
                      <a:pt x="150" y="21"/>
                      <a:pt x="150" y="23"/>
                    </a:cubicBezTo>
                    <a:cubicBezTo>
                      <a:pt x="150" y="24"/>
                      <a:pt x="150" y="25"/>
                      <a:pt x="152" y="24"/>
                    </a:cubicBezTo>
                    <a:cubicBezTo>
                      <a:pt x="155" y="24"/>
                      <a:pt x="158" y="24"/>
                      <a:pt x="161" y="25"/>
                    </a:cubicBezTo>
                    <a:cubicBezTo>
                      <a:pt x="163" y="25"/>
                      <a:pt x="165" y="25"/>
                      <a:pt x="167" y="26"/>
                    </a:cubicBezTo>
                    <a:cubicBezTo>
                      <a:pt x="170" y="26"/>
                      <a:pt x="173" y="26"/>
                      <a:pt x="176" y="26"/>
                    </a:cubicBezTo>
                    <a:cubicBezTo>
                      <a:pt x="183" y="27"/>
                      <a:pt x="190" y="27"/>
                      <a:pt x="197" y="28"/>
                    </a:cubicBezTo>
                    <a:cubicBezTo>
                      <a:pt x="203" y="29"/>
                      <a:pt x="208" y="29"/>
                      <a:pt x="213" y="30"/>
                    </a:cubicBezTo>
                    <a:cubicBezTo>
                      <a:pt x="217" y="31"/>
                      <a:pt x="221" y="31"/>
                      <a:pt x="225" y="33"/>
                    </a:cubicBezTo>
                    <a:cubicBezTo>
                      <a:pt x="228" y="34"/>
                      <a:pt x="230" y="35"/>
                      <a:pt x="233" y="35"/>
                    </a:cubicBezTo>
                    <a:cubicBezTo>
                      <a:pt x="235" y="36"/>
                      <a:pt x="237" y="37"/>
                      <a:pt x="238" y="39"/>
                    </a:cubicBezTo>
                    <a:cubicBezTo>
                      <a:pt x="240" y="42"/>
                      <a:pt x="239" y="46"/>
                      <a:pt x="235" y="47"/>
                    </a:cubicBezTo>
                    <a:cubicBezTo>
                      <a:pt x="232" y="48"/>
                      <a:pt x="229" y="48"/>
                      <a:pt x="227" y="49"/>
                    </a:cubicBezTo>
                    <a:cubicBezTo>
                      <a:pt x="223" y="50"/>
                      <a:pt x="219" y="51"/>
                      <a:pt x="215" y="52"/>
                    </a:cubicBezTo>
                    <a:cubicBezTo>
                      <a:pt x="212" y="53"/>
                      <a:pt x="209" y="53"/>
                      <a:pt x="206" y="53"/>
                    </a:cubicBezTo>
                    <a:cubicBezTo>
                      <a:pt x="199" y="54"/>
                      <a:pt x="193" y="53"/>
                      <a:pt x="187" y="53"/>
                    </a:cubicBezTo>
                    <a:cubicBezTo>
                      <a:pt x="184" y="53"/>
                      <a:pt x="182" y="54"/>
                      <a:pt x="179" y="54"/>
                    </a:cubicBezTo>
                    <a:cubicBezTo>
                      <a:pt x="172" y="53"/>
                      <a:pt x="165" y="53"/>
                      <a:pt x="158" y="52"/>
                    </a:cubicBezTo>
                    <a:cubicBezTo>
                      <a:pt x="154" y="52"/>
                      <a:pt x="149" y="52"/>
                      <a:pt x="145" y="52"/>
                    </a:cubicBezTo>
                    <a:cubicBezTo>
                      <a:pt x="138" y="52"/>
                      <a:pt x="131" y="52"/>
                      <a:pt x="125" y="51"/>
                    </a:cubicBezTo>
                    <a:cubicBezTo>
                      <a:pt x="119" y="50"/>
                      <a:pt x="113" y="50"/>
                      <a:pt x="107" y="50"/>
                    </a:cubicBezTo>
                    <a:cubicBezTo>
                      <a:pt x="102" y="49"/>
                      <a:pt x="97" y="49"/>
                      <a:pt x="91" y="49"/>
                    </a:cubicBezTo>
                    <a:cubicBezTo>
                      <a:pt x="85" y="48"/>
                      <a:pt x="78" y="47"/>
                      <a:pt x="71" y="47"/>
                    </a:cubicBezTo>
                    <a:cubicBezTo>
                      <a:pt x="65" y="46"/>
                      <a:pt x="59" y="45"/>
                      <a:pt x="52" y="44"/>
                    </a:cubicBezTo>
                    <a:cubicBezTo>
                      <a:pt x="47" y="44"/>
                      <a:pt x="41" y="43"/>
                      <a:pt x="35" y="43"/>
                    </a:cubicBezTo>
                    <a:cubicBezTo>
                      <a:pt x="28" y="42"/>
                      <a:pt x="21" y="40"/>
                      <a:pt x="14" y="37"/>
                    </a:cubicBezTo>
                    <a:cubicBezTo>
                      <a:pt x="10" y="36"/>
                      <a:pt x="6" y="34"/>
                      <a:pt x="4" y="31"/>
                    </a:cubicBezTo>
                    <a:cubicBezTo>
                      <a:pt x="3" y="29"/>
                      <a:pt x="2" y="27"/>
                      <a:pt x="1" y="25"/>
                    </a:cubicBezTo>
                    <a:cubicBezTo>
                      <a:pt x="0" y="21"/>
                      <a:pt x="3" y="18"/>
                      <a:pt x="6" y="17"/>
                    </a:cubicBezTo>
                    <a:cubicBezTo>
                      <a:pt x="10" y="14"/>
                      <a:pt x="15" y="13"/>
                      <a:pt x="20" y="12"/>
                    </a:cubicBezTo>
                    <a:cubicBezTo>
                      <a:pt x="24" y="10"/>
                      <a:pt x="28" y="9"/>
                      <a:pt x="33" y="8"/>
                    </a:cubicBezTo>
                    <a:cubicBezTo>
                      <a:pt x="33" y="7"/>
                      <a:pt x="33" y="8"/>
                      <a:pt x="34" y="8"/>
                    </a:cubicBezTo>
                    <a:cubicBezTo>
                      <a:pt x="35" y="8"/>
                      <a:pt x="36" y="7"/>
                      <a:pt x="37" y="6"/>
                    </a:cubicBezTo>
                    <a:cubicBezTo>
                      <a:pt x="44" y="5"/>
                      <a:pt x="50" y="4"/>
                      <a:pt x="57" y="3"/>
                    </a:cubicBezTo>
                    <a:cubicBezTo>
                      <a:pt x="61" y="3"/>
                      <a:pt x="65" y="3"/>
                      <a:pt x="68" y="3"/>
                    </a:cubicBezTo>
                    <a:cubicBezTo>
                      <a:pt x="73" y="3"/>
                      <a:pt x="78" y="2"/>
                      <a:pt x="83" y="1"/>
                    </a:cubicBezTo>
                    <a:cubicBezTo>
                      <a:pt x="85" y="1"/>
                      <a:pt x="87" y="1"/>
                      <a:pt x="89" y="1"/>
                    </a:cubicBezTo>
                    <a:cubicBezTo>
                      <a:pt x="94" y="1"/>
                      <a:pt x="98" y="0"/>
                      <a:pt x="102" y="0"/>
                    </a:cubicBezTo>
                    <a:cubicBezTo>
                      <a:pt x="109" y="1"/>
                      <a:pt x="115" y="1"/>
                      <a:pt x="121" y="2"/>
                    </a:cubicBezTo>
                    <a:cubicBezTo>
                      <a:pt x="127" y="3"/>
                      <a:pt x="133" y="4"/>
                      <a:pt x="138" y="6"/>
                    </a:cubicBezTo>
                    <a:cubicBezTo>
                      <a:pt x="141" y="6"/>
                      <a:pt x="143" y="8"/>
                      <a:pt x="145" y="8"/>
                    </a:cubicBezTo>
                    <a:close/>
                  </a:path>
                </a:pathLst>
              </a:custGeom>
              <a:solidFill>
                <a:srgbClr val="B6D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25"/>
              <p:cNvSpPr/>
              <p:nvPr/>
            </p:nvSpPr>
            <p:spPr bwMode="auto">
              <a:xfrm>
                <a:off x="5159375" y="5237163"/>
                <a:ext cx="207963" cy="312738"/>
              </a:xfrm>
              <a:custGeom>
                <a:avLst/>
                <a:gdLst>
                  <a:gd name="T0" fmla="*/ 0 w 55"/>
                  <a:gd name="T1" fmla="*/ 63 h 82"/>
                  <a:gd name="T2" fmla="*/ 1 w 55"/>
                  <a:gd name="T3" fmla="*/ 60 h 82"/>
                  <a:gd name="T4" fmla="*/ 1 w 55"/>
                  <a:gd name="T5" fmla="*/ 44 h 82"/>
                  <a:gd name="T6" fmla="*/ 3 w 55"/>
                  <a:gd name="T7" fmla="*/ 36 h 82"/>
                  <a:gd name="T8" fmla="*/ 4 w 55"/>
                  <a:gd name="T9" fmla="*/ 24 h 82"/>
                  <a:gd name="T10" fmla="*/ 6 w 55"/>
                  <a:gd name="T11" fmla="*/ 16 h 82"/>
                  <a:gd name="T12" fmla="*/ 18 w 55"/>
                  <a:gd name="T13" fmla="*/ 2 h 82"/>
                  <a:gd name="T14" fmla="*/ 21 w 55"/>
                  <a:gd name="T15" fmla="*/ 0 h 82"/>
                  <a:gd name="T16" fmla="*/ 26 w 55"/>
                  <a:gd name="T17" fmla="*/ 0 h 82"/>
                  <a:gd name="T18" fmla="*/ 38 w 55"/>
                  <a:gd name="T19" fmla="*/ 6 h 82"/>
                  <a:gd name="T20" fmla="*/ 45 w 55"/>
                  <a:gd name="T21" fmla="*/ 16 h 82"/>
                  <a:gd name="T22" fmla="*/ 49 w 55"/>
                  <a:gd name="T23" fmla="*/ 30 h 82"/>
                  <a:gd name="T24" fmla="*/ 52 w 55"/>
                  <a:gd name="T25" fmla="*/ 43 h 82"/>
                  <a:gd name="T26" fmla="*/ 54 w 55"/>
                  <a:gd name="T27" fmla="*/ 60 h 82"/>
                  <a:gd name="T28" fmla="*/ 51 w 55"/>
                  <a:gd name="T29" fmla="*/ 70 h 82"/>
                  <a:gd name="T30" fmla="*/ 41 w 55"/>
                  <a:gd name="T31" fmla="*/ 79 h 82"/>
                  <a:gd name="T32" fmla="*/ 30 w 55"/>
                  <a:gd name="T33" fmla="*/ 82 h 82"/>
                  <a:gd name="T34" fmla="*/ 27 w 55"/>
                  <a:gd name="T35" fmla="*/ 82 h 82"/>
                  <a:gd name="T36" fmla="*/ 27 w 55"/>
                  <a:gd name="T37" fmla="*/ 68 h 82"/>
                  <a:gd name="T38" fmla="*/ 27 w 55"/>
                  <a:gd name="T39" fmla="*/ 52 h 82"/>
                  <a:gd name="T40" fmla="*/ 29 w 55"/>
                  <a:gd name="T41" fmla="*/ 43 h 82"/>
                  <a:gd name="T42" fmla="*/ 29 w 55"/>
                  <a:gd name="T43" fmla="*/ 41 h 82"/>
                  <a:gd name="T44" fmla="*/ 27 w 55"/>
                  <a:gd name="T45" fmla="*/ 42 h 82"/>
                  <a:gd name="T46" fmla="*/ 25 w 55"/>
                  <a:gd name="T47" fmla="*/ 45 h 82"/>
                  <a:gd name="T48" fmla="*/ 20 w 55"/>
                  <a:gd name="T49" fmla="*/ 38 h 82"/>
                  <a:gd name="T50" fmla="*/ 19 w 55"/>
                  <a:gd name="T51" fmla="*/ 38 h 82"/>
                  <a:gd name="T52" fmla="*/ 19 w 55"/>
                  <a:gd name="T53" fmla="*/ 39 h 82"/>
                  <a:gd name="T54" fmla="*/ 21 w 55"/>
                  <a:gd name="T55" fmla="*/ 49 h 82"/>
                  <a:gd name="T56" fmla="*/ 22 w 55"/>
                  <a:gd name="T57" fmla="*/ 82 h 82"/>
                  <a:gd name="T58" fmla="*/ 8 w 55"/>
                  <a:gd name="T59" fmla="*/ 76 h 82"/>
                  <a:gd name="T60" fmla="*/ 2 w 55"/>
                  <a:gd name="T61" fmla="*/ 65 h 82"/>
                  <a:gd name="T62" fmla="*/ 0 w 55"/>
                  <a:gd name="T63" fmla="*/ 6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5" h="82">
                    <a:moveTo>
                      <a:pt x="0" y="63"/>
                    </a:moveTo>
                    <a:cubicBezTo>
                      <a:pt x="1" y="62"/>
                      <a:pt x="2" y="62"/>
                      <a:pt x="1" y="60"/>
                    </a:cubicBezTo>
                    <a:cubicBezTo>
                      <a:pt x="1" y="55"/>
                      <a:pt x="0" y="50"/>
                      <a:pt x="1" y="44"/>
                    </a:cubicBezTo>
                    <a:cubicBezTo>
                      <a:pt x="2" y="42"/>
                      <a:pt x="1" y="39"/>
                      <a:pt x="3" y="36"/>
                    </a:cubicBezTo>
                    <a:cubicBezTo>
                      <a:pt x="5" y="32"/>
                      <a:pt x="4" y="28"/>
                      <a:pt x="4" y="24"/>
                    </a:cubicBezTo>
                    <a:cubicBezTo>
                      <a:pt x="5" y="22"/>
                      <a:pt x="5" y="19"/>
                      <a:pt x="6" y="16"/>
                    </a:cubicBezTo>
                    <a:cubicBezTo>
                      <a:pt x="9" y="11"/>
                      <a:pt x="12" y="5"/>
                      <a:pt x="18" y="2"/>
                    </a:cubicBezTo>
                    <a:cubicBezTo>
                      <a:pt x="19" y="1"/>
                      <a:pt x="20" y="1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2" y="0"/>
                      <a:pt x="35" y="3"/>
                      <a:pt x="38" y="6"/>
                    </a:cubicBezTo>
                    <a:cubicBezTo>
                      <a:pt x="41" y="9"/>
                      <a:pt x="44" y="12"/>
                      <a:pt x="45" y="16"/>
                    </a:cubicBezTo>
                    <a:cubicBezTo>
                      <a:pt x="47" y="20"/>
                      <a:pt x="49" y="25"/>
                      <a:pt x="49" y="30"/>
                    </a:cubicBezTo>
                    <a:cubicBezTo>
                      <a:pt x="49" y="34"/>
                      <a:pt x="51" y="39"/>
                      <a:pt x="52" y="43"/>
                    </a:cubicBezTo>
                    <a:cubicBezTo>
                      <a:pt x="55" y="48"/>
                      <a:pt x="55" y="54"/>
                      <a:pt x="54" y="60"/>
                    </a:cubicBezTo>
                    <a:cubicBezTo>
                      <a:pt x="54" y="63"/>
                      <a:pt x="53" y="67"/>
                      <a:pt x="51" y="70"/>
                    </a:cubicBezTo>
                    <a:cubicBezTo>
                      <a:pt x="49" y="74"/>
                      <a:pt x="46" y="77"/>
                      <a:pt x="41" y="79"/>
                    </a:cubicBezTo>
                    <a:cubicBezTo>
                      <a:pt x="38" y="80"/>
                      <a:pt x="34" y="82"/>
                      <a:pt x="30" y="82"/>
                    </a:cubicBezTo>
                    <a:cubicBezTo>
                      <a:pt x="29" y="82"/>
                      <a:pt x="28" y="81"/>
                      <a:pt x="27" y="82"/>
                    </a:cubicBezTo>
                    <a:cubicBezTo>
                      <a:pt x="27" y="77"/>
                      <a:pt x="27" y="73"/>
                      <a:pt x="27" y="68"/>
                    </a:cubicBezTo>
                    <a:cubicBezTo>
                      <a:pt x="27" y="63"/>
                      <a:pt x="27" y="57"/>
                      <a:pt x="27" y="52"/>
                    </a:cubicBezTo>
                    <a:cubicBezTo>
                      <a:pt x="28" y="49"/>
                      <a:pt x="28" y="46"/>
                      <a:pt x="29" y="43"/>
                    </a:cubicBezTo>
                    <a:cubicBezTo>
                      <a:pt x="29" y="43"/>
                      <a:pt x="30" y="42"/>
                      <a:pt x="29" y="41"/>
                    </a:cubicBezTo>
                    <a:cubicBezTo>
                      <a:pt x="28" y="41"/>
                      <a:pt x="27" y="42"/>
                      <a:pt x="27" y="42"/>
                    </a:cubicBezTo>
                    <a:cubicBezTo>
                      <a:pt x="26" y="43"/>
                      <a:pt x="26" y="44"/>
                      <a:pt x="25" y="45"/>
                    </a:cubicBezTo>
                    <a:cubicBezTo>
                      <a:pt x="24" y="42"/>
                      <a:pt x="23" y="40"/>
                      <a:pt x="20" y="38"/>
                    </a:cubicBezTo>
                    <a:cubicBezTo>
                      <a:pt x="20" y="38"/>
                      <a:pt x="20" y="37"/>
                      <a:pt x="19" y="38"/>
                    </a:cubicBezTo>
                    <a:cubicBezTo>
                      <a:pt x="19" y="38"/>
                      <a:pt x="19" y="39"/>
                      <a:pt x="19" y="39"/>
                    </a:cubicBezTo>
                    <a:cubicBezTo>
                      <a:pt x="21" y="42"/>
                      <a:pt x="20" y="45"/>
                      <a:pt x="21" y="49"/>
                    </a:cubicBezTo>
                    <a:cubicBezTo>
                      <a:pt x="22" y="60"/>
                      <a:pt x="22" y="71"/>
                      <a:pt x="22" y="82"/>
                    </a:cubicBezTo>
                    <a:cubicBezTo>
                      <a:pt x="17" y="81"/>
                      <a:pt x="12" y="79"/>
                      <a:pt x="8" y="76"/>
                    </a:cubicBezTo>
                    <a:cubicBezTo>
                      <a:pt x="5" y="73"/>
                      <a:pt x="3" y="69"/>
                      <a:pt x="2" y="65"/>
                    </a:cubicBezTo>
                    <a:cubicBezTo>
                      <a:pt x="2" y="63"/>
                      <a:pt x="1" y="63"/>
                      <a:pt x="0" y="63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26"/>
              <p:cNvSpPr/>
              <p:nvPr/>
            </p:nvSpPr>
            <p:spPr bwMode="auto">
              <a:xfrm>
                <a:off x="5970588" y="5076825"/>
                <a:ext cx="503238" cy="187325"/>
              </a:xfrm>
              <a:custGeom>
                <a:avLst/>
                <a:gdLst>
                  <a:gd name="T0" fmla="*/ 125 w 133"/>
                  <a:gd name="T1" fmla="*/ 49 h 49"/>
                  <a:gd name="T2" fmla="*/ 117 w 133"/>
                  <a:gd name="T3" fmla="*/ 46 h 49"/>
                  <a:gd name="T4" fmla="*/ 102 w 133"/>
                  <a:gd name="T5" fmla="*/ 43 h 49"/>
                  <a:gd name="T6" fmla="*/ 87 w 133"/>
                  <a:gd name="T7" fmla="*/ 42 h 49"/>
                  <a:gd name="T8" fmla="*/ 67 w 133"/>
                  <a:gd name="T9" fmla="*/ 42 h 49"/>
                  <a:gd name="T10" fmla="*/ 55 w 133"/>
                  <a:gd name="T11" fmla="*/ 43 h 49"/>
                  <a:gd name="T12" fmla="*/ 37 w 133"/>
                  <a:gd name="T13" fmla="*/ 44 h 49"/>
                  <a:gd name="T14" fmla="*/ 19 w 133"/>
                  <a:gd name="T15" fmla="*/ 47 h 49"/>
                  <a:gd name="T16" fmla="*/ 17 w 133"/>
                  <a:gd name="T17" fmla="*/ 48 h 49"/>
                  <a:gd name="T18" fmla="*/ 13 w 133"/>
                  <a:gd name="T19" fmla="*/ 48 h 49"/>
                  <a:gd name="T20" fmla="*/ 6 w 133"/>
                  <a:gd name="T21" fmla="*/ 49 h 49"/>
                  <a:gd name="T22" fmla="*/ 2 w 133"/>
                  <a:gd name="T23" fmla="*/ 48 h 49"/>
                  <a:gd name="T24" fmla="*/ 2 w 133"/>
                  <a:gd name="T25" fmla="*/ 44 h 49"/>
                  <a:gd name="T26" fmla="*/ 3 w 133"/>
                  <a:gd name="T27" fmla="*/ 43 h 49"/>
                  <a:gd name="T28" fmla="*/ 8 w 133"/>
                  <a:gd name="T29" fmla="*/ 35 h 49"/>
                  <a:gd name="T30" fmla="*/ 19 w 133"/>
                  <a:gd name="T31" fmla="*/ 40 h 49"/>
                  <a:gd name="T32" fmla="*/ 21 w 133"/>
                  <a:gd name="T33" fmla="*/ 40 h 49"/>
                  <a:gd name="T34" fmla="*/ 23 w 133"/>
                  <a:gd name="T35" fmla="*/ 39 h 49"/>
                  <a:gd name="T36" fmla="*/ 23 w 133"/>
                  <a:gd name="T37" fmla="*/ 37 h 49"/>
                  <a:gd name="T38" fmla="*/ 24 w 133"/>
                  <a:gd name="T39" fmla="*/ 24 h 49"/>
                  <a:gd name="T40" fmla="*/ 30 w 133"/>
                  <a:gd name="T41" fmla="*/ 21 h 49"/>
                  <a:gd name="T42" fmla="*/ 43 w 133"/>
                  <a:gd name="T43" fmla="*/ 28 h 49"/>
                  <a:gd name="T44" fmla="*/ 44 w 133"/>
                  <a:gd name="T45" fmla="*/ 30 h 49"/>
                  <a:gd name="T46" fmla="*/ 56 w 133"/>
                  <a:gd name="T47" fmla="*/ 22 h 49"/>
                  <a:gd name="T48" fmla="*/ 64 w 133"/>
                  <a:gd name="T49" fmla="*/ 27 h 49"/>
                  <a:gd name="T50" fmla="*/ 65 w 133"/>
                  <a:gd name="T51" fmla="*/ 29 h 49"/>
                  <a:gd name="T52" fmla="*/ 66 w 133"/>
                  <a:gd name="T53" fmla="*/ 33 h 49"/>
                  <a:gd name="T54" fmla="*/ 65 w 133"/>
                  <a:gd name="T55" fmla="*/ 27 h 49"/>
                  <a:gd name="T56" fmla="*/ 65 w 133"/>
                  <a:gd name="T57" fmla="*/ 20 h 49"/>
                  <a:gd name="T58" fmla="*/ 76 w 133"/>
                  <a:gd name="T59" fmla="*/ 5 h 49"/>
                  <a:gd name="T60" fmla="*/ 102 w 133"/>
                  <a:gd name="T61" fmla="*/ 4 h 49"/>
                  <a:gd name="T62" fmla="*/ 112 w 133"/>
                  <a:gd name="T63" fmla="*/ 18 h 49"/>
                  <a:gd name="T64" fmla="*/ 110 w 133"/>
                  <a:gd name="T65" fmla="*/ 31 h 49"/>
                  <a:gd name="T66" fmla="*/ 110 w 133"/>
                  <a:gd name="T67" fmla="*/ 33 h 49"/>
                  <a:gd name="T68" fmla="*/ 113 w 133"/>
                  <a:gd name="T69" fmla="*/ 33 h 49"/>
                  <a:gd name="T70" fmla="*/ 122 w 133"/>
                  <a:gd name="T71" fmla="*/ 30 h 49"/>
                  <a:gd name="T72" fmla="*/ 129 w 133"/>
                  <a:gd name="T73" fmla="*/ 33 h 49"/>
                  <a:gd name="T74" fmla="*/ 131 w 133"/>
                  <a:gd name="T75" fmla="*/ 37 h 49"/>
                  <a:gd name="T76" fmla="*/ 132 w 133"/>
                  <a:gd name="T77" fmla="*/ 45 h 49"/>
                  <a:gd name="T78" fmla="*/ 125 w 133"/>
                  <a:gd name="T7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3" h="49">
                    <a:moveTo>
                      <a:pt x="125" y="49"/>
                    </a:moveTo>
                    <a:cubicBezTo>
                      <a:pt x="122" y="49"/>
                      <a:pt x="120" y="47"/>
                      <a:pt x="117" y="46"/>
                    </a:cubicBezTo>
                    <a:cubicBezTo>
                      <a:pt x="112" y="45"/>
                      <a:pt x="107" y="44"/>
                      <a:pt x="102" y="43"/>
                    </a:cubicBezTo>
                    <a:cubicBezTo>
                      <a:pt x="97" y="43"/>
                      <a:pt x="92" y="42"/>
                      <a:pt x="87" y="42"/>
                    </a:cubicBezTo>
                    <a:cubicBezTo>
                      <a:pt x="80" y="41"/>
                      <a:pt x="74" y="42"/>
                      <a:pt x="67" y="42"/>
                    </a:cubicBezTo>
                    <a:cubicBezTo>
                      <a:pt x="63" y="42"/>
                      <a:pt x="59" y="43"/>
                      <a:pt x="55" y="43"/>
                    </a:cubicBezTo>
                    <a:cubicBezTo>
                      <a:pt x="49" y="44"/>
                      <a:pt x="43" y="44"/>
                      <a:pt x="37" y="44"/>
                    </a:cubicBezTo>
                    <a:cubicBezTo>
                      <a:pt x="31" y="45"/>
                      <a:pt x="25" y="45"/>
                      <a:pt x="19" y="47"/>
                    </a:cubicBezTo>
                    <a:cubicBezTo>
                      <a:pt x="19" y="47"/>
                      <a:pt x="17" y="47"/>
                      <a:pt x="17" y="48"/>
                    </a:cubicBezTo>
                    <a:cubicBezTo>
                      <a:pt x="15" y="48"/>
                      <a:pt x="14" y="47"/>
                      <a:pt x="13" y="48"/>
                    </a:cubicBezTo>
                    <a:cubicBezTo>
                      <a:pt x="10" y="48"/>
                      <a:pt x="8" y="48"/>
                      <a:pt x="6" y="49"/>
                    </a:cubicBezTo>
                    <a:cubicBezTo>
                      <a:pt x="5" y="49"/>
                      <a:pt x="3" y="49"/>
                      <a:pt x="2" y="48"/>
                    </a:cubicBezTo>
                    <a:cubicBezTo>
                      <a:pt x="0" y="47"/>
                      <a:pt x="0" y="45"/>
                      <a:pt x="2" y="44"/>
                    </a:cubicBezTo>
                    <a:cubicBezTo>
                      <a:pt x="3" y="44"/>
                      <a:pt x="3" y="44"/>
                      <a:pt x="3" y="43"/>
                    </a:cubicBezTo>
                    <a:cubicBezTo>
                      <a:pt x="2" y="38"/>
                      <a:pt x="5" y="35"/>
                      <a:pt x="8" y="35"/>
                    </a:cubicBezTo>
                    <a:cubicBezTo>
                      <a:pt x="13" y="34"/>
                      <a:pt x="16" y="36"/>
                      <a:pt x="19" y="40"/>
                    </a:cubicBezTo>
                    <a:cubicBezTo>
                      <a:pt x="20" y="41"/>
                      <a:pt x="20" y="41"/>
                      <a:pt x="21" y="40"/>
                    </a:cubicBezTo>
                    <a:cubicBezTo>
                      <a:pt x="22" y="39"/>
                      <a:pt x="22" y="39"/>
                      <a:pt x="23" y="39"/>
                    </a:cubicBezTo>
                    <a:cubicBezTo>
                      <a:pt x="24" y="38"/>
                      <a:pt x="24" y="38"/>
                      <a:pt x="23" y="37"/>
                    </a:cubicBezTo>
                    <a:cubicBezTo>
                      <a:pt x="21" y="33"/>
                      <a:pt x="21" y="28"/>
                      <a:pt x="24" y="24"/>
                    </a:cubicBezTo>
                    <a:cubicBezTo>
                      <a:pt x="26" y="22"/>
                      <a:pt x="28" y="21"/>
                      <a:pt x="30" y="21"/>
                    </a:cubicBezTo>
                    <a:cubicBezTo>
                      <a:pt x="37" y="20"/>
                      <a:pt x="40" y="23"/>
                      <a:pt x="43" y="28"/>
                    </a:cubicBezTo>
                    <a:cubicBezTo>
                      <a:pt x="44" y="28"/>
                      <a:pt x="44" y="29"/>
                      <a:pt x="44" y="30"/>
                    </a:cubicBezTo>
                    <a:cubicBezTo>
                      <a:pt x="46" y="24"/>
                      <a:pt x="51" y="21"/>
                      <a:pt x="56" y="22"/>
                    </a:cubicBezTo>
                    <a:cubicBezTo>
                      <a:pt x="60" y="22"/>
                      <a:pt x="63" y="24"/>
                      <a:pt x="64" y="27"/>
                    </a:cubicBezTo>
                    <a:cubicBezTo>
                      <a:pt x="64" y="28"/>
                      <a:pt x="65" y="28"/>
                      <a:pt x="65" y="29"/>
                    </a:cubicBezTo>
                    <a:cubicBezTo>
                      <a:pt x="66" y="30"/>
                      <a:pt x="65" y="32"/>
                      <a:pt x="66" y="33"/>
                    </a:cubicBezTo>
                    <a:cubicBezTo>
                      <a:pt x="66" y="31"/>
                      <a:pt x="66" y="29"/>
                      <a:pt x="65" y="27"/>
                    </a:cubicBezTo>
                    <a:cubicBezTo>
                      <a:pt x="66" y="25"/>
                      <a:pt x="65" y="23"/>
                      <a:pt x="65" y="20"/>
                    </a:cubicBezTo>
                    <a:cubicBezTo>
                      <a:pt x="67" y="14"/>
                      <a:pt x="70" y="8"/>
                      <a:pt x="76" y="5"/>
                    </a:cubicBezTo>
                    <a:cubicBezTo>
                      <a:pt x="85" y="1"/>
                      <a:pt x="93" y="0"/>
                      <a:pt x="102" y="4"/>
                    </a:cubicBezTo>
                    <a:cubicBezTo>
                      <a:pt x="108" y="7"/>
                      <a:pt x="111" y="12"/>
                      <a:pt x="112" y="18"/>
                    </a:cubicBezTo>
                    <a:cubicBezTo>
                      <a:pt x="113" y="23"/>
                      <a:pt x="112" y="27"/>
                      <a:pt x="110" y="31"/>
                    </a:cubicBezTo>
                    <a:cubicBezTo>
                      <a:pt x="110" y="32"/>
                      <a:pt x="110" y="33"/>
                      <a:pt x="110" y="33"/>
                    </a:cubicBezTo>
                    <a:cubicBezTo>
                      <a:pt x="112" y="32"/>
                      <a:pt x="112" y="35"/>
                      <a:pt x="113" y="33"/>
                    </a:cubicBezTo>
                    <a:cubicBezTo>
                      <a:pt x="116" y="31"/>
                      <a:pt x="119" y="30"/>
                      <a:pt x="122" y="30"/>
                    </a:cubicBezTo>
                    <a:cubicBezTo>
                      <a:pt x="124" y="30"/>
                      <a:pt x="127" y="31"/>
                      <a:pt x="129" y="33"/>
                    </a:cubicBezTo>
                    <a:cubicBezTo>
                      <a:pt x="129" y="35"/>
                      <a:pt x="130" y="36"/>
                      <a:pt x="131" y="37"/>
                    </a:cubicBezTo>
                    <a:cubicBezTo>
                      <a:pt x="133" y="40"/>
                      <a:pt x="133" y="42"/>
                      <a:pt x="132" y="45"/>
                    </a:cubicBezTo>
                    <a:cubicBezTo>
                      <a:pt x="131" y="48"/>
                      <a:pt x="128" y="49"/>
                      <a:pt x="125" y="49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27"/>
              <p:cNvSpPr/>
              <p:nvPr/>
            </p:nvSpPr>
            <p:spPr bwMode="auto">
              <a:xfrm>
                <a:off x="5367338" y="5294313"/>
                <a:ext cx="349250" cy="598488"/>
              </a:xfrm>
              <a:custGeom>
                <a:avLst/>
                <a:gdLst>
                  <a:gd name="T0" fmla="*/ 73 w 92"/>
                  <a:gd name="T1" fmla="*/ 67 h 157"/>
                  <a:gd name="T2" fmla="*/ 69 w 92"/>
                  <a:gd name="T3" fmla="*/ 86 h 157"/>
                  <a:gd name="T4" fmla="*/ 65 w 92"/>
                  <a:gd name="T5" fmla="*/ 103 h 157"/>
                  <a:gd name="T6" fmla="*/ 62 w 92"/>
                  <a:gd name="T7" fmla="*/ 119 h 157"/>
                  <a:gd name="T8" fmla="*/ 59 w 92"/>
                  <a:gd name="T9" fmla="*/ 133 h 157"/>
                  <a:gd name="T10" fmla="*/ 57 w 92"/>
                  <a:gd name="T11" fmla="*/ 147 h 157"/>
                  <a:gd name="T12" fmla="*/ 55 w 92"/>
                  <a:gd name="T13" fmla="*/ 155 h 157"/>
                  <a:gd name="T14" fmla="*/ 52 w 92"/>
                  <a:gd name="T15" fmla="*/ 156 h 157"/>
                  <a:gd name="T16" fmla="*/ 50 w 92"/>
                  <a:gd name="T17" fmla="*/ 154 h 157"/>
                  <a:gd name="T18" fmla="*/ 51 w 92"/>
                  <a:gd name="T19" fmla="*/ 145 h 157"/>
                  <a:gd name="T20" fmla="*/ 55 w 92"/>
                  <a:gd name="T21" fmla="*/ 130 h 157"/>
                  <a:gd name="T22" fmla="*/ 58 w 92"/>
                  <a:gd name="T23" fmla="*/ 113 h 157"/>
                  <a:gd name="T24" fmla="*/ 59 w 92"/>
                  <a:gd name="T25" fmla="*/ 110 h 157"/>
                  <a:gd name="T26" fmla="*/ 58 w 92"/>
                  <a:gd name="T27" fmla="*/ 109 h 157"/>
                  <a:gd name="T28" fmla="*/ 43 w 92"/>
                  <a:gd name="T29" fmla="*/ 108 h 157"/>
                  <a:gd name="T30" fmla="*/ 28 w 92"/>
                  <a:gd name="T31" fmla="*/ 106 h 157"/>
                  <a:gd name="T32" fmla="*/ 20 w 92"/>
                  <a:gd name="T33" fmla="*/ 105 h 157"/>
                  <a:gd name="T34" fmla="*/ 18 w 92"/>
                  <a:gd name="T35" fmla="*/ 106 h 157"/>
                  <a:gd name="T36" fmla="*/ 6 w 92"/>
                  <a:gd name="T37" fmla="*/ 143 h 157"/>
                  <a:gd name="T38" fmla="*/ 1 w 92"/>
                  <a:gd name="T39" fmla="*/ 144 h 157"/>
                  <a:gd name="T40" fmla="*/ 1 w 92"/>
                  <a:gd name="T41" fmla="*/ 143 h 157"/>
                  <a:gd name="T42" fmla="*/ 16 w 92"/>
                  <a:gd name="T43" fmla="*/ 98 h 157"/>
                  <a:gd name="T44" fmla="*/ 28 w 92"/>
                  <a:gd name="T45" fmla="*/ 61 h 157"/>
                  <a:gd name="T46" fmla="*/ 41 w 92"/>
                  <a:gd name="T47" fmla="*/ 22 h 157"/>
                  <a:gd name="T48" fmla="*/ 47 w 92"/>
                  <a:gd name="T49" fmla="*/ 5 h 157"/>
                  <a:gd name="T50" fmla="*/ 49 w 92"/>
                  <a:gd name="T51" fmla="*/ 3 h 157"/>
                  <a:gd name="T52" fmla="*/ 51 w 92"/>
                  <a:gd name="T53" fmla="*/ 6 h 157"/>
                  <a:gd name="T54" fmla="*/ 44 w 92"/>
                  <a:gd name="T55" fmla="*/ 30 h 157"/>
                  <a:gd name="T56" fmla="*/ 43 w 92"/>
                  <a:gd name="T57" fmla="*/ 32 h 157"/>
                  <a:gd name="T58" fmla="*/ 52 w 92"/>
                  <a:gd name="T59" fmla="*/ 32 h 157"/>
                  <a:gd name="T60" fmla="*/ 53 w 92"/>
                  <a:gd name="T61" fmla="*/ 31 h 157"/>
                  <a:gd name="T62" fmla="*/ 61 w 92"/>
                  <a:gd name="T63" fmla="*/ 31 h 157"/>
                  <a:gd name="T64" fmla="*/ 63 w 92"/>
                  <a:gd name="T65" fmla="*/ 31 h 157"/>
                  <a:gd name="T66" fmla="*/ 71 w 92"/>
                  <a:gd name="T67" fmla="*/ 31 h 157"/>
                  <a:gd name="T68" fmla="*/ 76 w 92"/>
                  <a:gd name="T69" fmla="*/ 27 h 157"/>
                  <a:gd name="T70" fmla="*/ 80 w 92"/>
                  <a:gd name="T71" fmla="*/ 6 h 157"/>
                  <a:gd name="T72" fmla="*/ 81 w 92"/>
                  <a:gd name="T73" fmla="*/ 2 h 157"/>
                  <a:gd name="T74" fmla="*/ 84 w 92"/>
                  <a:gd name="T75" fmla="*/ 0 h 157"/>
                  <a:gd name="T76" fmla="*/ 86 w 92"/>
                  <a:gd name="T77" fmla="*/ 3 h 157"/>
                  <a:gd name="T78" fmla="*/ 84 w 92"/>
                  <a:gd name="T79" fmla="*/ 13 h 157"/>
                  <a:gd name="T80" fmla="*/ 81 w 92"/>
                  <a:gd name="T81" fmla="*/ 26 h 157"/>
                  <a:gd name="T82" fmla="*/ 78 w 92"/>
                  <a:gd name="T83" fmla="*/ 42 h 157"/>
                  <a:gd name="T84" fmla="*/ 75 w 92"/>
                  <a:gd name="T85" fmla="*/ 57 h 157"/>
                  <a:gd name="T86" fmla="*/ 77 w 92"/>
                  <a:gd name="T87" fmla="*/ 70 h 157"/>
                  <a:gd name="T88" fmla="*/ 80 w 92"/>
                  <a:gd name="T89" fmla="*/ 84 h 157"/>
                  <a:gd name="T90" fmla="*/ 83 w 92"/>
                  <a:gd name="T91" fmla="*/ 99 h 157"/>
                  <a:gd name="T92" fmla="*/ 85 w 92"/>
                  <a:gd name="T93" fmla="*/ 110 h 157"/>
                  <a:gd name="T94" fmla="*/ 87 w 92"/>
                  <a:gd name="T95" fmla="*/ 125 h 157"/>
                  <a:gd name="T96" fmla="*/ 90 w 92"/>
                  <a:gd name="T97" fmla="*/ 139 h 157"/>
                  <a:gd name="T98" fmla="*/ 91 w 92"/>
                  <a:gd name="T99" fmla="*/ 146 h 157"/>
                  <a:gd name="T100" fmla="*/ 91 w 92"/>
                  <a:gd name="T101" fmla="*/ 149 h 157"/>
                  <a:gd name="T102" fmla="*/ 88 w 92"/>
                  <a:gd name="T103" fmla="*/ 147 h 157"/>
                  <a:gd name="T104" fmla="*/ 84 w 92"/>
                  <a:gd name="T105" fmla="*/ 125 h 157"/>
                  <a:gd name="T106" fmla="*/ 81 w 92"/>
                  <a:gd name="T107" fmla="*/ 105 h 157"/>
                  <a:gd name="T108" fmla="*/ 78 w 92"/>
                  <a:gd name="T109" fmla="*/ 88 h 157"/>
                  <a:gd name="T110" fmla="*/ 75 w 92"/>
                  <a:gd name="T111" fmla="*/ 71 h 157"/>
                  <a:gd name="T112" fmla="*/ 74 w 92"/>
                  <a:gd name="T113" fmla="*/ 67 h 157"/>
                  <a:gd name="T114" fmla="*/ 74 w 92"/>
                  <a:gd name="T115" fmla="*/ 65 h 157"/>
                  <a:gd name="T116" fmla="*/ 73 w 92"/>
                  <a:gd name="T117" fmla="*/ 6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57">
                    <a:moveTo>
                      <a:pt x="73" y="67"/>
                    </a:moveTo>
                    <a:cubicBezTo>
                      <a:pt x="71" y="73"/>
                      <a:pt x="70" y="79"/>
                      <a:pt x="69" y="86"/>
                    </a:cubicBezTo>
                    <a:cubicBezTo>
                      <a:pt x="68" y="91"/>
                      <a:pt x="66" y="97"/>
                      <a:pt x="65" y="103"/>
                    </a:cubicBezTo>
                    <a:cubicBezTo>
                      <a:pt x="64" y="108"/>
                      <a:pt x="63" y="114"/>
                      <a:pt x="62" y="119"/>
                    </a:cubicBezTo>
                    <a:cubicBezTo>
                      <a:pt x="61" y="123"/>
                      <a:pt x="60" y="128"/>
                      <a:pt x="59" y="133"/>
                    </a:cubicBezTo>
                    <a:cubicBezTo>
                      <a:pt x="58" y="137"/>
                      <a:pt x="57" y="142"/>
                      <a:pt x="57" y="147"/>
                    </a:cubicBezTo>
                    <a:cubicBezTo>
                      <a:pt x="56" y="149"/>
                      <a:pt x="56" y="152"/>
                      <a:pt x="55" y="155"/>
                    </a:cubicBezTo>
                    <a:cubicBezTo>
                      <a:pt x="55" y="157"/>
                      <a:pt x="53" y="156"/>
                      <a:pt x="52" y="156"/>
                    </a:cubicBezTo>
                    <a:cubicBezTo>
                      <a:pt x="51" y="156"/>
                      <a:pt x="49" y="156"/>
                      <a:pt x="50" y="154"/>
                    </a:cubicBezTo>
                    <a:cubicBezTo>
                      <a:pt x="50" y="151"/>
                      <a:pt x="51" y="148"/>
                      <a:pt x="51" y="145"/>
                    </a:cubicBezTo>
                    <a:cubicBezTo>
                      <a:pt x="52" y="140"/>
                      <a:pt x="54" y="135"/>
                      <a:pt x="55" y="130"/>
                    </a:cubicBezTo>
                    <a:cubicBezTo>
                      <a:pt x="56" y="124"/>
                      <a:pt x="57" y="118"/>
                      <a:pt x="58" y="113"/>
                    </a:cubicBezTo>
                    <a:cubicBezTo>
                      <a:pt x="58" y="112"/>
                      <a:pt x="58" y="111"/>
                      <a:pt x="59" y="110"/>
                    </a:cubicBezTo>
                    <a:cubicBezTo>
                      <a:pt x="59" y="109"/>
                      <a:pt x="59" y="109"/>
                      <a:pt x="58" y="109"/>
                    </a:cubicBezTo>
                    <a:cubicBezTo>
                      <a:pt x="53" y="108"/>
                      <a:pt x="48" y="108"/>
                      <a:pt x="43" y="108"/>
                    </a:cubicBezTo>
                    <a:cubicBezTo>
                      <a:pt x="38" y="107"/>
                      <a:pt x="33" y="107"/>
                      <a:pt x="28" y="106"/>
                    </a:cubicBezTo>
                    <a:cubicBezTo>
                      <a:pt x="26" y="105"/>
                      <a:pt x="23" y="105"/>
                      <a:pt x="20" y="105"/>
                    </a:cubicBezTo>
                    <a:cubicBezTo>
                      <a:pt x="19" y="105"/>
                      <a:pt x="19" y="105"/>
                      <a:pt x="18" y="106"/>
                    </a:cubicBezTo>
                    <a:cubicBezTo>
                      <a:pt x="14" y="118"/>
                      <a:pt x="10" y="131"/>
                      <a:pt x="6" y="143"/>
                    </a:cubicBezTo>
                    <a:cubicBezTo>
                      <a:pt x="6" y="145"/>
                      <a:pt x="3" y="146"/>
                      <a:pt x="1" y="144"/>
                    </a:cubicBezTo>
                    <a:cubicBezTo>
                      <a:pt x="0" y="144"/>
                      <a:pt x="0" y="143"/>
                      <a:pt x="1" y="143"/>
                    </a:cubicBezTo>
                    <a:cubicBezTo>
                      <a:pt x="6" y="128"/>
                      <a:pt x="11" y="113"/>
                      <a:pt x="16" y="98"/>
                    </a:cubicBezTo>
                    <a:cubicBezTo>
                      <a:pt x="20" y="85"/>
                      <a:pt x="24" y="73"/>
                      <a:pt x="28" y="61"/>
                    </a:cubicBezTo>
                    <a:cubicBezTo>
                      <a:pt x="33" y="48"/>
                      <a:pt x="37" y="35"/>
                      <a:pt x="41" y="22"/>
                    </a:cubicBezTo>
                    <a:cubicBezTo>
                      <a:pt x="43" y="16"/>
                      <a:pt x="45" y="10"/>
                      <a:pt x="47" y="5"/>
                    </a:cubicBezTo>
                    <a:cubicBezTo>
                      <a:pt x="47" y="3"/>
                      <a:pt x="47" y="3"/>
                      <a:pt x="49" y="3"/>
                    </a:cubicBezTo>
                    <a:cubicBezTo>
                      <a:pt x="51" y="4"/>
                      <a:pt x="52" y="5"/>
                      <a:pt x="51" y="6"/>
                    </a:cubicBezTo>
                    <a:cubicBezTo>
                      <a:pt x="49" y="14"/>
                      <a:pt x="47" y="22"/>
                      <a:pt x="44" y="30"/>
                    </a:cubicBezTo>
                    <a:cubicBezTo>
                      <a:pt x="44" y="30"/>
                      <a:pt x="45" y="31"/>
                      <a:pt x="43" y="32"/>
                    </a:cubicBezTo>
                    <a:cubicBezTo>
                      <a:pt x="47" y="32"/>
                      <a:pt x="49" y="32"/>
                      <a:pt x="52" y="32"/>
                    </a:cubicBezTo>
                    <a:cubicBezTo>
                      <a:pt x="53" y="32"/>
                      <a:pt x="53" y="32"/>
                      <a:pt x="53" y="31"/>
                    </a:cubicBezTo>
                    <a:cubicBezTo>
                      <a:pt x="56" y="28"/>
                      <a:pt x="58" y="29"/>
                      <a:pt x="61" y="31"/>
                    </a:cubicBezTo>
                    <a:cubicBezTo>
                      <a:pt x="61" y="31"/>
                      <a:pt x="62" y="31"/>
                      <a:pt x="63" y="31"/>
                    </a:cubicBezTo>
                    <a:cubicBezTo>
                      <a:pt x="65" y="31"/>
                      <a:pt x="68" y="31"/>
                      <a:pt x="71" y="31"/>
                    </a:cubicBezTo>
                    <a:cubicBezTo>
                      <a:pt x="75" y="31"/>
                      <a:pt x="75" y="31"/>
                      <a:pt x="76" y="27"/>
                    </a:cubicBezTo>
                    <a:cubicBezTo>
                      <a:pt x="77" y="20"/>
                      <a:pt x="78" y="13"/>
                      <a:pt x="80" y="6"/>
                    </a:cubicBezTo>
                    <a:cubicBezTo>
                      <a:pt x="80" y="5"/>
                      <a:pt x="81" y="3"/>
                      <a:pt x="81" y="2"/>
                    </a:cubicBezTo>
                    <a:cubicBezTo>
                      <a:pt x="81" y="0"/>
                      <a:pt x="82" y="0"/>
                      <a:pt x="84" y="0"/>
                    </a:cubicBezTo>
                    <a:cubicBezTo>
                      <a:pt x="85" y="0"/>
                      <a:pt x="86" y="2"/>
                      <a:pt x="86" y="3"/>
                    </a:cubicBezTo>
                    <a:cubicBezTo>
                      <a:pt x="85" y="6"/>
                      <a:pt x="84" y="9"/>
                      <a:pt x="84" y="13"/>
                    </a:cubicBezTo>
                    <a:cubicBezTo>
                      <a:pt x="83" y="17"/>
                      <a:pt x="82" y="22"/>
                      <a:pt x="81" y="26"/>
                    </a:cubicBezTo>
                    <a:cubicBezTo>
                      <a:pt x="80" y="32"/>
                      <a:pt x="79" y="37"/>
                      <a:pt x="78" y="42"/>
                    </a:cubicBezTo>
                    <a:cubicBezTo>
                      <a:pt x="77" y="47"/>
                      <a:pt x="75" y="52"/>
                      <a:pt x="75" y="57"/>
                    </a:cubicBezTo>
                    <a:cubicBezTo>
                      <a:pt x="75" y="61"/>
                      <a:pt x="77" y="66"/>
                      <a:pt x="77" y="70"/>
                    </a:cubicBezTo>
                    <a:cubicBezTo>
                      <a:pt x="78" y="75"/>
                      <a:pt x="79" y="79"/>
                      <a:pt x="80" y="84"/>
                    </a:cubicBezTo>
                    <a:cubicBezTo>
                      <a:pt x="81" y="89"/>
                      <a:pt x="82" y="94"/>
                      <a:pt x="83" y="99"/>
                    </a:cubicBezTo>
                    <a:cubicBezTo>
                      <a:pt x="83" y="103"/>
                      <a:pt x="84" y="106"/>
                      <a:pt x="85" y="110"/>
                    </a:cubicBezTo>
                    <a:cubicBezTo>
                      <a:pt x="86" y="115"/>
                      <a:pt x="86" y="120"/>
                      <a:pt x="87" y="125"/>
                    </a:cubicBezTo>
                    <a:cubicBezTo>
                      <a:pt x="88" y="130"/>
                      <a:pt x="89" y="135"/>
                      <a:pt x="90" y="139"/>
                    </a:cubicBezTo>
                    <a:cubicBezTo>
                      <a:pt x="90" y="142"/>
                      <a:pt x="91" y="144"/>
                      <a:pt x="91" y="146"/>
                    </a:cubicBezTo>
                    <a:cubicBezTo>
                      <a:pt x="91" y="147"/>
                      <a:pt x="92" y="148"/>
                      <a:pt x="91" y="149"/>
                    </a:cubicBezTo>
                    <a:cubicBezTo>
                      <a:pt x="89" y="149"/>
                      <a:pt x="89" y="148"/>
                      <a:pt x="88" y="147"/>
                    </a:cubicBezTo>
                    <a:cubicBezTo>
                      <a:pt x="87" y="139"/>
                      <a:pt x="86" y="132"/>
                      <a:pt x="84" y="125"/>
                    </a:cubicBezTo>
                    <a:cubicBezTo>
                      <a:pt x="83" y="118"/>
                      <a:pt x="82" y="112"/>
                      <a:pt x="81" y="105"/>
                    </a:cubicBezTo>
                    <a:cubicBezTo>
                      <a:pt x="80" y="100"/>
                      <a:pt x="79" y="94"/>
                      <a:pt x="78" y="88"/>
                    </a:cubicBezTo>
                    <a:cubicBezTo>
                      <a:pt x="77" y="82"/>
                      <a:pt x="75" y="77"/>
                      <a:pt x="75" y="71"/>
                    </a:cubicBezTo>
                    <a:cubicBezTo>
                      <a:pt x="75" y="69"/>
                      <a:pt x="74" y="68"/>
                      <a:pt x="74" y="67"/>
                    </a:cubicBezTo>
                    <a:cubicBezTo>
                      <a:pt x="74" y="66"/>
                      <a:pt x="74" y="65"/>
                      <a:pt x="74" y="65"/>
                    </a:cubicBezTo>
                    <a:cubicBezTo>
                      <a:pt x="73" y="65"/>
                      <a:pt x="73" y="66"/>
                      <a:pt x="73" y="67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28"/>
              <p:cNvSpPr/>
              <p:nvPr/>
            </p:nvSpPr>
            <p:spPr bwMode="auto">
              <a:xfrm>
                <a:off x="5084763" y="5253038"/>
                <a:ext cx="60325" cy="400050"/>
              </a:xfrm>
              <a:custGeom>
                <a:avLst/>
                <a:gdLst>
                  <a:gd name="T0" fmla="*/ 4 w 16"/>
                  <a:gd name="T1" fmla="*/ 60 h 105"/>
                  <a:gd name="T2" fmla="*/ 4 w 16"/>
                  <a:gd name="T3" fmla="*/ 59 h 105"/>
                  <a:gd name="T4" fmla="*/ 4 w 16"/>
                  <a:gd name="T5" fmla="*/ 26 h 105"/>
                  <a:gd name="T6" fmla="*/ 1 w 16"/>
                  <a:gd name="T7" fmla="*/ 5 h 105"/>
                  <a:gd name="T8" fmla="*/ 1 w 16"/>
                  <a:gd name="T9" fmla="*/ 3 h 105"/>
                  <a:gd name="T10" fmla="*/ 1 w 16"/>
                  <a:gd name="T11" fmla="*/ 0 h 105"/>
                  <a:gd name="T12" fmla="*/ 3 w 16"/>
                  <a:gd name="T13" fmla="*/ 1 h 105"/>
                  <a:gd name="T14" fmla="*/ 9 w 16"/>
                  <a:gd name="T15" fmla="*/ 11 h 105"/>
                  <a:gd name="T16" fmla="*/ 9 w 16"/>
                  <a:gd name="T17" fmla="*/ 11 h 105"/>
                  <a:gd name="T18" fmla="*/ 12 w 16"/>
                  <a:gd name="T19" fmla="*/ 7 h 105"/>
                  <a:gd name="T20" fmla="*/ 15 w 16"/>
                  <a:gd name="T21" fmla="*/ 5 h 105"/>
                  <a:gd name="T22" fmla="*/ 15 w 16"/>
                  <a:gd name="T23" fmla="*/ 8 h 105"/>
                  <a:gd name="T24" fmla="*/ 13 w 16"/>
                  <a:gd name="T25" fmla="*/ 23 h 105"/>
                  <a:gd name="T26" fmla="*/ 12 w 16"/>
                  <a:gd name="T27" fmla="*/ 45 h 105"/>
                  <a:gd name="T28" fmla="*/ 12 w 16"/>
                  <a:gd name="T29" fmla="*/ 60 h 105"/>
                  <a:gd name="T30" fmla="*/ 12 w 16"/>
                  <a:gd name="T31" fmla="*/ 80 h 105"/>
                  <a:gd name="T32" fmla="*/ 12 w 16"/>
                  <a:gd name="T33" fmla="*/ 101 h 105"/>
                  <a:gd name="T34" fmla="*/ 12 w 16"/>
                  <a:gd name="T35" fmla="*/ 104 h 105"/>
                  <a:gd name="T36" fmla="*/ 7 w 16"/>
                  <a:gd name="T37" fmla="*/ 105 h 105"/>
                  <a:gd name="T38" fmla="*/ 4 w 16"/>
                  <a:gd name="T39" fmla="*/ 99 h 105"/>
                  <a:gd name="T40" fmla="*/ 4 w 16"/>
                  <a:gd name="T41" fmla="*/ 95 h 105"/>
                  <a:gd name="T42" fmla="*/ 4 w 16"/>
                  <a:gd name="T43" fmla="*/ 75 h 105"/>
                  <a:gd name="T44" fmla="*/ 4 w 16"/>
                  <a:gd name="T45" fmla="*/ 63 h 105"/>
                  <a:gd name="T46" fmla="*/ 4 w 16"/>
                  <a:gd name="T47" fmla="*/ 6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105">
                    <a:moveTo>
                      <a:pt x="4" y="60"/>
                    </a:moveTo>
                    <a:cubicBezTo>
                      <a:pt x="5" y="60"/>
                      <a:pt x="4" y="60"/>
                      <a:pt x="4" y="59"/>
                    </a:cubicBezTo>
                    <a:cubicBezTo>
                      <a:pt x="4" y="48"/>
                      <a:pt x="4" y="37"/>
                      <a:pt x="4" y="26"/>
                    </a:cubicBezTo>
                    <a:cubicBezTo>
                      <a:pt x="3" y="19"/>
                      <a:pt x="3" y="12"/>
                      <a:pt x="1" y="5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6" y="3"/>
                      <a:pt x="8" y="7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10"/>
                      <a:pt x="11" y="8"/>
                      <a:pt x="12" y="7"/>
                    </a:cubicBezTo>
                    <a:cubicBezTo>
                      <a:pt x="13" y="6"/>
                      <a:pt x="13" y="4"/>
                      <a:pt x="15" y="5"/>
                    </a:cubicBezTo>
                    <a:cubicBezTo>
                      <a:pt x="16" y="6"/>
                      <a:pt x="16" y="8"/>
                      <a:pt x="15" y="8"/>
                    </a:cubicBezTo>
                    <a:cubicBezTo>
                      <a:pt x="13" y="13"/>
                      <a:pt x="13" y="18"/>
                      <a:pt x="13" y="23"/>
                    </a:cubicBezTo>
                    <a:cubicBezTo>
                      <a:pt x="12" y="30"/>
                      <a:pt x="13" y="38"/>
                      <a:pt x="12" y="45"/>
                    </a:cubicBezTo>
                    <a:cubicBezTo>
                      <a:pt x="12" y="50"/>
                      <a:pt x="12" y="55"/>
                      <a:pt x="12" y="60"/>
                    </a:cubicBezTo>
                    <a:cubicBezTo>
                      <a:pt x="12" y="67"/>
                      <a:pt x="12" y="74"/>
                      <a:pt x="12" y="80"/>
                    </a:cubicBezTo>
                    <a:cubicBezTo>
                      <a:pt x="12" y="87"/>
                      <a:pt x="12" y="94"/>
                      <a:pt x="12" y="101"/>
                    </a:cubicBezTo>
                    <a:cubicBezTo>
                      <a:pt x="12" y="102"/>
                      <a:pt x="13" y="104"/>
                      <a:pt x="12" y="104"/>
                    </a:cubicBezTo>
                    <a:cubicBezTo>
                      <a:pt x="10" y="104"/>
                      <a:pt x="9" y="105"/>
                      <a:pt x="7" y="105"/>
                    </a:cubicBezTo>
                    <a:cubicBezTo>
                      <a:pt x="4" y="104"/>
                      <a:pt x="5" y="101"/>
                      <a:pt x="4" y="99"/>
                    </a:cubicBezTo>
                    <a:cubicBezTo>
                      <a:pt x="4" y="98"/>
                      <a:pt x="4" y="97"/>
                      <a:pt x="4" y="95"/>
                    </a:cubicBezTo>
                    <a:cubicBezTo>
                      <a:pt x="5" y="89"/>
                      <a:pt x="3" y="82"/>
                      <a:pt x="4" y="75"/>
                    </a:cubicBezTo>
                    <a:cubicBezTo>
                      <a:pt x="4" y="71"/>
                      <a:pt x="4" y="67"/>
                      <a:pt x="4" y="63"/>
                    </a:cubicBezTo>
                    <a:cubicBezTo>
                      <a:pt x="4" y="62"/>
                      <a:pt x="4" y="61"/>
                      <a:pt x="4" y="60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29"/>
              <p:cNvSpPr/>
              <p:nvPr/>
            </p:nvSpPr>
            <p:spPr bwMode="auto">
              <a:xfrm>
                <a:off x="5227638" y="5378450"/>
                <a:ext cx="46038" cy="277813"/>
              </a:xfrm>
              <a:custGeom>
                <a:avLst/>
                <a:gdLst>
                  <a:gd name="T0" fmla="*/ 4 w 12"/>
                  <a:gd name="T1" fmla="*/ 45 h 73"/>
                  <a:gd name="T2" fmla="*/ 4 w 12"/>
                  <a:gd name="T3" fmla="*/ 29 h 73"/>
                  <a:gd name="T4" fmla="*/ 3 w 12"/>
                  <a:gd name="T5" fmla="*/ 11 h 73"/>
                  <a:gd name="T6" fmla="*/ 1 w 12"/>
                  <a:gd name="T7" fmla="*/ 2 h 73"/>
                  <a:gd name="T8" fmla="*/ 1 w 12"/>
                  <a:gd name="T9" fmla="*/ 1 h 73"/>
                  <a:gd name="T10" fmla="*/ 2 w 12"/>
                  <a:gd name="T11" fmla="*/ 1 h 73"/>
                  <a:gd name="T12" fmla="*/ 7 w 12"/>
                  <a:gd name="T13" fmla="*/ 8 h 73"/>
                  <a:gd name="T14" fmla="*/ 9 w 12"/>
                  <a:gd name="T15" fmla="*/ 5 h 73"/>
                  <a:gd name="T16" fmla="*/ 11 w 12"/>
                  <a:gd name="T17" fmla="*/ 4 h 73"/>
                  <a:gd name="T18" fmla="*/ 11 w 12"/>
                  <a:gd name="T19" fmla="*/ 6 h 73"/>
                  <a:gd name="T20" fmla="*/ 9 w 12"/>
                  <a:gd name="T21" fmla="*/ 26 h 73"/>
                  <a:gd name="T22" fmla="*/ 9 w 12"/>
                  <a:gd name="T23" fmla="*/ 45 h 73"/>
                  <a:gd name="T24" fmla="*/ 9 w 12"/>
                  <a:gd name="T25" fmla="*/ 60 h 73"/>
                  <a:gd name="T26" fmla="*/ 9 w 12"/>
                  <a:gd name="T27" fmla="*/ 70 h 73"/>
                  <a:gd name="T28" fmla="*/ 7 w 12"/>
                  <a:gd name="T29" fmla="*/ 72 h 73"/>
                  <a:gd name="T30" fmla="*/ 4 w 12"/>
                  <a:gd name="T31" fmla="*/ 70 h 73"/>
                  <a:gd name="T32" fmla="*/ 4 w 12"/>
                  <a:gd name="T33" fmla="*/ 64 h 73"/>
                  <a:gd name="T34" fmla="*/ 3 w 12"/>
                  <a:gd name="T35" fmla="*/ 54 h 73"/>
                  <a:gd name="T36" fmla="*/ 4 w 12"/>
                  <a:gd name="T37" fmla="*/ 4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73">
                    <a:moveTo>
                      <a:pt x="4" y="45"/>
                    </a:moveTo>
                    <a:cubicBezTo>
                      <a:pt x="4" y="40"/>
                      <a:pt x="4" y="35"/>
                      <a:pt x="4" y="29"/>
                    </a:cubicBezTo>
                    <a:cubicBezTo>
                      <a:pt x="3" y="23"/>
                      <a:pt x="3" y="17"/>
                      <a:pt x="3" y="11"/>
                    </a:cubicBezTo>
                    <a:cubicBezTo>
                      <a:pt x="2" y="8"/>
                      <a:pt x="3" y="5"/>
                      <a:pt x="1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5" y="3"/>
                      <a:pt x="6" y="5"/>
                      <a:pt x="7" y="8"/>
                    </a:cubicBezTo>
                    <a:cubicBezTo>
                      <a:pt x="8" y="7"/>
                      <a:pt x="8" y="6"/>
                      <a:pt x="9" y="5"/>
                    </a:cubicBezTo>
                    <a:cubicBezTo>
                      <a:pt x="9" y="5"/>
                      <a:pt x="10" y="4"/>
                      <a:pt x="11" y="4"/>
                    </a:cubicBezTo>
                    <a:cubicBezTo>
                      <a:pt x="11" y="4"/>
                      <a:pt x="12" y="5"/>
                      <a:pt x="11" y="6"/>
                    </a:cubicBezTo>
                    <a:cubicBezTo>
                      <a:pt x="9" y="12"/>
                      <a:pt x="10" y="19"/>
                      <a:pt x="9" y="26"/>
                    </a:cubicBezTo>
                    <a:cubicBezTo>
                      <a:pt x="9" y="32"/>
                      <a:pt x="9" y="39"/>
                      <a:pt x="9" y="45"/>
                    </a:cubicBezTo>
                    <a:cubicBezTo>
                      <a:pt x="9" y="50"/>
                      <a:pt x="9" y="55"/>
                      <a:pt x="9" y="60"/>
                    </a:cubicBezTo>
                    <a:cubicBezTo>
                      <a:pt x="9" y="63"/>
                      <a:pt x="9" y="67"/>
                      <a:pt x="9" y="70"/>
                    </a:cubicBezTo>
                    <a:cubicBezTo>
                      <a:pt x="9" y="72"/>
                      <a:pt x="8" y="72"/>
                      <a:pt x="7" y="72"/>
                    </a:cubicBezTo>
                    <a:cubicBezTo>
                      <a:pt x="5" y="72"/>
                      <a:pt x="4" y="73"/>
                      <a:pt x="4" y="70"/>
                    </a:cubicBezTo>
                    <a:cubicBezTo>
                      <a:pt x="4" y="68"/>
                      <a:pt x="3" y="66"/>
                      <a:pt x="4" y="64"/>
                    </a:cubicBezTo>
                    <a:cubicBezTo>
                      <a:pt x="4" y="61"/>
                      <a:pt x="3" y="57"/>
                      <a:pt x="3" y="54"/>
                    </a:cubicBezTo>
                    <a:cubicBezTo>
                      <a:pt x="4" y="51"/>
                      <a:pt x="3" y="48"/>
                      <a:pt x="4" y="45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30"/>
              <p:cNvSpPr/>
              <p:nvPr/>
            </p:nvSpPr>
            <p:spPr bwMode="auto">
              <a:xfrm>
                <a:off x="6643688" y="5495925"/>
                <a:ext cx="158750" cy="49213"/>
              </a:xfrm>
              <a:custGeom>
                <a:avLst/>
                <a:gdLst>
                  <a:gd name="T0" fmla="*/ 5 w 42"/>
                  <a:gd name="T1" fmla="*/ 7 h 13"/>
                  <a:gd name="T2" fmla="*/ 5 w 42"/>
                  <a:gd name="T3" fmla="*/ 6 h 13"/>
                  <a:gd name="T4" fmla="*/ 7 w 42"/>
                  <a:gd name="T5" fmla="*/ 0 h 13"/>
                  <a:gd name="T6" fmla="*/ 13 w 42"/>
                  <a:gd name="T7" fmla="*/ 1 h 13"/>
                  <a:gd name="T8" fmla="*/ 18 w 42"/>
                  <a:gd name="T9" fmla="*/ 6 h 13"/>
                  <a:gd name="T10" fmla="*/ 20 w 42"/>
                  <a:gd name="T11" fmla="*/ 6 h 13"/>
                  <a:gd name="T12" fmla="*/ 25 w 42"/>
                  <a:gd name="T13" fmla="*/ 6 h 13"/>
                  <a:gd name="T14" fmla="*/ 26 w 42"/>
                  <a:gd name="T15" fmla="*/ 6 h 13"/>
                  <a:gd name="T16" fmla="*/ 36 w 42"/>
                  <a:gd name="T17" fmla="*/ 1 h 13"/>
                  <a:gd name="T18" fmla="*/ 41 w 42"/>
                  <a:gd name="T19" fmla="*/ 3 h 13"/>
                  <a:gd name="T20" fmla="*/ 40 w 42"/>
                  <a:gd name="T21" fmla="*/ 7 h 13"/>
                  <a:gd name="T22" fmla="*/ 30 w 42"/>
                  <a:gd name="T23" fmla="*/ 12 h 13"/>
                  <a:gd name="T24" fmla="*/ 15 w 42"/>
                  <a:gd name="T25" fmla="*/ 13 h 13"/>
                  <a:gd name="T26" fmla="*/ 8 w 42"/>
                  <a:gd name="T27" fmla="*/ 13 h 13"/>
                  <a:gd name="T28" fmla="*/ 3 w 42"/>
                  <a:gd name="T29" fmla="*/ 12 h 13"/>
                  <a:gd name="T30" fmla="*/ 0 w 42"/>
                  <a:gd name="T31" fmla="*/ 9 h 13"/>
                  <a:gd name="T32" fmla="*/ 4 w 42"/>
                  <a:gd name="T33" fmla="*/ 7 h 13"/>
                  <a:gd name="T34" fmla="*/ 5 w 42"/>
                  <a:gd name="T3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" h="13">
                    <a:moveTo>
                      <a:pt x="5" y="7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4" y="1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5" y="3"/>
                      <a:pt x="17" y="4"/>
                      <a:pt x="18" y="6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3" y="4"/>
                      <a:pt x="25" y="6"/>
                    </a:cubicBezTo>
                    <a:cubicBezTo>
                      <a:pt x="25" y="7"/>
                      <a:pt x="26" y="6"/>
                      <a:pt x="26" y="6"/>
                    </a:cubicBezTo>
                    <a:cubicBezTo>
                      <a:pt x="29" y="3"/>
                      <a:pt x="32" y="1"/>
                      <a:pt x="36" y="1"/>
                    </a:cubicBezTo>
                    <a:cubicBezTo>
                      <a:pt x="38" y="0"/>
                      <a:pt x="40" y="2"/>
                      <a:pt x="41" y="3"/>
                    </a:cubicBezTo>
                    <a:cubicBezTo>
                      <a:pt x="42" y="5"/>
                      <a:pt x="41" y="6"/>
                      <a:pt x="40" y="7"/>
                    </a:cubicBezTo>
                    <a:cubicBezTo>
                      <a:pt x="37" y="10"/>
                      <a:pt x="34" y="12"/>
                      <a:pt x="30" y="12"/>
                    </a:cubicBezTo>
                    <a:cubicBezTo>
                      <a:pt x="25" y="12"/>
                      <a:pt x="20" y="13"/>
                      <a:pt x="15" y="13"/>
                    </a:cubicBezTo>
                    <a:cubicBezTo>
                      <a:pt x="12" y="13"/>
                      <a:pt x="10" y="13"/>
                      <a:pt x="8" y="13"/>
                    </a:cubicBezTo>
                    <a:cubicBezTo>
                      <a:pt x="6" y="13"/>
                      <a:pt x="4" y="13"/>
                      <a:pt x="3" y="12"/>
                    </a:cubicBezTo>
                    <a:cubicBezTo>
                      <a:pt x="1" y="12"/>
                      <a:pt x="0" y="11"/>
                      <a:pt x="0" y="9"/>
                    </a:cubicBezTo>
                    <a:cubicBezTo>
                      <a:pt x="0" y="7"/>
                      <a:pt x="2" y="6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</a:path>
                </a:pathLst>
              </a:custGeom>
              <a:solidFill>
                <a:srgbClr val="9FC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31"/>
              <p:cNvSpPr/>
              <p:nvPr/>
            </p:nvSpPr>
            <p:spPr bwMode="auto">
              <a:xfrm>
                <a:off x="6665913" y="5272088"/>
                <a:ext cx="106363" cy="57150"/>
              </a:xfrm>
              <a:custGeom>
                <a:avLst/>
                <a:gdLst>
                  <a:gd name="T0" fmla="*/ 0 w 28"/>
                  <a:gd name="T1" fmla="*/ 10 h 15"/>
                  <a:gd name="T2" fmla="*/ 0 w 28"/>
                  <a:gd name="T3" fmla="*/ 9 h 15"/>
                  <a:gd name="T4" fmla="*/ 3 w 28"/>
                  <a:gd name="T5" fmla="*/ 7 h 15"/>
                  <a:gd name="T6" fmla="*/ 4 w 28"/>
                  <a:gd name="T7" fmla="*/ 3 h 15"/>
                  <a:gd name="T8" fmla="*/ 9 w 28"/>
                  <a:gd name="T9" fmla="*/ 1 h 15"/>
                  <a:gd name="T10" fmla="*/ 14 w 28"/>
                  <a:gd name="T11" fmla="*/ 5 h 15"/>
                  <a:gd name="T12" fmla="*/ 18 w 28"/>
                  <a:gd name="T13" fmla="*/ 6 h 15"/>
                  <a:gd name="T14" fmla="*/ 23 w 28"/>
                  <a:gd name="T15" fmla="*/ 4 h 15"/>
                  <a:gd name="T16" fmla="*/ 27 w 28"/>
                  <a:gd name="T17" fmla="*/ 6 h 15"/>
                  <a:gd name="T18" fmla="*/ 25 w 28"/>
                  <a:gd name="T19" fmla="*/ 12 h 15"/>
                  <a:gd name="T20" fmla="*/ 15 w 28"/>
                  <a:gd name="T21" fmla="*/ 14 h 15"/>
                  <a:gd name="T22" fmla="*/ 6 w 28"/>
                  <a:gd name="T23" fmla="*/ 14 h 15"/>
                  <a:gd name="T24" fmla="*/ 0 w 28"/>
                  <a:gd name="T25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0" y="10"/>
                    </a:moveTo>
                    <a:cubicBezTo>
                      <a:pt x="0" y="10"/>
                      <a:pt x="0" y="10"/>
                      <a:pt x="0" y="9"/>
                    </a:cubicBezTo>
                    <a:cubicBezTo>
                      <a:pt x="1" y="8"/>
                      <a:pt x="4" y="8"/>
                      <a:pt x="3" y="7"/>
                    </a:cubicBezTo>
                    <a:cubicBezTo>
                      <a:pt x="3" y="5"/>
                      <a:pt x="4" y="4"/>
                      <a:pt x="4" y="3"/>
                    </a:cubicBezTo>
                    <a:cubicBezTo>
                      <a:pt x="5" y="1"/>
                      <a:pt x="7" y="0"/>
                      <a:pt x="9" y="1"/>
                    </a:cubicBezTo>
                    <a:cubicBezTo>
                      <a:pt x="11" y="2"/>
                      <a:pt x="13" y="3"/>
                      <a:pt x="14" y="5"/>
                    </a:cubicBezTo>
                    <a:cubicBezTo>
                      <a:pt x="15" y="7"/>
                      <a:pt x="16" y="7"/>
                      <a:pt x="18" y="6"/>
                    </a:cubicBezTo>
                    <a:cubicBezTo>
                      <a:pt x="19" y="5"/>
                      <a:pt x="21" y="4"/>
                      <a:pt x="23" y="4"/>
                    </a:cubicBezTo>
                    <a:cubicBezTo>
                      <a:pt x="25" y="4"/>
                      <a:pt x="27" y="4"/>
                      <a:pt x="27" y="6"/>
                    </a:cubicBezTo>
                    <a:cubicBezTo>
                      <a:pt x="28" y="8"/>
                      <a:pt x="27" y="11"/>
                      <a:pt x="25" y="12"/>
                    </a:cubicBezTo>
                    <a:cubicBezTo>
                      <a:pt x="22" y="15"/>
                      <a:pt x="19" y="14"/>
                      <a:pt x="15" y="14"/>
                    </a:cubicBezTo>
                    <a:cubicBezTo>
                      <a:pt x="12" y="14"/>
                      <a:pt x="9" y="13"/>
                      <a:pt x="6" y="14"/>
                    </a:cubicBezTo>
                    <a:cubicBezTo>
                      <a:pt x="4" y="15"/>
                      <a:pt x="0" y="13"/>
                      <a:pt x="0" y="10"/>
                    </a:cubicBezTo>
                    <a:close/>
                  </a:path>
                </a:pathLst>
              </a:custGeom>
              <a:solidFill>
                <a:srgbClr val="9FC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32"/>
              <p:cNvSpPr/>
              <p:nvPr/>
            </p:nvSpPr>
            <p:spPr bwMode="auto">
              <a:xfrm>
                <a:off x="6211888" y="5153025"/>
                <a:ext cx="7938" cy="34925"/>
              </a:xfrm>
              <a:custGeom>
                <a:avLst/>
                <a:gdLst>
                  <a:gd name="T0" fmla="*/ 1 w 2"/>
                  <a:gd name="T1" fmla="*/ 9 h 9"/>
                  <a:gd name="T2" fmla="*/ 0 w 2"/>
                  <a:gd name="T3" fmla="*/ 7 h 9"/>
                  <a:gd name="T4" fmla="*/ 1 w 2"/>
                  <a:gd name="T5" fmla="*/ 3 h 9"/>
                  <a:gd name="T6" fmla="*/ 1 w 2"/>
                  <a:gd name="T7" fmla="*/ 0 h 9"/>
                  <a:gd name="T8" fmla="*/ 1 w 2"/>
                  <a:gd name="T9" fmla="*/ 8 h 9"/>
                  <a:gd name="T10" fmla="*/ 1 w 2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9">
                    <a:moveTo>
                      <a:pt x="1" y="9"/>
                    </a:moveTo>
                    <a:cubicBezTo>
                      <a:pt x="1" y="8"/>
                      <a:pt x="1" y="8"/>
                      <a:pt x="0" y="7"/>
                    </a:cubicBezTo>
                    <a:cubicBezTo>
                      <a:pt x="1" y="6"/>
                      <a:pt x="1" y="4"/>
                      <a:pt x="1" y="3"/>
                    </a:cubicBezTo>
                    <a:cubicBezTo>
                      <a:pt x="1" y="2"/>
                      <a:pt x="0" y="1"/>
                      <a:pt x="1" y="0"/>
                    </a:cubicBezTo>
                    <a:cubicBezTo>
                      <a:pt x="1" y="3"/>
                      <a:pt x="1" y="5"/>
                      <a:pt x="1" y="8"/>
                    </a:cubicBezTo>
                    <a:cubicBezTo>
                      <a:pt x="1" y="8"/>
                      <a:pt x="2" y="9"/>
                      <a:pt x="1" y="9"/>
                    </a:cubicBezTo>
                    <a:close/>
                  </a:path>
                </a:pathLst>
              </a:custGeom>
              <a:solidFill>
                <a:srgbClr val="EEF5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3"/>
              <p:cNvSpPr/>
              <p:nvPr/>
            </p:nvSpPr>
            <p:spPr bwMode="auto">
              <a:xfrm>
                <a:off x="6019800" y="5256213"/>
                <a:ext cx="14288" cy="7938"/>
              </a:xfrm>
              <a:custGeom>
                <a:avLst/>
                <a:gdLst>
                  <a:gd name="T0" fmla="*/ 0 w 4"/>
                  <a:gd name="T1" fmla="*/ 1 h 2"/>
                  <a:gd name="T2" fmla="*/ 4 w 4"/>
                  <a:gd name="T3" fmla="*/ 1 h 2"/>
                  <a:gd name="T4" fmla="*/ 1 w 4"/>
                  <a:gd name="T5" fmla="*/ 2 h 2"/>
                  <a:gd name="T6" fmla="*/ 0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0"/>
                      <a:pt x="2" y="1"/>
                      <a:pt x="4" y="1"/>
                    </a:cubicBezTo>
                    <a:cubicBezTo>
                      <a:pt x="3" y="1"/>
                      <a:pt x="2" y="2"/>
                      <a:pt x="1" y="2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CEE5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4"/>
              <p:cNvSpPr/>
              <p:nvPr/>
            </p:nvSpPr>
            <p:spPr bwMode="auto">
              <a:xfrm>
                <a:off x="5645150" y="5538788"/>
                <a:ext cx="3175" cy="1111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1 w 1"/>
                  <a:gd name="T5" fmla="*/ 3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2"/>
                      <a:pt x="0" y="2"/>
                      <a:pt x="1" y="0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E6F1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5"/>
              <p:cNvSpPr/>
              <p:nvPr/>
            </p:nvSpPr>
            <p:spPr bwMode="auto">
              <a:xfrm>
                <a:off x="5916613" y="5321300"/>
                <a:ext cx="53975" cy="41275"/>
              </a:xfrm>
              <a:custGeom>
                <a:avLst/>
                <a:gdLst>
                  <a:gd name="T0" fmla="*/ 0 w 14"/>
                  <a:gd name="T1" fmla="*/ 0 h 11"/>
                  <a:gd name="T2" fmla="*/ 14 w 14"/>
                  <a:gd name="T3" fmla="*/ 11 h 11"/>
                  <a:gd name="T4" fmla="*/ 0 w 14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1">
                    <a:moveTo>
                      <a:pt x="0" y="0"/>
                    </a:moveTo>
                    <a:cubicBezTo>
                      <a:pt x="3" y="6"/>
                      <a:pt x="8" y="8"/>
                      <a:pt x="14" y="11"/>
                    </a:cubicBezTo>
                    <a:cubicBezTo>
                      <a:pt x="9" y="11"/>
                      <a:pt x="0" y="5"/>
                      <a:pt x="0" y="0"/>
                    </a:cubicBezTo>
                    <a:close/>
                  </a:path>
                </a:pathLst>
              </a:custGeom>
              <a:solidFill>
                <a:srgbClr val="EBF4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6"/>
              <p:cNvSpPr/>
              <p:nvPr/>
            </p:nvSpPr>
            <p:spPr bwMode="auto">
              <a:xfrm>
                <a:off x="6326188" y="5267325"/>
                <a:ext cx="55563" cy="26988"/>
              </a:xfrm>
              <a:custGeom>
                <a:avLst/>
                <a:gdLst>
                  <a:gd name="T0" fmla="*/ 1 w 15"/>
                  <a:gd name="T1" fmla="*/ 0 h 7"/>
                  <a:gd name="T2" fmla="*/ 13 w 15"/>
                  <a:gd name="T3" fmla="*/ 4 h 7"/>
                  <a:gd name="T4" fmla="*/ 14 w 15"/>
                  <a:gd name="T5" fmla="*/ 5 h 7"/>
                  <a:gd name="T6" fmla="*/ 14 w 15"/>
                  <a:gd name="T7" fmla="*/ 7 h 7"/>
                  <a:gd name="T8" fmla="*/ 14 w 15"/>
                  <a:gd name="T9" fmla="*/ 5 h 7"/>
                  <a:gd name="T10" fmla="*/ 7 w 15"/>
                  <a:gd name="T11" fmla="*/ 2 h 7"/>
                  <a:gd name="T12" fmla="*/ 1 w 15"/>
                  <a:gd name="T13" fmla="*/ 1 h 7"/>
                  <a:gd name="T14" fmla="*/ 0 w 15"/>
                  <a:gd name="T15" fmla="*/ 0 h 7"/>
                  <a:gd name="T16" fmla="*/ 1 w 15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7">
                    <a:moveTo>
                      <a:pt x="1" y="0"/>
                    </a:moveTo>
                    <a:cubicBezTo>
                      <a:pt x="5" y="1"/>
                      <a:pt x="10" y="1"/>
                      <a:pt x="13" y="4"/>
                    </a:cubicBezTo>
                    <a:cubicBezTo>
                      <a:pt x="14" y="4"/>
                      <a:pt x="14" y="5"/>
                      <a:pt x="14" y="5"/>
                    </a:cubicBezTo>
                    <a:cubicBezTo>
                      <a:pt x="14" y="5"/>
                      <a:pt x="15" y="6"/>
                      <a:pt x="14" y="7"/>
                    </a:cubicBezTo>
                    <a:cubicBezTo>
                      <a:pt x="13" y="7"/>
                      <a:pt x="14" y="6"/>
                      <a:pt x="14" y="5"/>
                    </a:cubicBezTo>
                    <a:cubicBezTo>
                      <a:pt x="12" y="3"/>
                      <a:pt x="9" y="3"/>
                      <a:pt x="7" y="2"/>
                    </a:cubicBezTo>
                    <a:cubicBezTo>
                      <a:pt x="5" y="1"/>
                      <a:pt x="3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EAF4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7"/>
              <p:cNvSpPr/>
              <p:nvPr/>
            </p:nvSpPr>
            <p:spPr bwMode="auto">
              <a:xfrm>
                <a:off x="5981700" y="5351463"/>
                <a:ext cx="49213" cy="15875"/>
              </a:xfrm>
              <a:custGeom>
                <a:avLst/>
                <a:gdLst>
                  <a:gd name="T0" fmla="*/ 13 w 13"/>
                  <a:gd name="T1" fmla="*/ 4 h 4"/>
                  <a:gd name="T2" fmla="*/ 1 w 13"/>
                  <a:gd name="T3" fmla="*/ 2 h 4"/>
                  <a:gd name="T4" fmla="*/ 0 w 13"/>
                  <a:gd name="T5" fmla="*/ 1 h 4"/>
                  <a:gd name="T6" fmla="*/ 1 w 13"/>
                  <a:gd name="T7" fmla="*/ 1 h 4"/>
                  <a:gd name="T8" fmla="*/ 11 w 13"/>
                  <a:gd name="T9" fmla="*/ 3 h 4"/>
                  <a:gd name="T10" fmla="*/ 13 w 1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4">
                    <a:moveTo>
                      <a:pt x="13" y="4"/>
                    </a:moveTo>
                    <a:cubicBezTo>
                      <a:pt x="8" y="4"/>
                      <a:pt x="5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4" y="2"/>
                      <a:pt x="7" y="3"/>
                      <a:pt x="11" y="3"/>
                    </a:cubicBezTo>
                    <a:cubicBezTo>
                      <a:pt x="11" y="3"/>
                      <a:pt x="12" y="4"/>
                      <a:pt x="13" y="4"/>
                    </a:cubicBezTo>
                    <a:close/>
                  </a:path>
                </a:pathLst>
              </a:custGeom>
              <a:solidFill>
                <a:srgbClr val="E7F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8"/>
              <p:cNvSpPr/>
              <p:nvPr/>
            </p:nvSpPr>
            <p:spPr bwMode="auto">
              <a:xfrm>
                <a:off x="6238875" y="5259388"/>
                <a:ext cx="76200" cy="7938"/>
              </a:xfrm>
              <a:custGeom>
                <a:avLst/>
                <a:gdLst>
                  <a:gd name="T0" fmla="*/ 17 w 20"/>
                  <a:gd name="T1" fmla="*/ 1 h 2"/>
                  <a:gd name="T2" fmla="*/ 20 w 20"/>
                  <a:gd name="T3" fmla="*/ 2 h 2"/>
                  <a:gd name="T4" fmla="*/ 18 w 20"/>
                  <a:gd name="T5" fmla="*/ 2 h 2"/>
                  <a:gd name="T6" fmla="*/ 2 w 20"/>
                  <a:gd name="T7" fmla="*/ 2 h 2"/>
                  <a:gd name="T8" fmla="*/ 1 w 20"/>
                  <a:gd name="T9" fmla="*/ 1 h 2"/>
                  <a:gd name="T10" fmla="*/ 2 w 20"/>
                  <a:gd name="T11" fmla="*/ 2 h 2"/>
                  <a:gd name="T12" fmla="*/ 16 w 20"/>
                  <a:gd name="T13" fmla="*/ 2 h 2"/>
                  <a:gd name="T14" fmla="*/ 17 w 20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2">
                    <a:moveTo>
                      <a:pt x="17" y="1"/>
                    </a:moveTo>
                    <a:cubicBezTo>
                      <a:pt x="18" y="1"/>
                      <a:pt x="19" y="0"/>
                      <a:pt x="20" y="2"/>
                    </a:cubicBezTo>
                    <a:cubicBezTo>
                      <a:pt x="19" y="2"/>
                      <a:pt x="18" y="1"/>
                      <a:pt x="18" y="2"/>
                    </a:cubicBezTo>
                    <a:cubicBezTo>
                      <a:pt x="13" y="2"/>
                      <a:pt x="7" y="2"/>
                      <a:pt x="2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7" y="1"/>
                      <a:pt x="12" y="1"/>
                      <a:pt x="16" y="2"/>
                    </a:cubicBezTo>
                    <a:cubicBezTo>
                      <a:pt x="17" y="2"/>
                      <a:pt x="17" y="2"/>
                      <a:pt x="17" y="1"/>
                    </a:cubicBezTo>
                    <a:close/>
                  </a:path>
                </a:pathLst>
              </a:custGeom>
              <a:solidFill>
                <a:srgbClr val="E0E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9"/>
              <p:cNvSpPr/>
              <p:nvPr/>
            </p:nvSpPr>
            <p:spPr bwMode="auto">
              <a:xfrm>
                <a:off x="6242050" y="5264150"/>
                <a:ext cx="60325" cy="3175"/>
              </a:xfrm>
              <a:custGeom>
                <a:avLst/>
                <a:gdLst>
                  <a:gd name="T0" fmla="*/ 16 w 16"/>
                  <a:gd name="T1" fmla="*/ 0 h 1"/>
                  <a:gd name="T2" fmla="*/ 16 w 16"/>
                  <a:gd name="T3" fmla="*/ 1 h 1"/>
                  <a:gd name="T4" fmla="*/ 1 w 16"/>
                  <a:gd name="T5" fmla="*/ 1 h 1"/>
                  <a:gd name="T6" fmla="*/ 0 w 16"/>
                  <a:gd name="T7" fmla="*/ 0 h 1"/>
                  <a:gd name="T8" fmla="*/ 16 w 1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">
                    <a:moveTo>
                      <a:pt x="16" y="0"/>
                    </a:moveTo>
                    <a:cubicBezTo>
                      <a:pt x="16" y="0"/>
                      <a:pt x="16" y="1"/>
                      <a:pt x="16" y="1"/>
                    </a:cubicBezTo>
                    <a:cubicBezTo>
                      <a:pt x="11" y="1"/>
                      <a:pt x="6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5" y="0"/>
                      <a:pt x="11" y="0"/>
                      <a:pt x="16" y="0"/>
                    </a:cubicBezTo>
                    <a:close/>
                  </a:path>
                </a:pathLst>
              </a:custGeom>
              <a:solidFill>
                <a:srgbClr val="F1F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40"/>
              <p:cNvSpPr/>
              <p:nvPr/>
            </p:nvSpPr>
            <p:spPr bwMode="auto">
              <a:xfrm>
                <a:off x="6704013" y="5397500"/>
                <a:ext cx="30163" cy="11113"/>
              </a:xfrm>
              <a:custGeom>
                <a:avLst/>
                <a:gdLst>
                  <a:gd name="T0" fmla="*/ 0 w 8"/>
                  <a:gd name="T1" fmla="*/ 2 h 3"/>
                  <a:gd name="T2" fmla="*/ 8 w 8"/>
                  <a:gd name="T3" fmla="*/ 0 h 3"/>
                  <a:gd name="T4" fmla="*/ 1 w 8"/>
                  <a:gd name="T5" fmla="*/ 3 h 3"/>
                  <a:gd name="T6" fmla="*/ 0 w 8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3">
                    <a:moveTo>
                      <a:pt x="0" y="2"/>
                    </a:moveTo>
                    <a:cubicBezTo>
                      <a:pt x="3" y="2"/>
                      <a:pt x="6" y="1"/>
                      <a:pt x="8" y="0"/>
                    </a:cubicBezTo>
                    <a:cubicBezTo>
                      <a:pt x="6" y="2"/>
                      <a:pt x="3" y="3"/>
                      <a:pt x="1" y="3"/>
                    </a:cubicBezTo>
                    <a:cubicBezTo>
                      <a:pt x="1" y="3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E7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41"/>
              <p:cNvSpPr/>
              <p:nvPr/>
            </p:nvSpPr>
            <p:spPr bwMode="auto">
              <a:xfrm>
                <a:off x="5970588" y="5362575"/>
                <a:ext cx="30163" cy="7938"/>
              </a:xfrm>
              <a:custGeom>
                <a:avLst/>
                <a:gdLst>
                  <a:gd name="T0" fmla="*/ 8 w 8"/>
                  <a:gd name="T1" fmla="*/ 2 h 2"/>
                  <a:gd name="T2" fmla="*/ 1 w 8"/>
                  <a:gd name="T3" fmla="*/ 1 h 2"/>
                  <a:gd name="T4" fmla="*/ 0 w 8"/>
                  <a:gd name="T5" fmla="*/ 0 h 2"/>
                  <a:gd name="T6" fmla="*/ 1 w 8"/>
                  <a:gd name="T7" fmla="*/ 0 h 2"/>
                  <a:gd name="T8" fmla="*/ 8 w 8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">
                    <a:moveTo>
                      <a:pt x="8" y="2"/>
                    </a:moveTo>
                    <a:cubicBezTo>
                      <a:pt x="6" y="2"/>
                      <a:pt x="3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" y="0"/>
                      <a:pt x="6" y="0"/>
                      <a:pt x="8" y="2"/>
                    </a:cubicBezTo>
                    <a:close/>
                  </a:path>
                </a:pathLst>
              </a:custGeom>
              <a:solidFill>
                <a:srgbClr val="EAF4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42"/>
              <p:cNvSpPr/>
              <p:nvPr/>
            </p:nvSpPr>
            <p:spPr bwMode="auto">
              <a:xfrm>
                <a:off x="6753225" y="5389563"/>
                <a:ext cx="26988" cy="15875"/>
              </a:xfrm>
              <a:custGeom>
                <a:avLst/>
                <a:gdLst>
                  <a:gd name="T0" fmla="*/ 0 w 7"/>
                  <a:gd name="T1" fmla="*/ 3 h 4"/>
                  <a:gd name="T2" fmla="*/ 5 w 7"/>
                  <a:gd name="T3" fmla="*/ 1 h 4"/>
                  <a:gd name="T4" fmla="*/ 6 w 7"/>
                  <a:gd name="T5" fmla="*/ 0 h 4"/>
                  <a:gd name="T6" fmla="*/ 6 w 7"/>
                  <a:gd name="T7" fmla="*/ 1 h 4"/>
                  <a:gd name="T8" fmla="*/ 1 w 7"/>
                  <a:gd name="T9" fmla="*/ 4 h 4"/>
                  <a:gd name="T10" fmla="*/ 0 w 7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0" y="3"/>
                    </a:moveTo>
                    <a:cubicBezTo>
                      <a:pt x="2" y="3"/>
                      <a:pt x="4" y="2"/>
                      <a:pt x="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5" y="3"/>
                      <a:pt x="3" y="4"/>
                      <a:pt x="1" y="4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solidFill>
                <a:srgbClr val="E7F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3"/>
              <p:cNvSpPr/>
              <p:nvPr/>
            </p:nvSpPr>
            <p:spPr bwMode="auto">
              <a:xfrm>
                <a:off x="6731000" y="5400675"/>
                <a:ext cx="25400" cy="7938"/>
              </a:xfrm>
              <a:custGeom>
                <a:avLst/>
                <a:gdLst>
                  <a:gd name="T0" fmla="*/ 6 w 7"/>
                  <a:gd name="T1" fmla="*/ 0 h 2"/>
                  <a:gd name="T2" fmla="*/ 7 w 7"/>
                  <a:gd name="T3" fmla="*/ 1 h 2"/>
                  <a:gd name="T4" fmla="*/ 0 w 7"/>
                  <a:gd name="T5" fmla="*/ 2 h 2"/>
                  <a:gd name="T6" fmla="*/ 6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6" y="0"/>
                    </a:moveTo>
                    <a:cubicBezTo>
                      <a:pt x="6" y="1"/>
                      <a:pt x="6" y="1"/>
                      <a:pt x="7" y="1"/>
                    </a:cubicBezTo>
                    <a:cubicBezTo>
                      <a:pt x="5" y="2"/>
                      <a:pt x="2" y="2"/>
                      <a:pt x="0" y="2"/>
                    </a:cubicBezTo>
                    <a:cubicBezTo>
                      <a:pt x="2" y="1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E5F2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4"/>
              <p:cNvSpPr/>
              <p:nvPr/>
            </p:nvSpPr>
            <p:spPr bwMode="auto">
              <a:xfrm>
                <a:off x="6348413" y="5286375"/>
                <a:ext cx="19050" cy="15875"/>
              </a:xfrm>
              <a:custGeom>
                <a:avLst/>
                <a:gdLst>
                  <a:gd name="T0" fmla="*/ 4 w 5"/>
                  <a:gd name="T1" fmla="*/ 4 h 4"/>
                  <a:gd name="T2" fmla="*/ 0 w 5"/>
                  <a:gd name="T3" fmla="*/ 0 h 4"/>
                  <a:gd name="T4" fmla="*/ 5 w 5"/>
                  <a:gd name="T5" fmla="*/ 2 h 4"/>
                  <a:gd name="T6" fmla="*/ 4 w 5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4" y="4"/>
                    </a:moveTo>
                    <a:cubicBezTo>
                      <a:pt x="4" y="1"/>
                      <a:pt x="1" y="2"/>
                      <a:pt x="0" y="0"/>
                    </a:cubicBezTo>
                    <a:cubicBezTo>
                      <a:pt x="2" y="0"/>
                      <a:pt x="4" y="0"/>
                      <a:pt x="5" y="2"/>
                    </a:cubicBezTo>
                    <a:cubicBezTo>
                      <a:pt x="5" y="4"/>
                      <a:pt x="4" y="3"/>
                      <a:pt x="4" y="4"/>
                    </a:cubicBezTo>
                    <a:close/>
                  </a:path>
                </a:pathLst>
              </a:custGeom>
              <a:solidFill>
                <a:srgbClr val="E7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5"/>
              <p:cNvSpPr/>
              <p:nvPr/>
            </p:nvSpPr>
            <p:spPr bwMode="auto">
              <a:xfrm>
                <a:off x="6488113" y="5343525"/>
                <a:ext cx="22225" cy="7938"/>
              </a:xfrm>
              <a:custGeom>
                <a:avLst/>
                <a:gdLst>
                  <a:gd name="T0" fmla="*/ 0 w 6"/>
                  <a:gd name="T1" fmla="*/ 1 h 2"/>
                  <a:gd name="T2" fmla="*/ 6 w 6"/>
                  <a:gd name="T3" fmla="*/ 1 h 2"/>
                  <a:gd name="T4" fmla="*/ 0 w 6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0" y="1"/>
                    </a:moveTo>
                    <a:cubicBezTo>
                      <a:pt x="2" y="1"/>
                      <a:pt x="4" y="0"/>
                      <a:pt x="6" y="1"/>
                    </a:cubicBezTo>
                    <a:cubicBezTo>
                      <a:pt x="4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BDDE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6"/>
              <p:cNvSpPr/>
              <p:nvPr/>
            </p:nvSpPr>
            <p:spPr bwMode="auto">
              <a:xfrm>
                <a:off x="6170613" y="5321300"/>
                <a:ext cx="14288" cy="3175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0 h 1"/>
                  <a:gd name="T4" fmla="*/ 4 w 4"/>
                  <a:gd name="T5" fmla="*/ 0 h 1"/>
                  <a:gd name="T6" fmla="*/ 3 w 4"/>
                  <a:gd name="T7" fmla="*/ 1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C2E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7"/>
              <p:cNvSpPr/>
              <p:nvPr/>
            </p:nvSpPr>
            <p:spPr bwMode="auto">
              <a:xfrm>
                <a:off x="6386513" y="5329238"/>
                <a:ext cx="19050" cy="6350"/>
              </a:xfrm>
              <a:custGeom>
                <a:avLst/>
                <a:gdLst>
                  <a:gd name="T0" fmla="*/ 0 w 5"/>
                  <a:gd name="T1" fmla="*/ 1 h 2"/>
                  <a:gd name="T2" fmla="*/ 5 w 5"/>
                  <a:gd name="T3" fmla="*/ 1 h 2"/>
                  <a:gd name="T4" fmla="*/ 5 w 5"/>
                  <a:gd name="T5" fmla="*/ 2 h 2"/>
                  <a:gd name="T6" fmla="*/ 4 w 5"/>
                  <a:gd name="T7" fmla="*/ 2 h 2"/>
                  <a:gd name="T8" fmla="*/ 0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0" y="1"/>
                    </a:moveTo>
                    <a:cubicBezTo>
                      <a:pt x="2" y="0"/>
                      <a:pt x="3" y="2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3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BED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8"/>
              <p:cNvSpPr/>
              <p:nvPr/>
            </p:nvSpPr>
            <p:spPr bwMode="auto">
              <a:xfrm>
                <a:off x="6307138" y="5264150"/>
                <a:ext cx="14288" cy="7938"/>
              </a:xfrm>
              <a:custGeom>
                <a:avLst/>
                <a:gdLst>
                  <a:gd name="T0" fmla="*/ 0 w 4"/>
                  <a:gd name="T1" fmla="*/ 1 h 2"/>
                  <a:gd name="T2" fmla="*/ 2 w 4"/>
                  <a:gd name="T3" fmla="*/ 1 h 2"/>
                  <a:gd name="T4" fmla="*/ 4 w 4"/>
                  <a:gd name="T5" fmla="*/ 1 h 2"/>
                  <a:gd name="T6" fmla="*/ 2 w 4"/>
                  <a:gd name="T7" fmla="*/ 1 h 2"/>
                  <a:gd name="T8" fmla="*/ 0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0"/>
                      <a:pt x="4" y="1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1F8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9"/>
              <p:cNvSpPr/>
              <p:nvPr/>
            </p:nvSpPr>
            <p:spPr bwMode="auto">
              <a:xfrm>
                <a:off x="6113463" y="5272088"/>
                <a:ext cx="19050" cy="6350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1 h 2"/>
                  <a:gd name="T4" fmla="*/ 0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1"/>
                    </a:cubicBezTo>
                    <a:cubicBezTo>
                      <a:pt x="3" y="1"/>
                      <a:pt x="2" y="2"/>
                      <a:pt x="0" y="2"/>
                    </a:cubicBezTo>
                    <a:close/>
                  </a:path>
                </a:pathLst>
              </a:custGeom>
              <a:solidFill>
                <a:srgbClr val="BED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50"/>
              <p:cNvSpPr/>
              <p:nvPr/>
            </p:nvSpPr>
            <p:spPr bwMode="auto">
              <a:xfrm>
                <a:off x="6700838" y="5370513"/>
                <a:ext cx="6350" cy="3175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C3E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51"/>
              <p:cNvSpPr/>
              <p:nvPr/>
            </p:nvSpPr>
            <p:spPr bwMode="auto">
              <a:xfrm>
                <a:off x="6216650" y="5183188"/>
                <a:ext cx="3175" cy="19050"/>
              </a:xfrm>
              <a:custGeom>
                <a:avLst/>
                <a:gdLst>
                  <a:gd name="T0" fmla="*/ 0 w 1"/>
                  <a:gd name="T1" fmla="*/ 1 h 5"/>
                  <a:gd name="T2" fmla="*/ 0 w 1"/>
                  <a:gd name="T3" fmla="*/ 0 h 5"/>
                  <a:gd name="T4" fmla="*/ 1 w 1"/>
                  <a:gd name="T5" fmla="*/ 5 h 5"/>
                  <a:gd name="T6" fmla="*/ 1 w 1"/>
                  <a:gd name="T7" fmla="*/ 5 h 5"/>
                  <a:gd name="T8" fmla="*/ 0 w 1"/>
                  <a:gd name="T9" fmla="*/ 5 h 5"/>
                  <a:gd name="T10" fmla="*/ 0 w 1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0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1" y="1"/>
                      <a:pt x="0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DFED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52"/>
              <p:cNvSpPr/>
              <p:nvPr/>
            </p:nvSpPr>
            <p:spPr bwMode="auto">
              <a:xfrm>
                <a:off x="5435600" y="5424488"/>
                <a:ext cx="212725" cy="273050"/>
              </a:xfrm>
              <a:custGeom>
                <a:avLst/>
                <a:gdLst>
                  <a:gd name="T0" fmla="*/ 41 w 56"/>
                  <a:gd name="T1" fmla="*/ 72 h 72"/>
                  <a:gd name="T2" fmla="*/ 32 w 56"/>
                  <a:gd name="T3" fmla="*/ 72 h 72"/>
                  <a:gd name="T4" fmla="*/ 26 w 56"/>
                  <a:gd name="T5" fmla="*/ 71 h 72"/>
                  <a:gd name="T6" fmla="*/ 25 w 56"/>
                  <a:gd name="T7" fmla="*/ 69 h 72"/>
                  <a:gd name="T8" fmla="*/ 24 w 56"/>
                  <a:gd name="T9" fmla="*/ 68 h 72"/>
                  <a:gd name="T10" fmla="*/ 12 w 56"/>
                  <a:gd name="T11" fmla="*/ 67 h 72"/>
                  <a:gd name="T12" fmla="*/ 10 w 56"/>
                  <a:gd name="T13" fmla="*/ 67 h 72"/>
                  <a:gd name="T14" fmla="*/ 5 w 56"/>
                  <a:gd name="T15" fmla="*/ 69 h 72"/>
                  <a:gd name="T16" fmla="*/ 4 w 56"/>
                  <a:gd name="T17" fmla="*/ 68 h 72"/>
                  <a:gd name="T18" fmla="*/ 3 w 56"/>
                  <a:gd name="T19" fmla="*/ 65 h 72"/>
                  <a:gd name="T20" fmla="*/ 11 w 56"/>
                  <a:gd name="T21" fmla="*/ 40 h 72"/>
                  <a:gd name="T22" fmla="*/ 23 w 56"/>
                  <a:gd name="T23" fmla="*/ 4 h 72"/>
                  <a:gd name="T24" fmla="*/ 29 w 56"/>
                  <a:gd name="T25" fmla="*/ 1 h 72"/>
                  <a:gd name="T26" fmla="*/ 50 w 56"/>
                  <a:gd name="T27" fmla="*/ 0 h 72"/>
                  <a:gd name="T28" fmla="*/ 55 w 56"/>
                  <a:gd name="T29" fmla="*/ 0 h 72"/>
                  <a:gd name="T30" fmla="*/ 56 w 56"/>
                  <a:gd name="T31" fmla="*/ 1 h 72"/>
                  <a:gd name="T32" fmla="*/ 52 w 56"/>
                  <a:gd name="T33" fmla="*/ 20 h 72"/>
                  <a:gd name="T34" fmla="*/ 51 w 56"/>
                  <a:gd name="T35" fmla="*/ 23 h 72"/>
                  <a:gd name="T36" fmla="*/ 51 w 56"/>
                  <a:gd name="T37" fmla="*/ 22 h 72"/>
                  <a:gd name="T38" fmla="*/ 50 w 56"/>
                  <a:gd name="T39" fmla="*/ 26 h 72"/>
                  <a:gd name="T40" fmla="*/ 51 w 56"/>
                  <a:gd name="T41" fmla="*/ 26 h 72"/>
                  <a:gd name="T42" fmla="*/ 47 w 56"/>
                  <a:gd name="T43" fmla="*/ 45 h 72"/>
                  <a:gd name="T44" fmla="*/ 44 w 56"/>
                  <a:gd name="T45" fmla="*/ 60 h 72"/>
                  <a:gd name="T46" fmla="*/ 42 w 56"/>
                  <a:gd name="T47" fmla="*/ 68 h 72"/>
                  <a:gd name="T48" fmla="*/ 41 w 56"/>
                  <a:gd name="T4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" h="72">
                    <a:moveTo>
                      <a:pt x="41" y="72"/>
                    </a:moveTo>
                    <a:cubicBezTo>
                      <a:pt x="38" y="72"/>
                      <a:pt x="35" y="72"/>
                      <a:pt x="32" y="72"/>
                    </a:cubicBezTo>
                    <a:cubicBezTo>
                      <a:pt x="30" y="71"/>
                      <a:pt x="28" y="72"/>
                      <a:pt x="26" y="71"/>
                    </a:cubicBezTo>
                    <a:cubicBezTo>
                      <a:pt x="26" y="71"/>
                      <a:pt x="25" y="71"/>
                      <a:pt x="25" y="69"/>
                    </a:cubicBezTo>
                    <a:cubicBezTo>
                      <a:pt x="25" y="68"/>
                      <a:pt x="24" y="68"/>
                      <a:pt x="24" y="68"/>
                    </a:cubicBezTo>
                    <a:cubicBezTo>
                      <a:pt x="20" y="67"/>
                      <a:pt x="16" y="66"/>
                      <a:pt x="12" y="67"/>
                    </a:cubicBezTo>
                    <a:cubicBezTo>
                      <a:pt x="12" y="67"/>
                      <a:pt x="11" y="66"/>
                      <a:pt x="10" y="67"/>
                    </a:cubicBezTo>
                    <a:cubicBezTo>
                      <a:pt x="9" y="70"/>
                      <a:pt x="7" y="69"/>
                      <a:pt x="5" y="69"/>
                    </a:cubicBezTo>
                    <a:cubicBezTo>
                      <a:pt x="4" y="69"/>
                      <a:pt x="4" y="68"/>
                      <a:pt x="4" y="68"/>
                    </a:cubicBezTo>
                    <a:cubicBezTo>
                      <a:pt x="0" y="69"/>
                      <a:pt x="2" y="67"/>
                      <a:pt x="3" y="65"/>
                    </a:cubicBezTo>
                    <a:cubicBezTo>
                      <a:pt x="5" y="57"/>
                      <a:pt x="8" y="48"/>
                      <a:pt x="11" y="40"/>
                    </a:cubicBezTo>
                    <a:cubicBezTo>
                      <a:pt x="15" y="28"/>
                      <a:pt x="19" y="16"/>
                      <a:pt x="23" y="4"/>
                    </a:cubicBezTo>
                    <a:cubicBezTo>
                      <a:pt x="25" y="1"/>
                      <a:pt x="25" y="1"/>
                      <a:pt x="29" y="1"/>
                    </a:cubicBezTo>
                    <a:cubicBezTo>
                      <a:pt x="36" y="1"/>
                      <a:pt x="43" y="0"/>
                      <a:pt x="50" y="0"/>
                    </a:cubicBezTo>
                    <a:cubicBezTo>
                      <a:pt x="51" y="0"/>
                      <a:pt x="53" y="0"/>
                      <a:pt x="55" y="0"/>
                    </a:cubicBezTo>
                    <a:cubicBezTo>
                      <a:pt x="56" y="0"/>
                      <a:pt x="56" y="0"/>
                      <a:pt x="56" y="1"/>
                    </a:cubicBezTo>
                    <a:cubicBezTo>
                      <a:pt x="55" y="7"/>
                      <a:pt x="54" y="13"/>
                      <a:pt x="52" y="20"/>
                    </a:cubicBezTo>
                    <a:cubicBezTo>
                      <a:pt x="52" y="21"/>
                      <a:pt x="52" y="22"/>
                      <a:pt x="51" y="23"/>
                    </a:cubicBezTo>
                    <a:cubicBezTo>
                      <a:pt x="51" y="23"/>
                      <a:pt x="52" y="22"/>
                      <a:pt x="51" y="22"/>
                    </a:cubicBezTo>
                    <a:cubicBezTo>
                      <a:pt x="51" y="24"/>
                      <a:pt x="50" y="25"/>
                      <a:pt x="50" y="26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0" y="32"/>
                      <a:pt x="48" y="39"/>
                      <a:pt x="47" y="45"/>
                    </a:cubicBezTo>
                    <a:cubicBezTo>
                      <a:pt x="46" y="50"/>
                      <a:pt x="45" y="55"/>
                      <a:pt x="44" y="60"/>
                    </a:cubicBezTo>
                    <a:cubicBezTo>
                      <a:pt x="43" y="63"/>
                      <a:pt x="43" y="65"/>
                      <a:pt x="42" y="68"/>
                    </a:cubicBezTo>
                    <a:cubicBezTo>
                      <a:pt x="41" y="68"/>
                      <a:pt x="41" y="70"/>
                      <a:pt x="41" y="72"/>
                    </a:cubicBezTo>
                    <a:close/>
                  </a:path>
                </a:pathLst>
              </a:custGeom>
              <a:solidFill>
                <a:srgbClr val="D3E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3"/>
              <p:cNvSpPr/>
              <p:nvPr/>
            </p:nvSpPr>
            <p:spPr bwMode="auto">
              <a:xfrm>
                <a:off x="5588000" y="5678488"/>
                <a:ext cx="7938" cy="19050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0 h 5"/>
                  <a:gd name="T4" fmla="*/ 2 w 2"/>
                  <a:gd name="T5" fmla="*/ 0 h 5"/>
                  <a:gd name="T6" fmla="*/ 2 w 2"/>
                  <a:gd name="T7" fmla="*/ 1 h 5"/>
                  <a:gd name="T8" fmla="*/ 1 w 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0" y="3"/>
                      <a:pt x="2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2"/>
                      <a:pt x="2" y="4"/>
                      <a:pt x="1" y="5"/>
                    </a:cubicBezTo>
                    <a:close/>
                  </a:path>
                </a:pathLst>
              </a:custGeom>
              <a:solidFill>
                <a:srgbClr val="D4E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4"/>
              <p:cNvSpPr/>
              <p:nvPr/>
            </p:nvSpPr>
            <p:spPr bwMode="auto">
              <a:xfrm>
                <a:off x="5626100" y="5507038"/>
                <a:ext cx="6350" cy="19050"/>
              </a:xfrm>
              <a:custGeom>
                <a:avLst/>
                <a:gdLst>
                  <a:gd name="T0" fmla="*/ 1 w 2"/>
                  <a:gd name="T1" fmla="*/ 4 h 5"/>
                  <a:gd name="T2" fmla="*/ 0 w 2"/>
                  <a:gd name="T3" fmla="*/ 4 h 5"/>
                  <a:gd name="T4" fmla="*/ 1 w 2"/>
                  <a:gd name="T5" fmla="*/ 0 h 5"/>
                  <a:gd name="T6" fmla="*/ 1 w 2"/>
                  <a:gd name="T7" fmla="*/ 0 h 5"/>
                  <a:gd name="T8" fmla="*/ 1 w 2"/>
                  <a:gd name="T9" fmla="*/ 1 h 5"/>
                  <a:gd name="T10" fmla="*/ 1 w 2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cubicBezTo>
                      <a:pt x="1" y="4"/>
                      <a:pt x="0" y="5"/>
                      <a:pt x="0" y="4"/>
                    </a:cubicBezTo>
                    <a:cubicBezTo>
                      <a:pt x="0" y="3"/>
                      <a:pt x="1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D5E6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9"/>
              <p:cNvSpPr/>
              <p:nvPr/>
            </p:nvSpPr>
            <p:spPr bwMode="auto">
              <a:xfrm>
                <a:off x="5129213" y="5468938"/>
                <a:ext cx="7938" cy="34925"/>
              </a:xfrm>
              <a:custGeom>
                <a:avLst/>
                <a:gdLst>
                  <a:gd name="T0" fmla="*/ 1 w 2"/>
                  <a:gd name="T1" fmla="*/ 3 h 9"/>
                  <a:gd name="T2" fmla="*/ 2 w 2"/>
                  <a:gd name="T3" fmla="*/ 0 h 9"/>
                  <a:gd name="T4" fmla="*/ 2 w 2"/>
                  <a:gd name="T5" fmla="*/ 9 h 9"/>
                  <a:gd name="T6" fmla="*/ 1 w 2"/>
                  <a:gd name="T7" fmla="*/ 6 h 9"/>
                  <a:gd name="T8" fmla="*/ 1 w 2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9">
                    <a:moveTo>
                      <a:pt x="1" y="3"/>
                    </a:moveTo>
                    <a:cubicBezTo>
                      <a:pt x="2" y="2"/>
                      <a:pt x="0" y="1"/>
                      <a:pt x="2" y="0"/>
                    </a:cubicBezTo>
                    <a:cubicBezTo>
                      <a:pt x="2" y="3"/>
                      <a:pt x="2" y="6"/>
                      <a:pt x="2" y="9"/>
                    </a:cubicBezTo>
                    <a:cubicBezTo>
                      <a:pt x="0" y="9"/>
                      <a:pt x="2" y="7"/>
                      <a:pt x="1" y="6"/>
                    </a:cubicBezTo>
                    <a:cubicBezTo>
                      <a:pt x="1" y="5"/>
                      <a:pt x="1" y="4"/>
                      <a:pt x="1" y="3"/>
                    </a:cubicBezTo>
                    <a:close/>
                  </a:path>
                </a:pathLst>
              </a:custGeom>
              <a:solidFill>
                <a:srgbClr val="FBED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60"/>
              <p:cNvSpPr/>
              <p:nvPr/>
            </p:nvSpPr>
            <p:spPr bwMode="auto">
              <a:xfrm>
                <a:off x="5238750" y="5397500"/>
                <a:ext cx="19050" cy="0"/>
              </a:xfrm>
              <a:custGeom>
                <a:avLst/>
                <a:gdLst>
                  <a:gd name="T0" fmla="*/ 0 w 5"/>
                  <a:gd name="T1" fmla="*/ 0 w 5"/>
                  <a:gd name="T2" fmla="*/ 5 w 5"/>
                  <a:gd name="T3" fmla="*/ 5 w 5"/>
                  <a:gd name="T4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E6AB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61"/>
              <p:cNvSpPr/>
              <p:nvPr/>
            </p:nvSpPr>
            <p:spPr bwMode="auto">
              <a:xfrm>
                <a:off x="5273675" y="5938838"/>
                <a:ext cx="7938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5BD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62"/>
              <p:cNvSpPr/>
              <p:nvPr/>
            </p:nvSpPr>
            <p:spPr bwMode="auto">
              <a:xfrm>
                <a:off x="5183188" y="5626100"/>
                <a:ext cx="147638" cy="242888"/>
              </a:xfrm>
              <a:custGeom>
                <a:avLst/>
                <a:gdLst>
                  <a:gd name="T0" fmla="*/ 0 w 39"/>
                  <a:gd name="T1" fmla="*/ 56 h 64"/>
                  <a:gd name="T2" fmla="*/ 4 w 39"/>
                  <a:gd name="T3" fmla="*/ 40 h 64"/>
                  <a:gd name="T4" fmla="*/ 10 w 39"/>
                  <a:gd name="T5" fmla="*/ 17 h 64"/>
                  <a:gd name="T6" fmla="*/ 12 w 39"/>
                  <a:gd name="T7" fmla="*/ 8 h 64"/>
                  <a:gd name="T8" fmla="*/ 9 w 39"/>
                  <a:gd name="T9" fmla="*/ 6 h 64"/>
                  <a:gd name="T10" fmla="*/ 21 w 39"/>
                  <a:gd name="T11" fmla="*/ 3 h 64"/>
                  <a:gd name="T12" fmla="*/ 23 w 39"/>
                  <a:gd name="T13" fmla="*/ 0 h 64"/>
                  <a:gd name="T14" fmla="*/ 24 w 39"/>
                  <a:gd name="T15" fmla="*/ 1 h 64"/>
                  <a:gd name="T16" fmla="*/ 32 w 39"/>
                  <a:gd name="T17" fmla="*/ 2 h 64"/>
                  <a:gd name="T18" fmla="*/ 35 w 39"/>
                  <a:gd name="T19" fmla="*/ 4 h 64"/>
                  <a:gd name="T20" fmla="*/ 35 w 39"/>
                  <a:gd name="T21" fmla="*/ 5 h 64"/>
                  <a:gd name="T22" fmla="*/ 36 w 39"/>
                  <a:gd name="T23" fmla="*/ 10 h 64"/>
                  <a:gd name="T24" fmla="*/ 38 w 39"/>
                  <a:gd name="T25" fmla="*/ 30 h 64"/>
                  <a:gd name="T26" fmla="*/ 39 w 39"/>
                  <a:gd name="T27" fmla="*/ 37 h 64"/>
                  <a:gd name="T28" fmla="*/ 39 w 39"/>
                  <a:gd name="T29" fmla="*/ 60 h 64"/>
                  <a:gd name="T30" fmla="*/ 30 w 39"/>
                  <a:gd name="T31" fmla="*/ 63 h 64"/>
                  <a:gd name="T32" fmla="*/ 7 w 39"/>
                  <a:gd name="T33" fmla="*/ 61 h 64"/>
                  <a:gd name="T34" fmla="*/ 0 w 39"/>
                  <a:gd name="T35" fmla="*/ 5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64">
                    <a:moveTo>
                      <a:pt x="0" y="56"/>
                    </a:moveTo>
                    <a:cubicBezTo>
                      <a:pt x="1" y="50"/>
                      <a:pt x="2" y="45"/>
                      <a:pt x="4" y="40"/>
                    </a:cubicBezTo>
                    <a:cubicBezTo>
                      <a:pt x="7" y="32"/>
                      <a:pt x="9" y="25"/>
                      <a:pt x="10" y="17"/>
                    </a:cubicBezTo>
                    <a:cubicBezTo>
                      <a:pt x="11" y="14"/>
                      <a:pt x="11" y="11"/>
                      <a:pt x="12" y="8"/>
                    </a:cubicBezTo>
                    <a:cubicBezTo>
                      <a:pt x="12" y="6"/>
                      <a:pt x="10" y="7"/>
                      <a:pt x="9" y="6"/>
                    </a:cubicBezTo>
                    <a:cubicBezTo>
                      <a:pt x="14" y="6"/>
                      <a:pt x="17" y="5"/>
                      <a:pt x="21" y="3"/>
                    </a:cubicBezTo>
                    <a:cubicBezTo>
                      <a:pt x="22" y="2"/>
                      <a:pt x="22" y="1"/>
                      <a:pt x="23" y="0"/>
                    </a:cubicBezTo>
                    <a:cubicBezTo>
                      <a:pt x="23" y="1"/>
                      <a:pt x="23" y="1"/>
                      <a:pt x="24" y="1"/>
                    </a:cubicBezTo>
                    <a:cubicBezTo>
                      <a:pt x="26" y="2"/>
                      <a:pt x="29" y="3"/>
                      <a:pt x="32" y="2"/>
                    </a:cubicBezTo>
                    <a:cubicBezTo>
                      <a:pt x="34" y="2"/>
                      <a:pt x="35" y="3"/>
                      <a:pt x="35" y="4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6"/>
                      <a:pt x="35" y="8"/>
                      <a:pt x="36" y="10"/>
                    </a:cubicBezTo>
                    <a:cubicBezTo>
                      <a:pt x="37" y="16"/>
                      <a:pt x="38" y="23"/>
                      <a:pt x="38" y="30"/>
                    </a:cubicBezTo>
                    <a:cubicBezTo>
                      <a:pt x="38" y="32"/>
                      <a:pt x="39" y="34"/>
                      <a:pt x="39" y="37"/>
                    </a:cubicBezTo>
                    <a:cubicBezTo>
                      <a:pt x="39" y="44"/>
                      <a:pt x="39" y="52"/>
                      <a:pt x="39" y="60"/>
                    </a:cubicBezTo>
                    <a:cubicBezTo>
                      <a:pt x="37" y="62"/>
                      <a:pt x="33" y="62"/>
                      <a:pt x="30" y="63"/>
                    </a:cubicBezTo>
                    <a:cubicBezTo>
                      <a:pt x="22" y="64"/>
                      <a:pt x="15" y="64"/>
                      <a:pt x="7" y="61"/>
                    </a:cubicBezTo>
                    <a:cubicBezTo>
                      <a:pt x="4" y="60"/>
                      <a:pt x="1" y="59"/>
                      <a:pt x="0" y="56"/>
                    </a:cubicBezTo>
                    <a:close/>
                  </a:path>
                </a:pathLst>
              </a:custGeom>
              <a:solidFill>
                <a:srgbClr val="F5AE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63"/>
              <p:cNvSpPr/>
              <p:nvPr/>
            </p:nvSpPr>
            <p:spPr bwMode="auto">
              <a:xfrm>
                <a:off x="5268913" y="5561013"/>
                <a:ext cx="163513" cy="79375"/>
              </a:xfrm>
              <a:custGeom>
                <a:avLst/>
                <a:gdLst>
                  <a:gd name="T0" fmla="*/ 12 w 43"/>
                  <a:gd name="T1" fmla="*/ 21 h 21"/>
                  <a:gd name="T2" fmla="*/ 9 w 43"/>
                  <a:gd name="T3" fmla="*/ 19 h 21"/>
                  <a:gd name="T4" fmla="*/ 1 w 43"/>
                  <a:gd name="T5" fmla="*/ 18 h 21"/>
                  <a:gd name="T6" fmla="*/ 0 w 43"/>
                  <a:gd name="T7" fmla="*/ 17 h 21"/>
                  <a:gd name="T8" fmla="*/ 3 w 43"/>
                  <a:gd name="T9" fmla="*/ 10 h 21"/>
                  <a:gd name="T10" fmla="*/ 9 w 43"/>
                  <a:gd name="T11" fmla="*/ 12 h 21"/>
                  <a:gd name="T12" fmla="*/ 9 w 43"/>
                  <a:gd name="T13" fmla="*/ 12 h 21"/>
                  <a:gd name="T14" fmla="*/ 19 w 43"/>
                  <a:gd name="T15" fmla="*/ 11 h 21"/>
                  <a:gd name="T16" fmla="*/ 30 w 43"/>
                  <a:gd name="T17" fmla="*/ 6 h 21"/>
                  <a:gd name="T18" fmla="*/ 30 w 43"/>
                  <a:gd name="T19" fmla="*/ 6 h 21"/>
                  <a:gd name="T20" fmla="*/ 41 w 43"/>
                  <a:gd name="T21" fmla="*/ 0 h 21"/>
                  <a:gd name="T22" fmla="*/ 43 w 43"/>
                  <a:gd name="T23" fmla="*/ 1 h 21"/>
                  <a:gd name="T24" fmla="*/ 41 w 43"/>
                  <a:gd name="T25" fmla="*/ 4 h 21"/>
                  <a:gd name="T26" fmla="*/ 38 w 43"/>
                  <a:gd name="T27" fmla="*/ 6 h 21"/>
                  <a:gd name="T28" fmla="*/ 34 w 43"/>
                  <a:gd name="T29" fmla="*/ 8 h 21"/>
                  <a:gd name="T30" fmla="*/ 30 w 43"/>
                  <a:gd name="T31" fmla="*/ 11 h 21"/>
                  <a:gd name="T32" fmla="*/ 13 w 43"/>
                  <a:gd name="T33" fmla="*/ 19 h 21"/>
                  <a:gd name="T34" fmla="*/ 12 w 43"/>
                  <a:gd name="T3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" h="21">
                    <a:moveTo>
                      <a:pt x="12" y="21"/>
                    </a:moveTo>
                    <a:cubicBezTo>
                      <a:pt x="12" y="19"/>
                      <a:pt x="10" y="19"/>
                      <a:pt x="9" y="19"/>
                    </a:cubicBezTo>
                    <a:cubicBezTo>
                      <a:pt x="6" y="20"/>
                      <a:pt x="3" y="18"/>
                      <a:pt x="1" y="18"/>
                    </a:cubicBezTo>
                    <a:cubicBezTo>
                      <a:pt x="0" y="18"/>
                      <a:pt x="0" y="18"/>
                      <a:pt x="0" y="17"/>
                    </a:cubicBezTo>
                    <a:cubicBezTo>
                      <a:pt x="2" y="15"/>
                      <a:pt x="2" y="13"/>
                      <a:pt x="3" y="10"/>
                    </a:cubicBezTo>
                    <a:cubicBezTo>
                      <a:pt x="5" y="11"/>
                      <a:pt x="7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3" y="13"/>
                      <a:pt x="16" y="12"/>
                      <a:pt x="19" y="11"/>
                    </a:cubicBezTo>
                    <a:cubicBezTo>
                      <a:pt x="23" y="10"/>
                      <a:pt x="26" y="8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3" y="2"/>
                      <a:pt x="37" y="2"/>
                      <a:pt x="41" y="0"/>
                    </a:cubicBezTo>
                    <a:cubicBezTo>
                      <a:pt x="41" y="1"/>
                      <a:pt x="42" y="1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ubicBezTo>
                      <a:pt x="39" y="4"/>
                      <a:pt x="39" y="6"/>
                      <a:pt x="38" y="6"/>
                    </a:cubicBezTo>
                    <a:cubicBezTo>
                      <a:pt x="37" y="7"/>
                      <a:pt x="36" y="8"/>
                      <a:pt x="34" y="8"/>
                    </a:cubicBezTo>
                    <a:cubicBezTo>
                      <a:pt x="32" y="8"/>
                      <a:pt x="31" y="10"/>
                      <a:pt x="30" y="11"/>
                    </a:cubicBezTo>
                    <a:cubicBezTo>
                      <a:pt x="25" y="15"/>
                      <a:pt x="20" y="18"/>
                      <a:pt x="13" y="19"/>
                    </a:cubicBezTo>
                    <a:cubicBezTo>
                      <a:pt x="12" y="20"/>
                      <a:pt x="13" y="21"/>
                      <a:pt x="12" y="21"/>
                    </a:cubicBezTo>
                    <a:close/>
                  </a:path>
                </a:pathLst>
              </a:custGeom>
              <a:solidFill>
                <a:srgbClr val="FCE3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64"/>
              <p:cNvSpPr/>
              <p:nvPr/>
            </p:nvSpPr>
            <p:spPr bwMode="auto">
              <a:xfrm>
                <a:off x="5167313" y="5838825"/>
                <a:ext cx="174625" cy="42863"/>
              </a:xfrm>
              <a:custGeom>
                <a:avLst/>
                <a:gdLst>
                  <a:gd name="T0" fmla="*/ 4 w 46"/>
                  <a:gd name="T1" fmla="*/ 0 h 11"/>
                  <a:gd name="T2" fmla="*/ 12 w 46"/>
                  <a:gd name="T3" fmla="*/ 5 h 11"/>
                  <a:gd name="T4" fmla="*/ 31 w 46"/>
                  <a:gd name="T5" fmla="*/ 7 h 11"/>
                  <a:gd name="T6" fmla="*/ 43 w 46"/>
                  <a:gd name="T7" fmla="*/ 4 h 11"/>
                  <a:gd name="T8" fmla="*/ 45 w 46"/>
                  <a:gd name="T9" fmla="*/ 5 h 11"/>
                  <a:gd name="T10" fmla="*/ 44 w 46"/>
                  <a:gd name="T11" fmla="*/ 8 h 11"/>
                  <a:gd name="T12" fmla="*/ 37 w 46"/>
                  <a:gd name="T13" fmla="*/ 9 h 11"/>
                  <a:gd name="T14" fmla="*/ 36 w 46"/>
                  <a:gd name="T15" fmla="*/ 10 h 11"/>
                  <a:gd name="T16" fmla="*/ 33 w 46"/>
                  <a:gd name="T17" fmla="*/ 10 h 11"/>
                  <a:gd name="T18" fmla="*/ 32 w 46"/>
                  <a:gd name="T19" fmla="*/ 10 h 11"/>
                  <a:gd name="T20" fmla="*/ 28 w 46"/>
                  <a:gd name="T21" fmla="*/ 10 h 11"/>
                  <a:gd name="T22" fmla="*/ 27 w 46"/>
                  <a:gd name="T23" fmla="*/ 11 h 11"/>
                  <a:gd name="T24" fmla="*/ 20 w 46"/>
                  <a:gd name="T25" fmla="*/ 9 h 11"/>
                  <a:gd name="T26" fmla="*/ 15 w 46"/>
                  <a:gd name="T27" fmla="*/ 9 h 11"/>
                  <a:gd name="T28" fmla="*/ 13 w 46"/>
                  <a:gd name="T29" fmla="*/ 9 h 11"/>
                  <a:gd name="T30" fmla="*/ 7 w 46"/>
                  <a:gd name="T31" fmla="*/ 7 h 11"/>
                  <a:gd name="T32" fmla="*/ 1 w 46"/>
                  <a:gd name="T33" fmla="*/ 2 h 11"/>
                  <a:gd name="T34" fmla="*/ 4 w 46"/>
                  <a:gd name="T3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11">
                    <a:moveTo>
                      <a:pt x="4" y="0"/>
                    </a:moveTo>
                    <a:cubicBezTo>
                      <a:pt x="5" y="3"/>
                      <a:pt x="9" y="4"/>
                      <a:pt x="12" y="5"/>
                    </a:cubicBezTo>
                    <a:cubicBezTo>
                      <a:pt x="18" y="7"/>
                      <a:pt x="24" y="8"/>
                      <a:pt x="31" y="7"/>
                    </a:cubicBezTo>
                    <a:cubicBezTo>
                      <a:pt x="35" y="7"/>
                      <a:pt x="40" y="7"/>
                      <a:pt x="43" y="4"/>
                    </a:cubicBezTo>
                    <a:cubicBezTo>
                      <a:pt x="44" y="4"/>
                      <a:pt x="45" y="4"/>
                      <a:pt x="45" y="5"/>
                    </a:cubicBezTo>
                    <a:cubicBezTo>
                      <a:pt x="46" y="7"/>
                      <a:pt x="45" y="7"/>
                      <a:pt x="44" y="8"/>
                    </a:cubicBezTo>
                    <a:cubicBezTo>
                      <a:pt x="41" y="8"/>
                      <a:pt x="40" y="10"/>
                      <a:pt x="37" y="9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5" y="11"/>
                      <a:pt x="34" y="11"/>
                      <a:pt x="33" y="10"/>
                    </a:cubicBezTo>
                    <a:cubicBezTo>
                      <a:pt x="33" y="10"/>
                      <a:pt x="33" y="10"/>
                      <a:pt x="32" y="10"/>
                    </a:cubicBezTo>
                    <a:cubicBezTo>
                      <a:pt x="31" y="11"/>
                      <a:pt x="30" y="11"/>
                      <a:pt x="28" y="10"/>
                    </a:cubicBezTo>
                    <a:cubicBezTo>
                      <a:pt x="27" y="10"/>
                      <a:pt x="27" y="10"/>
                      <a:pt x="27" y="11"/>
                    </a:cubicBezTo>
                    <a:cubicBezTo>
                      <a:pt x="24" y="10"/>
                      <a:pt x="22" y="11"/>
                      <a:pt x="20" y="9"/>
                    </a:cubicBezTo>
                    <a:cubicBezTo>
                      <a:pt x="18" y="10"/>
                      <a:pt x="17" y="10"/>
                      <a:pt x="15" y="9"/>
                    </a:cubicBezTo>
                    <a:cubicBezTo>
                      <a:pt x="15" y="8"/>
                      <a:pt x="14" y="9"/>
                      <a:pt x="13" y="9"/>
                    </a:cubicBezTo>
                    <a:cubicBezTo>
                      <a:pt x="11" y="8"/>
                      <a:pt x="9" y="8"/>
                      <a:pt x="7" y="7"/>
                    </a:cubicBezTo>
                    <a:cubicBezTo>
                      <a:pt x="5" y="6"/>
                      <a:pt x="3" y="4"/>
                      <a:pt x="1" y="2"/>
                    </a:cubicBezTo>
                    <a:cubicBezTo>
                      <a:pt x="0" y="0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DFEB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65"/>
              <p:cNvSpPr/>
              <p:nvPr/>
            </p:nvSpPr>
            <p:spPr bwMode="auto">
              <a:xfrm>
                <a:off x="5265738" y="5907088"/>
                <a:ext cx="49213" cy="31750"/>
              </a:xfrm>
              <a:custGeom>
                <a:avLst/>
                <a:gdLst>
                  <a:gd name="T0" fmla="*/ 4 w 13"/>
                  <a:gd name="T1" fmla="*/ 8 h 8"/>
                  <a:gd name="T2" fmla="*/ 2 w 13"/>
                  <a:gd name="T3" fmla="*/ 8 h 8"/>
                  <a:gd name="T4" fmla="*/ 2 w 13"/>
                  <a:gd name="T5" fmla="*/ 4 h 8"/>
                  <a:gd name="T6" fmla="*/ 3 w 13"/>
                  <a:gd name="T7" fmla="*/ 4 h 8"/>
                  <a:gd name="T8" fmla="*/ 5 w 13"/>
                  <a:gd name="T9" fmla="*/ 2 h 8"/>
                  <a:gd name="T10" fmla="*/ 6 w 13"/>
                  <a:gd name="T11" fmla="*/ 0 h 8"/>
                  <a:gd name="T12" fmla="*/ 12 w 13"/>
                  <a:gd name="T13" fmla="*/ 3 h 8"/>
                  <a:gd name="T14" fmla="*/ 11 w 13"/>
                  <a:gd name="T15" fmla="*/ 6 h 8"/>
                  <a:gd name="T16" fmla="*/ 4 w 13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4" y="8"/>
                      <a:pt x="3" y="8"/>
                      <a:pt x="2" y="8"/>
                    </a:cubicBezTo>
                    <a:cubicBezTo>
                      <a:pt x="0" y="7"/>
                      <a:pt x="1" y="5"/>
                      <a:pt x="2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5" y="4"/>
                      <a:pt x="5" y="4"/>
                      <a:pt x="5" y="2"/>
                    </a:cubicBezTo>
                    <a:cubicBezTo>
                      <a:pt x="5" y="1"/>
                      <a:pt x="6" y="1"/>
                      <a:pt x="6" y="0"/>
                    </a:cubicBezTo>
                    <a:cubicBezTo>
                      <a:pt x="9" y="0"/>
                      <a:pt x="11" y="1"/>
                      <a:pt x="12" y="3"/>
                    </a:cubicBezTo>
                    <a:cubicBezTo>
                      <a:pt x="13" y="5"/>
                      <a:pt x="12" y="6"/>
                      <a:pt x="11" y="6"/>
                    </a:cubicBezTo>
                    <a:cubicBezTo>
                      <a:pt x="9" y="7"/>
                      <a:pt x="7" y="8"/>
                      <a:pt x="4" y="8"/>
                    </a:cubicBezTo>
                    <a:close/>
                  </a:path>
                </a:pathLst>
              </a:custGeom>
              <a:solidFill>
                <a:srgbClr val="ED7E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66"/>
              <p:cNvSpPr/>
              <p:nvPr/>
            </p:nvSpPr>
            <p:spPr bwMode="auto">
              <a:xfrm>
                <a:off x="5268913" y="5876925"/>
                <a:ext cx="23813" cy="46038"/>
              </a:xfrm>
              <a:custGeom>
                <a:avLst/>
                <a:gdLst>
                  <a:gd name="T0" fmla="*/ 5 w 6"/>
                  <a:gd name="T1" fmla="*/ 8 h 12"/>
                  <a:gd name="T2" fmla="*/ 5 w 6"/>
                  <a:gd name="T3" fmla="*/ 9 h 12"/>
                  <a:gd name="T4" fmla="*/ 1 w 6"/>
                  <a:gd name="T5" fmla="*/ 12 h 12"/>
                  <a:gd name="T6" fmla="*/ 0 w 6"/>
                  <a:gd name="T7" fmla="*/ 6 h 12"/>
                  <a:gd name="T8" fmla="*/ 0 w 6"/>
                  <a:gd name="T9" fmla="*/ 1 h 12"/>
                  <a:gd name="T10" fmla="*/ 0 w 6"/>
                  <a:gd name="T11" fmla="*/ 0 h 12"/>
                  <a:gd name="T12" fmla="*/ 6 w 6"/>
                  <a:gd name="T13" fmla="*/ 0 h 12"/>
                  <a:gd name="T14" fmla="*/ 5 w 6"/>
                  <a:gd name="T15" fmla="*/ 8 h 12"/>
                  <a:gd name="T16" fmla="*/ 5 w 6"/>
                  <a:gd name="T1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2">
                    <a:moveTo>
                      <a:pt x="5" y="8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12"/>
                      <a:pt x="2" y="12"/>
                      <a:pt x="1" y="12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1" y="4"/>
                      <a:pt x="1" y="3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4" y="1"/>
                      <a:pt x="6" y="0"/>
                    </a:cubicBezTo>
                    <a:cubicBezTo>
                      <a:pt x="6" y="3"/>
                      <a:pt x="6" y="5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lose/>
                  </a:path>
                </a:pathLst>
              </a:custGeom>
              <a:solidFill>
                <a:srgbClr val="FCE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7"/>
              <p:cNvSpPr/>
              <p:nvPr/>
            </p:nvSpPr>
            <p:spPr bwMode="auto">
              <a:xfrm>
                <a:off x="5314950" y="5645150"/>
                <a:ext cx="41275" cy="22225"/>
              </a:xfrm>
              <a:custGeom>
                <a:avLst/>
                <a:gdLst>
                  <a:gd name="T0" fmla="*/ 1 w 11"/>
                  <a:gd name="T1" fmla="*/ 5 h 6"/>
                  <a:gd name="T2" fmla="*/ 0 w 11"/>
                  <a:gd name="T3" fmla="*/ 0 h 6"/>
                  <a:gd name="T4" fmla="*/ 1 w 11"/>
                  <a:gd name="T5" fmla="*/ 0 h 6"/>
                  <a:gd name="T6" fmla="*/ 10 w 11"/>
                  <a:gd name="T7" fmla="*/ 1 h 6"/>
                  <a:gd name="T8" fmla="*/ 11 w 11"/>
                  <a:gd name="T9" fmla="*/ 2 h 6"/>
                  <a:gd name="T10" fmla="*/ 11 w 11"/>
                  <a:gd name="T11" fmla="*/ 3 h 6"/>
                  <a:gd name="T12" fmla="*/ 10 w 11"/>
                  <a:gd name="T13" fmla="*/ 3 h 6"/>
                  <a:gd name="T14" fmla="*/ 5 w 11"/>
                  <a:gd name="T15" fmla="*/ 6 h 6"/>
                  <a:gd name="T16" fmla="*/ 1 w 11"/>
                  <a:gd name="T1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6">
                    <a:moveTo>
                      <a:pt x="1" y="5"/>
                    </a:moveTo>
                    <a:cubicBezTo>
                      <a:pt x="0" y="3"/>
                      <a:pt x="0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" y="2"/>
                      <a:pt x="7" y="2"/>
                      <a:pt x="10" y="1"/>
                    </a:cubicBezTo>
                    <a:cubicBezTo>
                      <a:pt x="10" y="1"/>
                      <a:pt x="11" y="1"/>
                      <a:pt x="11" y="2"/>
                    </a:cubicBezTo>
                    <a:cubicBezTo>
                      <a:pt x="11" y="2"/>
                      <a:pt x="11" y="3"/>
                      <a:pt x="11" y="3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7" y="2"/>
                      <a:pt x="6" y="3"/>
                      <a:pt x="5" y="6"/>
                    </a:cubicBezTo>
                    <a:cubicBezTo>
                      <a:pt x="4" y="6"/>
                      <a:pt x="3" y="5"/>
                      <a:pt x="1" y="5"/>
                    </a:cubicBezTo>
                    <a:close/>
                  </a:path>
                </a:pathLst>
              </a:custGeom>
              <a:solidFill>
                <a:srgbClr val="FCE4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8"/>
              <p:cNvSpPr/>
              <p:nvPr/>
            </p:nvSpPr>
            <p:spPr bwMode="auto">
              <a:xfrm>
                <a:off x="5424488" y="5534025"/>
                <a:ext cx="46038" cy="30163"/>
              </a:xfrm>
              <a:custGeom>
                <a:avLst/>
                <a:gdLst>
                  <a:gd name="T0" fmla="*/ 2 w 12"/>
                  <a:gd name="T1" fmla="*/ 8 h 8"/>
                  <a:gd name="T2" fmla="*/ 0 w 12"/>
                  <a:gd name="T3" fmla="*/ 7 h 8"/>
                  <a:gd name="T4" fmla="*/ 11 w 12"/>
                  <a:gd name="T5" fmla="*/ 1 h 8"/>
                  <a:gd name="T6" fmla="*/ 12 w 12"/>
                  <a:gd name="T7" fmla="*/ 1 h 8"/>
                  <a:gd name="T8" fmla="*/ 11 w 12"/>
                  <a:gd name="T9" fmla="*/ 3 h 8"/>
                  <a:gd name="T10" fmla="*/ 2 w 12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8">
                    <a:moveTo>
                      <a:pt x="2" y="8"/>
                    </a:moveTo>
                    <a:cubicBezTo>
                      <a:pt x="1" y="8"/>
                      <a:pt x="0" y="8"/>
                      <a:pt x="0" y="7"/>
                    </a:cubicBezTo>
                    <a:cubicBezTo>
                      <a:pt x="4" y="5"/>
                      <a:pt x="7" y="3"/>
                      <a:pt x="11" y="1"/>
                    </a:cubicBezTo>
                    <a:cubicBezTo>
                      <a:pt x="11" y="0"/>
                      <a:pt x="12" y="0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8" y="4"/>
                      <a:pt x="5" y="6"/>
                      <a:pt x="2" y="8"/>
                    </a:cubicBezTo>
                    <a:close/>
                  </a:path>
                </a:pathLst>
              </a:custGeom>
              <a:solidFill>
                <a:srgbClr val="75B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9"/>
              <p:cNvSpPr/>
              <p:nvPr/>
            </p:nvSpPr>
            <p:spPr bwMode="auto">
              <a:xfrm>
                <a:off x="5137150" y="5397500"/>
                <a:ext cx="180975" cy="250825"/>
              </a:xfrm>
              <a:custGeom>
                <a:avLst/>
                <a:gdLst>
                  <a:gd name="T0" fmla="*/ 38 w 48"/>
                  <a:gd name="T1" fmla="*/ 54 h 66"/>
                  <a:gd name="T2" fmla="*/ 35 w 48"/>
                  <a:gd name="T3" fmla="*/ 60 h 66"/>
                  <a:gd name="T4" fmla="*/ 25 w 48"/>
                  <a:gd name="T5" fmla="*/ 66 h 66"/>
                  <a:gd name="T6" fmla="*/ 21 w 48"/>
                  <a:gd name="T7" fmla="*/ 66 h 66"/>
                  <a:gd name="T8" fmla="*/ 14 w 48"/>
                  <a:gd name="T9" fmla="*/ 62 h 66"/>
                  <a:gd name="T10" fmla="*/ 10 w 48"/>
                  <a:gd name="T11" fmla="*/ 49 h 66"/>
                  <a:gd name="T12" fmla="*/ 6 w 48"/>
                  <a:gd name="T13" fmla="*/ 43 h 66"/>
                  <a:gd name="T14" fmla="*/ 0 w 48"/>
                  <a:gd name="T15" fmla="*/ 29 h 66"/>
                  <a:gd name="T16" fmla="*/ 0 w 48"/>
                  <a:gd name="T17" fmla="*/ 28 h 66"/>
                  <a:gd name="T18" fmla="*/ 0 w 48"/>
                  <a:gd name="T19" fmla="*/ 19 h 66"/>
                  <a:gd name="T20" fmla="*/ 3 w 48"/>
                  <a:gd name="T21" fmla="*/ 13 h 66"/>
                  <a:gd name="T22" fmla="*/ 5 w 48"/>
                  <a:gd name="T23" fmla="*/ 12 h 66"/>
                  <a:gd name="T24" fmla="*/ 14 w 48"/>
                  <a:gd name="T25" fmla="*/ 4 h 66"/>
                  <a:gd name="T26" fmla="*/ 24 w 48"/>
                  <a:gd name="T27" fmla="*/ 1 h 66"/>
                  <a:gd name="T28" fmla="*/ 27 w 48"/>
                  <a:gd name="T29" fmla="*/ 0 h 66"/>
                  <a:gd name="T30" fmla="*/ 32 w 48"/>
                  <a:gd name="T31" fmla="*/ 0 h 66"/>
                  <a:gd name="T32" fmla="*/ 45 w 48"/>
                  <a:gd name="T33" fmla="*/ 6 h 66"/>
                  <a:gd name="T34" fmla="*/ 47 w 48"/>
                  <a:gd name="T35" fmla="*/ 9 h 66"/>
                  <a:gd name="T36" fmla="*/ 47 w 48"/>
                  <a:gd name="T37" fmla="*/ 10 h 66"/>
                  <a:gd name="T38" fmla="*/ 43 w 48"/>
                  <a:gd name="T39" fmla="*/ 7 h 66"/>
                  <a:gd name="T40" fmla="*/ 43 w 48"/>
                  <a:gd name="T41" fmla="*/ 10 h 66"/>
                  <a:gd name="T42" fmla="*/ 38 w 48"/>
                  <a:gd name="T43" fmla="*/ 22 h 66"/>
                  <a:gd name="T44" fmla="*/ 37 w 48"/>
                  <a:gd name="T45" fmla="*/ 24 h 66"/>
                  <a:gd name="T46" fmla="*/ 33 w 48"/>
                  <a:gd name="T47" fmla="*/ 25 h 66"/>
                  <a:gd name="T48" fmla="*/ 29 w 48"/>
                  <a:gd name="T49" fmla="*/ 26 h 66"/>
                  <a:gd name="T50" fmla="*/ 28 w 48"/>
                  <a:gd name="T51" fmla="*/ 30 h 66"/>
                  <a:gd name="T52" fmla="*/ 33 w 48"/>
                  <a:gd name="T53" fmla="*/ 35 h 66"/>
                  <a:gd name="T54" fmla="*/ 35 w 48"/>
                  <a:gd name="T55" fmla="*/ 37 h 66"/>
                  <a:gd name="T56" fmla="*/ 38 w 48"/>
                  <a:gd name="T57" fmla="*/ 46 h 66"/>
                  <a:gd name="T58" fmla="*/ 38 w 48"/>
                  <a:gd name="T59" fmla="*/ 49 h 66"/>
                  <a:gd name="T60" fmla="*/ 39 w 48"/>
                  <a:gd name="T61" fmla="*/ 50 h 66"/>
                  <a:gd name="T62" fmla="*/ 38 w 48"/>
                  <a:gd name="T63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8" h="66">
                    <a:moveTo>
                      <a:pt x="38" y="54"/>
                    </a:moveTo>
                    <a:cubicBezTo>
                      <a:pt x="37" y="56"/>
                      <a:pt x="37" y="58"/>
                      <a:pt x="35" y="60"/>
                    </a:cubicBezTo>
                    <a:cubicBezTo>
                      <a:pt x="33" y="64"/>
                      <a:pt x="29" y="65"/>
                      <a:pt x="25" y="66"/>
                    </a:cubicBezTo>
                    <a:cubicBezTo>
                      <a:pt x="24" y="66"/>
                      <a:pt x="23" y="66"/>
                      <a:pt x="21" y="66"/>
                    </a:cubicBezTo>
                    <a:cubicBezTo>
                      <a:pt x="18" y="66"/>
                      <a:pt x="16" y="64"/>
                      <a:pt x="14" y="62"/>
                    </a:cubicBezTo>
                    <a:cubicBezTo>
                      <a:pt x="12" y="58"/>
                      <a:pt x="10" y="54"/>
                      <a:pt x="10" y="49"/>
                    </a:cubicBezTo>
                    <a:cubicBezTo>
                      <a:pt x="9" y="47"/>
                      <a:pt x="8" y="45"/>
                      <a:pt x="6" y="43"/>
                    </a:cubicBezTo>
                    <a:cubicBezTo>
                      <a:pt x="3" y="39"/>
                      <a:pt x="1" y="34"/>
                      <a:pt x="0" y="29"/>
                    </a:cubicBezTo>
                    <a:cubicBezTo>
                      <a:pt x="0" y="29"/>
                      <a:pt x="0" y="28"/>
                      <a:pt x="0" y="28"/>
                    </a:cubicBezTo>
                    <a:cubicBezTo>
                      <a:pt x="0" y="25"/>
                      <a:pt x="0" y="22"/>
                      <a:pt x="0" y="19"/>
                    </a:cubicBezTo>
                    <a:cubicBezTo>
                      <a:pt x="1" y="17"/>
                      <a:pt x="1" y="15"/>
                      <a:pt x="3" y="13"/>
                    </a:cubicBezTo>
                    <a:cubicBezTo>
                      <a:pt x="4" y="13"/>
                      <a:pt x="4" y="12"/>
                      <a:pt x="5" y="12"/>
                    </a:cubicBezTo>
                    <a:cubicBezTo>
                      <a:pt x="9" y="10"/>
                      <a:pt x="11" y="6"/>
                      <a:pt x="14" y="4"/>
                    </a:cubicBezTo>
                    <a:cubicBezTo>
                      <a:pt x="17" y="2"/>
                      <a:pt x="21" y="1"/>
                      <a:pt x="24" y="1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28" y="0"/>
                      <a:pt x="30" y="0"/>
                      <a:pt x="32" y="0"/>
                    </a:cubicBezTo>
                    <a:cubicBezTo>
                      <a:pt x="37" y="1"/>
                      <a:pt x="41" y="3"/>
                      <a:pt x="45" y="6"/>
                    </a:cubicBezTo>
                    <a:cubicBezTo>
                      <a:pt x="46" y="7"/>
                      <a:pt x="47" y="8"/>
                      <a:pt x="47" y="9"/>
                    </a:cubicBezTo>
                    <a:cubicBezTo>
                      <a:pt x="47" y="10"/>
                      <a:pt x="48" y="10"/>
                      <a:pt x="47" y="10"/>
                    </a:cubicBezTo>
                    <a:cubicBezTo>
                      <a:pt x="46" y="9"/>
                      <a:pt x="45" y="8"/>
                      <a:pt x="43" y="7"/>
                    </a:cubicBezTo>
                    <a:cubicBezTo>
                      <a:pt x="42" y="8"/>
                      <a:pt x="43" y="9"/>
                      <a:pt x="43" y="10"/>
                    </a:cubicBezTo>
                    <a:cubicBezTo>
                      <a:pt x="43" y="14"/>
                      <a:pt x="41" y="18"/>
                      <a:pt x="38" y="22"/>
                    </a:cubicBezTo>
                    <a:cubicBezTo>
                      <a:pt x="38" y="23"/>
                      <a:pt x="37" y="23"/>
                      <a:pt x="37" y="24"/>
                    </a:cubicBezTo>
                    <a:cubicBezTo>
                      <a:pt x="35" y="25"/>
                      <a:pt x="35" y="26"/>
                      <a:pt x="33" y="25"/>
                    </a:cubicBezTo>
                    <a:cubicBezTo>
                      <a:pt x="32" y="24"/>
                      <a:pt x="30" y="25"/>
                      <a:pt x="29" y="26"/>
                    </a:cubicBezTo>
                    <a:cubicBezTo>
                      <a:pt x="28" y="27"/>
                      <a:pt x="27" y="29"/>
                      <a:pt x="28" y="30"/>
                    </a:cubicBezTo>
                    <a:cubicBezTo>
                      <a:pt x="29" y="33"/>
                      <a:pt x="30" y="35"/>
                      <a:pt x="33" y="35"/>
                    </a:cubicBezTo>
                    <a:cubicBezTo>
                      <a:pt x="34" y="35"/>
                      <a:pt x="35" y="36"/>
                      <a:pt x="35" y="37"/>
                    </a:cubicBezTo>
                    <a:cubicBezTo>
                      <a:pt x="37" y="40"/>
                      <a:pt x="38" y="43"/>
                      <a:pt x="38" y="46"/>
                    </a:cubicBezTo>
                    <a:cubicBezTo>
                      <a:pt x="38" y="47"/>
                      <a:pt x="38" y="48"/>
                      <a:pt x="38" y="49"/>
                    </a:cubicBezTo>
                    <a:cubicBezTo>
                      <a:pt x="39" y="49"/>
                      <a:pt x="39" y="49"/>
                      <a:pt x="39" y="50"/>
                    </a:cubicBezTo>
                    <a:cubicBezTo>
                      <a:pt x="38" y="51"/>
                      <a:pt x="39" y="52"/>
                      <a:pt x="38" y="54"/>
                    </a:cubicBezTo>
                    <a:close/>
                  </a:path>
                </a:pathLst>
              </a:custGeom>
              <a:solidFill>
                <a:srgbClr val="C01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70"/>
              <p:cNvSpPr/>
              <p:nvPr/>
            </p:nvSpPr>
            <p:spPr bwMode="auto">
              <a:xfrm>
                <a:off x="5208588" y="5900738"/>
                <a:ext cx="46038" cy="33338"/>
              </a:xfrm>
              <a:custGeom>
                <a:avLst/>
                <a:gdLst>
                  <a:gd name="T0" fmla="*/ 7 w 12"/>
                  <a:gd name="T1" fmla="*/ 1 h 9"/>
                  <a:gd name="T2" fmla="*/ 10 w 12"/>
                  <a:gd name="T3" fmla="*/ 1 h 9"/>
                  <a:gd name="T4" fmla="*/ 10 w 12"/>
                  <a:gd name="T5" fmla="*/ 6 h 9"/>
                  <a:gd name="T6" fmla="*/ 2 w 12"/>
                  <a:gd name="T7" fmla="*/ 9 h 9"/>
                  <a:gd name="T8" fmla="*/ 1 w 12"/>
                  <a:gd name="T9" fmla="*/ 5 h 9"/>
                  <a:gd name="T10" fmla="*/ 2 w 12"/>
                  <a:gd name="T11" fmla="*/ 3 h 9"/>
                  <a:gd name="T12" fmla="*/ 3 w 12"/>
                  <a:gd name="T13" fmla="*/ 3 h 9"/>
                  <a:gd name="T14" fmla="*/ 7 w 12"/>
                  <a:gd name="T1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9">
                    <a:moveTo>
                      <a:pt x="7" y="1"/>
                    </a:moveTo>
                    <a:cubicBezTo>
                      <a:pt x="8" y="1"/>
                      <a:pt x="9" y="0"/>
                      <a:pt x="10" y="1"/>
                    </a:cubicBezTo>
                    <a:cubicBezTo>
                      <a:pt x="12" y="3"/>
                      <a:pt x="12" y="4"/>
                      <a:pt x="10" y="6"/>
                    </a:cubicBezTo>
                    <a:cubicBezTo>
                      <a:pt x="8" y="9"/>
                      <a:pt x="5" y="9"/>
                      <a:pt x="2" y="9"/>
                    </a:cubicBezTo>
                    <a:cubicBezTo>
                      <a:pt x="0" y="9"/>
                      <a:pt x="1" y="6"/>
                      <a:pt x="1" y="5"/>
                    </a:cubicBezTo>
                    <a:cubicBezTo>
                      <a:pt x="1" y="4"/>
                      <a:pt x="1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3"/>
                      <a:pt x="7" y="2"/>
                      <a:pt x="7" y="1"/>
                    </a:cubicBezTo>
                    <a:close/>
                  </a:path>
                </a:pathLst>
              </a:custGeom>
              <a:solidFill>
                <a:srgbClr val="ED7E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71"/>
              <p:cNvSpPr/>
              <p:nvPr/>
            </p:nvSpPr>
            <p:spPr bwMode="auto">
              <a:xfrm>
                <a:off x="5216525" y="5868988"/>
                <a:ext cx="26988" cy="42863"/>
              </a:xfrm>
              <a:custGeom>
                <a:avLst/>
                <a:gdLst>
                  <a:gd name="T0" fmla="*/ 5 w 7"/>
                  <a:gd name="T1" fmla="*/ 9 h 11"/>
                  <a:gd name="T2" fmla="*/ 0 w 7"/>
                  <a:gd name="T3" fmla="*/ 11 h 11"/>
                  <a:gd name="T4" fmla="*/ 0 w 7"/>
                  <a:gd name="T5" fmla="*/ 1 h 11"/>
                  <a:gd name="T6" fmla="*/ 3 w 7"/>
                  <a:gd name="T7" fmla="*/ 1 h 11"/>
                  <a:gd name="T8" fmla="*/ 7 w 7"/>
                  <a:gd name="T9" fmla="*/ 1 h 11"/>
                  <a:gd name="T10" fmla="*/ 5 w 7"/>
                  <a:gd name="T11" fmla="*/ 8 h 11"/>
                  <a:gd name="T12" fmla="*/ 5 w 7"/>
                  <a:gd name="T1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5" y="9"/>
                    </a:moveTo>
                    <a:cubicBezTo>
                      <a:pt x="5" y="11"/>
                      <a:pt x="2" y="11"/>
                      <a:pt x="0" y="11"/>
                    </a:cubicBezTo>
                    <a:cubicBezTo>
                      <a:pt x="0" y="8"/>
                      <a:pt x="0" y="4"/>
                      <a:pt x="0" y="1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4" y="3"/>
                      <a:pt x="5" y="2"/>
                      <a:pt x="7" y="1"/>
                    </a:cubicBezTo>
                    <a:cubicBezTo>
                      <a:pt x="6" y="4"/>
                      <a:pt x="5" y="6"/>
                      <a:pt x="5" y="8"/>
                    </a:cubicBezTo>
                    <a:cubicBezTo>
                      <a:pt x="5" y="8"/>
                      <a:pt x="5" y="8"/>
                      <a:pt x="5" y="9"/>
                    </a:cubicBezTo>
                    <a:close/>
                  </a:path>
                </a:pathLst>
              </a:custGeom>
              <a:solidFill>
                <a:srgbClr val="FCE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72"/>
              <p:cNvSpPr/>
              <p:nvPr/>
            </p:nvSpPr>
            <p:spPr bwMode="auto">
              <a:xfrm>
                <a:off x="5238750" y="5424488"/>
                <a:ext cx="111125" cy="155575"/>
              </a:xfrm>
              <a:custGeom>
                <a:avLst/>
                <a:gdLst>
                  <a:gd name="T0" fmla="*/ 11 w 29"/>
                  <a:gd name="T1" fmla="*/ 40 h 41"/>
                  <a:gd name="T2" fmla="*/ 8 w 29"/>
                  <a:gd name="T3" fmla="*/ 29 h 41"/>
                  <a:gd name="T4" fmla="*/ 5 w 29"/>
                  <a:gd name="T5" fmla="*/ 28 h 41"/>
                  <a:gd name="T6" fmla="*/ 1 w 29"/>
                  <a:gd name="T7" fmla="*/ 23 h 41"/>
                  <a:gd name="T8" fmla="*/ 2 w 29"/>
                  <a:gd name="T9" fmla="*/ 19 h 41"/>
                  <a:gd name="T10" fmla="*/ 7 w 29"/>
                  <a:gd name="T11" fmla="*/ 18 h 41"/>
                  <a:gd name="T12" fmla="*/ 9 w 29"/>
                  <a:gd name="T13" fmla="*/ 18 h 41"/>
                  <a:gd name="T14" fmla="*/ 16 w 29"/>
                  <a:gd name="T15" fmla="*/ 2 h 41"/>
                  <a:gd name="T16" fmla="*/ 16 w 29"/>
                  <a:gd name="T17" fmla="*/ 0 h 41"/>
                  <a:gd name="T18" fmla="*/ 18 w 29"/>
                  <a:gd name="T19" fmla="*/ 1 h 41"/>
                  <a:gd name="T20" fmla="*/ 20 w 29"/>
                  <a:gd name="T21" fmla="*/ 3 h 41"/>
                  <a:gd name="T22" fmla="*/ 21 w 29"/>
                  <a:gd name="T23" fmla="*/ 4 h 41"/>
                  <a:gd name="T24" fmla="*/ 23 w 29"/>
                  <a:gd name="T25" fmla="*/ 10 h 41"/>
                  <a:gd name="T26" fmla="*/ 25 w 29"/>
                  <a:gd name="T27" fmla="*/ 17 h 41"/>
                  <a:gd name="T28" fmla="*/ 27 w 29"/>
                  <a:gd name="T29" fmla="*/ 20 h 41"/>
                  <a:gd name="T30" fmla="*/ 16 w 29"/>
                  <a:gd name="T31" fmla="*/ 40 h 41"/>
                  <a:gd name="T32" fmla="*/ 15 w 29"/>
                  <a:gd name="T33" fmla="*/ 40 h 41"/>
                  <a:gd name="T34" fmla="*/ 12 w 29"/>
                  <a:gd name="T35" fmla="*/ 41 h 41"/>
                  <a:gd name="T36" fmla="*/ 11 w 29"/>
                  <a:gd name="T37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41">
                    <a:moveTo>
                      <a:pt x="11" y="40"/>
                    </a:moveTo>
                    <a:cubicBezTo>
                      <a:pt x="11" y="36"/>
                      <a:pt x="10" y="33"/>
                      <a:pt x="8" y="29"/>
                    </a:cubicBezTo>
                    <a:cubicBezTo>
                      <a:pt x="8" y="28"/>
                      <a:pt x="7" y="28"/>
                      <a:pt x="5" y="28"/>
                    </a:cubicBezTo>
                    <a:cubicBezTo>
                      <a:pt x="3" y="28"/>
                      <a:pt x="2" y="26"/>
                      <a:pt x="1" y="23"/>
                    </a:cubicBezTo>
                    <a:cubicBezTo>
                      <a:pt x="0" y="22"/>
                      <a:pt x="1" y="20"/>
                      <a:pt x="2" y="19"/>
                    </a:cubicBezTo>
                    <a:cubicBezTo>
                      <a:pt x="4" y="17"/>
                      <a:pt x="5" y="17"/>
                      <a:pt x="7" y="18"/>
                    </a:cubicBezTo>
                    <a:cubicBezTo>
                      <a:pt x="8" y="19"/>
                      <a:pt x="8" y="19"/>
                      <a:pt x="9" y="18"/>
                    </a:cubicBezTo>
                    <a:cubicBezTo>
                      <a:pt x="13" y="13"/>
                      <a:pt x="16" y="8"/>
                      <a:pt x="16" y="2"/>
                    </a:cubicBezTo>
                    <a:cubicBezTo>
                      <a:pt x="16" y="1"/>
                      <a:pt x="15" y="0"/>
                      <a:pt x="16" y="0"/>
                    </a:cubicBezTo>
                    <a:cubicBezTo>
                      <a:pt x="16" y="0"/>
                      <a:pt x="17" y="1"/>
                      <a:pt x="18" y="1"/>
                    </a:cubicBezTo>
                    <a:cubicBezTo>
                      <a:pt x="18" y="2"/>
                      <a:pt x="19" y="3"/>
                      <a:pt x="20" y="3"/>
                    </a:cubicBezTo>
                    <a:cubicBezTo>
                      <a:pt x="20" y="4"/>
                      <a:pt x="20" y="4"/>
                      <a:pt x="21" y="4"/>
                    </a:cubicBezTo>
                    <a:cubicBezTo>
                      <a:pt x="21" y="6"/>
                      <a:pt x="23" y="8"/>
                      <a:pt x="23" y="10"/>
                    </a:cubicBezTo>
                    <a:cubicBezTo>
                      <a:pt x="24" y="12"/>
                      <a:pt x="24" y="15"/>
                      <a:pt x="25" y="17"/>
                    </a:cubicBezTo>
                    <a:cubicBezTo>
                      <a:pt x="26" y="18"/>
                      <a:pt x="26" y="19"/>
                      <a:pt x="27" y="20"/>
                    </a:cubicBezTo>
                    <a:cubicBezTo>
                      <a:pt x="29" y="28"/>
                      <a:pt x="26" y="37"/>
                      <a:pt x="16" y="40"/>
                    </a:cubicBezTo>
                    <a:cubicBezTo>
                      <a:pt x="16" y="40"/>
                      <a:pt x="15" y="40"/>
                      <a:pt x="15" y="40"/>
                    </a:cubicBezTo>
                    <a:cubicBezTo>
                      <a:pt x="14" y="41"/>
                      <a:pt x="13" y="41"/>
                      <a:pt x="12" y="41"/>
                    </a:cubicBezTo>
                    <a:cubicBezTo>
                      <a:pt x="12" y="41"/>
                      <a:pt x="12" y="40"/>
                      <a:pt x="11" y="40"/>
                    </a:cubicBezTo>
                    <a:close/>
                  </a:path>
                </a:pathLst>
              </a:custGeom>
              <a:solidFill>
                <a:srgbClr val="FCE3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73"/>
              <p:cNvSpPr/>
              <p:nvPr/>
            </p:nvSpPr>
            <p:spPr bwMode="auto">
              <a:xfrm>
                <a:off x="5281613" y="5583238"/>
                <a:ext cx="22225" cy="26988"/>
              </a:xfrm>
              <a:custGeom>
                <a:avLst/>
                <a:gdLst>
                  <a:gd name="T0" fmla="*/ 0 w 6"/>
                  <a:gd name="T1" fmla="*/ 5 h 7"/>
                  <a:gd name="T2" fmla="*/ 1 w 6"/>
                  <a:gd name="T3" fmla="*/ 0 h 7"/>
                  <a:gd name="T4" fmla="*/ 5 w 6"/>
                  <a:gd name="T5" fmla="*/ 3 h 7"/>
                  <a:gd name="T6" fmla="*/ 6 w 6"/>
                  <a:gd name="T7" fmla="*/ 3 h 7"/>
                  <a:gd name="T8" fmla="*/ 6 w 6"/>
                  <a:gd name="T9" fmla="*/ 6 h 7"/>
                  <a:gd name="T10" fmla="*/ 2 w 6"/>
                  <a:gd name="T11" fmla="*/ 5 h 7"/>
                  <a:gd name="T12" fmla="*/ 0 w 6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0" y="5"/>
                    </a:moveTo>
                    <a:cubicBezTo>
                      <a:pt x="1" y="3"/>
                      <a:pt x="0" y="2"/>
                      <a:pt x="1" y="0"/>
                    </a:cubicBezTo>
                    <a:cubicBezTo>
                      <a:pt x="2" y="1"/>
                      <a:pt x="3" y="3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5" y="7"/>
                      <a:pt x="4" y="6"/>
                      <a:pt x="2" y="5"/>
                    </a:cubicBezTo>
                    <a:cubicBezTo>
                      <a:pt x="1" y="5"/>
                      <a:pt x="1" y="4"/>
                      <a:pt x="0" y="5"/>
                    </a:cubicBezTo>
                    <a:close/>
                  </a:path>
                </a:pathLst>
              </a:custGeom>
              <a:solidFill>
                <a:srgbClr val="F5AE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74"/>
              <p:cNvSpPr/>
              <p:nvPr/>
            </p:nvSpPr>
            <p:spPr bwMode="auto">
              <a:xfrm>
                <a:off x="5284788" y="5576888"/>
                <a:ext cx="15875" cy="19050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2 h 5"/>
                  <a:gd name="T4" fmla="*/ 0 w 4"/>
                  <a:gd name="T5" fmla="*/ 1 h 5"/>
                  <a:gd name="T6" fmla="*/ 3 w 4"/>
                  <a:gd name="T7" fmla="*/ 0 h 5"/>
                  <a:gd name="T8" fmla="*/ 4 w 4"/>
                  <a:gd name="T9" fmla="*/ 3 h 5"/>
                  <a:gd name="T10" fmla="*/ 4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cubicBezTo>
                      <a:pt x="2" y="5"/>
                      <a:pt x="1" y="3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3" y="2"/>
                      <a:pt x="4" y="2"/>
                      <a:pt x="4" y="3"/>
                    </a:cubicBezTo>
                    <a:cubicBezTo>
                      <a:pt x="3" y="4"/>
                      <a:pt x="4" y="5"/>
                      <a:pt x="4" y="5"/>
                    </a:cubicBezTo>
                    <a:close/>
                  </a:path>
                </a:pathLst>
              </a:custGeom>
              <a:solidFill>
                <a:srgbClr val="F9C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75"/>
              <p:cNvSpPr/>
              <p:nvPr/>
            </p:nvSpPr>
            <p:spPr bwMode="auto">
              <a:xfrm>
                <a:off x="5334000" y="5487988"/>
                <a:ext cx="11113" cy="12700"/>
              </a:xfrm>
              <a:custGeom>
                <a:avLst/>
                <a:gdLst>
                  <a:gd name="T0" fmla="*/ 2 w 3"/>
                  <a:gd name="T1" fmla="*/ 3 h 3"/>
                  <a:gd name="T2" fmla="*/ 0 w 3"/>
                  <a:gd name="T3" fmla="*/ 0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2" y="0"/>
                      <a:pt x="3" y="1"/>
                      <a:pt x="2" y="3"/>
                    </a:cubicBezTo>
                    <a:close/>
                  </a:path>
                </a:pathLst>
              </a:custGeom>
              <a:solidFill>
                <a:srgbClr val="FAD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76"/>
              <p:cNvSpPr/>
              <p:nvPr/>
            </p:nvSpPr>
            <p:spPr bwMode="auto">
              <a:xfrm>
                <a:off x="5314950" y="5430838"/>
                <a:ext cx="3175" cy="7938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1 h 2"/>
                  <a:gd name="T4" fmla="*/ 0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2"/>
                      <a:pt x="0" y="2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D05D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77"/>
              <p:cNvSpPr/>
              <p:nvPr/>
            </p:nvSpPr>
            <p:spPr bwMode="auto">
              <a:xfrm>
                <a:off x="5295900" y="5588000"/>
                <a:ext cx="7938" cy="793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0 h 2"/>
                  <a:gd name="T4" fmla="*/ 2 w 2"/>
                  <a:gd name="T5" fmla="*/ 2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0" y="1"/>
                      <a:pt x="1" y="0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C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78"/>
              <p:cNvSpPr/>
              <p:nvPr/>
            </p:nvSpPr>
            <p:spPr bwMode="auto">
              <a:xfrm>
                <a:off x="5281613" y="5576888"/>
                <a:ext cx="3175" cy="6350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2 h 2"/>
                  <a:gd name="T4" fmla="*/ 0 w 1"/>
                  <a:gd name="T5" fmla="*/ 0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5AE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79"/>
              <p:cNvSpPr/>
              <p:nvPr/>
            </p:nvSpPr>
            <p:spPr bwMode="auto">
              <a:xfrm>
                <a:off x="5300663" y="5468938"/>
                <a:ext cx="25400" cy="34925"/>
              </a:xfrm>
              <a:custGeom>
                <a:avLst/>
                <a:gdLst>
                  <a:gd name="T0" fmla="*/ 1 w 7"/>
                  <a:gd name="T1" fmla="*/ 3 h 9"/>
                  <a:gd name="T2" fmla="*/ 2 w 7"/>
                  <a:gd name="T3" fmla="*/ 2 h 9"/>
                  <a:gd name="T4" fmla="*/ 7 w 7"/>
                  <a:gd name="T5" fmla="*/ 4 h 9"/>
                  <a:gd name="T6" fmla="*/ 7 w 7"/>
                  <a:gd name="T7" fmla="*/ 7 h 9"/>
                  <a:gd name="T8" fmla="*/ 3 w 7"/>
                  <a:gd name="T9" fmla="*/ 7 h 9"/>
                  <a:gd name="T10" fmla="*/ 4 w 7"/>
                  <a:gd name="T11" fmla="*/ 7 h 9"/>
                  <a:gd name="T12" fmla="*/ 5 w 7"/>
                  <a:gd name="T13" fmla="*/ 5 h 9"/>
                  <a:gd name="T14" fmla="*/ 3 w 7"/>
                  <a:gd name="T15" fmla="*/ 5 h 9"/>
                  <a:gd name="T16" fmla="*/ 2 w 7"/>
                  <a:gd name="T17" fmla="*/ 5 h 9"/>
                  <a:gd name="T18" fmla="*/ 1 w 7"/>
                  <a:gd name="T19" fmla="*/ 4 h 9"/>
                  <a:gd name="T20" fmla="*/ 0 w 7"/>
                  <a:gd name="T21" fmla="*/ 4 h 9"/>
                  <a:gd name="T22" fmla="*/ 1 w 7"/>
                  <a:gd name="T23" fmla="*/ 4 h 9"/>
                  <a:gd name="T24" fmla="*/ 1 w 7"/>
                  <a:gd name="T25" fmla="*/ 3 h 9"/>
                  <a:gd name="T26" fmla="*/ 1 w 7"/>
                  <a:gd name="T2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1" y="3"/>
                    </a:moveTo>
                    <a:cubicBezTo>
                      <a:pt x="1" y="2"/>
                      <a:pt x="1" y="3"/>
                      <a:pt x="2" y="2"/>
                    </a:cubicBezTo>
                    <a:cubicBezTo>
                      <a:pt x="4" y="0"/>
                      <a:pt x="6" y="0"/>
                      <a:pt x="7" y="4"/>
                    </a:cubicBezTo>
                    <a:cubicBezTo>
                      <a:pt x="6" y="5"/>
                      <a:pt x="6" y="6"/>
                      <a:pt x="7" y="7"/>
                    </a:cubicBezTo>
                    <a:cubicBezTo>
                      <a:pt x="6" y="9"/>
                      <a:pt x="5" y="8"/>
                      <a:pt x="3" y="7"/>
                    </a:cubicBezTo>
                    <a:cubicBezTo>
                      <a:pt x="3" y="7"/>
                      <a:pt x="4" y="7"/>
                      <a:pt x="4" y="7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4" y="5"/>
                      <a:pt x="4" y="4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1" y="4"/>
                      <a:pt x="1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solidFill>
                <a:srgbClr val="C120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80"/>
              <p:cNvSpPr/>
              <p:nvPr/>
            </p:nvSpPr>
            <p:spPr bwMode="auto">
              <a:xfrm>
                <a:off x="5251450" y="5500688"/>
                <a:ext cx="17463" cy="22225"/>
              </a:xfrm>
              <a:custGeom>
                <a:avLst/>
                <a:gdLst>
                  <a:gd name="T0" fmla="*/ 3 w 5"/>
                  <a:gd name="T1" fmla="*/ 2 h 6"/>
                  <a:gd name="T2" fmla="*/ 0 w 5"/>
                  <a:gd name="T3" fmla="*/ 1 h 6"/>
                  <a:gd name="T4" fmla="*/ 4 w 5"/>
                  <a:gd name="T5" fmla="*/ 2 h 6"/>
                  <a:gd name="T6" fmla="*/ 3 w 5"/>
                  <a:gd name="T7" fmla="*/ 6 h 6"/>
                  <a:gd name="T8" fmla="*/ 2 w 5"/>
                  <a:gd name="T9" fmla="*/ 5 h 6"/>
                  <a:gd name="T10" fmla="*/ 3 w 5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3" y="2"/>
                    </a:moveTo>
                    <a:cubicBezTo>
                      <a:pt x="2" y="2"/>
                      <a:pt x="1" y="1"/>
                      <a:pt x="0" y="1"/>
                    </a:cubicBezTo>
                    <a:cubicBezTo>
                      <a:pt x="2" y="0"/>
                      <a:pt x="3" y="0"/>
                      <a:pt x="4" y="2"/>
                    </a:cubicBezTo>
                    <a:cubicBezTo>
                      <a:pt x="5" y="2"/>
                      <a:pt x="4" y="5"/>
                      <a:pt x="3" y="6"/>
                    </a:cubicBezTo>
                    <a:cubicBezTo>
                      <a:pt x="2" y="6"/>
                      <a:pt x="2" y="5"/>
                      <a:pt x="2" y="5"/>
                    </a:cubicBezTo>
                    <a:cubicBezTo>
                      <a:pt x="2" y="4"/>
                      <a:pt x="2" y="3"/>
                      <a:pt x="3" y="2"/>
                    </a:cubicBezTo>
                    <a:close/>
                  </a:path>
                </a:pathLst>
              </a:custGeom>
              <a:solidFill>
                <a:srgbClr val="F9C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81"/>
              <p:cNvSpPr/>
              <p:nvPr/>
            </p:nvSpPr>
            <p:spPr bwMode="auto">
              <a:xfrm>
                <a:off x="5295900" y="5503863"/>
                <a:ext cx="19050" cy="15875"/>
              </a:xfrm>
              <a:custGeom>
                <a:avLst/>
                <a:gdLst>
                  <a:gd name="T0" fmla="*/ 5 w 5"/>
                  <a:gd name="T1" fmla="*/ 1 h 4"/>
                  <a:gd name="T2" fmla="*/ 2 w 5"/>
                  <a:gd name="T3" fmla="*/ 3 h 4"/>
                  <a:gd name="T4" fmla="*/ 0 w 5"/>
                  <a:gd name="T5" fmla="*/ 2 h 4"/>
                  <a:gd name="T6" fmla="*/ 3 w 5"/>
                  <a:gd name="T7" fmla="*/ 0 h 4"/>
                  <a:gd name="T8" fmla="*/ 5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cubicBezTo>
                      <a:pt x="5" y="3"/>
                      <a:pt x="3" y="3"/>
                      <a:pt x="2" y="3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2" y="1"/>
                      <a:pt x="3" y="0"/>
                    </a:cubicBezTo>
                    <a:cubicBezTo>
                      <a:pt x="4" y="0"/>
                      <a:pt x="4" y="1"/>
                      <a:pt x="5" y="1"/>
                    </a:cubicBezTo>
                    <a:close/>
                  </a:path>
                </a:pathLst>
              </a:custGeom>
              <a:solidFill>
                <a:srgbClr val="F6B3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82"/>
              <p:cNvSpPr/>
              <p:nvPr/>
            </p:nvSpPr>
            <p:spPr bwMode="auto">
              <a:xfrm>
                <a:off x="5307013" y="5484813"/>
                <a:ext cx="11113" cy="1111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3 w 3"/>
                  <a:gd name="T5" fmla="*/ 1 h 3"/>
                  <a:gd name="T6" fmla="*/ 1 w 3"/>
                  <a:gd name="T7" fmla="*/ 3 h 3"/>
                  <a:gd name="T8" fmla="*/ 0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2" y="3"/>
                      <a:pt x="1" y="3"/>
                    </a:cubicBezTo>
                    <a:cubicBezTo>
                      <a:pt x="1" y="3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EFBC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83"/>
              <p:cNvSpPr/>
              <p:nvPr/>
            </p:nvSpPr>
            <p:spPr bwMode="auto">
              <a:xfrm>
                <a:off x="5322888" y="5522913"/>
                <a:ext cx="14288" cy="7938"/>
              </a:xfrm>
              <a:custGeom>
                <a:avLst/>
                <a:gdLst>
                  <a:gd name="T0" fmla="*/ 0 w 4"/>
                  <a:gd name="T1" fmla="*/ 1 h 2"/>
                  <a:gd name="T2" fmla="*/ 3 w 4"/>
                  <a:gd name="T3" fmla="*/ 0 h 2"/>
                  <a:gd name="T4" fmla="*/ 3 w 4"/>
                  <a:gd name="T5" fmla="*/ 1 h 2"/>
                  <a:gd name="T6" fmla="*/ 0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3" y="1"/>
                    </a:cubicBezTo>
                    <a:cubicBezTo>
                      <a:pt x="3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C77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84"/>
              <p:cNvSpPr/>
              <p:nvPr/>
            </p:nvSpPr>
            <p:spPr bwMode="auto">
              <a:xfrm>
                <a:off x="5303838" y="5457825"/>
                <a:ext cx="11113" cy="7938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2 h 2"/>
                  <a:gd name="T4" fmla="*/ 0 w 3"/>
                  <a:gd name="T5" fmla="*/ 1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C73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85"/>
              <p:cNvSpPr/>
              <p:nvPr/>
            </p:nvSpPr>
            <p:spPr bwMode="auto">
              <a:xfrm>
                <a:off x="5322888" y="5484813"/>
                <a:ext cx="7938" cy="1111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0 h 3"/>
                  <a:gd name="T4" fmla="*/ 1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0" y="2"/>
                      <a:pt x="0" y="1"/>
                      <a:pt x="1" y="0"/>
                    </a:cubicBezTo>
                    <a:cubicBezTo>
                      <a:pt x="2" y="1"/>
                      <a:pt x="2" y="2"/>
                      <a:pt x="1" y="3"/>
                    </a:cubicBezTo>
                    <a:close/>
                  </a:path>
                </a:pathLst>
              </a:custGeom>
              <a:solidFill>
                <a:srgbClr val="BF1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86"/>
              <p:cNvSpPr/>
              <p:nvPr/>
            </p:nvSpPr>
            <p:spPr bwMode="auto">
              <a:xfrm>
                <a:off x="5295900" y="5481638"/>
                <a:ext cx="7938" cy="3175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BD1B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44" name="组合 555"/>
            <p:cNvGrpSpPr/>
            <p:nvPr userDrawn="1"/>
          </p:nvGrpSpPr>
          <p:grpSpPr>
            <a:xfrm>
              <a:off x="1032" y="9730"/>
              <a:ext cx="728" cy="849"/>
              <a:chOff x="2862262" y="2814638"/>
              <a:chExt cx="479426" cy="576262"/>
            </a:xfrm>
          </p:grpSpPr>
          <p:sp>
            <p:nvSpPr>
              <p:cNvPr id="557" name="AutoShape 517"/>
              <p:cNvSpPr>
                <a:spLocks noChangeAspect="1" noChangeArrowheads="1" noTextEdit="1"/>
              </p:cNvSpPr>
              <p:nvPr/>
            </p:nvSpPr>
            <p:spPr bwMode="auto">
              <a:xfrm>
                <a:off x="2867025" y="2814638"/>
                <a:ext cx="474663" cy="576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58" name="Freeform 520"/>
              <p:cNvSpPr/>
              <p:nvPr/>
            </p:nvSpPr>
            <p:spPr bwMode="auto">
              <a:xfrm>
                <a:off x="2862262" y="2822575"/>
                <a:ext cx="204788" cy="484187"/>
              </a:xfrm>
              <a:custGeom>
                <a:avLst/>
                <a:gdLst>
                  <a:gd name="T0" fmla="*/ 27 w 53"/>
                  <a:gd name="T1" fmla="*/ 0 h 126"/>
                  <a:gd name="T2" fmla="*/ 41 w 53"/>
                  <a:gd name="T3" fmla="*/ 11 h 126"/>
                  <a:gd name="T4" fmla="*/ 47 w 53"/>
                  <a:gd name="T5" fmla="*/ 30 h 126"/>
                  <a:gd name="T6" fmla="*/ 50 w 53"/>
                  <a:gd name="T7" fmla="*/ 41 h 126"/>
                  <a:gd name="T8" fmla="*/ 52 w 53"/>
                  <a:gd name="T9" fmla="*/ 52 h 126"/>
                  <a:gd name="T10" fmla="*/ 50 w 53"/>
                  <a:gd name="T11" fmla="*/ 66 h 126"/>
                  <a:gd name="T12" fmla="*/ 39 w 53"/>
                  <a:gd name="T13" fmla="*/ 77 h 126"/>
                  <a:gd name="T14" fmla="*/ 32 w 53"/>
                  <a:gd name="T15" fmla="*/ 80 h 126"/>
                  <a:gd name="T16" fmla="*/ 31 w 53"/>
                  <a:gd name="T17" fmla="*/ 82 h 126"/>
                  <a:gd name="T18" fmla="*/ 31 w 53"/>
                  <a:gd name="T19" fmla="*/ 64 h 126"/>
                  <a:gd name="T20" fmla="*/ 34 w 53"/>
                  <a:gd name="T21" fmla="*/ 48 h 126"/>
                  <a:gd name="T22" fmla="*/ 34 w 53"/>
                  <a:gd name="T23" fmla="*/ 46 h 126"/>
                  <a:gd name="T24" fmla="*/ 33 w 53"/>
                  <a:gd name="T25" fmla="*/ 44 h 126"/>
                  <a:gd name="T26" fmla="*/ 31 w 53"/>
                  <a:gd name="T27" fmla="*/ 45 h 126"/>
                  <a:gd name="T28" fmla="*/ 29 w 53"/>
                  <a:gd name="T29" fmla="*/ 49 h 126"/>
                  <a:gd name="T30" fmla="*/ 28 w 53"/>
                  <a:gd name="T31" fmla="*/ 50 h 126"/>
                  <a:gd name="T32" fmla="*/ 27 w 53"/>
                  <a:gd name="T33" fmla="*/ 49 h 126"/>
                  <a:gd name="T34" fmla="*/ 22 w 53"/>
                  <a:gd name="T35" fmla="*/ 40 h 126"/>
                  <a:gd name="T36" fmla="*/ 20 w 53"/>
                  <a:gd name="T37" fmla="*/ 39 h 126"/>
                  <a:gd name="T38" fmla="*/ 19 w 53"/>
                  <a:gd name="T39" fmla="*/ 41 h 126"/>
                  <a:gd name="T40" fmla="*/ 21 w 53"/>
                  <a:gd name="T41" fmla="*/ 59 h 126"/>
                  <a:gd name="T42" fmla="*/ 22 w 53"/>
                  <a:gd name="T43" fmla="*/ 78 h 126"/>
                  <a:gd name="T44" fmla="*/ 23 w 53"/>
                  <a:gd name="T45" fmla="*/ 125 h 126"/>
                  <a:gd name="T46" fmla="*/ 23 w 53"/>
                  <a:gd name="T47" fmla="*/ 126 h 126"/>
                  <a:gd name="T48" fmla="*/ 22 w 53"/>
                  <a:gd name="T49" fmla="*/ 124 h 126"/>
                  <a:gd name="T50" fmla="*/ 22 w 53"/>
                  <a:gd name="T51" fmla="*/ 88 h 126"/>
                  <a:gd name="T52" fmla="*/ 22 w 53"/>
                  <a:gd name="T53" fmla="*/ 82 h 126"/>
                  <a:gd name="T54" fmla="*/ 21 w 53"/>
                  <a:gd name="T55" fmla="*/ 80 h 126"/>
                  <a:gd name="T56" fmla="*/ 4 w 53"/>
                  <a:gd name="T57" fmla="*/ 70 h 126"/>
                  <a:gd name="T58" fmla="*/ 1 w 53"/>
                  <a:gd name="T59" fmla="*/ 59 h 126"/>
                  <a:gd name="T60" fmla="*/ 0 w 53"/>
                  <a:gd name="T61" fmla="*/ 56 h 126"/>
                  <a:gd name="T62" fmla="*/ 0 w 53"/>
                  <a:gd name="T63" fmla="*/ 52 h 126"/>
                  <a:gd name="T64" fmla="*/ 0 w 53"/>
                  <a:gd name="T65" fmla="*/ 46 h 126"/>
                  <a:gd name="T66" fmla="*/ 0 w 53"/>
                  <a:gd name="T67" fmla="*/ 43 h 126"/>
                  <a:gd name="T68" fmla="*/ 1 w 53"/>
                  <a:gd name="T69" fmla="*/ 36 h 126"/>
                  <a:gd name="T70" fmla="*/ 3 w 53"/>
                  <a:gd name="T71" fmla="*/ 33 h 126"/>
                  <a:gd name="T72" fmla="*/ 3 w 53"/>
                  <a:gd name="T73" fmla="*/ 30 h 126"/>
                  <a:gd name="T74" fmla="*/ 8 w 53"/>
                  <a:gd name="T75" fmla="*/ 11 h 126"/>
                  <a:gd name="T76" fmla="*/ 20 w 53"/>
                  <a:gd name="T77" fmla="*/ 0 h 126"/>
                  <a:gd name="T78" fmla="*/ 22 w 53"/>
                  <a:gd name="T79" fmla="*/ 0 h 126"/>
                  <a:gd name="T80" fmla="*/ 27 w 53"/>
                  <a:gd name="T8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" h="125">
                    <a:moveTo>
                      <a:pt x="27" y="0"/>
                    </a:moveTo>
                    <a:cubicBezTo>
                      <a:pt x="34" y="1"/>
                      <a:pt x="37" y="6"/>
                      <a:pt x="41" y="11"/>
                    </a:cubicBezTo>
                    <a:cubicBezTo>
                      <a:pt x="45" y="17"/>
                      <a:pt x="47" y="23"/>
                      <a:pt x="47" y="30"/>
                    </a:cubicBezTo>
                    <a:cubicBezTo>
                      <a:pt x="47" y="34"/>
                      <a:pt x="48" y="38"/>
                      <a:pt x="50" y="41"/>
                    </a:cubicBezTo>
                    <a:cubicBezTo>
                      <a:pt x="51" y="44"/>
                      <a:pt x="52" y="48"/>
                      <a:pt x="52" y="52"/>
                    </a:cubicBezTo>
                    <a:cubicBezTo>
                      <a:pt x="53" y="57"/>
                      <a:pt x="52" y="61"/>
                      <a:pt x="50" y="66"/>
                    </a:cubicBezTo>
                    <a:cubicBezTo>
                      <a:pt x="48" y="72"/>
                      <a:pt x="45" y="75"/>
                      <a:pt x="39" y="77"/>
                    </a:cubicBezTo>
                    <a:cubicBezTo>
                      <a:pt x="37" y="78"/>
                      <a:pt x="35" y="79"/>
                      <a:pt x="32" y="80"/>
                    </a:cubicBezTo>
                    <a:cubicBezTo>
                      <a:pt x="31" y="80"/>
                      <a:pt x="32" y="81"/>
                      <a:pt x="31" y="82"/>
                    </a:cubicBezTo>
                    <a:cubicBezTo>
                      <a:pt x="32" y="76"/>
                      <a:pt x="31" y="70"/>
                      <a:pt x="31" y="64"/>
                    </a:cubicBezTo>
                    <a:cubicBezTo>
                      <a:pt x="32" y="58"/>
                      <a:pt x="32" y="53"/>
                      <a:pt x="34" y="48"/>
                    </a:cubicBezTo>
                    <a:cubicBezTo>
                      <a:pt x="34" y="47"/>
                      <a:pt x="34" y="47"/>
                      <a:pt x="34" y="46"/>
                    </a:cubicBezTo>
                    <a:cubicBezTo>
                      <a:pt x="34" y="45"/>
                      <a:pt x="34" y="45"/>
                      <a:pt x="33" y="44"/>
                    </a:cubicBezTo>
                    <a:cubicBezTo>
                      <a:pt x="32" y="44"/>
                      <a:pt x="32" y="45"/>
                      <a:pt x="31" y="45"/>
                    </a:cubicBezTo>
                    <a:cubicBezTo>
                      <a:pt x="30" y="47"/>
                      <a:pt x="30" y="48"/>
                      <a:pt x="29" y="49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7" y="50"/>
                      <a:pt x="27" y="50"/>
                      <a:pt x="27" y="49"/>
                    </a:cubicBezTo>
                    <a:cubicBezTo>
                      <a:pt x="26" y="46"/>
                      <a:pt x="24" y="43"/>
                      <a:pt x="22" y="40"/>
                    </a:cubicBezTo>
                    <a:cubicBezTo>
                      <a:pt x="21" y="40"/>
                      <a:pt x="21" y="39"/>
                      <a:pt x="20" y="39"/>
                    </a:cubicBezTo>
                    <a:cubicBezTo>
                      <a:pt x="19" y="39"/>
                      <a:pt x="18" y="40"/>
                      <a:pt x="19" y="41"/>
                    </a:cubicBezTo>
                    <a:cubicBezTo>
                      <a:pt x="21" y="47"/>
                      <a:pt x="21" y="53"/>
                      <a:pt x="21" y="59"/>
                    </a:cubicBezTo>
                    <a:cubicBezTo>
                      <a:pt x="22" y="65"/>
                      <a:pt x="22" y="71"/>
                      <a:pt x="22" y="78"/>
                    </a:cubicBezTo>
                    <a:cubicBezTo>
                      <a:pt x="23" y="94"/>
                      <a:pt x="22" y="109"/>
                      <a:pt x="23" y="125"/>
                    </a:cubicBezTo>
                    <a:cubicBezTo>
                      <a:pt x="23" y="125"/>
                      <a:pt x="23" y="126"/>
                      <a:pt x="23" y="126"/>
                    </a:cubicBezTo>
                    <a:cubicBezTo>
                      <a:pt x="22" y="126"/>
                      <a:pt x="22" y="125"/>
                      <a:pt x="22" y="124"/>
                    </a:cubicBezTo>
                    <a:cubicBezTo>
                      <a:pt x="22" y="112"/>
                      <a:pt x="22" y="100"/>
                      <a:pt x="22" y="88"/>
                    </a:cubicBezTo>
                    <a:cubicBezTo>
                      <a:pt x="22" y="86"/>
                      <a:pt x="22" y="84"/>
                      <a:pt x="22" y="82"/>
                    </a:cubicBezTo>
                    <a:cubicBezTo>
                      <a:pt x="22" y="81"/>
                      <a:pt x="22" y="81"/>
                      <a:pt x="21" y="80"/>
                    </a:cubicBezTo>
                    <a:cubicBezTo>
                      <a:pt x="14" y="79"/>
                      <a:pt x="8" y="76"/>
                      <a:pt x="4" y="70"/>
                    </a:cubicBezTo>
                    <a:cubicBezTo>
                      <a:pt x="2" y="67"/>
                      <a:pt x="1" y="63"/>
                      <a:pt x="1" y="59"/>
                    </a:cubicBezTo>
                    <a:cubicBezTo>
                      <a:pt x="0" y="58"/>
                      <a:pt x="0" y="57"/>
                      <a:pt x="0" y="56"/>
                    </a:cubicBezTo>
                    <a:cubicBezTo>
                      <a:pt x="0" y="55"/>
                      <a:pt x="0" y="53"/>
                      <a:pt x="0" y="52"/>
                    </a:cubicBezTo>
                    <a:cubicBezTo>
                      <a:pt x="0" y="50"/>
                      <a:pt x="0" y="48"/>
                      <a:pt x="0" y="46"/>
                    </a:cubicBezTo>
                    <a:cubicBezTo>
                      <a:pt x="0" y="45"/>
                      <a:pt x="0" y="44"/>
                      <a:pt x="0" y="43"/>
                    </a:cubicBezTo>
                    <a:cubicBezTo>
                      <a:pt x="1" y="41"/>
                      <a:pt x="1" y="38"/>
                      <a:pt x="1" y="36"/>
                    </a:cubicBezTo>
                    <a:cubicBezTo>
                      <a:pt x="2" y="35"/>
                      <a:pt x="2" y="34"/>
                      <a:pt x="3" y="33"/>
                    </a:cubicBezTo>
                    <a:cubicBezTo>
                      <a:pt x="4" y="32"/>
                      <a:pt x="3" y="31"/>
                      <a:pt x="3" y="30"/>
                    </a:cubicBezTo>
                    <a:cubicBezTo>
                      <a:pt x="3" y="24"/>
                      <a:pt x="5" y="17"/>
                      <a:pt x="8" y="11"/>
                    </a:cubicBezTo>
                    <a:cubicBezTo>
                      <a:pt x="11" y="6"/>
                      <a:pt x="15" y="2"/>
                      <a:pt x="20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4" y="0"/>
                      <a:pt x="25" y="0"/>
                      <a:pt x="27" y="0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59" name="Freeform 522"/>
              <p:cNvSpPr/>
              <p:nvPr/>
            </p:nvSpPr>
            <p:spPr bwMode="auto">
              <a:xfrm>
                <a:off x="3214688" y="3036888"/>
                <a:ext cx="127000" cy="192087"/>
              </a:xfrm>
              <a:custGeom>
                <a:avLst/>
                <a:gdLst>
                  <a:gd name="T0" fmla="*/ 33 w 33"/>
                  <a:gd name="T1" fmla="*/ 30 h 50"/>
                  <a:gd name="T2" fmla="*/ 30 w 33"/>
                  <a:gd name="T3" fmla="*/ 36 h 50"/>
                  <a:gd name="T4" fmla="*/ 22 w 33"/>
                  <a:gd name="T5" fmla="*/ 45 h 50"/>
                  <a:gd name="T6" fmla="*/ 20 w 33"/>
                  <a:gd name="T7" fmla="*/ 50 h 50"/>
                  <a:gd name="T8" fmla="*/ 19 w 33"/>
                  <a:gd name="T9" fmla="*/ 49 h 50"/>
                  <a:gd name="T10" fmla="*/ 19 w 33"/>
                  <a:gd name="T11" fmla="*/ 31 h 50"/>
                  <a:gd name="T12" fmla="*/ 20 w 33"/>
                  <a:gd name="T13" fmla="*/ 27 h 50"/>
                  <a:gd name="T14" fmla="*/ 20 w 33"/>
                  <a:gd name="T15" fmla="*/ 25 h 50"/>
                  <a:gd name="T16" fmla="*/ 18 w 33"/>
                  <a:gd name="T17" fmla="*/ 25 h 50"/>
                  <a:gd name="T18" fmla="*/ 15 w 33"/>
                  <a:gd name="T19" fmla="*/ 25 h 50"/>
                  <a:gd name="T20" fmla="*/ 13 w 33"/>
                  <a:gd name="T21" fmla="*/ 25 h 50"/>
                  <a:gd name="T22" fmla="*/ 13 w 33"/>
                  <a:gd name="T23" fmla="*/ 27 h 50"/>
                  <a:gd name="T24" fmla="*/ 15 w 33"/>
                  <a:gd name="T25" fmla="*/ 32 h 50"/>
                  <a:gd name="T26" fmla="*/ 15 w 33"/>
                  <a:gd name="T27" fmla="*/ 35 h 50"/>
                  <a:gd name="T28" fmla="*/ 15 w 33"/>
                  <a:gd name="T29" fmla="*/ 49 h 50"/>
                  <a:gd name="T30" fmla="*/ 15 w 33"/>
                  <a:gd name="T31" fmla="*/ 48 h 50"/>
                  <a:gd name="T32" fmla="*/ 14 w 33"/>
                  <a:gd name="T33" fmla="*/ 46 h 50"/>
                  <a:gd name="T34" fmla="*/ 3 w 33"/>
                  <a:gd name="T35" fmla="*/ 36 h 50"/>
                  <a:gd name="T36" fmla="*/ 0 w 33"/>
                  <a:gd name="T37" fmla="*/ 25 h 50"/>
                  <a:gd name="T38" fmla="*/ 4 w 33"/>
                  <a:gd name="T39" fmla="*/ 11 h 50"/>
                  <a:gd name="T40" fmla="*/ 11 w 33"/>
                  <a:gd name="T41" fmla="*/ 4 h 50"/>
                  <a:gd name="T42" fmla="*/ 28 w 33"/>
                  <a:gd name="T43" fmla="*/ 8 h 50"/>
                  <a:gd name="T44" fmla="*/ 32 w 33"/>
                  <a:gd name="T45" fmla="*/ 19 h 50"/>
                  <a:gd name="T46" fmla="*/ 33 w 33"/>
                  <a:gd name="T47" fmla="*/ 19 h 50"/>
                  <a:gd name="T48" fmla="*/ 33 w 33"/>
                  <a:gd name="T49" fmla="*/ 22 h 50"/>
                  <a:gd name="T50" fmla="*/ 33 w 33"/>
                  <a:gd name="T51" fmla="*/ 26 h 50"/>
                  <a:gd name="T52" fmla="*/ 33 w 33"/>
                  <a:gd name="T53" fmla="*/ 3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" h="50">
                    <a:moveTo>
                      <a:pt x="33" y="30"/>
                    </a:moveTo>
                    <a:cubicBezTo>
                      <a:pt x="31" y="31"/>
                      <a:pt x="31" y="34"/>
                      <a:pt x="30" y="36"/>
                    </a:cubicBezTo>
                    <a:cubicBezTo>
                      <a:pt x="28" y="40"/>
                      <a:pt x="26" y="43"/>
                      <a:pt x="22" y="45"/>
                    </a:cubicBezTo>
                    <a:cubicBezTo>
                      <a:pt x="19" y="46"/>
                      <a:pt x="20" y="48"/>
                      <a:pt x="20" y="50"/>
                    </a:cubicBezTo>
                    <a:cubicBezTo>
                      <a:pt x="19" y="50"/>
                      <a:pt x="19" y="50"/>
                      <a:pt x="19" y="49"/>
                    </a:cubicBezTo>
                    <a:cubicBezTo>
                      <a:pt x="20" y="43"/>
                      <a:pt x="19" y="37"/>
                      <a:pt x="19" y="31"/>
                    </a:cubicBezTo>
                    <a:cubicBezTo>
                      <a:pt x="19" y="30"/>
                      <a:pt x="20" y="28"/>
                      <a:pt x="20" y="27"/>
                    </a:cubicBezTo>
                    <a:cubicBezTo>
                      <a:pt x="20" y="26"/>
                      <a:pt x="21" y="25"/>
                      <a:pt x="20" y="25"/>
                    </a:cubicBezTo>
                    <a:cubicBezTo>
                      <a:pt x="19" y="24"/>
                      <a:pt x="19" y="25"/>
                      <a:pt x="18" y="25"/>
                    </a:cubicBezTo>
                    <a:cubicBezTo>
                      <a:pt x="17" y="27"/>
                      <a:pt x="16" y="26"/>
                      <a:pt x="15" y="25"/>
                    </a:cubicBezTo>
                    <a:cubicBezTo>
                      <a:pt x="14" y="25"/>
                      <a:pt x="14" y="24"/>
                      <a:pt x="13" y="25"/>
                    </a:cubicBezTo>
                    <a:cubicBezTo>
                      <a:pt x="12" y="26"/>
                      <a:pt x="13" y="26"/>
                      <a:pt x="13" y="27"/>
                    </a:cubicBezTo>
                    <a:cubicBezTo>
                      <a:pt x="15" y="28"/>
                      <a:pt x="15" y="30"/>
                      <a:pt x="15" y="32"/>
                    </a:cubicBezTo>
                    <a:cubicBezTo>
                      <a:pt x="15" y="33"/>
                      <a:pt x="15" y="34"/>
                      <a:pt x="15" y="35"/>
                    </a:cubicBezTo>
                    <a:cubicBezTo>
                      <a:pt x="15" y="40"/>
                      <a:pt x="15" y="44"/>
                      <a:pt x="15" y="49"/>
                    </a:cubicBezTo>
                    <a:cubicBezTo>
                      <a:pt x="15" y="49"/>
                      <a:pt x="15" y="48"/>
                      <a:pt x="15" y="48"/>
                    </a:cubicBezTo>
                    <a:cubicBezTo>
                      <a:pt x="15" y="47"/>
                      <a:pt x="15" y="46"/>
                      <a:pt x="14" y="46"/>
                    </a:cubicBezTo>
                    <a:cubicBezTo>
                      <a:pt x="8" y="45"/>
                      <a:pt x="5" y="41"/>
                      <a:pt x="3" y="36"/>
                    </a:cubicBezTo>
                    <a:cubicBezTo>
                      <a:pt x="1" y="33"/>
                      <a:pt x="1" y="29"/>
                      <a:pt x="0" y="25"/>
                    </a:cubicBezTo>
                    <a:cubicBezTo>
                      <a:pt x="0" y="20"/>
                      <a:pt x="1" y="15"/>
                      <a:pt x="4" y="11"/>
                    </a:cubicBezTo>
                    <a:cubicBezTo>
                      <a:pt x="5" y="8"/>
                      <a:pt x="7" y="5"/>
                      <a:pt x="11" y="4"/>
                    </a:cubicBezTo>
                    <a:cubicBezTo>
                      <a:pt x="17" y="0"/>
                      <a:pt x="24" y="3"/>
                      <a:pt x="28" y="8"/>
                    </a:cubicBezTo>
                    <a:cubicBezTo>
                      <a:pt x="30" y="11"/>
                      <a:pt x="31" y="15"/>
                      <a:pt x="32" y="19"/>
                    </a:cubicBezTo>
                    <a:cubicBezTo>
                      <a:pt x="32" y="19"/>
                      <a:pt x="32" y="19"/>
                      <a:pt x="33" y="19"/>
                    </a:cubicBezTo>
                    <a:cubicBezTo>
                      <a:pt x="33" y="20"/>
                      <a:pt x="33" y="21"/>
                      <a:pt x="33" y="22"/>
                    </a:cubicBezTo>
                    <a:cubicBezTo>
                      <a:pt x="32" y="24"/>
                      <a:pt x="32" y="25"/>
                      <a:pt x="33" y="26"/>
                    </a:cubicBezTo>
                    <a:cubicBezTo>
                      <a:pt x="33" y="27"/>
                      <a:pt x="33" y="28"/>
                      <a:pt x="33" y="30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0" name="Freeform 524"/>
              <p:cNvSpPr/>
              <p:nvPr/>
            </p:nvSpPr>
            <p:spPr bwMode="auto">
              <a:xfrm flipH="1">
                <a:off x="2862262" y="2998788"/>
                <a:ext cx="0" cy="23812"/>
              </a:xfrm>
              <a:custGeom>
                <a:avLst/>
                <a:gdLst>
                  <a:gd name="T0" fmla="*/ 0 h 6"/>
                  <a:gd name="T1" fmla="*/ 6 h 6"/>
                  <a:gd name="T2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BBD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1" name="Freeform 525"/>
              <p:cNvSpPr/>
              <p:nvPr/>
            </p:nvSpPr>
            <p:spPr bwMode="auto">
              <a:xfrm>
                <a:off x="2947988" y="2817813"/>
                <a:ext cx="19050" cy="4762"/>
              </a:xfrm>
              <a:custGeom>
                <a:avLst/>
                <a:gdLst>
                  <a:gd name="T0" fmla="*/ 0 w 5"/>
                  <a:gd name="T1" fmla="*/ 1 h 1"/>
                  <a:gd name="T2" fmla="*/ 0 w 5"/>
                  <a:gd name="T3" fmla="*/ 0 h 1"/>
                  <a:gd name="T4" fmla="*/ 5 w 5"/>
                  <a:gd name="T5" fmla="*/ 0 h 1"/>
                  <a:gd name="T6" fmla="*/ 5 w 5"/>
                  <a:gd name="T7" fmla="*/ 1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1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DBEA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2" name="Freeform 526"/>
              <p:cNvSpPr/>
              <p:nvPr/>
            </p:nvSpPr>
            <p:spPr bwMode="auto">
              <a:xfrm>
                <a:off x="3338513" y="3122613"/>
                <a:ext cx="3175" cy="14287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0 h 4"/>
                  <a:gd name="T4" fmla="*/ 1 w 1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0" y="3"/>
                      <a:pt x="0" y="2"/>
                      <a:pt x="1" y="0"/>
                    </a:cubicBezTo>
                    <a:cubicBezTo>
                      <a:pt x="1" y="2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AFD2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3" name="Freeform 527"/>
              <p:cNvSpPr/>
              <p:nvPr/>
            </p:nvSpPr>
            <p:spPr bwMode="auto">
              <a:xfrm>
                <a:off x="2963863" y="3386138"/>
                <a:ext cx="7938" cy="476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0 h 1"/>
                  <a:gd name="T4" fmla="*/ 2 w 2"/>
                  <a:gd name="T5" fmla="*/ 0 h 1"/>
                  <a:gd name="T6" fmla="*/ 2 w 2"/>
                  <a:gd name="T7" fmla="*/ 1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D8E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4" name="Freeform 528"/>
              <p:cNvSpPr/>
              <p:nvPr/>
            </p:nvSpPr>
            <p:spPr bwMode="auto">
              <a:xfrm>
                <a:off x="3044825" y="3071813"/>
                <a:ext cx="173038" cy="230187"/>
              </a:xfrm>
              <a:custGeom>
                <a:avLst/>
                <a:gdLst>
                  <a:gd name="T0" fmla="*/ 21 w 45"/>
                  <a:gd name="T1" fmla="*/ 60 h 60"/>
                  <a:gd name="T2" fmla="*/ 8 w 45"/>
                  <a:gd name="T3" fmla="*/ 53 h 60"/>
                  <a:gd name="T4" fmla="*/ 2 w 45"/>
                  <a:gd name="T5" fmla="*/ 37 h 60"/>
                  <a:gd name="T6" fmla="*/ 8 w 45"/>
                  <a:gd name="T7" fmla="*/ 9 h 60"/>
                  <a:gd name="T8" fmla="*/ 23 w 45"/>
                  <a:gd name="T9" fmla="*/ 0 h 60"/>
                  <a:gd name="T10" fmla="*/ 37 w 45"/>
                  <a:gd name="T11" fmla="*/ 8 h 60"/>
                  <a:gd name="T12" fmla="*/ 44 w 45"/>
                  <a:gd name="T13" fmla="*/ 35 h 60"/>
                  <a:gd name="T14" fmla="*/ 34 w 45"/>
                  <a:gd name="T15" fmla="*/ 57 h 60"/>
                  <a:gd name="T16" fmla="*/ 27 w 45"/>
                  <a:gd name="T17" fmla="*/ 60 h 60"/>
                  <a:gd name="T18" fmla="*/ 26 w 45"/>
                  <a:gd name="T19" fmla="*/ 41 h 60"/>
                  <a:gd name="T20" fmla="*/ 27 w 45"/>
                  <a:gd name="T21" fmla="*/ 35 h 60"/>
                  <a:gd name="T22" fmla="*/ 28 w 45"/>
                  <a:gd name="T23" fmla="*/ 34 h 60"/>
                  <a:gd name="T24" fmla="*/ 28 w 45"/>
                  <a:gd name="T25" fmla="*/ 31 h 60"/>
                  <a:gd name="T26" fmla="*/ 25 w 45"/>
                  <a:gd name="T27" fmla="*/ 32 h 60"/>
                  <a:gd name="T28" fmla="*/ 22 w 45"/>
                  <a:gd name="T29" fmla="*/ 33 h 60"/>
                  <a:gd name="T30" fmla="*/ 20 w 45"/>
                  <a:gd name="T31" fmla="*/ 31 h 60"/>
                  <a:gd name="T32" fmla="*/ 18 w 45"/>
                  <a:gd name="T33" fmla="*/ 31 h 60"/>
                  <a:gd name="T34" fmla="*/ 18 w 45"/>
                  <a:gd name="T35" fmla="*/ 33 h 60"/>
                  <a:gd name="T36" fmla="*/ 18 w 45"/>
                  <a:gd name="T37" fmla="*/ 33 h 60"/>
                  <a:gd name="T38" fmla="*/ 21 w 45"/>
                  <a:gd name="T39" fmla="*/ 44 h 60"/>
                  <a:gd name="T40" fmla="*/ 21 w 45"/>
                  <a:gd name="T41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60">
                    <a:moveTo>
                      <a:pt x="21" y="60"/>
                    </a:moveTo>
                    <a:cubicBezTo>
                      <a:pt x="16" y="60"/>
                      <a:pt x="12" y="57"/>
                      <a:pt x="8" y="53"/>
                    </a:cubicBezTo>
                    <a:cubicBezTo>
                      <a:pt x="5" y="48"/>
                      <a:pt x="3" y="43"/>
                      <a:pt x="2" y="37"/>
                    </a:cubicBezTo>
                    <a:cubicBezTo>
                      <a:pt x="0" y="27"/>
                      <a:pt x="2" y="17"/>
                      <a:pt x="8" y="9"/>
                    </a:cubicBezTo>
                    <a:cubicBezTo>
                      <a:pt x="11" y="4"/>
                      <a:pt x="16" y="0"/>
                      <a:pt x="23" y="0"/>
                    </a:cubicBezTo>
                    <a:cubicBezTo>
                      <a:pt x="29" y="0"/>
                      <a:pt x="34" y="3"/>
                      <a:pt x="37" y="8"/>
                    </a:cubicBezTo>
                    <a:cubicBezTo>
                      <a:pt x="44" y="16"/>
                      <a:pt x="45" y="25"/>
                      <a:pt x="44" y="35"/>
                    </a:cubicBezTo>
                    <a:cubicBezTo>
                      <a:pt x="43" y="43"/>
                      <a:pt x="40" y="51"/>
                      <a:pt x="34" y="57"/>
                    </a:cubicBezTo>
                    <a:cubicBezTo>
                      <a:pt x="32" y="58"/>
                      <a:pt x="29" y="59"/>
                      <a:pt x="27" y="60"/>
                    </a:cubicBezTo>
                    <a:cubicBezTo>
                      <a:pt x="27" y="54"/>
                      <a:pt x="26" y="48"/>
                      <a:pt x="26" y="41"/>
                    </a:cubicBezTo>
                    <a:cubicBezTo>
                      <a:pt x="26" y="39"/>
                      <a:pt x="26" y="37"/>
                      <a:pt x="27" y="35"/>
                    </a:cubicBezTo>
                    <a:cubicBezTo>
                      <a:pt x="28" y="35"/>
                      <a:pt x="28" y="34"/>
                      <a:pt x="28" y="34"/>
                    </a:cubicBezTo>
                    <a:cubicBezTo>
                      <a:pt x="28" y="33"/>
                      <a:pt x="29" y="32"/>
                      <a:pt x="28" y="31"/>
                    </a:cubicBezTo>
                    <a:cubicBezTo>
                      <a:pt x="26" y="30"/>
                      <a:pt x="25" y="31"/>
                      <a:pt x="25" y="32"/>
                    </a:cubicBezTo>
                    <a:cubicBezTo>
                      <a:pt x="24" y="34"/>
                      <a:pt x="23" y="34"/>
                      <a:pt x="22" y="33"/>
                    </a:cubicBezTo>
                    <a:cubicBezTo>
                      <a:pt x="21" y="32"/>
                      <a:pt x="21" y="31"/>
                      <a:pt x="20" y="31"/>
                    </a:cubicBezTo>
                    <a:cubicBezTo>
                      <a:pt x="19" y="31"/>
                      <a:pt x="19" y="30"/>
                      <a:pt x="18" y="31"/>
                    </a:cubicBezTo>
                    <a:cubicBezTo>
                      <a:pt x="18" y="32"/>
                      <a:pt x="17" y="32"/>
                      <a:pt x="18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21" y="36"/>
                      <a:pt x="21" y="40"/>
                      <a:pt x="21" y="44"/>
                    </a:cubicBezTo>
                    <a:cubicBezTo>
                      <a:pt x="21" y="49"/>
                      <a:pt x="21" y="55"/>
                      <a:pt x="21" y="60"/>
                    </a:cubicBezTo>
                    <a:close/>
                  </a:path>
                </a:pathLst>
              </a:custGeom>
              <a:solidFill>
                <a:srgbClr val="97C7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5" name="Freeform 529"/>
              <p:cNvSpPr/>
              <p:nvPr/>
            </p:nvSpPr>
            <p:spPr bwMode="auto">
              <a:xfrm>
                <a:off x="2932113" y="2971800"/>
                <a:ext cx="66675" cy="414337"/>
              </a:xfrm>
              <a:custGeom>
                <a:avLst/>
                <a:gdLst>
                  <a:gd name="T0" fmla="*/ 10 w 17"/>
                  <a:gd name="T1" fmla="*/ 108 h 108"/>
                  <a:gd name="T2" fmla="*/ 8 w 17"/>
                  <a:gd name="T3" fmla="*/ 108 h 108"/>
                  <a:gd name="T4" fmla="*/ 5 w 17"/>
                  <a:gd name="T5" fmla="*/ 103 h 108"/>
                  <a:gd name="T6" fmla="*/ 5 w 17"/>
                  <a:gd name="T7" fmla="*/ 87 h 108"/>
                  <a:gd name="T8" fmla="*/ 5 w 17"/>
                  <a:gd name="T9" fmla="*/ 46 h 108"/>
                  <a:gd name="T10" fmla="*/ 4 w 17"/>
                  <a:gd name="T11" fmla="*/ 27 h 108"/>
                  <a:gd name="T12" fmla="*/ 2 w 17"/>
                  <a:gd name="T13" fmla="*/ 5 h 108"/>
                  <a:gd name="T14" fmla="*/ 1 w 17"/>
                  <a:gd name="T15" fmla="*/ 3 h 108"/>
                  <a:gd name="T16" fmla="*/ 1 w 17"/>
                  <a:gd name="T17" fmla="*/ 0 h 108"/>
                  <a:gd name="T18" fmla="*/ 3 w 17"/>
                  <a:gd name="T19" fmla="*/ 1 h 108"/>
                  <a:gd name="T20" fmla="*/ 9 w 17"/>
                  <a:gd name="T21" fmla="*/ 10 h 108"/>
                  <a:gd name="T22" fmla="*/ 10 w 17"/>
                  <a:gd name="T23" fmla="*/ 11 h 108"/>
                  <a:gd name="T24" fmla="*/ 11 w 17"/>
                  <a:gd name="T25" fmla="*/ 10 h 108"/>
                  <a:gd name="T26" fmla="*/ 13 w 17"/>
                  <a:gd name="T27" fmla="*/ 7 h 108"/>
                  <a:gd name="T28" fmla="*/ 15 w 17"/>
                  <a:gd name="T29" fmla="*/ 6 h 108"/>
                  <a:gd name="T30" fmla="*/ 16 w 17"/>
                  <a:gd name="T31" fmla="*/ 8 h 108"/>
                  <a:gd name="T32" fmla="*/ 15 w 17"/>
                  <a:gd name="T33" fmla="*/ 14 h 108"/>
                  <a:gd name="T34" fmla="*/ 14 w 17"/>
                  <a:gd name="T35" fmla="*/ 19 h 108"/>
                  <a:gd name="T36" fmla="*/ 13 w 17"/>
                  <a:gd name="T37" fmla="*/ 36 h 108"/>
                  <a:gd name="T38" fmla="*/ 13 w 17"/>
                  <a:gd name="T39" fmla="*/ 43 h 108"/>
                  <a:gd name="T40" fmla="*/ 13 w 17"/>
                  <a:gd name="T41" fmla="*/ 90 h 108"/>
                  <a:gd name="T42" fmla="*/ 13 w 17"/>
                  <a:gd name="T43" fmla="*/ 104 h 108"/>
                  <a:gd name="T44" fmla="*/ 10 w 17"/>
                  <a:gd name="T4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" h="108">
                    <a:moveTo>
                      <a:pt x="10" y="108"/>
                    </a:moveTo>
                    <a:cubicBezTo>
                      <a:pt x="9" y="108"/>
                      <a:pt x="8" y="108"/>
                      <a:pt x="8" y="108"/>
                    </a:cubicBezTo>
                    <a:cubicBezTo>
                      <a:pt x="5" y="107"/>
                      <a:pt x="5" y="105"/>
                      <a:pt x="5" y="103"/>
                    </a:cubicBezTo>
                    <a:cubicBezTo>
                      <a:pt x="5" y="97"/>
                      <a:pt x="5" y="92"/>
                      <a:pt x="5" y="87"/>
                    </a:cubicBezTo>
                    <a:cubicBezTo>
                      <a:pt x="5" y="73"/>
                      <a:pt x="5" y="60"/>
                      <a:pt x="5" y="46"/>
                    </a:cubicBezTo>
                    <a:cubicBezTo>
                      <a:pt x="5" y="40"/>
                      <a:pt x="5" y="34"/>
                      <a:pt x="4" y="27"/>
                    </a:cubicBezTo>
                    <a:cubicBezTo>
                      <a:pt x="4" y="20"/>
                      <a:pt x="3" y="13"/>
                      <a:pt x="2" y="5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1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6" y="3"/>
                      <a:pt x="8" y="7"/>
                      <a:pt x="9" y="10"/>
                    </a:cubicBezTo>
                    <a:cubicBezTo>
                      <a:pt x="9" y="11"/>
                      <a:pt x="9" y="11"/>
                      <a:pt x="10" y="11"/>
                    </a:cubicBezTo>
                    <a:cubicBezTo>
                      <a:pt x="10" y="12"/>
                      <a:pt x="10" y="11"/>
                      <a:pt x="11" y="10"/>
                    </a:cubicBezTo>
                    <a:cubicBezTo>
                      <a:pt x="11" y="9"/>
                      <a:pt x="12" y="8"/>
                      <a:pt x="13" y="7"/>
                    </a:cubicBezTo>
                    <a:cubicBezTo>
                      <a:pt x="13" y="6"/>
                      <a:pt x="14" y="5"/>
                      <a:pt x="15" y="6"/>
                    </a:cubicBezTo>
                    <a:cubicBezTo>
                      <a:pt x="17" y="6"/>
                      <a:pt x="16" y="8"/>
                      <a:pt x="16" y="8"/>
                    </a:cubicBezTo>
                    <a:cubicBezTo>
                      <a:pt x="16" y="10"/>
                      <a:pt x="15" y="12"/>
                      <a:pt x="15" y="14"/>
                    </a:cubicBezTo>
                    <a:cubicBezTo>
                      <a:pt x="14" y="15"/>
                      <a:pt x="14" y="17"/>
                      <a:pt x="14" y="19"/>
                    </a:cubicBezTo>
                    <a:cubicBezTo>
                      <a:pt x="13" y="25"/>
                      <a:pt x="13" y="30"/>
                      <a:pt x="13" y="36"/>
                    </a:cubicBezTo>
                    <a:cubicBezTo>
                      <a:pt x="13" y="38"/>
                      <a:pt x="13" y="40"/>
                      <a:pt x="13" y="43"/>
                    </a:cubicBezTo>
                    <a:cubicBezTo>
                      <a:pt x="13" y="58"/>
                      <a:pt x="13" y="74"/>
                      <a:pt x="13" y="90"/>
                    </a:cubicBezTo>
                    <a:cubicBezTo>
                      <a:pt x="13" y="94"/>
                      <a:pt x="13" y="99"/>
                      <a:pt x="13" y="104"/>
                    </a:cubicBezTo>
                    <a:cubicBezTo>
                      <a:pt x="13" y="107"/>
                      <a:pt x="13" y="108"/>
                      <a:pt x="10" y="108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6" name="Freeform 530"/>
              <p:cNvSpPr/>
              <p:nvPr/>
            </p:nvSpPr>
            <p:spPr bwMode="auto">
              <a:xfrm>
                <a:off x="3109913" y="3187700"/>
                <a:ext cx="46038" cy="195262"/>
              </a:xfrm>
              <a:custGeom>
                <a:avLst/>
                <a:gdLst>
                  <a:gd name="T0" fmla="*/ 4 w 12"/>
                  <a:gd name="T1" fmla="*/ 30 h 51"/>
                  <a:gd name="T2" fmla="*/ 4 w 12"/>
                  <a:gd name="T3" fmla="*/ 9 h 51"/>
                  <a:gd name="T4" fmla="*/ 2 w 12"/>
                  <a:gd name="T5" fmla="*/ 4 h 51"/>
                  <a:gd name="T6" fmla="*/ 1 w 12"/>
                  <a:gd name="T7" fmla="*/ 3 h 51"/>
                  <a:gd name="T8" fmla="*/ 1 w 12"/>
                  <a:gd name="T9" fmla="*/ 1 h 51"/>
                  <a:gd name="T10" fmla="*/ 3 w 12"/>
                  <a:gd name="T11" fmla="*/ 1 h 51"/>
                  <a:gd name="T12" fmla="*/ 3 w 12"/>
                  <a:gd name="T13" fmla="*/ 1 h 51"/>
                  <a:gd name="T14" fmla="*/ 6 w 12"/>
                  <a:gd name="T15" fmla="*/ 4 h 51"/>
                  <a:gd name="T16" fmla="*/ 8 w 12"/>
                  <a:gd name="T17" fmla="*/ 1 h 51"/>
                  <a:gd name="T18" fmla="*/ 11 w 12"/>
                  <a:gd name="T19" fmla="*/ 1 h 51"/>
                  <a:gd name="T20" fmla="*/ 11 w 12"/>
                  <a:gd name="T21" fmla="*/ 4 h 51"/>
                  <a:gd name="T22" fmla="*/ 9 w 12"/>
                  <a:gd name="T23" fmla="*/ 18 h 51"/>
                  <a:gd name="T24" fmla="*/ 10 w 12"/>
                  <a:gd name="T25" fmla="*/ 30 h 51"/>
                  <a:gd name="T26" fmla="*/ 10 w 12"/>
                  <a:gd name="T27" fmla="*/ 46 h 51"/>
                  <a:gd name="T28" fmla="*/ 8 w 12"/>
                  <a:gd name="T29" fmla="*/ 50 h 51"/>
                  <a:gd name="T30" fmla="*/ 4 w 12"/>
                  <a:gd name="T31" fmla="*/ 47 h 51"/>
                  <a:gd name="T32" fmla="*/ 4 w 12"/>
                  <a:gd name="T33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" h="51">
                    <a:moveTo>
                      <a:pt x="4" y="30"/>
                    </a:moveTo>
                    <a:cubicBezTo>
                      <a:pt x="4" y="23"/>
                      <a:pt x="3" y="16"/>
                      <a:pt x="4" y="9"/>
                    </a:cubicBezTo>
                    <a:cubicBezTo>
                      <a:pt x="4" y="7"/>
                      <a:pt x="3" y="6"/>
                      <a:pt x="2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2" y="0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2"/>
                      <a:pt x="5" y="4"/>
                      <a:pt x="6" y="4"/>
                    </a:cubicBezTo>
                    <a:cubicBezTo>
                      <a:pt x="7" y="4"/>
                      <a:pt x="7" y="2"/>
                      <a:pt x="8" y="1"/>
                    </a:cubicBezTo>
                    <a:cubicBezTo>
                      <a:pt x="9" y="1"/>
                      <a:pt x="10" y="0"/>
                      <a:pt x="11" y="1"/>
                    </a:cubicBezTo>
                    <a:cubicBezTo>
                      <a:pt x="12" y="1"/>
                      <a:pt x="12" y="3"/>
                      <a:pt x="11" y="4"/>
                    </a:cubicBezTo>
                    <a:cubicBezTo>
                      <a:pt x="8" y="8"/>
                      <a:pt x="9" y="13"/>
                      <a:pt x="9" y="18"/>
                    </a:cubicBezTo>
                    <a:cubicBezTo>
                      <a:pt x="9" y="22"/>
                      <a:pt x="10" y="26"/>
                      <a:pt x="10" y="30"/>
                    </a:cubicBezTo>
                    <a:cubicBezTo>
                      <a:pt x="11" y="35"/>
                      <a:pt x="10" y="41"/>
                      <a:pt x="10" y="46"/>
                    </a:cubicBezTo>
                    <a:cubicBezTo>
                      <a:pt x="11" y="48"/>
                      <a:pt x="11" y="49"/>
                      <a:pt x="8" y="50"/>
                    </a:cubicBezTo>
                    <a:cubicBezTo>
                      <a:pt x="6" y="51"/>
                      <a:pt x="4" y="50"/>
                      <a:pt x="4" y="47"/>
                    </a:cubicBezTo>
                    <a:cubicBezTo>
                      <a:pt x="4" y="42"/>
                      <a:pt x="4" y="36"/>
                      <a:pt x="4" y="30"/>
                    </a:cubicBezTo>
                    <a:close/>
                  </a:path>
                </a:pathLst>
              </a:custGeom>
              <a:solidFill>
                <a:srgbClr val="6CB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7" name="Freeform 531"/>
              <p:cNvSpPr/>
              <p:nvPr/>
            </p:nvSpPr>
            <p:spPr bwMode="auto">
              <a:xfrm>
                <a:off x="3260725" y="3128963"/>
                <a:ext cx="34925" cy="146050"/>
              </a:xfrm>
              <a:custGeom>
                <a:avLst/>
                <a:gdLst>
                  <a:gd name="T0" fmla="*/ 3 w 9"/>
                  <a:gd name="T1" fmla="*/ 25 h 38"/>
                  <a:gd name="T2" fmla="*/ 3 w 9"/>
                  <a:gd name="T3" fmla="*/ 8 h 38"/>
                  <a:gd name="T4" fmla="*/ 1 w 9"/>
                  <a:gd name="T5" fmla="*/ 3 h 38"/>
                  <a:gd name="T6" fmla="*/ 1 w 9"/>
                  <a:gd name="T7" fmla="*/ 1 h 38"/>
                  <a:gd name="T8" fmla="*/ 3 w 9"/>
                  <a:gd name="T9" fmla="*/ 1 h 38"/>
                  <a:gd name="T10" fmla="*/ 6 w 9"/>
                  <a:gd name="T11" fmla="*/ 1 h 38"/>
                  <a:gd name="T12" fmla="*/ 8 w 9"/>
                  <a:gd name="T13" fmla="*/ 1 h 38"/>
                  <a:gd name="T14" fmla="*/ 8 w 9"/>
                  <a:gd name="T15" fmla="*/ 2 h 38"/>
                  <a:gd name="T16" fmla="*/ 7 w 9"/>
                  <a:gd name="T17" fmla="*/ 17 h 38"/>
                  <a:gd name="T18" fmla="*/ 7 w 9"/>
                  <a:gd name="T19" fmla="*/ 25 h 38"/>
                  <a:gd name="T20" fmla="*/ 8 w 9"/>
                  <a:gd name="T21" fmla="*/ 26 h 38"/>
                  <a:gd name="T22" fmla="*/ 8 w 9"/>
                  <a:gd name="T23" fmla="*/ 35 h 38"/>
                  <a:gd name="T24" fmla="*/ 7 w 9"/>
                  <a:gd name="T25" fmla="*/ 37 h 38"/>
                  <a:gd name="T26" fmla="*/ 4 w 9"/>
                  <a:gd name="T27" fmla="*/ 37 h 38"/>
                  <a:gd name="T28" fmla="*/ 3 w 9"/>
                  <a:gd name="T29" fmla="*/ 34 h 38"/>
                  <a:gd name="T30" fmla="*/ 3 w 9"/>
                  <a:gd name="T31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38">
                    <a:moveTo>
                      <a:pt x="3" y="25"/>
                    </a:moveTo>
                    <a:cubicBezTo>
                      <a:pt x="3" y="19"/>
                      <a:pt x="3" y="13"/>
                      <a:pt x="3" y="8"/>
                    </a:cubicBezTo>
                    <a:cubicBezTo>
                      <a:pt x="3" y="6"/>
                      <a:pt x="3" y="4"/>
                      <a:pt x="1" y="3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2" y="0"/>
                      <a:pt x="2" y="1"/>
                      <a:pt x="3" y="1"/>
                    </a:cubicBezTo>
                    <a:cubicBezTo>
                      <a:pt x="4" y="3"/>
                      <a:pt x="5" y="3"/>
                      <a:pt x="6" y="1"/>
                    </a:cubicBezTo>
                    <a:cubicBezTo>
                      <a:pt x="7" y="0"/>
                      <a:pt x="7" y="0"/>
                      <a:pt x="8" y="1"/>
                    </a:cubicBezTo>
                    <a:cubicBezTo>
                      <a:pt x="9" y="1"/>
                      <a:pt x="9" y="2"/>
                      <a:pt x="8" y="2"/>
                    </a:cubicBezTo>
                    <a:cubicBezTo>
                      <a:pt x="6" y="7"/>
                      <a:pt x="7" y="12"/>
                      <a:pt x="7" y="17"/>
                    </a:cubicBezTo>
                    <a:cubicBezTo>
                      <a:pt x="7" y="19"/>
                      <a:pt x="7" y="22"/>
                      <a:pt x="7" y="25"/>
                    </a:cubicBezTo>
                    <a:cubicBezTo>
                      <a:pt x="7" y="25"/>
                      <a:pt x="7" y="26"/>
                      <a:pt x="8" y="26"/>
                    </a:cubicBezTo>
                    <a:cubicBezTo>
                      <a:pt x="8" y="29"/>
                      <a:pt x="7" y="32"/>
                      <a:pt x="8" y="35"/>
                    </a:cubicBezTo>
                    <a:cubicBezTo>
                      <a:pt x="8" y="36"/>
                      <a:pt x="7" y="37"/>
                      <a:pt x="7" y="37"/>
                    </a:cubicBezTo>
                    <a:cubicBezTo>
                      <a:pt x="6" y="38"/>
                      <a:pt x="5" y="38"/>
                      <a:pt x="4" y="37"/>
                    </a:cubicBezTo>
                    <a:cubicBezTo>
                      <a:pt x="3" y="36"/>
                      <a:pt x="3" y="35"/>
                      <a:pt x="3" y="34"/>
                    </a:cubicBezTo>
                    <a:cubicBezTo>
                      <a:pt x="3" y="31"/>
                      <a:pt x="3" y="28"/>
                      <a:pt x="3" y="25"/>
                    </a:cubicBezTo>
                    <a:close/>
                  </a:path>
                </a:pathLst>
              </a:custGeom>
              <a:solidFill>
                <a:srgbClr val="6CB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8" name="Freeform 532"/>
              <p:cNvSpPr/>
              <p:nvPr/>
            </p:nvSpPr>
            <p:spPr bwMode="auto">
              <a:xfrm>
                <a:off x="3017838" y="2890838"/>
                <a:ext cx="7938" cy="7937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0 h 2"/>
                  <a:gd name="T4" fmla="*/ 1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2" y="1"/>
                      <a:pt x="1" y="2"/>
                    </a:cubicBezTo>
                    <a:close/>
                  </a:path>
                </a:pathLst>
              </a:custGeom>
              <a:solidFill>
                <a:srgbClr val="A4C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transition/>
  <p:txStyles>
    <p:titleStyle>
      <a:lvl1pPr algn="l" defTabSz="935990" rtl="0" eaLnBrk="1" fontAlgn="auto" latinLnBrk="0" hangingPunct="1">
        <a:lnSpc>
          <a:spcPct val="100000"/>
        </a:lnSpc>
        <a:spcBef>
          <a:spcPct val="0"/>
        </a:spcBef>
        <a:buNone/>
        <a:defRPr sz="368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34315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702310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48460" algn="l"/>
        </a:tabLst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70305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38300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106295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74925" indent="-234315" algn="l" defTabSz="935990" rtl="0" eaLnBrk="1" latinLnBrk="0" hangingPunct="1">
        <a:lnSpc>
          <a:spcPct val="90000"/>
        </a:lnSpc>
        <a:spcBef>
          <a:spcPct val="103000"/>
        </a:spcBef>
        <a:buFont typeface="Arial" panose="020B0604020202020204" pitchFamily="34" charset="0"/>
        <a:buChar char="•"/>
        <a:defRPr sz="1845" kern="1200">
          <a:solidFill>
            <a:schemeClr val="tx1"/>
          </a:solidFill>
          <a:latin typeface="+mn-lt"/>
          <a:ea typeface="+mn-ea"/>
          <a:cs typeface="+mn-cs"/>
        </a:defRPr>
      </a:lvl6pPr>
      <a:lvl7pPr marL="3042920" indent="-234315" algn="l" defTabSz="935990" rtl="0" eaLnBrk="1" latinLnBrk="0" hangingPunct="1">
        <a:lnSpc>
          <a:spcPct val="90000"/>
        </a:lnSpc>
        <a:spcBef>
          <a:spcPct val="103000"/>
        </a:spcBef>
        <a:buFont typeface="Arial" panose="020B0604020202020204" pitchFamily="34" charset="0"/>
        <a:buChar char="•"/>
        <a:defRPr sz="1845" kern="1200">
          <a:solidFill>
            <a:schemeClr val="tx1"/>
          </a:solidFill>
          <a:latin typeface="+mn-lt"/>
          <a:ea typeface="+mn-ea"/>
          <a:cs typeface="+mn-cs"/>
        </a:defRPr>
      </a:lvl7pPr>
      <a:lvl8pPr marL="3510915" indent="-234315" algn="l" defTabSz="935990" rtl="0" eaLnBrk="1" latinLnBrk="0" hangingPunct="1">
        <a:lnSpc>
          <a:spcPct val="90000"/>
        </a:lnSpc>
        <a:spcBef>
          <a:spcPct val="103000"/>
        </a:spcBef>
        <a:buFont typeface="Arial" panose="020B0604020202020204" pitchFamily="34" charset="0"/>
        <a:buChar char="•"/>
        <a:defRPr sz="1845" kern="1200">
          <a:solidFill>
            <a:schemeClr val="tx1"/>
          </a:solidFill>
          <a:latin typeface="+mn-lt"/>
          <a:ea typeface="+mn-ea"/>
          <a:cs typeface="+mn-cs"/>
        </a:defRPr>
      </a:lvl8pPr>
      <a:lvl9pPr marL="3978275" indent="-234315" algn="l" defTabSz="935990" rtl="0" eaLnBrk="1" latinLnBrk="0" hangingPunct="1">
        <a:lnSpc>
          <a:spcPct val="90000"/>
        </a:lnSpc>
        <a:spcBef>
          <a:spcPct val="103000"/>
        </a:spcBef>
        <a:buFont typeface="Arial" panose="020B0604020202020204" pitchFamily="34" charset="0"/>
        <a:buChar char="•"/>
        <a:defRPr sz="18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1pPr>
      <a:lvl2pPr marL="467995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2pPr>
      <a:lvl3pPr marL="93599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3pPr>
      <a:lvl4pPr marL="140462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4pPr>
      <a:lvl5pPr marL="1872615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5pPr>
      <a:lvl6pPr marL="234061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6pPr>
      <a:lvl7pPr marL="2808605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7pPr>
      <a:lvl8pPr marL="327660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8pPr>
      <a:lvl9pPr marL="3744595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.pn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image" Target="../media/image9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C:\Users\Administrator\Desktop\图片1.png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3194" y="32227"/>
            <a:ext cx="12353290" cy="69507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TextBox 21"/>
          <p:cNvSpPr txBox="1"/>
          <p:nvPr/>
        </p:nvSpPr>
        <p:spPr>
          <a:xfrm>
            <a:off x="7184390" y="2365058"/>
            <a:ext cx="46532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部编小学语文一年级上册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831965" y="2249805"/>
            <a:ext cx="5357813" cy="1588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6939280" y="1283335"/>
            <a:ext cx="1283335" cy="720725"/>
          </a:xfrm>
          <a:prstGeom prst="ellipse">
            <a:avLst/>
          </a:prstGeom>
          <a:solidFill>
            <a:srgbClr val="21B8BB"/>
          </a:solidFill>
          <a:ln w="15875">
            <a:noFill/>
            <a:prstDash val="lg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13</a:t>
            </a:r>
            <a:endParaRPr kumimoji="0" lang="en-US" altLang="zh-CN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266" name="标题 1"/>
          <p:cNvSpPr txBox="1"/>
          <p:nvPr/>
        </p:nvSpPr>
        <p:spPr>
          <a:xfrm>
            <a:off x="8116570" y="1225868"/>
            <a:ext cx="3257550" cy="777875"/>
          </a:xfrm>
          <a:prstGeom prst="rect">
            <a:avLst/>
          </a:prstGeom>
          <a:noFill/>
          <a:ln w="12700">
            <a:noFill/>
          </a:ln>
        </p:spPr>
        <p:txBody>
          <a:bodyPr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zh-CN" sz="4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乌鸦喝水</a:t>
            </a:r>
            <a:endParaRPr lang="zh-CN" altLang="zh-CN" sz="4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4"/>
          <p:cNvSpPr txBox="1"/>
          <p:nvPr/>
        </p:nvSpPr>
        <p:spPr>
          <a:xfrm>
            <a:off x="4715510" y="1490345"/>
            <a:ext cx="22879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 descr="360截图202001261037409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78240" y="1372235"/>
            <a:ext cx="1802130" cy="41484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46985" y="2256155"/>
            <a:ext cx="48685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到处：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处处，各处。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29737" y="2991608"/>
            <a:ext cx="5616254" cy="523220"/>
            <a:chOff x="1164562" y="2095623"/>
            <a:chExt cx="5616254" cy="52322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1" name="文本框 10"/>
            <p:cNvSpPr txBox="1"/>
            <p:nvPr/>
          </p:nvSpPr>
          <p:spPr>
            <a:xfrm>
              <a:off x="1164562" y="2095623"/>
              <a:ext cx="983409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造句：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113468" y="2095623"/>
              <a:ext cx="4667348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祖国大地上</a:t>
              </a:r>
              <a:r>
                <a:rPr lang="zh-CN" altLang="en-US" sz="28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到处</a:t>
              </a: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是花草树木。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379345" y="4057650"/>
            <a:ext cx="54622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渐渐：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表示程度或数量缓慢增减。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929741" y="4997522"/>
            <a:ext cx="4623759" cy="523220"/>
            <a:chOff x="1164566" y="1992702"/>
            <a:chExt cx="4623759" cy="52322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6" name="文本框 15"/>
            <p:cNvSpPr txBox="1"/>
            <p:nvPr/>
          </p:nvSpPr>
          <p:spPr>
            <a:xfrm>
              <a:off x="1164566" y="1992702"/>
              <a:ext cx="1061049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造句：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225615" y="1992702"/>
              <a:ext cx="356271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小燕子</a:t>
              </a:r>
              <a:r>
                <a:rPr lang="zh-CN" altLang="en-US" sz="28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渐渐</a:t>
              </a: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地长大了。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84" name="组合 583"/>
          <p:cNvGrpSpPr/>
          <p:nvPr/>
        </p:nvGrpSpPr>
        <p:grpSpPr>
          <a:xfrm>
            <a:off x="786765" y="520065"/>
            <a:ext cx="2042160" cy="624840"/>
            <a:chOff x="1239" y="1176"/>
            <a:chExt cx="3216" cy="984"/>
          </a:xfrm>
        </p:grpSpPr>
        <p:sp>
          <p:nvSpPr>
            <p:cNvPr id="585" name="矩形 584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6" name="椭圆 585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587" name="图片 586" descr="111-0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588" name="文本框 587"/>
          <p:cNvSpPr txBox="1"/>
          <p:nvPr/>
        </p:nvSpPr>
        <p:spPr>
          <a:xfrm>
            <a:off x="1168400" y="587375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词语辨析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58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90320" y="1584960"/>
            <a:ext cx="10033000" cy="16414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阅读课文，思考以下问题：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kumimoji="0" lang="en-US" altLang="zh-CN" sz="2800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</a:t>
            </a:r>
            <a:r>
              <a:rPr kumimoji="0" lang="zh-CN" altLang="en-US" sz="2800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、文中有几个自然段？</a:t>
            </a:r>
            <a:endParaRPr kumimoji="0" lang="zh-CN" altLang="en-US" sz="2800" b="1" kern="1200" cap="none" spc="0" normalizeH="0" baseline="0" noProof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>
              <a:lnSpc>
                <a:spcPct val="120000"/>
              </a:lnSpc>
            </a:pPr>
            <a:r>
              <a:rPr kumimoji="0" lang="en-US" altLang="zh-CN" sz="2800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</a:t>
            </a:r>
            <a:r>
              <a:rPr kumimoji="0" lang="zh-CN" altLang="en-US" sz="2800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、课文主要介绍了什么故事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kumimoji="0" lang="zh-CN" altLang="en-US" sz="2800" b="1" kern="1200" cap="none" spc="0" normalizeH="0" baseline="0" noProof="0"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11885" y="3610610"/>
            <a:ext cx="9317355" cy="12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答案：</a:t>
            </a:r>
            <a:r>
              <a:rPr lang="en-US" altLang="zh-CN" sz="280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课文中一共有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个自然段。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、课文介绍乌鸦找水喝的故事。</a:t>
            </a:r>
            <a:endParaRPr lang="zh-CN" altLang="en-US" sz="2800">
              <a:solidFill>
                <a:schemeClr val="tx2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74675" y="369570"/>
            <a:ext cx="2042160" cy="624840"/>
            <a:chOff x="1239" y="1176"/>
            <a:chExt cx="3216" cy="984"/>
          </a:xfrm>
        </p:grpSpPr>
        <p:sp>
          <p:nvSpPr>
            <p:cNvPr id="23" name="矩形 22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25" name="图片 24" descr="111-0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26" name="文本框 25"/>
          <p:cNvSpPr txBox="1"/>
          <p:nvPr/>
        </p:nvSpPr>
        <p:spPr>
          <a:xfrm>
            <a:off x="994410" y="424815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课文讲解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78590" y="825687"/>
            <a:ext cx="10032275" cy="2011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一只乌鸦口渴了，到处找水喝。乌鸦看见一个瓶子，瓶子里有水。但是，瓶子里水不多，瓶口又小，乌鸦喝不着水。怎么办呢？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798041" y="2093544"/>
            <a:ext cx="642367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78260" y="2747752"/>
            <a:ext cx="164784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圆角矩形 17"/>
          <p:cNvSpPr/>
          <p:nvPr/>
        </p:nvSpPr>
        <p:spPr>
          <a:xfrm>
            <a:off x="5121275" y="965835"/>
            <a:ext cx="1068705" cy="525780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90046" y="2945707"/>
            <a:ext cx="5921829" cy="5219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到处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一词看出乌鸦口渴了。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07166" y="3741111"/>
            <a:ext cx="6287589" cy="5219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问题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 “到处找水喝”说明了什么？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90320" y="4263390"/>
            <a:ext cx="9046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答案：说明了乌鸦口渴得很厉害，</a:t>
            </a:r>
            <a:r>
              <a:rPr lang="zh-CN" altLang="en-US" sz="28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并且很不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容易找到水。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78591" y="4785540"/>
            <a:ext cx="10415453" cy="9531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问题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 乌鸦为什么喝不到瓶子里的水？用“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”将文中描写原因的句子画下来。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/>
      <p:bldP spid="25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47445" y="2007235"/>
            <a:ext cx="1001141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乌鸦看见旁边有许多小石子，想出办法来了。</a:t>
            </a:r>
            <a:endParaRPr lang="en-US" altLang="zh-CN" sz="3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36370" y="3415665"/>
            <a:ext cx="7367270" cy="5835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问题：乌鸦想出办法了吗？说明了什么？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2767" y="4659452"/>
            <a:ext cx="1010629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答案：想到了，说明了乌鸦善于观察，肯动脑筋思考问题。</a:t>
            </a:r>
            <a:endParaRPr lang="zh-CN" altLang="en-US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9924" y="1375563"/>
            <a:ext cx="10850881" cy="1137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乌鸦把小石子一颗一颗地放进瓶子里。瓶子里的水渐渐升高，乌鸦就喝着水了。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5675" y="2653030"/>
            <a:ext cx="10565130" cy="9531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问题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：乌鸦想到了什么办法喝到了水？用“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”将文中的句子画出来。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733550" y="1910715"/>
            <a:ext cx="9391015" cy="1968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808990" y="2444115"/>
            <a:ext cx="4600575" cy="495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69925" y="3766820"/>
            <a:ext cx="11071860" cy="9531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问题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：乌鸦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为什么一颗一颗地放小石子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？这样做多耽误时间啊！说明了什么？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89660" y="4836795"/>
            <a:ext cx="10231755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因为乌鸦通常一次只能叼一颗石子，另外由于瓶口小也只能一颗一颗的放小石子。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说明了乌鸦做事很有耐心。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56590" y="1644650"/>
            <a:ext cx="677100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通过这篇课文，你学到了什么？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</a:prst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46480" y="2825750"/>
            <a:ext cx="9474200" cy="1370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答案</a:t>
            </a:r>
            <a:r>
              <a:rPr lang="zh-CN" altLang="en-US" sz="32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</a:t>
            </a:r>
            <a:r>
              <a:rPr lang="en-US" altLang="zh-CN" sz="32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32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乌鸦喝水</a:t>
            </a:r>
            <a:r>
              <a:rPr lang="en-US" altLang="zh-CN" sz="32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32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篇课文告诉了我们遇到困难，要多动脑筋，就可以找到解决问题的</a:t>
            </a:r>
            <a:r>
              <a:rPr lang="zh-CN" altLang="en-US" sz="32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办法。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823845" y="3270885"/>
            <a:ext cx="132905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endParaRPr lang="zh-CN" altLang="en-US" sz="3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92151" y="1758156"/>
            <a:ext cx="2891155" cy="706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eaVert" wrap="square" rtlCol="0">
            <a:spAutoFit/>
          </a:bodyPr>
          <a:lstStyle/>
          <a:p>
            <a:pPr lvl="0"/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水喝鸦乌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16500" y="3455035"/>
            <a:ext cx="1579880" cy="6451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想办法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0" name="Text Box 2"/>
          <p:cNvSpPr txBox="1"/>
          <p:nvPr/>
        </p:nvSpPr>
        <p:spPr>
          <a:xfrm>
            <a:off x="1523683" y="2328228"/>
            <a:ext cx="17145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水不多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40" name="Text Box 2"/>
          <p:cNvSpPr txBox="1"/>
          <p:nvPr/>
        </p:nvSpPr>
        <p:spPr>
          <a:xfrm>
            <a:off x="1436053" y="3377565"/>
            <a:ext cx="17145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瓶口小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Text Box 3"/>
          <p:cNvSpPr txBox="1"/>
          <p:nvPr/>
        </p:nvSpPr>
        <p:spPr>
          <a:xfrm>
            <a:off x="1436053" y="4392930"/>
            <a:ext cx="17145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喝不着</a:t>
            </a:r>
            <a:endParaRPr lang="zh-CN" altLang="en-US" sz="40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2"/>
          <p:cNvSpPr txBox="1"/>
          <p:nvPr/>
        </p:nvSpPr>
        <p:spPr>
          <a:xfrm>
            <a:off x="8976043" y="2328228"/>
            <a:ext cx="17145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放石子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2"/>
          <p:cNvSpPr txBox="1"/>
          <p:nvPr/>
        </p:nvSpPr>
        <p:spPr>
          <a:xfrm>
            <a:off x="9146223" y="3716338"/>
            <a:ext cx="17145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喝到水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右大括号 23"/>
          <p:cNvSpPr/>
          <p:nvPr/>
        </p:nvSpPr>
        <p:spPr>
          <a:xfrm>
            <a:off x="3199765" y="2520315"/>
            <a:ext cx="304800" cy="2514600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5" name="直接连接符 24"/>
          <p:cNvCxnSpPr>
            <a:stCxn id="24" idx="1"/>
            <a:endCxn id="3" idx="1"/>
          </p:cNvCxnSpPr>
          <p:nvPr/>
        </p:nvCxnSpPr>
        <p:spPr>
          <a:xfrm>
            <a:off x="3504565" y="3777615"/>
            <a:ext cx="151193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左大括号 25"/>
          <p:cNvSpPr/>
          <p:nvPr/>
        </p:nvSpPr>
        <p:spPr>
          <a:xfrm>
            <a:off x="8457565" y="2444115"/>
            <a:ext cx="304800" cy="205740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7" name="直接连接符 26"/>
          <p:cNvCxnSpPr>
            <a:endCxn id="26" idx="1"/>
          </p:cNvCxnSpPr>
          <p:nvPr/>
        </p:nvCxnSpPr>
        <p:spPr>
          <a:xfrm flipV="1">
            <a:off x="6704965" y="3472815"/>
            <a:ext cx="1752600" cy="34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棱台 27"/>
          <p:cNvSpPr/>
          <p:nvPr/>
        </p:nvSpPr>
        <p:spPr>
          <a:xfrm>
            <a:off x="5016500" y="5100955"/>
            <a:ext cx="2765425" cy="1184275"/>
          </a:xfrm>
          <a:prstGeom prst="beve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乌鸦聪明、能干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30250" y="368935"/>
            <a:ext cx="2042160" cy="624840"/>
            <a:chOff x="1239" y="1176"/>
            <a:chExt cx="3216" cy="984"/>
          </a:xfrm>
        </p:grpSpPr>
        <p:sp>
          <p:nvSpPr>
            <p:cNvPr id="33" name="矩形 32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5" name="图片 34" descr="111-0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36" name="文本框 35"/>
          <p:cNvSpPr txBox="1"/>
          <p:nvPr/>
        </p:nvSpPr>
        <p:spPr>
          <a:xfrm>
            <a:off x="1149985" y="444500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课文结构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3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1436370" y="1742440"/>
            <a:ext cx="8065770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一、猜字谜。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32027" y="3376394"/>
            <a:ext cx="2512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水边去一去</a:t>
            </a:r>
            <a:endParaRPr lang="zh-CN" altLang="en-US" sz="40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32027" y="4875692"/>
            <a:ext cx="2512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用上两点力</a:t>
            </a:r>
            <a:endParaRPr lang="zh-CN" altLang="en-US" sz="40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14014" y="3893347"/>
            <a:ext cx="2512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中午说说话</a:t>
            </a:r>
            <a:endParaRPr lang="zh-CN" altLang="en-US" sz="40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4418965" y="3663315"/>
            <a:ext cx="6096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4509770" y="5122545"/>
            <a:ext cx="6096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9502140" y="4108450"/>
            <a:ext cx="6096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779780" y="466090"/>
            <a:ext cx="2042160" cy="624840"/>
            <a:chOff x="1239" y="1176"/>
            <a:chExt cx="3216" cy="984"/>
          </a:xfrm>
        </p:grpSpPr>
        <p:sp>
          <p:nvSpPr>
            <p:cNvPr id="122" name="矩形 121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24" name="图片 123" descr="111-0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125" name="文本框 124"/>
          <p:cNvSpPr txBox="1"/>
          <p:nvPr/>
        </p:nvSpPr>
        <p:spPr>
          <a:xfrm>
            <a:off x="1199515" y="523240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随堂小练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5" grpId="0"/>
      <p:bldP spid="12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1436370" y="1742440"/>
            <a:ext cx="8065770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一、猜字谜。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32027" y="3376394"/>
            <a:ext cx="2512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水边去一去</a:t>
            </a:r>
            <a:endParaRPr lang="zh-CN" altLang="en-US" sz="40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32027" y="4875692"/>
            <a:ext cx="2512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用上两点力</a:t>
            </a:r>
            <a:endParaRPr lang="zh-CN" altLang="en-US" sz="40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9400" y="3314799"/>
            <a:ext cx="69342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法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20035" y="4814034"/>
            <a:ext cx="69342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办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14014" y="3893347"/>
            <a:ext cx="2512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中午说说话</a:t>
            </a:r>
            <a:endParaRPr lang="zh-CN" altLang="en-US" sz="4000" b="1">
              <a:solidFill>
                <a:schemeClr val="accent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89900" y="3831689"/>
            <a:ext cx="69342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许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4418965" y="3663315"/>
            <a:ext cx="6096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4509770" y="5122545"/>
            <a:ext cx="6096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9502140" y="4108450"/>
            <a:ext cx="6096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4" grpId="0"/>
      <p:bldP spid="5" grpId="0"/>
      <p:bldP spid="1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1436370" y="1742440"/>
            <a:ext cx="8065770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二、选词填空。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9390" y="2726690"/>
            <a:ext cx="12865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56935" y="2726690"/>
            <a:ext cx="12433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办法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90068" y="3450913"/>
            <a:ext cx="9834114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因为小红的学习（     ）不对，所以她的学习效果不太好。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78943" y="4609152"/>
            <a:ext cx="102595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当我们遇到问题时，一定要想（    ）来解决。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2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3230" y="2165350"/>
            <a:ext cx="4235450" cy="3176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5309235" y="2234565"/>
            <a:ext cx="6135370" cy="3107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身黑似木炭，腰插两把扇，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往前走一步，就得扇一扇。</a:t>
            </a:r>
            <a:endParaRPr lang="en-US" altLang="zh-CN" sz="4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4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440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打一动物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584" name="组合 583"/>
          <p:cNvGrpSpPr/>
          <p:nvPr/>
        </p:nvGrpSpPr>
        <p:grpSpPr>
          <a:xfrm>
            <a:off x="786765" y="520065"/>
            <a:ext cx="2042160" cy="624840"/>
            <a:chOff x="1239" y="1176"/>
            <a:chExt cx="3216" cy="984"/>
          </a:xfrm>
        </p:grpSpPr>
        <p:sp>
          <p:nvSpPr>
            <p:cNvPr id="585" name="矩形 584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6" name="椭圆 585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587" name="图片 586" descr="111-0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588" name="文本框 587"/>
          <p:cNvSpPr txBox="1"/>
          <p:nvPr/>
        </p:nvSpPr>
        <p:spPr>
          <a:xfrm>
            <a:off x="1168400" y="587375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课文导入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1436370" y="1742440"/>
            <a:ext cx="8065770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二、选词填空。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9390" y="2726690"/>
            <a:ext cx="12865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56935" y="2726690"/>
            <a:ext cx="12433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办法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90068" y="3450913"/>
            <a:ext cx="9834114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因为小红的学习（     ）不对，所以她的学习效果不太好。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78943" y="4609152"/>
            <a:ext cx="102595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当我们遇到问题时，一定要想（    ）来解决。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48295" y="4640580"/>
            <a:ext cx="12433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办法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42205" y="3451225"/>
            <a:ext cx="12433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2" grpId="0"/>
      <p:bldP spid="8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Box 2"/>
          <p:cNvSpPr txBox="1"/>
          <p:nvPr/>
        </p:nvSpPr>
        <p:spPr>
          <a:xfrm>
            <a:off x="1585595" y="1371600"/>
            <a:ext cx="222440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朗读课文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？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41170" y="2129790"/>
            <a:ext cx="9298305" cy="40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14000"/>
              </a:lnSpc>
            </a:pPr>
            <a:r>
              <a:rPr lang="en-US" altLang="zh-CN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朗读指导：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这篇课文在朗读时要读出乌鸦的可爱，又要读出乌鸦的乐于思考</a:t>
            </a:r>
            <a:r>
              <a:rPr lang="zh-CN" altLang="zh-CN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读第</a:t>
            </a:r>
            <a:r>
              <a:rPr lang="en-US" altLang="zh-CN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自然段开头时，语速稍慢，读出乌鸦“到处找水喝”的那种着急、辛苦的语气。接着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读出乌鸦发现水时的喜悦和喝不着水时的无奈。最后一句是问句，要读得慢些，把“办”适当拉长，说明乌鸦在努力寻找解决问题的办法。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75285" y="136525"/>
            <a:ext cx="2637155" cy="609600"/>
            <a:chOff x="1239" y="1176"/>
            <a:chExt cx="3216" cy="984"/>
          </a:xfrm>
        </p:grpSpPr>
        <p:sp>
          <p:nvSpPr>
            <p:cNvPr id="63" name="矩形 62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65" name="图片 64" descr="111-0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66" name="文本框 65"/>
          <p:cNvSpPr txBox="1"/>
          <p:nvPr/>
        </p:nvSpPr>
        <p:spPr>
          <a:xfrm>
            <a:off x="630555" y="200660"/>
            <a:ext cx="2695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课后习题答案</a:t>
            </a:r>
            <a:endParaRPr lang="zh-CN" altLang="en-US" sz="24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Box 2"/>
          <p:cNvSpPr txBox="1"/>
          <p:nvPr/>
        </p:nvSpPr>
        <p:spPr>
          <a:xfrm>
            <a:off x="1280795" y="1905000"/>
            <a:ext cx="712406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说一说乌鸦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是用什么办法喝着水</a:t>
            </a:r>
            <a:r>
              <a:rPr lang="zh-CN" altLang="en-US" sz="3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r>
              <a:rPr lang="zh-CN" altLang="en-US" sz="3200" b="1" smtClean="0">
                <a:solidFill>
                  <a:schemeClr val="bg1"/>
                </a:solidFill>
                <a:latin typeface="宋体" panose="02010600030101010101" pitchFamily="2" charset="-122"/>
              </a:rPr>
              <a:t>？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72628" y="2488565"/>
            <a:ext cx="7345363" cy="13709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30000"/>
              </a:lnSpc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</a:t>
            </a:r>
            <a:r>
              <a:rPr kumimoji="0" lang="zh-CN" altLang="en-US" sz="3200" b="1" kern="1200" cap="none" spc="0" normalizeH="0" baseline="0" noProof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解析</a:t>
            </a:r>
            <a:r>
              <a:rPr kumimoji="0" lang="zh-CN" altLang="en-US" sz="3200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但是，瓶子里的水不多，瓶口又小，乌鸦喝不着水。怎么办呢？</a:t>
            </a:r>
            <a:endParaRPr kumimoji="0" lang="zh-CN" altLang="en-US" sz="3200" b="1" kern="1200" cap="none" spc="0" normalizeH="0" baseline="0" noProof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520055" y="3269615"/>
            <a:ext cx="11509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179628" y="3269615"/>
            <a:ext cx="15843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035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516"/>
          <a:stretch>
            <a:fillRect/>
          </a:stretch>
        </p:blipFill>
        <p:spPr>
          <a:xfrm>
            <a:off x="2160270" y="4246880"/>
            <a:ext cx="7158038" cy="2225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Box 2"/>
          <p:cNvSpPr txBox="1"/>
          <p:nvPr/>
        </p:nvSpPr>
        <p:spPr>
          <a:xfrm>
            <a:off x="1280795" y="1905000"/>
            <a:ext cx="589915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乌鸦是用什么办法喝着水的？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？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964430" y="3367405"/>
            <a:ext cx="11509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035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516"/>
          <a:stretch>
            <a:fillRect/>
          </a:stretch>
        </p:blipFill>
        <p:spPr>
          <a:xfrm>
            <a:off x="2160270" y="4246880"/>
            <a:ext cx="7158038" cy="2225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1436053" y="2680970"/>
            <a:ext cx="8207375" cy="13709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30000"/>
              </a:lnSpc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乌鸦把小石子一颗一颗地放进瓶子里。瓶子里的水渐渐升高，乌鸦就喝着水了。</a:t>
            </a:r>
            <a:endParaRPr kumimoji="0" lang="zh-CN" altLang="en-US" sz="3200" b="1" kern="1200" cap="none" spc="0" normalizeH="0" baseline="0" noProof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747895" y="3367088"/>
            <a:ext cx="15843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551930" y="4054158"/>
            <a:ext cx="15843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Box 2"/>
          <p:cNvSpPr txBox="1"/>
          <p:nvPr/>
        </p:nvSpPr>
        <p:spPr>
          <a:xfrm>
            <a:off x="1280795" y="1905000"/>
            <a:ext cx="589915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乌鸦是用什么办法喝着水的？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？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29030" y="2720023"/>
            <a:ext cx="8243888" cy="18630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乌鸦把小石子一颗一颗地放进瓶子里，瓶子里的水渐渐升高，乌鸦就喝着水了。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矩形 2"/>
          <p:cNvSpPr/>
          <p:nvPr/>
        </p:nvSpPr>
        <p:spPr>
          <a:xfrm>
            <a:off x="810260" y="2188210"/>
            <a:ext cx="832675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514350" indent="-514350" algn="l" eaLnBrk="1" hangingPunct="1">
              <a:lnSpc>
                <a:spcPct val="140000"/>
              </a:lnSpc>
              <a:buFont typeface="Calibri" panose="020F0502020204030204"/>
              <a:buAutoNum type="arabicPeriod"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感情地朗读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课文。把故事讲给爸爸妈妈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听。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514350" indent="-514350" algn="l" eaLnBrk="1" hangingPunct="1">
              <a:lnSpc>
                <a:spcPct val="140000"/>
              </a:lnSpc>
              <a:buFont typeface="Calibri" panose="020F0502020204030204"/>
              <a:buAutoNum type="arabicPeriod"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默写生字词。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 descr="360截图202001291625271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37015" y="2887980"/>
            <a:ext cx="2181225" cy="2314575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499110" y="305435"/>
            <a:ext cx="2042160" cy="624840"/>
            <a:chOff x="1239" y="1176"/>
            <a:chExt cx="3216" cy="984"/>
          </a:xfrm>
        </p:grpSpPr>
        <p:sp>
          <p:nvSpPr>
            <p:cNvPr id="78" name="矩形 77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80" name="图片 79" descr="111-0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81" name="文本框 80"/>
          <p:cNvSpPr txBox="1"/>
          <p:nvPr/>
        </p:nvSpPr>
        <p:spPr>
          <a:xfrm>
            <a:off x="984250" y="343535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325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417300" y="11125200"/>
            <a:ext cx="304800" cy="2159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75846" y="975360"/>
            <a:ext cx="8737419" cy="45694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333333"/>
                </a:solidFill>
                <a:latin typeface="PingFang SC"/>
              </a:rPr>
              <a:t>            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乌鸦，全身或大部分羽毛为乌黑色，俗称“乌鸦”。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春季，秃鼻乌鸦常集大群，啄食播种的玉米。高粱和花生，对秧苗也有危害。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在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--7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月，随着虫子数量的增多，它们就主要吃农业害虫，而且衔回巢去喂幼鸟。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秋收之后和整个冬天，它们啄食散落田间的谷物以及地下害虫。 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52806" y="1986756"/>
            <a:ext cx="2116455" cy="2141220"/>
          </a:xfrm>
          <a:prstGeom prst="rect">
            <a:avLst/>
          </a:prstGeom>
        </p:spPr>
      </p:pic>
      <p:grpSp>
        <p:nvGrpSpPr>
          <p:cNvPr id="584" name="组合 583"/>
          <p:cNvGrpSpPr/>
          <p:nvPr/>
        </p:nvGrpSpPr>
        <p:grpSpPr>
          <a:xfrm>
            <a:off x="558165" y="62865"/>
            <a:ext cx="2042160" cy="624840"/>
            <a:chOff x="1239" y="1176"/>
            <a:chExt cx="3216" cy="984"/>
          </a:xfrm>
        </p:grpSpPr>
        <p:sp>
          <p:nvSpPr>
            <p:cNvPr id="585" name="矩形 584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6" name="椭圆 585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587" name="图片 586" descr="111-0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588" name="文本框 587"/>
          <p:cNvSpPr txBox="1"/>
          <p:nvPr/>
        </p:nvSpPr>
        <p:spPr>
          <a:xfrm>
            <a:off x="939800" y="130175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资料链接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340" y="1895475"/>
            <a:ext cx="1176655" cy="11582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9" name="图片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340" y="4427855"/>
            <a:ext cx="1358265" cy="12274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3530424" y="2181760"/>
            <a:ext cx="1754690" cy="5835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 折文旁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15819" y="4952900"/>
            <a:ext cx="1754690" cy="5835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 反文旁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50455" y="2181860"/>
            <a:ext cx="202501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+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卜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=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处</a:t>
            </a:r>
            <a:endParaRPr lang="zh-CN" altLang="en-US" sz="3200"/>
          </a:p>
        </p:txBody>
      </p:sp>
      <p:sp>
        <p:nvSpPr>
          <p:cNvPr id="8" name="文本框 7"/>
          <p:cNvSpPr txBox="1"/>
          <p:nvPr/>
        </p:nvSpPr>
        <p:spPr>
          <a:xfrm>
            <a:off x="7984490" y="4953000"/>
            <a:ext cx="223012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方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+   =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放</a:t>
            </a:r>
            <a:endParaRPr lang="zh-CN" altLang="en-US" sz="3200"/>
          </a:p>
        </p:txBody>
      </p:sp>
      <p:pic>
        <p:nvPicPr>
          <p:cNvPr id="20491" name="图片 1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5233" y="2185670"/>
            <a:ext cx="588962" cy="58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2" name="图片 1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3138" y="4952683"/>
            <a:ext cx="557212" cy="5048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84" name="组合 583"/>
          <p:cNvGrpSpPr/>
          <p:nvPr/>
        </p:nvGrpSpPr>
        <p:grpSpPr>
          <a:xfrm>
            <a:off x="786765" y="520065"/>
            <a:ext cx="2042160" cy="624840"/>
            <a:chOff x="1239" y="1176"/>
            <a:chExt cx="3216" cy="984"/>
          </a:xfrm>
        </p:grpSpPr>
        <p:sp>
          <p:nvSpPr>
            <p:cNvPr id="585" name="矩形 584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6" name="椭圆 585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587" name="图片 586" descr="111-0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588" name="文本框 587"/>
          <p:cNvSpPr txBox="1"/>
          <p:nvPr/>
        </p:nvSpPr>
        <p:spPr>
          <a:xfrm>
            <a:off x="1168400" y="587375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字词学习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58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文本框 14"/>
          <p:cNvSpPr txBox="1"/>
          <p:nvPr/>
        </p:nvSpPr>
        <p:spPr>
          <a:xfrm>
            <a:off x="2037715" y="1696085"/>
            <a:ext cx="2977515" cy="8915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讠 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+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午  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2" name="文本框 15"/>
          <p:cNvSpPr txBox="1"/>
          <p:nvPr/>
        </p:nvSpPr>
        <p:spPr>
          <a:xfrm>
            <a:off x="2037715" y="3065145"/>
            <a:ext cx="3194685" cy="8915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辶 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+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井  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3" name="文本框 16"/>
          <p:cNvSpPr txBox="1"/>
          <p:nvPr/>
        </p:nvSpPr>
        <p:spPr>
          <a:xfrm>
            <a:off x="2037715" y="4338320"/>
            <a:ext cx="2920365" cy="1291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氵 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+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去  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60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32400" y="1696085"/>
            <a:ext cx="1008063" cy="8915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许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32400" y="3065145"/>
            <a:ext cx="1008063" cy="8915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进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15230" y="4738370"/>
            <a:ext cx="1008063" cy="8915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法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99529" y="5106973"/>
            <a:ext cx="220675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组词：办法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368" y="3249118"/>
            <a:ext cx="27639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：进来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39368" y="1880058"/>
            <a:ext cx="27639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：许多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4"/>
          <p:cNvSpPr txBox="1"/>
          <p:nvPr/>
        </p:nvSpPr>
        <p:spPr>
          <a:xfrm>
            <a:off x="4720408" y="1399135"/>
            <a:ext cx="2028985" cy="583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 会 认 </a:t>
            </a:r>
            <a:endParaRPr lang="zh-CN" altLang="en-US" sz="32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0" name="文本框 3"/>
          <p:cNvSpPr txBox="1"/>
          <p:nvPr/>
        </p:nvSpPr>
        <p:spPr>
          <a:xfrm>
            <a:off x="2638743" y="2960053"/>
            <a:ext cx="6192837" cy="20110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乌   鸦   处   找   办   旁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 许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法   放   进   高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1" name="文本框 5"/>
          <p:cNvSpPr txBox="1"/>
          <p:nvPr/>
        </p:nvSpPr>
        <p:spPr>
          <a:xfrm>
            <a:off x="2840355" y="2421890"/>
            <a:ext cx="6192838" cy="7308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wū   yā   chù zhǎo  bàn pánɡ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  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9462" name="文本框 6"/>
          <p:cNvSpPr txBox="1"/>
          <p:nvPr/>
        </p:nvSpPr>
        <p:spPr>
          <a:xfrm>
            <a:off x="3267393" y="3806190"/>
            <a:ext cx="5400675" cy="7308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xǔ   fǎ  fànɡ  jìn  ɡāo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066800" y="1639570"/>
            <a:ext cx="1612900" cy="1581785"/>
            <a:chOff x="379999" y="1753368"/>
            <a:chExt cx="4320000" cy="4320000"/>
          </a:xfrm>
        </p:grpSpPr>
        <p:sp>
          <p:nvSpPr>
            <p:cNvPr id="15" name="矩形 14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>
              <a:stCxn id="15" idx="1"/>
              <a:endCxn id="15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15" idx="0"/>
              <a:endCxn id="15" idx="2"/>
            </p:cNvCxnSpPr>
            <p:nvPr/>
          </p:nvCxnSpPr>
          <p:spPr>
            <a:xfrm flipH="1"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4"/>
          <p:cNvSpPr txBox="1"/>
          <p:nvPr/>
        </p:nvSpPr>
        <p:spPr>
          <a:xfrm>
            <a:off x="5565506" y="239253"/>
            <a:ext cx="1764847" cy="5835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 会 写</a:t>
            </a:r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496310" y="1641475"/>
            <a:ext cx="1612900" cy="1581785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 flipH="1"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5932805" y="1642110"/>
            <a:ext cx="1612900" cy="1581785"/>
            <a:chOff x="379999" y="1753368"/>
            <a:chExt cx="4320000" cy="4320000"/>
          </a:xfrm>
        </p:grpSpPr>
        <p:sp>
          <p:nvSpPr>
            <p:cNvPr id="21" name="矩形 2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>
              <a:stCxn id="21" idx="1"/>
              <a:endCxn id="2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21" idx="0"/>
              <a:endCxn id="21" idx="2"/>
            </p:cNvCxnSpPr>
            <p:nvPr/>
          </p:nvCxnSpPr>
          <p:spPr>
            <a:xfrm flipH="1"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8230235" y="1639570"/>
            <a:ext cx="1612900" cy="1581785"/>
            <a:chOff x="379999" y="1753368"/>
            <a:chExt cx="4320000" cy="4320000"/>
          </a:xfrm>
        </p:grpSpPr>
        <p:sp>
          <p:nvSpPr>
            <p:cNvPr id="27" name="矩形 2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>
              <a:stCxn id="27" idx="1"/>
              <a:endCxn id="27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7" idx="0"/>
              <a:endCxn id="27" idx="2"/>
            </p:cNvCxnSpPr>
            <p:nvPr/>
          </p:nvCxnSpPr>
          <p:spPr>
            <a:xfrm flipH="1"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0382885" y="1639570"/>
            <a:ext cx="1612900" cy="1581785"/>
            <a:chOff x="379999" y="1753368"/>
            <a:chExt cx="4320000" cy="4320000"/>
          </a:xfrm>
        </p:grpSpPr>
        <p:sp>
          <p:nvSpPr>
            <p:cNvPr id="31" name="矩形 3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>
              <a:stCxn id="31" idx="1"/>
              <a:endCxn id="3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31" idx="0"/>
              <a:endCxn id="31" idx="2"/>
            </p:cNvCxnSpPr>
            <p:nvPr/>
          </p:nvCxnSpPr>
          <p:spPr>
            <a:xfrm flipH="1"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1162050" y="1655445"/>
            <a:ext cx="14224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endParaRPr lang="zh-CN" altLang="en-US" sz="9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96310" y="1639570"/>
            <a:ext cx="14224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</a:t>
            </a:r>
            <a:endParaRPr lang="zh-CN" altLang="en-US" sz="9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019006" y="1681956"/>
            <a:ext cx="14224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endParaRPr lang="zh-CN" altLang="en-US" sz="9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305006" y="1681956"/>
            <a:ext cx="14224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  <a:endParaRPr lang="zh-CN" altLang="en-US" sz="9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514806" y="1681956"/>
            <a:ext cx="14224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见</a:t>
            </a:r>
            <a:endParaRPr lang="zh-CN" altLang="en-US" sz="9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85800" y="3796030"/>
            <a:ext cx="46691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：一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言片语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85006" y="4577556"/>
            <a:ext cx="273563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组词：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石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头  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石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子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61206" y="5263356"/>
            <a:ext cx="273563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组词：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多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少  许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多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933065" y="3856158"/>
            <a:ext cx="273563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组词：日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出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出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来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028315" y="4810714"/>
            <a:ext cx="273563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组词：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见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到  少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见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4" grpId="0"/>
      <p:bldP spid="45" grpId="0"/>
      <p:bldP spid="46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4"/>
          <p:cNvSpPr txBox="1"/>
          <p:nvPr/>
        </p:nvSpPr>
        <p:spPr>
          <a:xfrm>
            <a:off x="5212446" y="1240013"/>
            <a:ext cx="1764847" cy="5835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多音字</a:t>
            </a:r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32815" y="3317875"/>
            <a:ext cx="68961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左大括号 4"/>
          <p:cNvSpPr/>
          <p:nvPr/>
        </p:nvSpPr>
        <p:spPr bwMode="auto">
          <a:xfrm>
            <a:off x="1846580" y="2518410"/>
            <a:ext cx="411480" cy="2182495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18781" y="1823695"/>
            <a:ext cx="5073087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200000"/>
              </a:lnSpc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lang="en-US" altLang="zh-CN" sz="3200" err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hē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（喝水）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lvl="0">
              <a:lnSpc>
                <a:spcPct val="200000"/>
              </a:lnSpc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lvl="0">
              <a:lnSpc>
                <a:spcPct val="200000"/>
              </a:lnSpc>
            </a:pPr>
            <a:r>
              <a:rPr lang="en-US" altLang="zh-CN" sz="3200">
                <a:solidFill>
                  <a:srgbClr val="00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3200" err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hè</a:t>
            </a: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>
                <a:solidFill>
                  <a:srgbClr val="00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（喝彩）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28128" y="2724571"/>
            <a:ext cx="6402063" cy="1770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正在屋里一边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喝茶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一边看电视的爷爷，看到我国的水稻又增产了，高兴地大声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喝彩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起来。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 uiExpand="1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4"/>
          <p:cNvSpPr txBox="1"/>
          <p:nvPr/>
        </p:nvSpPr>
        <p:spPr>
          <a:xfrm>
            <a:off x="5212446" y="1240013"/>
            <a:ext cx="1764847" cy="5835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多音字</a:t>
            </a:r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32815" y="3317875"/>
            <a:ext cx="68961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左大括号 4"/>
          <p:cNvSpPr/>
          <p:nvPr/>
        </p:nvSpPr>
        <p:spPr bwMode="auto">
          <a:xfrm>
            <a:off x="1846580" y="2518410"/>
            <a:ext cx="411480" cy="2182495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2490806" y="2241919"/>
            <a:ext cx="3681692" cy="48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zh-CN" sz="3200" err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zhī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（一只）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90806" y="4223160"/>
            <a:ext cx="3076486" cy="632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err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zhǐ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（只见）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/>
          </a:p>
        </p:txBody>
      </p:sp>
      <p:sp>
        <p:nvSpPr>
          <p:cNvPr id="20" name="文本框 19"/>
          <p:cNvSpPr txBox="1"/>
          <p:nvPr/>
        </p:nvSpPr>
        <p:spPr>
          <a:xfrm>
            <a:off x="5212558" y="2917105"/>
            <a:ext cx="6366293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小鱼在水里玩耍，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只见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水面上显现出了道道波纹。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build="p"/>
      <p:bldP spid="11" grpId="0"/>
      <p:bldP spid="20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1712</Words>
  <Application>WPS 演示</Application>
  <PresentationFormat/>
  <Paragraphs>243</Paragraphs>
  <Slides>25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黑体</vt:lpstr>
      <vt:lpstr>楷体</vt:lpstr>
      <vt:lpstr>PingFang SC</vt:lpstr>
      <vt:lpstr>Segoe Print</vt:lpstr>
      <vt:lpstr>GB Pinyinok-B</vt:lpstr>
      <vt:lpstr>Arial Unicode MS</vt:lpstr>
      <vt:lpstr>Calibri</vt:lpstr>
      <vt:lpstr>Calibri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2021-07-18T19:04:00Z</cp:lastPrinted>
  <dcterms:created xsi:type="dcterms:W3CDTF">2021-07-18T19:04:00Z</dcterms:created>
  <dcterms:modified xsi:type="dcterms:W3CDTF">2021-07-30T03:38:01Z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