
<file path=[Content_Types].xml><?xml version="1.0" encoding="utf-8"?>
<Types xmlns="http://schemas.openxmlformats.org/package/2006/content-types">
  <Default Extension="png" ContentType="image/png"/>
  <Default Extension="wdp" ContentType="image/vnd.ms-photo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409" r:id="rId3"/>
    <p:sldId id="418" r:id="rId4"/>
    <p:sldId id="420" r:id="rId6"/>
    <p:sldId id="421" r:id="rId7"/>
    <p:sldId id="422" r:id="rId8"/>
    <p:sldId id="424" r:id="rId9"/>
    <p:sldId id="427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060E"/>
    <a:srgbClr val="FFFFFF"/>
    <a:srgbClr val="F5C551"/>
    <a:srgbClr val="DCCD6B"/>
    <a:srgbClr val="D9D9D9"/>
    <a:srgbClr val="DCDCDC"/>
    <a:srgbClr val="F0F0F0"/>
    <a:srgbClr val="E6E6E6"/>
    <a:srgbClr val="C8C8C8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2" d="100"/>
          <a:sy n="92" d="100"/>
        </p:scale>
        <p:origin x="114" y="354"/>
      </p:cViewPr>
      <p:guideLst>
        <p:guide orient="horz" pos="2160"/>
        <p:guide pos="386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None/>
              <a:tabLst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GIF"/><Relationship Id="rId6" Type="http://schemas.openxmlformats.org/officeDocument/2006/relationships/image" Target="../media/image5.GIF"/><Relationship Id="rId5" Type="http://schemas.microsoft.com/office/2007/relationships/hdphoto" Target="../media/image4.wdp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tags" Target="../tags/tag63.xml"/><Relationship Id="rId12" Type="http://schemas.openxmlformats.org/officeDocument/2006/relationships/slideLayout" Target="../slideLayouts/slideLayout1.xml"/><Relationship Id="rId11" Type="http://schemas.openxmlformats.org/officeDocument/2006/relationships/tags" Target="../tags/tag64.xml"/><Relationship Id="rId10" Type="http://schemas.openxmlformats.org/officeDocument/2006/relationships/image" Target="../media/image9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image" Target="../media/image11.png"/><Relationship Id="rId7" Type="http://schemas.openxmlformats.org/officeDocument/2006/relationships/image" Target="../media/image8.png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10.png"/><Relationship Id="rId3" Type="http://schemas.openxmlformats.org/officeDocument/2006/relationships/image" Target="../media/image2.png"/><Relationship Id="rId2" Type="http://schemas.openxmlformats.org/officeDocument/2006/relationships/tags" Target="../tags/tag65.xml"/><Relationship Id="rId13" Type="http://schemas.openxmlformats.org/officeDocument/2006/relationships/notesSlide" Target="../notesSlides/notesSlide1.xml"/><Relationship Id="rId12" Type="http://schemas.openxmlformats.org/officeDocument/2006/relationships/slideLayout" Target="../slideLayouts/slideLayout1.xml"/><Relationship Id="rId11" Type="http://schemas.openxmlformats.org/officeDocument/2006/relationships/tags" Target="../tags/tag66.xml"/><Relationship Id="rId10" Type="http://schemas.openxmlformats.org/officeDocument/2006/relationships/image" Target="../media/image13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6.png"/><Relationship Id="rId8" Type="http://schemas.openxmlformats.org/officeDocument/2006/relationships/image" Target="../media/image15.png"/><Relationship Id="rId7" Type="http://schemas.openxmlformats.org/officeDocument/2006/relationships/image" Target="../media/image8.png"/><Relationship Id="rId6" Type="http://schemas.openxmlformats.org/officeDocument/2006/relationships/image" Target="../media/image14.png"/><Relationship Id="rId5" Type="http://schemas.openxmlformats.org/officeDocument/2006/relationships/image" Target="../media/image9.png"/><Relationship Id="rId4" Type="http://schemas.openxmlformats.org/officeDocument/2006/relationships/image" Target="../media/image7.png"/><Relationship Id="rId3" Type="http://schemas.openxmlformats.org/officeDocument/2006/relationships/image" Target="../media/image2.png"/><Relationship Id="rId2" Type="http://schemas.openxmlformats.org/officeDocument/2006/relationships/tags" Target="../tags/tag67.xml"/><Relationship Id="rId14" Type="http://schemas.openxmlformats.org/officeDocument/2006/relationships/notesSlide" Target="../notesSlides/notesSlide2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68.xml"/><Relationship Id="rId11" Type="http://schemas.openxmlformats.org/officeDocument/2006/relationships/image" Target="../media/image18.png"/><Relationship Id="rId10" Type="http://schemas.openxmlformats.org/officeDocument/2006/relationships/image" Target="../media/image17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70.xml"/><Relationship Id="rId8" Type="http://schemas.openxmlformats.org/officeDocument/2006/relationships/image" Target="../media/image15.png"/><Relationship Id="rId7" Type="http://schemas.openxmlformats.org/officeDocument/2006/relationships/image" Target="../media/image8.png"/><Relationship Id="rId6" Type="http://schemas.openxmlformats.org/officeDocument/2006/relationships/image" Target="../media/image14.png"/><Relationship Id="rId5" Type="http://schemas.openxmlformats.org/officeDocument/2006/relationships/image" Target="../media/image9.png"/><Relationship Id="rId4" Type="http://schemas.openxmlformats.org/officeDocument/2006/relationships/image" Target="../media/image7.png"/><Relationship Id="rId3" Type="http://schemas.openxmlformats.org/officeDocument/2006/relationships/image" Target="../media/image2.png"/><Relationship Id="rId2" Type="http://schemas.openxmlformats.org/officeDocument/2006/relationships/tags" Target="../tags/tag69.xml"/><Relationship Id="rId11" Type="http://schemas.openxmlformats.org/officeDocument/2006/relationships/notesSlide" Target="../notesSlides/notesSlide3.xml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20.png"/><Relationship Id="rId8" Type="http://schemas.openxmlformats.org/officeDocument/2006/relationships/image" Target="../media/image19.png"/><Relationship Id="rId7" Type="http://schemas.openxmlformats.org/officeDocument/2006/relationships/image" Target="../media/image8.png"/><Relationship Id="rId6" Type="http://schemas.openxmlformats.org/officeDocument/2006/relationships/image" Target="../media/image14.png"/><Relationship Id="rId5" Type="http://schemas.openxmlformats.org/officeDocument/2006/relationships/image" Target="../media/image9.png"/><Relationship Id="rId4" Type="http://schemas.openxmlformats.org/officeDocument/2006/relationships/image" Target="../media/image7.png"/><Relationship Id="rId3" Type="http://schemas.openxmlformats.org/officeDocument/2006/relationships/image" Target="../media/image2.png"/><Relationship Id="rId2" Type="http://schemas.openxmlformats.org/officeDocument/2006/relationships/tags" Target="../tags/tag71.xml"/><Relationship Id="rId12" Type="http://schemas.openxmlformats.org/officeDocument/2006/relationships/notesSlide" Target="../notesSlides/notesSlide4.xml"/><Relationship Id="rId11" Type="http://schemas.openxmlformats.org/officeDocument/2006/relationships/slideLayout" Target="../slideLayouts/slideLayout1.xml"/><Relationship Id="rId10" Type="http://schemas.openxmlformats.org/officeDocument/2006/relationships/tags" Target="../tags/tag72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23.png"/><Relationship Id="rId8" Type="http://schemas.openxmlformats.org/officeDocument/2006/relationships/image" Target="../media/image22.png"/><Relationship Id="rId7" Type="http://schemas.openxmlformats.org/officeDocument/2006/relationships/image" Target="../media/image8.png"/><Relationship Id="rId6" Type="http://schemas.openxmlformats.org/officeDocument/2006/relationships/image" Target="../media/image21.png"/><Relationship Id="rId5" Type="http://schemas.openxmlformats.org/officeDocument/2006/relationships/image" Target="../media/image9.png"/><Relationship Id="rId4" Type="http://schemas.openxmlformats.org/officeDocument/2006/relationships/image" Target="../media/image7.png"/><Relationship Id="rId3" Type="http://schemas.openxmlformats.org/officeDocument/2006/relationships/image" Target="../media/image2.png"/><Relationship Id="rId2" Type="http://schemas.openxmlformats.org/officeDocument/2006/relationships/tags" Target="../tags/tag73.xml"/><Relationship Id="rId12" Type="http://schemas.openxmlformats.org/officeDocument/2006/relationships/notesSlide" Target="../notesSlides/notesSlide5.xml"/><Relationship Id="rId11" Type="http://schemas.openxmlformats.org/officeDocument/2006/relationships/slideLayout" Target="../slideLayouts/slideLayout1.xml"/><Relationship Id="rId10" Type="http://schemas.openxmlformats.org/officeDocument/2006/relationships/tags" Target="../tags/tag74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tags" Target="../tags/tag75.xml"/><Relationship Id="rId7" Type="http://schemas.openxmlformats.org/officeDocument/2006/relationships/image" Target="../media/image8.png"/><Relationship Id="rId6" Type="http://schemas.openxmlformats.org/officeDocument/2006/relationships/image" Target="../media/image9.png"/><Relationship Id="rId5" Type="http://schemas.openxmlformats.org/officeDocument/2006/relationships/image" Target="../media/image11.png"/><Relationship Id="rId4" Type="http://schemas.openxmlformats.org/officeDocument/2006/relationships/image" Target="../media/image12.png"/><Relationship Id="rId3" Type="http://schemas.openxmlformats.org/officeDocument/2006/relationships/image" Target="../media/image7.png"/><Relationship Id="rId2" Type="http://schemas.openxmlformats.org/officeDocument/2006/relationships/image" Target="../media/image24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C:/Users/BVCXZ5~1/AppData/Local/Temp/kaimatting/20200823134228/output_aiMatting_20200823134258.pngoutput_aiMatting_2020082313425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clrChange>
              <a:clrFrom>
                <a:srgbClr val="FFF2CC">
                  <a:alpha val="100000"/>
                </a:srgbClr>
              </a:clrFrom>
              <a:clrTo>
                <a:srgbClr val="FFF2CC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560" y="4935220"/>
            <a:ext cx="12125960" cy="192278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astelsSmooth trans="56000" scaling="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348" y="4716692"/>
            <a:ext cx="8809795" cy="1935747"/>
          </a:xfrm>
          <a:prstGeom prst="rect">
            <a:avLst/>
          </a:prstGeom>
        </p:spPr>
      </p:pic>
      <p:pic>
        <p:nvPicPr>
          <p:cNvPr id="11" name="Picture 160" descr="200712419435657_1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13819717" y="3124200"/>
            <a:ext cx="711200" cy="71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59" descr="10004015438746072987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21401862" flipH="1">
            <a:off x="12496801" y="5925277"/>
            <a:ext cx="1322916" cy="132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58" descr="200712419435657_1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1392767" y="4650317"/>
            <a:ext cx="673100" cy="67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椭圆 17"/>
          <p:cNvSpPr/>
          <p:nvPr/>
        </p:nvSpPr>
        <p:spPr>
          <a:xfrm>
            <a:off x="3480435" y="1343660"/>
            <a:ext cx="4329430" cy="4170045"/>
          </a:xfrm>
          <a:prstGeom prst="ellipse">
            <a:avLst/>
          </a:prstGeom>
          <a:solidFill>
            <a:schemeClr val="accent4">
              <a:alpha val="63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3821430" y="1612900"/>
            <a:ext cx="3647440" cy="3632200"/>
          </a:xfrm>
          <a:prstGeom prst="ellipse">
            <a:avLst/>
          </a:prstGeom>
          <a:solidFill>
            <a:srgbClr val="F5C55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2345截图20200823143521"/>
          <p:cNvPicPr>
            <a:picLocks noChangeAspect="1"/>
          </p:cNvPicPr>
          <p:nvPr/>
        </p:nvPicPr>
        <p:blipFill>
          <a:blip r:embed="rId8">
            <a:clrChange>
              <a:clrFrom>
                <a:srgbClr val="FFF2CC">
                  <a:alpha val="100000"/>
                </a:srgbClr>
              </a:clrFrom>
              <a:clrTo>
                <a:srgbClr val="FFF2CC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21430" y="1737995"/>
            <a:ext cx="3709035" cy="3482975"/>
          </a:xfrm>
          <a:prstGeom prst="rect">
            <a:avLst/>
          </a:prstGeom>
        </p:spPr>
      </p:pic>
      <p:pic>
        <p:nvPicPr>
          <p:cNvPr id="19" name="图片 18" descr="2345截图20200823132327"/>
          <p:cNvPicPr>
            <a:picLocks noChangeAspect="1"/>
          </p:cNvPicPr>
          <p:nvPr/>
        </p:nvPicPr>
        <p:blipFill>
          <a:blip r:embed="rId9">
            <a:clrChange>
              <a:clrFrom>
                <a:srgbClr val="FFF2CC">
                  <a:alpha val="100000"/>
                </a:srgbClr>
              </a:clrFrom>
              <a:clrTo>
                <a:srgbClr val="FFF2CC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173605" y="958215"/>
            <a:ext cx="2209165" cy="779780"/>
          </a:xfrm>
          <a:prstGeom prst="rect">
            <a:avLst/>
          </a:prstGeom>
        </p:spPr>
      </p:pic>
      <p:pic>
        <p:nvPicPr>
          <p:cNvPr id="20" name="图片 19" descr="2345截图20200823132339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2CC">
                  <a:alpha val="100000"/>
                </a:srgbClr>
              </a:clrFrom>
              <a:clrTo>
                <a:srgbClr val="FFF2CC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055495" y="0"/>
            <a:ext cx="2527300" cy="1118235"/>
          </a:xfrm>
          <a:prstGeom prst="rect">
            <a:avLst/>
          </a:prstGeom>
        </p:spPr>
      </p:pic>
      <p:pic>
        <p:nvPicPr>
          <p:cNvPr id="21" name="图片 20" descr="2345截图20200823132327"/>
          <p:cNvPicPr>
            <a:picLocks noChangeAspect="1"/>
          </p:cNvPicPr>
          <p:nvPr/>
        </p:nvPicPr>
        <p:blipFill>
          <a:blip r:embed="rId9">
            <a:clrChange>
              <a:clrFrom>
                <a:srgbClr val="FFF2CC">
                  <a:alpha val="100000"/>
                </a:srgbClr>
              </a:clrFrom>
              <a:clrTo>
                <a:srgbClr val="FFF2CC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03100" y="478790"/>
            <a:ext cx="2110105" cy="744855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1814830" y="2324100"/>
            <a:ext cx="7721600" cy="1938992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9600" b="1">
                <a:ln w="9525">
                  <a:solidFill>
                    <a:schemeClr val="bg2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汉仪趣黑简" charset="0"/>
                <a:ea typeface="汉仪趣黑简" charset="0"/>
              </a:rPr>
              <a:t>认识身体部位</a:t>
            </a:r>
            <a:endParaRPr lang="zh-CN" altLang="en-US" sz="9600" b="1">
              <a:ln w="9525">
                <a:solidFill>
                  <a:schemeClr val="bg2"/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汉仪趣黑简" charset="0"/>
              <a:ea typeface="汉仪趣黑简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189333 0.061483 C 0.163647 0.046834 0.091445 -0.010067 0.035876 -0.026402 C -0.019702 -0.042738 -0.072417 -0.038229 -0.142937 -0.036540 C -0.213620 -0.034852 -0.306798 -0.042454 -0.387221 -0.016263 C -0.467479 0.009938 -0.518511 0.098660 -0.625973 0.121191 C -0.733425 0.143723 -0.947150 0.119504 -1.031605 0.118937 " pathEditMode="relative" rAng="0" ptsTypes="aaaaaa">
                                      <p:cBhvr>
                                        <p:cTn id="29" dur="4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000" y="-150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-0.000030 0.000688 C -0.020936 0.000182 -0.086281 0.000517 -0.125088 -0.001822 C -0.163907 -0.004165 -0.164615 0.013047 -0.233460 -0.013523 C -0.302317 -0.040092 -0.442648 -0.105109 -0.538545 -0.161260 C -0.634626 -0.217412 -0.737899 -0.284766 -0.810437 -0.350777 C -0.882985 -0.416790 -0.939710 -0.514391 -0.973785 -0.557341 " pathEditMode="relative" rAng="0" ptsTypes="aaaaaa">
                                      <p:cBhvr>
                                        <p:cTn id="31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600" y="-2780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574 0.025316 C 0.036308 0.016420 0.069010 -0.010534 0.110758 -0.019053 C 0.153261 -0.027315 0.193055 -0.026426 0.251080 -0.025536 C 0.309400 -0.024646 0.389284 -0.010152 0.459663 -0.013838 C 0.530354 -0.017525 0.614448 -0.026932 0.673680 -0.047654 C 0.732911 -0.068377 0.772245 -0.096089 0.815357 -0.137916 C 0.858459 -0.179740 0.907741 -0.265170 0.932006 -0.298603 " pathEditMode="relative" rAng="0" ptsTypes="aaaaaaa">
                                      <p:cBhvr>
                                        <p:cTn id="33" dur="4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700" y="-1610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9259 L 0.350625 0.011574 " pathEditMode="relative" rAng="0" ptsTypes="">
                                      <p:cBhvr>
                                        <p:cTn id="4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00" y="10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241563 0.025370 " pathEditMode="relative" ptsTypes="">
                                      <p:cBhvr>
                                        <p:cTn id="4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322083 0.002315 " pathEditMode="relative" ptsTypes="">
                                      <p:cBhvr>
                                        <p:cTn id="4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17" grpId="0" animBg="1"/>
      <p:bldP spid="17" grpId="1" animBg="1"/>
      <p:bldP spid="23" grpId="0"/>
      <p:bldP spid="23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C:/Users/BVCXZ5~1/AppData/Local/Temp/kaimatting/20200823134228/output_aiMatting_20200823134258.pngoutput_aiMatting_2020082313425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clrChange>
              <a:clrFrom>
                <a:srgbClr val="FFF2CC">
                  <a:alpha val="100000"/>
                </a:srgbClr>
              </a:clrFrom>
              <a:clrTo>
                <a:srgbClr val="FFF2CC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040" y="4935220"/>
            <a:ext cx="12125960" cy="1922780"/>
          </a:xfrm>
          <a:prstGeom prst="rect">
            <a:avLst/>
          </a:prstGeom>
        </p:spPr>
      </p:pic>
      <p:sp>
        <p:nvSpPr>
          <p:cNvPr id="18" name="椭圆 17"/>
          <p:cNvSpPr/>
          <p:nvPr/>
        </p:nvSpPr>
        <p:spPr>
          <a:xfrm>
            <a:off x="35560" y="0"/>
            <a:ext cx="2810510" cy="2808605"/>
          </a:xfrm>
          <a:prstGeom prst="ellipse">
            <a:avLst/>
          </a:prstGeom>
          <a:solidFill>
            <a:schemeClr val="accent4">
              <a:alpha val="63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243205" y="186690"/>
            <a:ext cx="2370455" cy="2342515"/>
          </a:xfrm>
          <a:prstGeom prst="ellipse">
            <a:avLst/>
          </a:prstGeom>
          <a:solidFill>
            <a:srgbClr val="F5C55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 descr="C:/Users/BVCXZ5~1/AppData/Local/Temp/kaimatting/20200823152825/output_aiMatting_20200823152837.pngoutput_aiMatting_20200823152837"/>
          <p:cNvPicPr>
            <a:picLocks noChangeAspect="1"/>
          </p:cNvPicPr>
          <p:nvPr/>
        </p:nvPicPr>
        <p:blipFill>
          <a:blip r:embed="rId4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98700" y="186690"/>
            <a:ext cx="3276600" cy="2016760"/>
          </a:xfrm>
          <a:prstGeom prst="rect">
            <a:avLst/>
          </a:prstGeom>
        </p:spPr>
      </p:pic>
      <p:pic>
        <p:nvPicPr>
          <p:cNvPr id="15" name="图片 14" descr="2345截图20200823143521"/>
          <p:cNvPicPr>
            <a:picLocks noChangeAspect="1"/>
          </p:cNvPicPr>
          <p:nvPr/>
        </p:nvPicPr>
        <p:blipFill>
          <a:blip r:embed="rId5">
            <a:clrChange>
              <a:clrFrom>
                <a:srgbClr val="FFF2CC">
                  <a:alpha val="100000"/>
                </a:srgbClr>
              </a:clrFrom>
              <a:clrTo>
                <a:srgbClr val="FFF2CC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3205" y="264795"/>
            <a:ext cx="2411095" cy="2264410"/>
          </a:xfrm>
          <a:prstGeom prst="rect">
            <a:avLst/>
          </a:prstGeom>
        </p:spPr>
      </p:pic>
      <p:pic>
        <p:nvPicPr>
          <p:cNvPr id="3" name="图片 2" descr="2345截图20200823132339"/>
          <p:cNvPicPr>
            <a:picLocks noChangeAspect="1"/>
          </p:cNvPicPr>
          <p:nvPr/>
        </p:nvPicPr>
        <p:blipFill>
          <a:blip r:embed="rId6">
            <a:clrChange>
              <a:clrFrom>
                <a:srgbClr val="FFF2CC">
                  <a:alpha val="100000"/>
                </a:srgbClr>
              </a:clrFrom>
              <a:clrTo>
                <a:srgbClr val="FFF2CC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35595" y="1095375"/>
            <a:ext cx="2241550" cy="991870"/>
          </a:xfrm>
          <a:prstGeom prst="rect">
            <a:avLst/>
          </a:prstGeom>
        </p:spPr>
      </p:pic>
      <p:pic>
        <p:nvPicPr>
          <p:cNvPr id="4" name="图片 3" descr="2345截图20200823132339"/>
          <p:cNvPicPr>
            <a:picLocks noChangeAspect="1"/>
          </p:cNvPicPr>
          <p:nvPr/>
        </p:nvPicPr>
        <p:blipFill>
          <a:blip r:embed="rId6">
            <a:clrChange>
              <a:clrFrom>
                <a:srgbClr val="FFF2CC">
                  <a:alpha val="100000"/>
                </a:srgbClr>
              </a:clrFrom>
              <a:clrTo>
                <a:srgbClr val="FFF2CC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75300" y="339725"/>
            <a:ext cx="2451100" cy="1084580"/>
          </a:xfrm>
          <a:prstGeom prst="rect">
            <a:avLst/>
          </a:prstGeom>
        </p:spPr>
      </p:pic>
      <p:pic>
        <p:nvPicPr>
          <p:cNvPr id="5" name="图片 4" descr="2345截图20200823132327"/>
          <p:cNvPicPr>
            <a:picLocks noChangeAspect="1"/>
          </p:cNvPicPr>
          <p:nvPr/>
        </p:nvPicPr>
        <p:blipFill>
          <a:blip r:embed="rId7">
            <a:clrChange>
              <a:clrFrom>
                <a:srgbClr val="FFF2CC">
                  <a:alpha val="100000"/>
                </a:srgbClr>
              </a:clrFrom>
              <a:clrTo>
                <a:srgbClr val="FFF2CC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97060" y="339725"/>
            <a:ext cx="1824990" cy="644525"/>
          </a:xfrm>
          <a:prstGeom prst="rect">
            <a:avLst/>
          </a:prstGeom>
        </p:spPr>
      </p:pic>
      <p:pic>
        <p:nvPicPr>
          <p:cNvPr id="8" name="图片 7" descr="C:/Users/BVCXZ5~1/AppData/Local/Temp/kaimatting/20200823161954/output_aiMatting_20200823162019.pngoutput_aiMatting_202008231620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192000" y="3176356"/>
            <a:ext cx="3149400" cy="3381375"/>
          </a:xfrm>
          <a:prstGeom prst="rect">
            <a:avLst/>
          </a:prstGeom>
        </p:spPr>
      </p:pic>
      <p:pic>
        <p:nvPicPr>
          <p:cNvPr id="12" name="图片 11" descr="C:/Users/BVCXZ5~1/AppData/Local/Temp/kaimatting/20200823162319/output_aiMatting_20200823162341.pngoutput_aiMatting_2020082316234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2892927" y="3061970"/>
            <a:ext cx="2893060" cy="3495880"/>
          </a:xfrm>
          <a:prstGeom prst="rect">
            <a:avLst/>
          </a:prstGeom>
        </p:spPr>
      </p:pic>
      <p:pic>
        <p:nvPicPr>
          <p:cNvPr id="13" name="图片 12" descr="2345截图20200823132526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2CC">
                  <a:alpha val="100000"/>
                </a:srgbClr>
              </a:clrFrom>
              <a:clrTo>
                <a:srgbClr val="FFF2CC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871980" y="3339465"/>
            <a:ext cx="1484630" cy="120015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9975850" y="2808605"/>
            <a:ext cx="11404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眉毛</a:t>
            </a:r>
            <a:endParaRPr lang="zh-CN" altLang="en-US" sz="3600"/>
          </a:p>
        </p:txBody>
      </p:sp>
      <p:sp>
        <p:nvSpPr>
          <p:cNvPr id="16" name="文本框 15"/>
          <p:cNvSpPr txBox="1"/>
          <p:nvPr/>
        </p:nvSpPr>
        <p:spPr>
          <a:xfrm>
            <a:off x="10276840" y="3616960"/>
            <a:ext cx="11404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鼻子</a:t>
            </a:r>
            <a:endParaRPr lang="zh-CN" altLang="en-US" sz="3600"/>
          </a:p>
        </p:txBody>
      </p:sp>
      <p:sp>
        <p:nvSpPr>
          <p:cNvPr id="22" name="文本框 21"/>
          <p:cNvSpPr txBox="1"/>
          <p:nvPr/>
        </p:nvSpPr>
        <p:spPr>
          <a:xfrm>
            <a:off x="10372090" y="4486910"/>
            <a:ext cx="11404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嘴巴</a:t>
            </a:r>
            <a:endParaRPr lang="zh-CN" altLang="en-US" sz="3600"/>
          </a:p>
        </p:txBody>
      </p:sp>
      <p:sp>
        <p:nvSpPr>
          <p:cNvPr id="24" name="文本框 23"/>
          <p:cNvSpPr txBox="1"/>
          <p:nvPr/>
        </p:nvSpPr>
        <p:spPr>
          <a:xfrm>
            <a:off x="9975850" y="5189855"/>
            <a:ext cx="11404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脖子</a:t>
            </a:r>
            <a:endParaRPr lang="zh-CN" altLang="en-US" sz="3600"/>
          </a:p>
        </p:txBody>
      </p:sp>
      <p:sp>
        <p:nvSpPr>
          <p:cNvPr id="25" name="文本框 24"/>
          <p:cNvSpPr txBox="1"/>
          <p:nvPr/>
        </p:nvSpPr>
        <p:spPr>
          <a:xfrm>
            <a:off x="1887855" y="2808605"/>
            <a:ext cx="11404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手臂</a:t>
            </a:r>
            <a:endParaRPr lang="zh-CN" altLang="en-US" sz="3600"/>
          </a:p>
        </p:txBody>
      </p:sp>
      <p:sp>
        <p:nvSpPr>
          <p:cNvPr id="26" name="文本框 25"/>
          <p:cNvSpPr txBox="1"/>
          <p:nvPr/>
        </p:nvSpPr>
        <p:spPr>
          <a:xfrm>
            <a:off x="1513840" y="3616960"/>
            <a:ext cx="11404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肚子</a:t>
            </a:r>
            <a:endParaRPr lang="zh-CN" altLang="en-US" sz="3600"/>
          </a:p>
        </p:txBody>
      </p:sp>
      <p:sp>
        <p:nvSpPr>
          <p:cNvPr id="27" name="文本框 26"/>
          <p:cNvSpPr txBox="1"/>
          <p:nvPr/>
        </p:nvSpPr>
        <p:spPr>
          <a:xfrm>
            <a:off x="1473200" y="4487545"/>
            <a:ext cx="11404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小腿</a:t>
            </a:r>
            <a:endParaRPr lang="zh-CN" altLang="en-US" sz="3600"/>
          </a:p>
        </p:txBody>
      </p:sp>
      <p:sp>
        <p:nvSpPr>
          <p:cNvPr id="28" name="文本框 27"/>
          <p:cNvSpPr txBox="1"/>
          <p:nvPr/>
        </p:nvSpPr>
        <p:spPr>
          <a:xfrm>
            <a:off x="1705610" y="5370830"/>
            <a:ext cx="11404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脚尖</a:t>
            </a:r>
            <a:endParaRPr lang="zh-CN" altLang="en-US" sz="3600"/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  <p:from x="150000" y="15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  <p:from x="150000" y="15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435677 -0.002315 " pathEditMode="relative" rAng="0" ptsTypes="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6510 0.000000 L 0.013021 0.000000 L 0.019479 0.000000 L 0.025990 -0.002315 L 0.033802 -0.004630 L 0.040260 -0.006944 L 0.046771 -0.009259 L 0.054583 -0.009259 L 0.062344 -0.009259 L 0.068854 -0.009259 L 0.075365 -0.009259 L 0.081823 -0.006944 L 0.088333 -0.004630 L 0.094844 -0.002315 L 0.101302 0.000000 L 0.094844 0.000000 L 0.088333 0.000000 L 0.081823 0.000000 L 0.075365 0.000000 L 0.068854 0.000000 L 0.062344 0.000000 L 0.055885 0.000000 L 0.049375 -0.004630 L 0.042865 -0.004630 L 0.036406 -0.004630 L 0.029896 -0.002315 L 0.023385 -0.002315 L 0.016927 -0.002315 L 0.010417 -0.002315 L 0.003906 -0.002315 L -0.002552 -0.002315 " pathEditMode="relative" ptsTypes="">
                                      <p:cBhvr>
                                        <p:cTn id="1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6510 0.000000 L 0.014323 0.000000 L 0.022083 0.000000 L 0.028594 0.000000 L 0.035104 -0.002315 L 0.041563 -0.002315 L 0.050677 -0.004537 L 0.057188 -0.004537 L 0.063646 -0.002315 L 0.057188 0.000000 L 0.050677 0.002315 L 0.044167 0.002315 L 0.037708 0.002315 L 0.031198 0.002315 L 0.024688 0.002315 L 0.018229 0.002315 L 0.011719 0.000000 L 0.005208 0.000000 L -0.001302 0.000000 L 0.000000 0.000000 Z " pathEditMode="relative" ptsTypes="">
                                      <p:cBhvr>
                                        <p:cTn id="2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6510 0.000000 L 0.013021 0.000000 L 0.019479 0.000000 L 0.025990 0.000000 L 0.033802 0.000000 L 0.040260 0.002315 L 0.046771 0.002315 L 0.053281 0.002315 L 0.059740 0.002315 L 0.066250 0.002315 L 0.072760 0.002315 L 0.079271 0.002315 L 0.085729 0.002315 L 0.077969 0.004630 L 0.071458 0.004630 L 0.064948 0.004630 L 0.058490 0.004630 L 0.051979 0.004630 L 0.045469 0.004630 L 0.039010 0.004630 L 0.032500 0.004630 L 0.024688 0.004630 L 0.016927 0.002315 L 0.010417 0.000000 L 0.003906 0.000000 L -0.002552 0.000000 L 0.000000 0.000000 Z " pathEditMode="relative" ptsTypes="">
                                      <p:cBhvr>
                                        <p:cTn id="22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713802 -0.005648 " pathEditMode="relative" rAng="0" ptsTypes="">
                                      <p:cBhvr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9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16406 -0.003333 L 0.725521 0.070556 " pathEditMode="relative" ptsTypes="">
                                      <p:cBhvr>
                                        <p:cTn id="3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26823 0.072870 L 0.726823 0.121296 " pathEditMode="relative" ptsTypes="">
                                      <p:cBhvr>
                                        <p:cTn id="4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24219 0.125926 L 0.695625 0.144444 " pathEditMode="relative" rAng="0" ptsTypes="">
                                      <p:cBhvr>
                                        <p:cTn id="5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" y="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534271 0.001389 " pathEditMode="relative" rAng="0" ptsTypes="">
                                      <p:cBhvr>
                                        <p:cTn id="5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96823 0.142130 L 0.398229 0.130556 " pathEditMode="relative" rAng="0" ptsTypes="">
                                      <p:cBhvr>
                                        <p:cTn id="6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" y="-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98177 0.130556 L 0.455365 0.206759 " pathEditMode="relative" rAng="0" ptsTypes="">
                                      <p:cBhvr>
                                        <p:cTn id="6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" y="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53906 0.204352 L 0.393021 0.271389 " pathEditMode="relative" rAng="0" ptsTypes="">
                                      <p:cBhvr>
                                        <p:cTn id="7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93021 0.268889 L 0.347552 0.232130 " pathEditMode="relative" rAng="0" ptsTypes="">
                                      <p:cBhvr>
                                        <p:cTn id="8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" y="-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18" grpId="1" animBg="1"/>
      <p:bldP spid="18" grpId="3" animBg="1"/>
      <p:bldP spid="17" grpId="0" animBg="1"/>
      <p:bldP spid="17" grpId="1" animBg="1"/>
      <p:bldP spid="17" grpId="3" animBg="1"/>
      <p:bldP spid="14" grpId="0"/>
      <p:bldP spid="16" grpId="0"/>
      <p:bldP spid="22" grpId="0"/>
      <p:bldP spid="24" grpId="0"/>
      <p:bldP spid="25" grpId="0"/>
      <p:bldP spid="26" grpId="0"/>
      <p:bldP spid="27" grpId="0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C:/Users/BVCXZ5~1/AppData/Local/Temp/kaimatting/20200823134228/output_aiMatting_20200823134258.pngoutput_aiMatting_2020082313425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clrChange>
              <a:clrFrom>
                <a:srgbClr val="FFF2CC">
                  <a:alpha val="100000"/>
                </a:srgbClr>
              </a:clrFrom>
              <a:clrTo>
                <a:srgbClr val="FFF2CC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040" y="4935220"/>
            <a:ext cx="12125960" cy="1922780"/>
          </a:xfrm>
          <a:prstGeom prst="rect">
            <a:avLst/>
          </a:prstGeom>
        </p:spPr>
      </p:pic>
      <p:sp>
        <p:nvSpPr>
          <p:cNvPr id="18" name="椭圆 17"/>
          <p:cNvSpPr/>
          <p:nvPr/>
        </p:nvSpPr>
        <p:spPr>
          <a:xfrm>
            <a:off x="-55880" y="-104775"/>
            <a:ext cx="1797050" cy="1811020"/>
          </a:xfrm>
          <a:prstGeom prst="ellipse">
            <a:avLst/>
          </a:prstGeom>
          <a:solidFill>
            <a:schemeClr val="accent4">
              <a:alpha val="63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36195" y="0"/>
            <a:ext cx="1605280" cy="1603375"/>
          </a:xfrm>
          <a:prstGeom prst="ellipse">
            <a:avLst/>
          </a:prstGeom>
          <a:solidFill>
            <a:srgbClr val="F5C55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2345截图2020082314352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2CC">
                  <a:alpha val="100000"/>
                </a:srgbClr>
              </a:clrFrom>
              <a:clrTo>
                <a:srgbClr val="FFF2CC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95" y="0"/>
            <a:ext cx="1704975" cy="1602105"/>
          </a:xfrm>
          <a:prstGeom prst="rect">
            <a:avLst/>
          </a:prstGeom>
        </p:spPr>
      </p:pic>
      <p:pic>
        <p:nvPicPr>
          <p:cNvPr id="3" name="图片 2" descr="2345截图2020082313233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2CC">
                  <a:alpha val="100000"/>
                </a:srgbClr>
              </a:clrFrom>
              <a:clrTo>
                <a:srgbClr val="FFF2CC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87895" y="704215"/>
            <a:ext cx="1781810" cy="788670"/>
          </a:xfrm>
          <a:prstGeom prst="rect">
            <a:avLst/>
          </a:prstGeom>
        </p:spPr>
      </p:pic>
      <p:pic>
        <p:nvPicPr>
          <p:cNvPr id="7" name="图片 6" descr="C:/Users/BVCXZ5~1/AppData/Local/Temp/kaimatting/20200823214152/output_aiMatting_20200823214213.pngoutput_aiMatting_202008232142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69695" y="477112"/>
            <a:ext cx="1241918" cy="810895"/>
          </a:xfrm>
          <a:prstGeom prst="rect">
            <a:avLst/>
          </a:prstGeom>
          <a:ln>
            <a:noFill/>
          </a:ln>
        </p:spPr>
      </p:pic>
      <p:pic>
        <p:nvPicPr>
          <p:cNvPr id="4" name="图片 3" descr="2345截图2020082313233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2CC">
                  <a:alpha val="100000"/>
                </a:srgbClr>
              </a:clrFrom>
              <a:clrTo>
                <a:srgbClr val="FFF2CC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61840" y="270510"/>
            <a:ext cx="1881505" cy="832485"/>
          </a:xfrm>
          <a:prstGeom prst="rect">
            <a:avLst/>
          </a:prstGeom>
        </p:spPr>
      </p:pic>
      <p:pic>
        <p:nvPicPr>
          <p:cNvPr id="5" name="图片 4" descr="2345截图20200823132327"/>
          <p:cNvPicPr>
            <a:picLocks noChangeAspect="1"/>
          </p:cNvPicPr>
          <p:nvPr/>
        </p:nvPicPr>
        <p:blipFill>
          <a:blip r:embed="rId7">
            <a:clrChange>
              <a:clrFrom>
                <a:srgbClr val="FFF2CC">
                  <a:alpha val="100000"/>
                </a:srgbClr>
              </a:clrFrom>
              <a:clrTo>
                <a:srgbClr val="FFF2CC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69705" y="270510"/>
            <a:ext cx="1541145" cy="544195"/>
          </a:xfrm>
          <a:prstGeom prst="rect">
            <a:avLst/>
          </a:prstGeom>
        </p:spPr>
      </p:pic>
      <p:pic>
        <p:nvPicPr>
          <p:cNvPr id="9" name="图片 8" descr="C:/Users/BVCXZ5~1/AppData/Local/Temp/kaimatting/20200823214811/output_aiMatting_20200823214916.pngoutput_aiMatting_202008232149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2857113" y="2541905"/>
            <a:ext cx="2893060" cy="4060676"/>
          </a:xfrm>
          <a:prstGeom prst="rect">
            <a:avLst/>
          </a:prstGeom>
        </p:spPr>
      </p:pic>
      <p:pic>
        <p:nvPicPr>
          <p:cNvPr id="10" name="图片 9" descr="2345截图20200823214727"/>
          <p:cNvPicPr>
            <a:picLocks noChangeAspect="1"/>
          </p:cNvPicPr>
          <p:nvPr/>
        </p:nvPicPr>
        <p:blipFill>
          <a:blip r:embed="rId9">
            <a:clrChange>
              <a:clrFrom>
                <a:srgbClr val="FFF2CC">
                  <a:alpha val="100000"/>
                </a:srgbClr>
              </a:clrFrom>
              <a:clrTo>
                <a:srgbClr val="FFF2CC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05605" y="1602105"/>
            <a:ext cx="1146810" cy="939800"/>
          </a:xfrm>
          <a:prstGeom prst="rect">
            <a:avLst/>
          </a:prstGeom>
        </p:spPr>
      </p:pic>
      <p:pic>
        <p:nvPicPr>
          <p:cNvPr id="11" name="图片 10" descr="2345截图20200823214737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2CC">
                  <a:alpha val="100000"/>
                </a:srgbClr>
              </a:clrFrom>
              <a:clrTo>
                <a:srgbClr val="FFF2CC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65190" y="1513840"/>
            <a:ext cx="1417955" cy="1116330"/>
          </a:xfrm>
          <a:prstGeom prst="rect">
            <a:avLst/>
          </a:prstGeom>
        </p:spPr>
      </p:pic>
      <p:pic>
        <p:nvPicPr>
          <p:cNvPr id="19" name="图片 18" descr="2345截图2020082321475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69130" y="2839085"/>
            <a:ext cx="812800" cy="925830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8629650" y="1749425"/>
            <a:ext cx="11404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眉毛</a:t>
            </a:r>
            <a:endParaRPr lang="zh-CN" altLang="en-US" sz="3600"/>
          </a:p>
        </p:txBody>
      </p:sp>
      <p:sp>
        <p:nvSpPr>
          <p:cNvPr id="21" name="文本框 20"/>
          <p:cNvSpPr txBox="1"/>
          <p:nvPr/>
        </p:nvSpPr>
        <p:spPr>
          <a:xfrm>
            <a:off x="8629650" y="1287780"/>
            <a:ext cx="86233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</a:rPr>
              <a:t>méi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629650" y="2979420"/>
            <a:ext cx="11404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鼻子</a:t>
            </a:r>
            <a:endParaRPr lang="zh-CN" altLang="en-US" sz="3600"/>
          </a:p>
        </p:txBody>
      </p:sp>
      <p:sp>
        <p:nvSpPr>
          <p:cNvPr id="29" name="文本框 28"/>
          <p:cNvSpPr txBox="1"/>
          <p:nvPr/>
        </p:nvSpPr>
        <p:spPr>
          <a:xfrm>
            <a:off x="6242685" y="2979420"/>
            <a:ext cx="11404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</a:rPr>
              <a:t>自</a:t>
            </a:r>
            <a:endParaRPr lang="zh-CN" altLang="en-US" sz="3600">
              <a:solidFill>
                <a:srgbClr val="FF0000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702040" y="2541905"/>
            <a:ext cx="78994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</a:rPr>
              <a:t>bí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469130" y="4232275"/>
            <a:ext cx="308229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>
                <a:solidFill>
                  <a:srgbClr val="FF0000"/>
                </a:solidFill>
              </a:rPr>
              <a:t>猜谜</a:t>
            </a:r>
            <a:endParaRPr lang="zh-CN" altLang="en-US" sz="3200">
              <a:solidFill>
                <a:srgbClr val="FF0000"/>
              </a:solidFill>
            </a:endParaRPr>
          </a:p>
          <a:p>
            <a:r>
              <a:rPr lang="zh-CN" altLang="en-US" sz="2800">
                <a:solidFill>
                  <a:srgbClr val="FF0000"/>
                </a:solidFill>
              </a:rPr>
              <a:t>红门楼，白院墙，</a:t>
            </a:r>
            <a:endParaRPr lang="zh-CN" altLang="en-US" sz="2800">
              <a:solidFill>
                <a:srgbClr val="FF0000"/>
              </a:solidFill>
            </a:endParaRPr>
          </a:p>
          <a:p>
            <a:r>
              <a:rPr lang="zh-CN" altLang="en-US" sz="2800">
                <a:solidFill>
                  <a:srgbClr val="FF0000"/>
                </a:solidFill>
              </a:rPr>
              <a:t>里头坐个红衣郎。</a:t>
            </a:r>
            <a:endParaRPr lang="zh-CN" altLang="en-US" sz="2800">
              <a:solidFill>
                <a:srgbClr val="FF0000"/>
              </a:solidFill>
            </a:endParaRPr>
          </a:p>
          <a:p>
            <a:r>
              <a:rPr lang="zh-CN" altLang="en-US" sz="2800">
                <a:solidFill>
                  <a:srgbClr val="FF0000"/>
                </a:solidFill>
              </a:rPr>
              <a:t>（打一人体器官</a:t>
            </a:r>
            <a:r>
              <a:rPr lang="zh-CN" altLang="en-US" sz="3200">
                <a:solidFill>
                  <a:srgbClr val="FF0000"/>
                </a:solidFill>
              </a:rPr>
              <a:t>）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629650" y="4878705"/>
            <a:ext cx="11404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嘴巴</a:t>
            </a:r>
            <a:endParaRPr lang="zh-CN" altLang="en-US" sz="3600"/>
          </a:p>
        </p:txBody>
      </p:sp>
      <p:sp>
        <p:nvSpPr>
          <p:cNvPr id="33" name="文本框 32"/>
          <p:cNvSpPr txBox="1"/>
          <p:nvPr/>
        </p:nvSpPr>
        <p:spPr>
          <a:xfrm>
            <a:off x="8629650" y="4413250"/>
            <a:ext cx="75184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</a:rPr>
              <a:t>zuǐ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8674735" y="4956175"/>
            <a:ext cx="205740" cy="474980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6510 0.000000 L 0.013021 0.000000 L 0.019479 0.000000 L 0.025990 -0.002315 L 0.033802 -0.004630 L 0.040260 -0.006944 L 0.046771 -0.009259 L 0.054583 -0.009259 L 0.062344 -0.009259 L 0.068854 -0.009259 L 0.075365 -0.009259 L 0.081823 -0.006944 L 0.088333 -0.004630 L 0.094844 -0.002315 L 0.101302 0.000000 L 0.094844 0.000000 L 0.088333 0.000000 L 0.081823 0.000000 L 0.075365 0.000000 L 0.068854 0.000000 L 0.062344 0.000000 L 0.055885 0.000000 L 0.049375 -0.004630 L 0.042865 -0.004630 L 0.036406 -0.004630 L 0.029896 -0.002315 L 0.023385 -0.002315 L 0.016927 -0.002315 L 0.010417 -0.002315 L 0.003906 -0.002315 L -0.002552 -0.002315 " pathEditMode="relative" ptsTypes="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6510 0.000000 L 0.014323 0.000000 L 0.022083 0.000000 L 0.028594 0.000000 L 0.035104 -0.002315 L 0.041563 -0.002315 L 0.050677 -0.004537 L 0.057188 -0.004537 L 0.063646 -0.002315 L 0.057188 0.000000 L 0.050677 0.002315 L 0.044167 0.002315 L 0.037708 0.002315 L 0.031198 0.002315 L 0.024688 0.002315 L 0.018229 0.002315 L 0.011719 0.000000 L 0.005208 0.000000 L -0.001302 0.000000 L 0.000000 0.000000 Z " pathEditMode="relative" ptsTypes="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6510 0.000000 L 0.013021 0.000000 L 0.019479 0.000000 L 0.025990 0.000000 L 0.033802 0.000000 L 0.040260 0.002315 L 0.046771 0.002315 L 0.053281 0.002315 L 0.059740 0.002315 L 0.066250 0.002315 L 0.072760 0.002315 L 0.079271 0.002315 L 0.085729 0.002315 L 0.077969 0.004630 L 0.071458 0.004630 L 0.064948 0.004630 L 0.058490 0.004630 L 0.051979 0.004630 L 0.045469 0.004630 L 0.039010 0.004630 L 0.032500 0.004630 L 0.024688 0.004630 L 0.016927 0.002315 L 0.010417 0.000000 L 0.003906 0.000000 L -0.002552 0.000000 L 0.000000 0.000000 Z " pathEditMode="relative" ptsTypes="">
                                      <p:cBhvr>
                                        <p:cTn id="10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308646 -0.001574 " pathEditMode="relative" rAng="0" ptsTypes="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18" grpId="1" animBg="1"/>
      <p:bldP spid="17" grpId="0" animBg="1"/>
      <p:bldP spid="17" grpId="1" animBg="1"/>
      <p:bldP spid="20" grpId="0"/>
      <p:bldP spid="21" grpId="0"/>
      <p:bldP spid="21" grpId="1"/>
      <p:bldP spid="23" grpId="0"/>
      <p:bldP spid="29" grpId="0"/>
      <p:bldP spid="30" grpId="0"/>
      <p:bldP spid="30" grpId="1"/>
      <p:bldP spid="31" grpId="0"/>
      <p:bldP spid="32" grpId="0"/>
      <p:bldP spid="33" grpId="0"/>
      <p:bldP spid="33" grpId="1"/>
      <p:bldP spid="3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C:/Users/BVCXZ5~1/AppData/Local/Temp/kaimatting/20200823134228/output_aiMatting_20200823134258.pngoutput_aiMatting_2020082313425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clrChange>
              <a:clrFrom>
                <a:srgbClr val="FFF2CC">
                  <a:alpha val="100000"/>
                </a:srgbClr>
              </a:clrFrom>
              <a:clrTo>
                <a:srgbClr val="FFF2CC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040" y="4935220"/>
            <a:ext cx="12125960" cy="1922780"/>
          </a:xfrm>
          <a:prstGeom prst="rect">
            <a:avLst/>
          </a:prstGeom>
        </p:spPr>
      </p:pic>
      <p:sp>
        <p:nvSpPr>
          <p:cNvPr id="18" name="椭圆 17"/>
          <p:cNvSpPr/>
          <p:nvPr/>
        </p:nvSpPr>
        <p:spPr>
          <a:xfrm>
            <a:off x="-55880" y="-104775"/>
            <a:ext cx="1797050" cy="1811020"/>
          </a:xfrm>
          <a:prstGeom prst="ellipse">
            <a:avLst/>
          </a:prstGeom>
          <a:solidFill>
            <a:schemeClr val="accent4">
              <a:alpha val="63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36195" y="0"/>
            <a:ext cx="1605280" cy="1603375"/>
          </a:xfrm>
          <a:prstGeom prst="ellipse">
            <a:avLst/>
          </a:prstGeom>
          <a:solidFill>
            <a:srgbClr val="F5C55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2345截图2020082314352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2CC">
                  <a:alpha val="100000"/>
                </a:srgbClr>
              </a:clrFrom>
              <a:clrTo>
                <a:srgbClr val="FFF2CC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95" y="0"/>
            <a:ext cx="1704975" cy="1602105"/>
          </a:xfrm>
          <a:prstGeom prst="rect">
            <a:avLst/>
          </a:prstGeom>
        </p:spPr>
      </p:pic>
      <p:pic>
        <p:nvPicPr>
          <p:cNvPr id="3" name="图片 2" descr="2345截图2020082313233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2CC">
                  <a:alpha val="100000"/>
                </a:srgbClr>
              </a:clrFrom>
              <a:clrTo>
                <a:srgbClr val="FFF2CC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87895" y="704215"/>
            <a:ext cx="1781810" cy="788670"/>
          </a:xfrm>
          <a:prstGeom prst="rect">
            <a:avLst/>
          </a:prstGeom>
        </p:spPr>
      </p:pic>
      <p:pic>
        <p:nvPicPr>
          <p:cNvPr id="7" name="图片 6" descr="C:/Users/BVCXZ5~1/AppData/Local/Temp/kaimatting/20200823214152/output_aiMatting_20200823214213.pngoutput_aiMatting_202008232142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69695" y="477112"/>
            <a:ext cx="1241918" cy="810895"/>
          </a:xfrm>
          <a:prstGeom prst="rect">
            <a:avLst/>
          </a:prstGeom>
          <a:ln>
            <a:noFill/>
          </a:ln>
        </p:spPr>
      </p:pic>
      <p:pic>
        <p:nvPicPr>
          <p:cNvPr id="4" name="图片 3" descr="2345截图2020082313233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2CC">
                  <a:alpha val="100000"/>
                </a:srgbClr>
              </a:clrFrom>
              <a:clrTo>
                <a:srgbClr val="FFF2CC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61840" y="270510"/>
            <a:ext cx="1881505" cy="832485"/>
          </a:xfrm>
          <a:prstGeom prst="rect">
            <a:avLst/>
          </a:prstGeom>
        </p:spPr>
      </p:pic>
      <p:pic>
        <p:nvPicPr>
          <p:cNvPr id="5" name="图片 4" descr="2345截图20200823132327"/>
          <p:cNvPicPr>
            <a:picLocks noChangeAspect="1"/>
          </p:cNvPicPr>
          <p:nvPr/>
        </p:nvPicPr>
        <p:blipFill>
          <a:blip r:embed="rId7">
            <a:clrChange>
              <a:clrFrom>
                <a:srgbClr val="FFF2CC">
                  <a:alpha val="100000"/>
                </a:srgbClr>
              </a:clrFrom>
              <a:clrTo>
                <a:srgbClr val="FFF2CC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69705" y="270510"/>
            <a:ext cx="1541145" cy="544195"/>
          </a:xfrm>
          <a:prstGeom prst="rect">
            <a:avLst/>
          </a:prstGeom>
        </p:spPr>
      </p:pic>
      <p:pic>
        <p:nvPicPr>
          <p:cNvPr id="9" name="图片 8" descr="C:/Users/BVCXZ5~1/AppData/Local/Temp/kaimatting/20200823214811/output_aiMatting_20200823214916.pngoutput_aiMatting_202008232149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2857113" y="2541905"/>
            <a:ext cx="2893060" cy="4060676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5167630" y="1896745"/>
            <a:ext cx="11404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脖子</a:t>
            </a:r>
            <a:endParaRPr lang="zh-CN" altLang="en-US" sz="3600"/>
          </a:p>
        </p:txBody>
      </p:sp>
      <p:sp>
        <p:nvSpPr>
          <p:cNvPr id="25" name="文本框 24"/>
          <p:cNvSpPr txBox="1"/>
          <p:nvPr/>
        </p:nvSpPr>
        <p:spPr>
          <a:xfrm>
            <a:off x="3421380" y="1896745"/>
            <a:ext cx="11404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手臂</a:t>
            </a:r>
            <a:endParaRPr lang="zh-CN" altLang="en-US" sz="3600"/>
          </a:p>
        </p:txBody>
      </p:sp>
      <p:sp>
        <p:nvSpPr>
          <p:cNvPr id="26" name="文本框 25"/>
          <p:cNvSpPr txBox="1"/>
          <p:nvPr/>
        </p:nvSpPr>
        <p:spPr>
          <a:xfrm>
            <a:off x="6881495" y="1896745"/>
            <a:ext cx="11404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肚子</a:t>
            </a:r>
            <a:endParaRPr lang="zh-CN" altLang="en-US" sz="3600"/>
          </a:p>
        </p:txBody>
      </p:sp>
      <p:sp>
        <p:nvSpPr>
          <p:cNvPr id="27" name="文本框 26"/>
          <p:cNvSpPr txBox="1"/>
          <p:nvPr/>
        </p:nvSpPr>
        <p:spPr>
          <a:xfrm>
            <a:off x="8370570" y="1896745"/>
            <a:ext cx="11404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小腿</a:t>
            </a:r>
            <a:endParaRPr lang="zh-CN" altLang="en-US" sz="3600"/>
          </a:p>
        </p:txBody>
      </p:sp>
      <p:sp>
        <p:nvSpPr>
          <p:cNvPr id="28" name="文本框 27"/>
          <p:cNvSpPr txBox="1"/>
          <p:nvPr/>
        </p:nvSpPr>
        <p:spPr>
          <a:xfrm>
            <a:off x="9907270" y="1896745"/>
            <a:ext cx="11404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脚尖</a:t>
            </a:r>
            <a:endParaRPr lang="zh-CN" altLang="en-US" sz="3600"/>
          </a:p>
        </p:txBody>
      </p:sp>
      <p:sp>
        <p:nvSpPr>
          <p:cNvPr id="2" name="文本框 1"/>
          <p:cNvSpPr txBox="1"/>
          <p:nvPr/>
        </p:nvSpPr>
        <p:spPr>
          <a:xfrm>
            <a:off x="3916045" y="1492885"/>
            <a:ext cx="50355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</a:rPr>
              <a:t>bì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03190" y="1492885"/>
            <a:ext cx="59880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</a:rPr>
              <a:t>bó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881495" y="1492885"/>
            <a:ext cx="62674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</a:rPr>
              <a:t>dù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838565" y="1492885"/>
            <a:ext cx="86169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</a:rPr>
              <a:t>tuǐ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907270" y="1492885"/>
            <a:ext cx="762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</a:rPr>
              <a:t>jiǎo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7513955" y="4935220"/>
            <a:ext cx="295656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600" b="0">
                <a:latin typeface="+mn-ea"/>
                <a:cs typeface="+mn-ea"/>
              </a:rPr>
              <a:t>脚</a:t>
            </a:r>
            <a:r>
              <a:rPr lang="en-US" sz="3600" b="0">
                <a:latin typeface="+mn-ea"/>
                <a:cs typeface="+mn-ea"/>
              </a:rPr>
              <a:t>=</a:t>
            </a:r>
            <a:r>
              <a:rPr lang="zh-CN" sz="3600" b="0">
                <a:solidFill>
                  <a:srgbClr val="FF0000"/>
                </a:solidFill>
                <a:latin typeface="+mn-ea"/>
                <a:cs typeface="+mn-ea"/>
              </a:rPr>
              <a:t>月</a:t>
            </a:r>
            <a:r>
              <a:rPr lang="en-US" sz="3600" b="0">
                <a:latin typeface="+mn-ea"/>
                <a:cs typeface="+mn-ea"/>
              </a:rPr>
              <a:t>+</a:t>
            </a:r>
            <a:r>
              <a:rPr lang="zh-CN" sz="3600" b="0">
                <a:latin typeface="+mn-ea"/>
                <a:cs typeface="+mn-ea"/>
              </a:rPr>
              <a:t>却</a:t>
            </a:r>
            <a:endParaRPr lang="zh-CN" altLang="en-US" sz="3600">
              <a:latin typeface="+mn-ea"/>
              <a:cs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609340" y="3950970"/>
            <a:ext cx="28340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3600">
                <a:latin typeface="+mn-ea"/>
                <a:cs typeface="+mn-ea"/>
                <a:sym typeface="+mn-ea"/>
              </a:rPr>
              <a:t>臂</a:t>
            </a:r>
            <a:r>
              <a:rPr lang="en-US" sz="3600">
                <a:latin typeface="+mn-ea"/>
                <a:cs typeface="+mn-ea"/>
                <a:sym typeface="+mn-ea"/>
              </a:rPr>
              <a:t>=</a:t>
            </a:r>
            <a:r>
              <a:rPr lang="zh-CN" sz="3600">
                <a:latin typeface="+mn-ea"/>
                <a:cs typeface="+mn-ea"/>
                <a:sym typeface="+mn-ea"/>
              </a:rPr>
              <a:t>辟</a:t>
            </a:r>
            <a:r>
              <a:rPr lang="en-US" sz="3600">
                <a:latin typeface="+mn-ea"/>
                <a:cs typeface="+mn-ea"/>
                <a:sym typeface="+mn-ea"/>
              </a:rPr>
              <a:t>+</a:t>
            </a:r>
            <a:r>
              <a:rPr lang="zh-CN" sz="360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月</a:t>
            </a:r>
            <a:endParaRPr lang="zh-CN" altLang="en-US" sz="3600">
              <a:solidFill>
                <a:srgbClr val="FF0000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519670" y="2959100"/>
            <a:ext cx="256476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3600">
                <a:latin typeface="+mn-ea"/>
                <a:cs typeface="+mn-ea"/>
                <a:sym typeface="+mn-ea"/>
              </a:rPr>
              <a:t>脖=</a:t>
            </a:r>
            <a:r>
              <a:rPr sz="360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月</a:t>
            </a:r>
            <a:r>
              <a:rPr sz="3600">
                <a:latin typeface="+mn-ea"/>
                <a:cs typeface="+mn-ea"/>
                <a:sym typeface="+mn-ea"/>
              </a:rPr>
              <a:t>+孛</a:t>
            </a:r>
            <a:endParaRPr sz="3600">
              <a:latin typeface="+mn-ea"/>
              <a:cs typeface="+mn-ea"/>
              <a:sym typeface="+mn-ea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513955" y="4249420"/>
            <a:ext cx="23990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3600">
                <a:latin typeface="+mn-ea"/>
                <a:cs typeface="+mn-ea"/>
                <a:sym typeface="+mn-ea"/>
              </a:rPr>
              <a:t>腿=</a:t>
            </a:r>
            <a:r>
              <a:rPr sz="360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月</a:t>
            </a:r>
            <a:r>
              <a:rPr sz="3600">
                <a:latin typeface="+mn-ea"/>
                <a:cs typeface="+mn-ea"/>
                <a:sym typeface="+mn-ea"/>
              </a:rPr>
              <a:t>+退</a:t>
            </a:r>
            <a:endParaRPr sz="3600">
              <a:latin typeface="+mn-ea"/>
              <a:cs typeface="+mn-ea"/>
              <a:sym typeface="+mn-ea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513955" y="3604260"/>
            <a:ext cx="25704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3600">
                <a:latin typeface="+mn-ea"/>
                <a:cs typeface="+mn-ea"/>
                <a:sym typeface="+mn-ea"/>
              </a:rPr>
              <a:t>肚</a:t>
            </a:r>
            <a:r>
              <a:rPr lang="en-US" sz="3600">
                <a:latin typeface="+mn-ea"/>
                <a:cs typeface="+mn-ea"/>
                <a:sym typeface="+mn-ea"/>
              </a:rPr>
              <a:t>=</a:t>
            </a:r>
            <a:r>
              <a:rPr lang="zh-CN" sz="360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月</a:t>
            </a:r>
            <a:r>
              <a:rPr lang="en-US" sz="3600">
                <a:latin typeface="+mn-ea"/>
                <a:cs typeface="+mn-ea"/>
                <a:sym typeface="+mn-ea"/>
              </a:rPr>
              <a:t>+</a:t>
            </a:r>
            <a:r>
              <a:rPr lang="zh-CN" sz="3600">
                <a:latin typeface="+mn-ea"/>
                <a:cs typeface="+mn-ea"/>
                <a:sym typeface="+mn-ea"/>
              </a:rPr>
              <a:t>土</a:t>
            </a:r>
            <a:endParaRPr lang="zh-CN" altLang="en-US" sz="3600">
              <a:latin typeface="+mn-ea"/>
              <a:cs typeface="+mn-ea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3710305" y="4249420"/>
            <a:ext cx="129540" cy="34607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7519670" y="5035550"/>
            <a:ext cx="173990" cy="544830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7519670" y="4300220"/>
            <a:ext cx="173990" cy="544830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7519670" y="3704590"/>
            <a:ext cx="173990" cy="544830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7519670" y="3059430"/>
            <a:ext cx="173990" cy="544830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9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6510 0.000000 L 0.013021 0.000000 L 0.019479 0.000000 L 0.025990 -0.002315 L 0.033802 -0.004630 L 0.040260 -0.006944 L 0.046771 -0.009259 L 0.054583 -0.009259 L 0.062344 -0.009259 L 0.068854 -0.009259 L 0.075365 -0.009259 L 0.081823 -0.006944 L 0.088333 -0.004630 L 0.094844 -0.002315 L 0.101302 0.000000 L 0.094844 0.000000 L 0.088333 0.000000 L 0.081823 0.000000 L 0.075365 0.000000 L 0.068854 0.000000 L 0.062344 0.000000 L 0.055885 0.000000 L 0.049375 -0.004630 L 0.042865 -0.004630 L 0.036406 -0.004630 L 0.029896 -0.002315 L 0.023385 -0.002315 L 0.016927 -0.002315 L 0.010417 -0.002315 L 0.003906 -0.002315 L -0.002552 -0.002315 " pathEditMode="relative" ptsTypes="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6510 0.000000 L 0.014323 0.000000 L 0.022083 0.000000 L 0.028594 0.000000 L 0.035104 -0.002315 L 0.041563 -0.002315 L 0.050677 -0.004537 L 0.057188 -0.004537 L 0.063646 -0.002315 L 0.057188 0.000000 L 0.050677 0.002315 L 0.044167 0.002315 L 0.037708 0.002315 L 0.031198 0.002315 L 0.024688 0.002315 L 0.018229 0.002315 L 0.011719 0.000000 L 0.005208 0.000000 L -0.001302 0.000000 L 0.000000 0.000000 Z " pathEditMode="relative" ptsTypes="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6510 0.000000 L 0.013021 0.000000 L 0.019479 0.000000 L 0.025990 0.000000 L 0.033802 0.000000 L 0.040260 0.002315 L 0.046771 0.002315 L 0.053281 0.002315 L 0.059740 0.002315 L 0.066250 0.002315 L 0.072760 0.002315 L 0.079271 0.002315 L 0.085729 0.002315 L 0.077969 0.004630 L 0.071458 0.004630 L 0.064948 0.004630 L 0.058490 0.004630 L 0.051979 0.004630 L 0.045469 0.004630 L 0.039010 0.004630 L 0.032500 0.004630 L 0.024688 0.004630 L 0.016927 0.002315 L 0.010417 0.000000 L 0.003906 0.000000 L -0.002552 0.000000 L 0.000000 0.000000 Z " pathEditMode="relative" ptsTypes="">
                                      <p:cBhvr>
                                        <p:cTn id="10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308646 -0.001574 " pathEditMode="relative" rAng="0" ptsTypes="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 tmFilter="0,0; .5, 1; 1, 1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 tmFilter="0,0; .5, 1; 1, 1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18" grpId="1" animBg="1"/>
      <p:bldP spid="17" grpId="0" animBg="1"/>
      <p:bldP spid="17" grpId="1" animBg="1"/>
      <p:bldP spid="24" grpId="0"/>
      <p:bldP spid="25" grpId="0"/>
      <p:bldP spid="26" grpId="0"/>
      <p:bldP spid="27" grpId="0"/>
      <p:bldP spid="28" grpId="0"/>
      <p:bldP spid="2" grpId="0"/>
      <p:bldP spid="2" grpId="1"/>
      <p:bldP spid="8" grpId="0"/>
      <p:bldP spid="8" grpId="1"/>
      <p:bldP spid="12" grpId="0"/>
      <p:bldP spid="12" grpId="1"/>
      <p:bldP spid="13" grpId="0"/>
      <p:bldP spid="13" grpId="1"/>
      <p:bldP spid="14" grpId="0"/>
      <p:bldP spid="14" grpId="1"/>
      <p:bldP spid="100" grpId="0"/>
      <p:bldP spid="16" grpId="0"/>
      <p:bldP spid="22" grpId="0"/>
      <p:bldP spid="35" grpId="0"/>
      <p:bldP spid="36" grpId="0"/>
      <p:bldP spid="37" grpId="1" bldLvl="0" animBg="1"/>
      <p:bldP spid="38" grpId="1" bldLvl="0" animBg="1"/>
      <p:bldP spid="41" grpId="1" bldLvl="0" animBg="1"/>
      <p:bldP spid="42" grpId="1" bldLvl="0" animBg="1"/>
      <p:bldP spid="43" grpId="1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C:/Users/BVCXZ5~1/AppData/Local/Temp/kaimatting/20200823134228/output_aiMatting_20200823134258.pngoutput_aiMatting_2020082313425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clrChange>
              <a:clrFrom>
                <a:srgbClr val="FFF2CC">
                  <a:alpha val="100000"/>
                </a:srgbClr>
              </a:clrFrom>
              <a:clrTo>
                <a:srgbClr val="FFF2CC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040" y="4935220"/>
            <a:ext cx="12125960" cy="1922780"/>
          </a:xfrm>
          <a:prstGeom prst="rect">
            <a:avLst/>
          </a:prstGeom>
        </p:spPr>
      </p:pic>
      <p:sp>
        <p:nvSpPr>
          <p:cNvPr id="18" name="椭圆 17"/>
          <p:cNvSpPr/>
          <p:nvPr/>
        </p:nvSpPr>
        <p:spPr>
          <a:xfrm>
            <a:off x="-55880" y="-104775"/>
            <a:ext cx="1797050" cy="1811020"/>
          </a:xfrm>
          <a:prstGeom prst="ellipse">
            <a:avLst/>
          </a:prstGeom>
          <a:solidFill>
            <a:schemeClr val="accent4">
              <a:alpha val="63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36195" y="0"/>
            <a:ext cx="1605280" cy="1603375"/>
          </a:xfrm>
          <a:prstGeom prst="ellipse">
            <a:avLst/>
          </a:prstGeom>
          <a:solidFill>
            <a:srgbClr val="F5C55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2345截图2020082314352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2CC">
                  <a:alpha val="100000"/>
                </a:srgbClr>
              </a:clrFrom>
              <a:clrTo>
                <a:srgbClr val="FFF2CC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95" y="0"/>
            <a:ext cx="1704975" cy="1602105"/>
          </a:xfrm>
          <a:prstGeom prst="rect">
            <a:avLst/>
          </a:prstGeom>
        </p:spPr>
      </p:pic>
      <p:pic>
        <p:nvPicPr>
          <p:cNvPr id="3" name="图片 2" descr="2345截图2020082313233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2CC">
                  <a:alpha val="100000"/>
                </a:srgbClr>
              </a:clrFrom>
              <a:clrTo>
                <a:srgbClr val="FFF2CC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50405" y="499110"/>
            <a:ext cx="1781810" cy="788670"/>
          </a:xfrm>
          <a:prstGeom prst="rect">
            <a:avLst/>
          </a:prstGeom>
        </p:spPr>
      </p:pic>
      <p:pic>
        <p:nvPicPr>
          <p:cNvPr id="7" name="图片 6" descr="C:/Users/BVCXZ5~1/AppData/Local/Temp/kaimatting/20200823214152/output_aiMatting_20200823214213.pngoutput_aiMatting_202008232142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69695" y="477112"/>
            <a:ext cx="1241918" cy="810895"/>
          </a:xfrm>
          <a:prstGeom prst="rect">
            <a:avLst/>
          </a:prstGeom>
          <a:ln>
            <a:noFill/>
          </a:ln>
        </p:spPr>
      </p:pic>
      <p:pic>
        <p:nvPicPr>
          <p:cNvPr id="4" name="图片 3" descr="2345截图2020082313233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2CC">
                  <a:alpha val="100000"/>
                </a:srgbClr>
              </a:clrFrom>
              <a:clrTo>
                <a:srgbClr val="FFF2CC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50030" y="-17780"/>
            <a:ext cx="1881505" cy="832485"/>
          </a:xfrm>
          <a:prstGeom prst="rect">
            <a:avLst/>
          </a:prstGeom>
        </p:spPr>
      </p:pic>
      <p:pic>
        <p:nvPicPr>
          <p:cNvPr id="5" name="图片 4" descr="2345截图20200823132327"/>
          <p:cNvPicPr>
            <a:picLocks noChangeAspect="1"/>
          </p:cNvPicPr>
          <p:nvPr/>
        </p:nvPicPr>
        <p:blipFill>
          <a:blip r:embed="rId7">
            <a:clrChange>
              <a:clrFrom>
                <a:srgbClr val="FFF2CC">
                  <a:alpha val="100000"/>
                </a:srgbClr>
              </a:clrFrom>
              <a:clrTo>
                <a:srgbClr val="FFF2CC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44000" y="126365"/>
            <a:ext cx="1541145" cy="544195"/>
          </a:xfrm>
          <a:prstGeom prst="rect">
            <a:avLst/>
          </a:prstGeom>
        </p:spPr>
      </p:pic>
      <p:pic>
        <p:nvPicPr>
          <p:cNvPr id="10" name="图片 9" descr="C:/Users/BVCXZ5~1/AppData/Local/Temp/kaimatting/20200823224213/output_aiMatting_20200823224245.pngoutput_aiMatting_2020082322424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87615" y="1774190"/>
            <a:ext cx="3509010" cy="472186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8732520" y="2088515"/>
            <a:ext cx="236410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  </a:t>
            </a:r>
            <a:r>
              <a:rPr lang="zh-CN" sz="24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你还知道</a:t>
            </a:r>
            <a:endParaRPr lang="zh-CN" sz="2400">
              <a:solidFill>
                <a:schemeClr val="tx1"/>
              </a:solidFill>
              <a:latin typeface="+mn-ea"/>
              <a:cs typeface="+mn-ea"/>
              <a:sym typeface="+mn-ea"/>
            </a:endParaRPr>
          </a:p>
          <a:p>
            <a:pPr algn="ctr"/>
            <a:r>
              <a:rPr lang="zh-CN" sz="24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哪些</a:t>
            </a:r>
            <a:r>
              <a:rPr lang="en-US" altLang="zh-CN" sz="24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“</a:t>
            </a:r>
            <a:r>
              <a:rPr lang="zh-CN" sz="24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月字旁</a:t>
            </a:r>
            <a:r>
              <a:rPr lang="en-US" altLang="zh-CN" sz="24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”</a:t>
            </a:r>
            <a:r>
              <a:rPr lang="zh-CN" sz="24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的字？</a:t>
            </a:r>
            <a:endParaRPr lang="zh-CN" sz="2400">
              <a:solidFill>
                <a:schemeClr val="tx1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549400" y="1067435"/>
            <a:ext cx="915860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400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  “</a:t>
            </a:r>
            <a:r>
              <a:rPr lang="zh-CN" sz="400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月字旁</a:t>
            </a:r>
            <a:r>
              <a:rPr lang="en-US" altLang="zh-CN" sz="400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”</a:t>
            </a:r>
            <a:r>
              <a:rPr lang="zh-CN" sz="400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的字大多与身体部位有关</a:t>
            </a:r>
            <a:endParaRPr lang="zh-CN" sz="4000">
              <a:solidFill>
                <a:srgbClr val="FF0000"/>
              </a:solidFill>
              <a:latin typeface="+mn-ea"/>
              <a:cs typeface="+mn-ea"/>
              <a:sym typeface="+mn-ea"/>
            </a:endParaRPr>
          </a:p>
        </p:txBody>
      </p:sp>
      <p:pic>
        <p:nvPicPr>
          <p:cNvPr id="20" name="图片 19" descr="C:/Users/BVCXZ5~1/AppData/Local/Temp/kaimatting/20200823224920/output_aiMatting_20200823224949.pngoutput_aiMatting_2020082322494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05535" y="3017521"/>
            <a:ext cx="2978516" cy="3636645"/>
          </a:xfrm>
          <a:prstGeom prst="rect">
            <a:avLst/>
          </a:prstGeom>
        </p:spPr>
      </p:pic>
      <p:sp>
        <p:nvSpPr>
          <p:cNvPr id="42" name="椭圆 41"/>
          <p:cNvSpPr/>
          <p:nvPr/>
        </p:nvSpPr>
        <p:spPr>
          <a:xfrm>
            <a:off x="2896235" y="3752215"/>
            <a:ext cx="524510" cy="687070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6600" b="1"/>
          </a:p>
        </p:txBody>
      </p:sp>
      <p:sp>
        <p:nvSpPr>
          <p:cNvPr id="2" name="矩形标注 1"/>
          <p:cNvSpPr/>
          <p:nvPr/>
        </p:nvSpPr>
        <p:spPr>
          <a:xfrm>
            <a:off x="3420110" y="1979930"/>
            <a:ext cx="1047115" cy="645160"/>
          </a:xfrm>
          <a:prstGeom prst="wedgeRectCallout">
            <a:avLst>
              <a:gd name="adj1" fmla="val -67222"/>
              <a:gd name="adj2" fmla="val 264665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2372995" y="4935220"/>
            <a:ext cx="650240" cy="355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6600" b="1"/>
          </a:p>
        </p:txBody>
      </p:sp>
      <p:sp>
        <p:nvSpPr>
          <p:cNvPr id="9" name="椭圆 8"/>
          <p:cNvSpPr/>
          <p:nvPr/>
        </p:nvSpPr>
        <p:spPr>
          <a:xfrm>
            <a:off x="3023235" y="5083175"/>
            <a:ext cx="397510" cy="591820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6600" b="1"/>
          </a:p>
        </p:txBody>
      </p:sp>
      <p:sp>
        <p:nvSpPr>
          <p:cNvPr id="12" name="椭圆 11"/>
          <p:cNvSpPr/>
          <p:nvPr/>
        </p:nvSpPr>
        <p:spPr>
          <a:xfrm>
            <a:off x="2849245" y="4747895"/>
            <a:ext cx="571500" cy="187325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6600" b="1"/>
          </a:p>
        </p:txBody>
      </p:sp>
      <p:sp>
        <p:nvSpPr>
          <p:cNvPr id="13" name="椭圆 12"/>
          <p:cNvSpPr/>
          <p:nvPr/>
        </p:nvSpPr>
        <p:spPr>
          <a:xfrm>
            <a:off x="2372995" y="5319395"/>
            <a:ext cx="650240" cy="355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6600" b="1"/>
          </a:p>
        </p:txBody>
      </p:sp>
      <p:sp>
        <p:nvSpPr>
          <p:cNvPr id="14" name="矩形标注 13"/>
          <p:cNvSpPr/>
          <p:nvPr/>
        </p:nvSpPr>
        <p:spPr>
          <a:xfrm>
            <a:off x="4467225" y="2758440"/>
            <a:ext cx="1047115" cy="645160"/>
          </a:xfrm>
          <a:prstGeom prst="wedgeRectCallout">
            <a:avLst>
              <a:gd name="adj1" fmla="val -188144"/>
              <a:gd name="adj2" fmla="val 279429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标注 15"/>
          <p:cNvSpPr/>
          <p:nvPr/>
        </p:nvSpPr>
        <p:spPr>
          <a:xfrm>
            <a:off x="5179695" y="3561715"/>
            <a:ext cx="1047115" cy="645160"/>
          </a:xfrm>
          <a:prstGeom prst="wedgeRectCallout">
            <a:avLst>
              <a:gd name="adj1" fmla="val -278926"/>
              <a:gd name="adj2" fmla="val 203248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标注 20"/>
          <p:cNvSpPr/>
          <p:nvPr/>
        </p:nvSpPr>
        <p:spPr>
          <a:xfrm>
            <a:off x="4979035" y="4438015"/>
            <a:ext cx="1047115" cy="645160"/>
          </a:xfrm>
          <a:prstGeom prst="wedgeRectCallout">
            <a:avLst>
              <a:gd name="adj1" fmla="val -272862"/>
              <a:gd name="adj2" fmla="val 107578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标注 21"/>
          <p:cNvSpPr/>
          <p:nvPr/>
        </p:nvSpPr>
        <p:spPr>
          <a:xfrm>
            <a:off x="4561840" y="5432425"/>
            <a:ext cx="1047115" cy="645160"/>
          </a:xfrm>
          <a:prstGeom prst="wedgeRectCallout">
            <a:avLst>
              <a:gd name="adj1" fmla="val -179108"/>
              <a:gd name="adj2" fmla="val -39665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3403600" y="1979295"/>
            <a:ext cx="11582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</a:rPr>
              <a:t>脸</a:t>
            </a:r>
            <a:r>
              <a:rPr lang="zh-CN" altLang="en-US" sz="3600"/>
              <a:t>部</a:t>
            </a:r>
            <a:endParaRPr lang="zh-CN" altLang="en-US" sz="3600"/>
          </a:p>
        </p:txBody>
      </p:sp>
      <p:sp>
        <p:nvSpPr>
          <p:cNvPr id="24" name="文本框 23"/>
          <p:cNvSpPr txBox="1"/>
          <p:nvPr/>
        </p:nvSpPr>
        <p:spPr>
          <a:xfrm>
            <a:off x="4450715" y="2758440"/>
            <a:ext cx="11582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肩</a:t>
            </a:r>
            <a:r>
              <a:rPr lang="zh-CN" altLang="en-US" sz="3600">
                <a:solidFill>
                  <a:srgbClr val="FF0000"/>
                </a:solidFill>
              </a:rPr>
              <a:t>膀</a:t>
            </a:r>
            <a:endParaRPr lang="zh-CN" altLang="en-US" sz="3600">
              <a:solidFill>
                <a:srgbClr val="FF0000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179695" y="3561715"/>
            <a:ext cx="11582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</a:rPr>
              <a:t>胸</a:t>
            </a:r>
            <a:r>
              <a:rPr lang="zh-CN" altLang="en-US" sz="3600"/>
              <a:t>部</a:t>
            </a:r>
            <a:endParaRPr lang="zh-CN" altLang="en-US" sz="3600"/>
          </a:p>
        </p:txBody>
      </p:sp>
      <p:sp>
        <p:nvSpPr>
          <p:cNvPr id="26" name="文本框 25"/>
          <p:cNvSpPr txBox="1"/>
          <p:nvPr/>
        </p:nvSpPr>
        <p:spPr>
          <a:xfrm>
            <a:off x="4979035" y="4438015"/>
            <a:ext cx="11582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</a:rPr>
              <a:t>腹</a:t>
            </a:r>
            <a:r>
              <a:rPr lang="zh-CN" altLang="en-US" sz="3600"/>
              <a:t>部</a:t>
            </a:r>
            <a:endParaRPr lang="zh-CN" altLang="en-US" sz="3600"/>
          </a:p>
        </p:txBody>
      </p:sp>
      <p:sp>
        <p:nvSpPr>
          <p:cNvPr id="27" name="文本框 26"/>
          <p:cNvSpPr txBox="1"/>
          <p:nvPr/>
        </p:nvSpPr>
        <p:spPr>
          <a:xfrm>
            <a:off x="4561840" y="5432425"/>
            <a:ext cx="11582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</a:rPr>
              <a:t>腰</a:t>
            </a:r>
            <a:r>
              <a:rPr lang="zh-CN" altLang="en-US" sz="3600"/>
              <a:t>部</a:t>
            </a:r>
            <a:endParaRPr lang="zh-CN" altLang="en-US" sz="3600"/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6510 0.000000 L 0.013021 0.000000 L 0.019479 0.000000 L 0.025990 -0.002315 L 0.033802 -0.004630 L 0.040260 -0.006944 L 0.046771 -0.009259 L 0.054583 -0.009259 L 0.062344 -0.009259 L 0.068854 -0.009259 L 0.075365 -0.009259 L 0.081823 -0.006944 L 0.088333 -0.004630 L 0.094844 -0.002315 L 0.101302 0.000000 L 0.094844 0.000000 L 0.088333 0.000000 L 0.081823 0.000000 L 0.075365 0.000000 L 0.068854 0.000000 L 0.062344 0.000000 L 0.055885 0.000000 L 0.049375 -0.004630 L 0.042865 -0.004630 L 0.036406 -0.004630 L 0.029896 -0.002315 L 0.023385 -0.002315 L 0.016927 -0.002315 L 0.010417 -0.002315 L 0.003906 -0.002315 L -0.002552 -0.002315 " pathEditMode="relative" ptsTypes="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6510 0.000000 L 0.014323 0.000000 L 0.022083 0.000000 L 0.028594 0.000000 L 0.035104 -0.002315 L 0.041563 -0.002315 L 0.050677 -0.004537 L 0.057188 -0.004537 L 0.063646 -0.002315 L 0.057188 0.000000 L 0.050677 0.002315 L 0.044167 0.002315 L 0.037708 0.002315 L 0.031198 0.002315 L 0.024688 0.002315 L 0.018229 0.002315 L 0.011719 0.000000 L 0.005208 0.000000 L -0.001302 0.000000 L 0.000000 0.000000 Z " pathEditMode="relative" ptsTypes="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6510 0.000000 L 0.013021 0.000000 L 0.019479 0.000000 L 0.025990 0.000000 L 0.033802 0.000000 L 0.040260 0.002315 L 0.046771 0.002315 L 0.053281 0.002315 L 0.059740 0.002315 L 0.066250 0.002315 L 0.072760 0.002315 L 0.079271 0.002315 L 0.085729 0.002315 L 0.077969 0.004630 L 0.071458 0.004630 L 0.064948 0.004630 L 0.058490 0.004630 L 0.051979 0.004630 L 0.045469 0.004630 L 0.039010 0.004630 L 0.032500 0.004630 L 0.024688 0.004630 L 0.016927 0.002315 L 0.010417 0.000000 L 0.003906 0.000000 L -0.002552 0.000000 L 0.000000 0.000000 Z " pathEditMode="relative" ptsTypes="">
                                      <p:cBhvr>
                                        <p:cTn id="10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18" grpId="1" animBg="1"/>
      <p:bldP spid="17" grpId="0" animBg="1"/>
      <p:bldP spid="17" grpId="1" animBg="1"/>
      <p:bldP spid="11" grpId="0"/>
      <p:bldP spid="19" grpId="0"/>
      <p:bldP spid="42" grpId="1" bldLvl="0" animBg="1"/>
      <p:bldP spid="42" grpId="2" animBg="1"/>
      <p:bldP spid="2" grpId="0" animBg="1"/>
      <p:bldP spid="8" grpId="1" bldLvl="0" animBg="1"/>
      <p:bldP spid="8" grpId="2" animBg="1"/>
      <p:bldP spid="9" grpId="1" bldLvl="0" animBg="1"/>
      <p:bldP spid="9" grpId="2" animBg="1"/>
      <p:bldP spid="12" grpId="1" bldLvl="0" animBg="1"/>
      <p:bldP spid="12" grpId="2" animBg="1"/>
      <p:bldP spid="13" grpId="1" bldLvl="0" animBg="1"/>
      <p:bldP spid="13" grpId="2" animBg="1"/>
      <p:bldP spid="14" grpId="0" animBg="1"/>
      <p:bldP spid="16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C:/Users/BVCXZ5~1/AppData/Local/Temp/kaimatting/20200823134228/output_aiMatting_20200823134258.pngoutput_aiMatting_2020082313425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clrChange>
              <a:clrFrom>
                <a:srgbClr val="FFF2CC">
                  <a:alpha val="100000"/>
                </a:srgbClr>
              </a:clrFrom>
              <a:clrTo>
                <a:srgbClr val="FFF2CC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040" y="4257040"/>
            <a:ext cx="12125960" cy="2600960"/>
          </a:xfrm>
          <a:prstGeom prst="rect">
            <a:avLst/>
          </a:prstGeom>
        </p:spPr>
      </p:pic>
      <p:sp>
        <p:nvSpPr>
          <p:cNvPr id="18" name="椭圆 17"/>
          <p:cNvSpPr/>
          <p:nvPr/>
        </p:nvSpPr>
        <p:spPr>
          <a:xfrm>
            <a:off x="35560" y="0"/>
            <a:ext cx="2810510" cy="2808605"/>
          </a:xfrm>
          <a:prstGeom prst="ellipse">
            <a:avLst/>
          </a:prstGeom>
          <a:solidFill>
            <a:schemeClr val="accent4">
              <a:alpha val="63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243205" y="186690"/>
            <a:ext cx="2370455" cy="2342515"/>
          </a:xfrm>
          <a:prstGeom prst="ellipse">
            <a:avLst/>
          </a:prstGeom>
          <a:solidFill>
            <a:srgbClr val="F5C55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2345截图2020082314352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2CC">
                  <a:alpha val="100000"/>
                </a:srgbClr>
              </a:clrFrom>
              <a:clrTo>
                <a:srgbClr val="FFF2CC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3205" y="272415"/>
            <a:ext cx="2411095" cy="2264410"/>
          </a:xfrm>
          <a:prstGeom prst="rect">
            <a:avLst/>
          </a:prstGeom>
        </p:spPr>
      </p:pic>
      <p:pic>
        <p:nvPicPr>
          <p:cNvPr id="3" name="图片 2" descr="2345截图2020082313233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2CC">
                  <a:alpha val="100000"/>
                </a:srgbClr>
              </a:clrFrom>
              <a:clrTo>
                <a:srgbClr val="FFF2CC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38160" y="575310"/>
            <a:ext cx="2241550" cy="991870"/>
          </a:xfrm>
          <a:prstGeom prst="rect">
            <a:avLst/>
          </a:prstGeom>
        </p:spPr>
      </p:pic>
      <p:pic>
        <p:nvPicPr>
          <p:cNvPr id="4" name="图片 3" descr="2345截图2020082313233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2CC">
                  <a:alpha val="100000"/>
                </a:srgbClr>
              </a:clrFrom>
              <a:clrTo>
                <a:srgbClr val="FFF2CC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75300" y="119380"/>
            <a:ext cx="2451100" cy="1084580"/>
          </a:xfrm>
          <a:prstGeom prst="rect">
            <a:avLst/>
          </a:prstGeom>
        </p:spPr>
      </p:pic>
      <p:pic>
        <p:nvPicPr>
          <p:cNvPr id="7" name="图片 6" descr="C:/Users/BVCXZ5~1/AppData/Local/Temp/kaimatting/20200823223952/output_aiMatting_20200823224002.pngoutput_aiMatting_2020082322400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42820" y="264795"/>
            <a:ext cx="3332480" cy="2066925"/>
          </a:xfrm>
          <a:prstGeom prst="rect">
            <a:avLst/>
          </a:prstGeom>
        </p:spPr>
      </p:pic>
      <p:pic>
        <p:nvPicPr>
          <p:cNvPr id="5" name="图片 4" descr="2345截图20200823132327"/>
          <p:cNvPicPr>
            <a:picLocks noChangeAspect="1"/>
          </p:cNvPicPr>
          <p:nvPr/>
        </p:nvPicPr>
        <p:blipFill>
          <a:blip r:embed="rId7">
            <a:clrChange>
              <a:clrFrom>
                <a:srgbClr val="FFF2CC">
                  <a:alpha val="100000"/>
                </a:srgbClr>
              </a:clrFrom>
              <a:clrTo>
                <a:srgbClr val="FFF2CC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23425" y="158115"/>
            <a:ext cx="1824990" cy="644525"/>
          </a:xfrm>
          <a:prstGeom prst="rect">
            <a:avLst/>
          </a:prstGeom>
        </p:spPr>
      </p:pic>
      <p:pic>
        <p:nvPicPr>
          <p:cNvPr id="9" name="图片 8" descr="C:/Users/BVCXZ5~1/AppData/Local/Temp/kaimatting/20200823225933/output_aiMatting_20200823230042.pngoutput_aiMatting_20200823230042"/>
          <p:cNvPicPr>
            <a:picLocks noChangeAspect="1"/>
          </p:cNvPicPr>
          <p:nvPr/>
        </p:nvPicPr>
        <p:blipFill>
          <a:blip r:embed="rId8">
            <a:clrChange>
              <a:clrFrom>
                <a:srgbClr val="FFF2CC">
                  <a:alpha val="100000"/>
                </a:srgbClr>
              </a:clrFrom>
              <a:clrTo>
                <a:srgbClr val="FFF2CC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78940" y="4257040"/>
            <a:ext cx="2320290" cy="2583815"/>
          </a:xfrm>
          <a:prstGeom prst="rect">
            <a:avLst/>
          </a:prstGeom>
        </p:spPr>
      </p:pic>
      <p:pic>
        <p:nvPicPr>
          <p:cNvPr id="10" name="图片 9" descr="C:/Users/BVCXZ5~1/AppData/Local/Temp/kaimatting/20200823230309/output_aiMatting_20200823230349.pngoutput_aiMatting_20200823230349"/>
          <p:cNvPicPr>
            <a:picLocks noChangeAspect="1"/>
          </p:cNvPicPr>
          <p:nvPr/>
        </p:nvPicPr>
        <p:blipFill>
          <a:blip r:embed="rId9">
            <a:clrChange>
              <a:clrFrom>
                <a:srgbClr val="FFF2CC">
                  <a:alpha val="100000"/>
                </a:srgbClr>
              </a:clrFrom>
              <a:clrTo>
                <a:srgbClr val="FFF2CC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38160" y="4342448"/>
            <a:ext cx="1835785" cy="2412365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3999230" y="1409065"/>
            <a:ext cx="4700270" cy="45231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zh-CN" sz="3600" b="0">
                <a:solidFill>
                  <a:srgbClr val="35060E"/>
                </a:solidFill>
                <a:latin typeface="Calibri" panose="020F0502020204030204" charset="0"/>
                <a:ea typeface="宋体" panose="02010600030101010101" pitchFamily="2" charset="-122"/>
              </a:rPr>
              <a:t>我的身体有什么，</a:t>
            </a:r>
            <a:endParaRPr lang="zh-CN" sz="3600" b="0">
              <a:solidFill>
                <a:srgbClr val="35060E"/>
              </a:solidFill>
              <a:latin typeface="Calibri" panose="020F0502020204030204" charset="0"/>
              <a:ea typeface="宋体" panose="02010600030101010101" pitchFamily="2" charset="-122"/>
            </a:endParaRPr>
          </a:p>
          <a:p>
            <a:pPr indent="0" algn="ctr"/>
            <a:r>
              <a:rPr lang="zh-CN" sz="3600" b="0">
                <a:solidFill>
                  <a:srgbClr val="35060E"/>
                </a:solidFill>
                <a:latin typeface="Calibri" panose="020F0502020204030204" charset="0"/>
                <a:ea typeface="宋体" panose="02010600030101010101" pitchFamily="2" charset="-122"/>
              </a:rPr>
              <a:t>小</a:t>
            </a:r>
            <a:r>
              <a:rPr lang="zh-CN" sz="3600" b="0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眉</a:t>
            </a:r>
            <a:r>
              <a:rPr lang="zh-CN" sz="3600" b="0">
                <a:solidFill>
                  <a:srgbClr val="35060E"/>
                </a:solidFill>
                <a:latin typeface="Calibri" panose="020F0502020204030204" charset="0"/>
                <a:ea typeface="宋体" panose="02010600030101010101" pitchFamily="2" charset="-122"/>
              </a:rPr>
              <a:t>毛，动一动，</a:t>
            </a:r>
            <a:endParaRPr lang="zh-CN" sz="3600" b="0">
              <a:solidFill>
                <a:srgbClr val="35060E"/>
              </a:solidFill>
              <a:latin typeface="Calibri" panose="020F0502020204030204" charset="0"/>
              <a:ea typeface="宋体" panose="02010600030101010101" pitchFamily="2" charset="-122"/>
            </a:endParaRPr>
          </a:p>
          <a:p>
            <a:pPr indent="0" algn="ctr"/>
            <a:r>
              <a:rPr lang="zh-CN" sz="3600" b="0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鼻</a:t>
            </a:r>
            <a:r>
              <a:rPr lang="zh-CN" sz="3600" b="0">
                <a:solidFill>
                  <a:srgbClr val="35060E"/>
                </a:solidFill>
                <a:latin typeface="Calibri" panose="020F0502020204030204" charset="0"/>
                <a:ea typeface="宋体" panose="02010600030101010101" pitchFamily="2" charset="-122"/>
              </a:rPr>
              <a:t>子能闻香和臭，</a:t>
            </a:r>
            <a:endParaRPr lang="zh-CN" sz="3600" b="0">
              <a:solidFill>
                <a:srgbClr val="35060E"/>
              </a:solidFill>
              <a:latin typeface="Calibri" panose="020F0502020204030204" charset="0"/>
              <a:ea typeface="宋体" panose="02010600030101010101" pitchFamily="2" charset="-122"/>
            </a:endParaRPr>
          </a:p>
          <a:p>
            <a:pPr indent="0" algn="ctr"/>
            <a:r>
              <a:rPr lang="zh-CN" sz="3600" b="0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嘴</a:t>
            </a:r>
            <a:r>
              <a:rPr lang="zh-CN" sz="3600" b="0">
                <a:solidFill>
                  <a:srgbClr val="35060E"/>
                </a:solidFill>
                <a:latin typeface="Calibri" panose="020F0502020204030204" charset="0"/>
                <a:ea typeface="宋体" panose="02010600030101010101" pitchFamily="2" charset="-122"/>
              </a:rPr>
              <a:t>巴唱歌。</a:t>
            </a:r>
            <a:endParaRPr lang="zh-CN" sz="3600" b="0">
              <a:solidFill>
                <a:srgbClr val="35060E"/>
              </a:solidFill>
              <a:latin typeface="Calibri" panose="020F0502020204030204" charset="0"/>
              <a:ea typeface="宋体" panose="02010600030101010101" pitchFamily="2" charset="-122"/>
            </a:endParaRPr>
          </a:p>
          <a:p>
            <a:pPr indent="0" algn="ctr"/>
            <a:r>
              <a:rPr lang="zh-CN" sz="3600" b="0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脖</a:t>
            </a:r>
            <a:r>
              <a:rPr lang="zh-CN" sz="3600" b="0">
                <a:solidFill>
                  <a:srgbClr val="35060E"/>
                </a:solidFill>
                <a:latin typeface="Calibri" panose="020F0502020204030204" charset="0"/>
                <a:ea typeface="宋体" panose="02010600030101010101" pitchFamily="2" charset="-122"/>
              </a:rPr>
              <a:t>子累了扭一扭，</a:t>
            </a:r>
            <a:endParaRPr lang="zh-CN" sz="3600" b="0">
              <a:solidFill>
                <a:srgbClr val="35060E"/>
              </a:solidFill>
              <a:latin typeface="Calibri" panose="020F0502020204030204" charset="0"/>
              <a:ea typeface="宋体" panose="02010600030101010101" pitchFamily="2" charset="-122"/>
            </a:endParaRPr>
          </a:p>
          <a:p>
            <a:pPr indent="0" algn="ctr"/>
            <a:r>
              <a:rPr lang="zh-CN" sz="3600" b="0">
                <a:solidFill>
                  <a:srgbClr val="35060E"/>
                </a:solidFill>
                <a:latin typeface="Calibri" panose="020F0502020204030204" charset="0"/>
                <a:ea typeface="宋体" panose="02010600030101010101" pitchFamily="2" charset="-122"/>
              </a:rPr>
              <a:t>手</a:t>
            </a:r>
            <a:r>
              <a:rPr lang="zh-CN" sz="3600" b="0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臂</a:t>
            </a:r>
            <a:r>
              <a:rPr lang="zh-CN" sz="3600" b="0">
                <a:solidFill>
                  <a:srgbClr val="35060E"/>
                </a:solidFill>
                <a:latin typeface="Calibri" panose="020F0502020204030204" charset="0"/>
                <a:ea typeface="宋体" panose="02010600030101010101" pitchFamily="2" charset="-122"/>
              </a:rPr>
              <a:t>壮，力气大，</a:t>
            </a:r>
            <a:endParaRPr lang="zh-CN" sz="3600" b="0">
              <a:solidFill>
                <a:srgbClr val="35060E"/>
              </a:solidFill>
              <a:latin typeface="Calibri" panose="020F0502020204030204" charset="0"/>
              <a:ea typeface="宋体" panose="02010600030101010101" pitchFamily="2" charset="-122"/>
            </a:endParaRPr>
          </a:p>
          <a:p>
            <a:pPr indent="0" algn="ctr"/>
            <a:r>
              <a:rPr lang="zh-CN" sz="3600" b="0">
                <a:solidFill>
                  <a:srgbClr val="35060E"/>
                </a:solidFill>
                <a:latin typeface="Calibri" panose="020F0502020204030204" charset="0"/>
                <a:ea typeface="宋体" panose="02010600030101010101" pitchFamily="2" charset="-122"/>
              </a:rPr>
              <a:t>小</a:t>
            </a:r>
            <a:r>
              <a:rPr lang="zh-CN" sz="3600" b="0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腿</a:t>
            </a:r>
            <a:r>
              <a:rPr lang="zh-CN" sz="3600" b="0">
                <a:solidFill>
                  <a:srgbClr val="35060E"/>
                </a:solidFill>
                <a:latin typeface="Calibri" panose="020F0502020204030204" charset="0"/>
                <a:ea typeface="宋体" panose="02010600030101010101" pitchFamily="2" charset="-122"/>
              </a:rPr>
              <a:t>奔跑身体好，</a:t>
            </a:r>
            <a:endParaRPr lang="zh-CN" sz="3600" b="0">
              <a:solidFill>
                <a:srgbClr val="35060E"/>
              </a:solidFill>
              <a:latin typeface="Calibri" panose="020F0502020204030204" charset="0"/>
              <a:ea typeface="宋体" panose="02010600030101010101" pitchFamily="2" charset="-122"/>
            </a:endParaRPr>
          </a:p>
          <a:p>
            <a:pPr indent="0" algn="ctr"/>
            <a:r>
              <a:rPr lang="zh-CN" sz="3600" b="0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脚</a:t>
            </a:r>
            <a:r>
              <a:rPr lang="zh-CN" sz="3600" b="0">
                <a:solidFill>
                  <a:srgbClr val="35060E"/>
                </a:solidFill>
                <a:latin typeface="Calibri" panose="020F0502020204030204" charset="0"/>
                <a:ea typeface="宋体" panose="02010600030101010101" pitchFamily="2" charset="-122"/>
              </a:rPr>
              <a:t>尖踢球。</a:t>
            </a:r>
            <a:endParaRPr lang="zh-CN" altLang="en-US" sz="3600" b="0">
              <a:solidFill>
                <a:srgbClr val="35060E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  <p:from x="150000" y="15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  <p:from x="150000" y="15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6510 0.000000 L 0.013021 0.000000 L 0.019479 0.000000 L 0.025990 -0.002315 L 0.033802 -0.004630 L 0.040260 -0.006944 L 0.046771 -0.009259 L 0.054583 -0.009259 L 0.062344 -0.009259 L 0.068854 -0.009259 L 0.075365 -0.009259 L 0.081823 -0.006944 L 0.088333 -0.004630 L 0.094844 -0.002315 L 0.101302 0.000000 L 0.094844 0.000000 L 0.088333 0.000000 L 0.081823 0.000000 L 0.075365 0.000000 L 0.068854 0.000000 L 0.062344 0.000000 L 0.055885 0.000000 L 0.049375 -0.004630 L 0.042865 -0.004630 L 0.036406 -0.004630 L 0.029896 -0.002315 L 0.023385 -0.002315 L 0.016927 -0.002315 L 0.010417 -0.002315 L 0.003906 -0.002315 L -0.002552 -0.002315 " pathEditMode="relative" ptsTypes="">
                                      <p:cBhvr>
                                        <p:cTn id="1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6510 0.000000 L 0.014323 0.000000 L 0.022083 0.000000 L 0.028594 0.000000 L 0.035104 -0.002315 L 0.041563 -0.002315 L 0.050677 -0.004537 L 0.057188 -0.004537 L 0.063646 -0.002315 L 0.057188 0.000000 L 0.050677 0.002315 L 0.044167 0.002315 L 0.037708 0.002315 L 0.031198 0.002315 L 0.024688 0.002315 L 0.018229 0.002315 L 0.011719 0.000000 L 0.005208 0.000000 L -0.001302 0.000000 L 0.000000 0.000000 Z " pathEditMode="relative" ptsTypes="">
                                      <p:cBhvr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02 0.002315 L 0.005208 0.002315 L 0.011719 0.002315 L 0.018177 0.002315 L 0.024688 0.002315 L 0.032500 0.002315 L 0.038958 0.004630 L 0.045469 0.004630 L 0.051979 0.004630 L 0.058438 0.004630 L 0.064948 0.004630 L 0.071458 0.004630 L 0.077969 0.004630 L 0.084427 0.004630 L 0.076667 0.006945 L 0.070156 0.006945 L 0.063646 0.006945 L 0.057188 0.006945 L 0.050677 0.006945 L 0.044167 0.006945 L 0.037708 0.006945 L 0.031198 0.006945 L 0.023386 0.006945 L 0.015625 0.004630 L 0.009115 0.002315 L 0.002604 0.002315 L -0.003854 0.002315 L -0.001302 0.002315 Z " pathEditMode="relative" rAng="0" ptsTypes="">
                                      <p:cBhvr>
                                        <p:cTn id="14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00" y="2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18" grpId="1" animBg="1"/>
      <p:bldP spid="18" grpId="3" bldLvl="0" animBg="1"/>
      <p:bldP spid="17" grpId="0" animBg="1"/>
      <p:bldP spid="17" grpId="1" animBg="1"/>
      <p:bldP spid="17" grpId="3" bldLvl="0" animBg="1"/>
      <p:bldP spid="10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2345截图2020082410540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2CC">
                  <a:alpha val="100000"/>
                </a:srgbClr>
              </a:clrFrom>
              <a:clrTo>
                <a:srgbClr val="FFF2CC">
                  <a:alpha val="100000"/>
                  <a:alpha val="0"/>
                </a:srgbClr>
              </a:clrTo>
            </a:clrChange>
          </a:blip>
          <a:srcRect l="6436" t="1932" r="-6984"/>
          <a:stretch>
            <a:fillRect/>
          </a:stretch>
        </p:blipFill>
        <p:spPr>
          <a:xfrm>
            <a:off x="443230" y="4472940"/>
            <a:ext cx="12112625" cy="2385060"/>
          </a:xfrm>
          <a:prstGeom prst="rect">
            <a:avLst/>
          </a:prstGeom>
        </p:spPr>
      </p:pic>
      <p:sp>
        <p:nvSpPr>
          <p:cNvPr id="18" name="椭圆 17"/>
          <p:cNvSpPr/>
          <p:nvPr/>
        </p:nvSpPr>
        <p:spPr>
          <a:xfrm>
            <a:off x="3480435" y="1343660"/>
            <a:ext cx="4329430" cy="4170045"/>
          </a:xfrm>
          <a:prstGeom prst="ellipse">
            <a:avLst/>
          </a:prstGeom>
          <a:solidFill>
            <a:schemeClr val="accent4">
              <a:alpha val="63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3821430" y="1612900"/>
            <a:ext cx="3647440" cy="3632200"/>
          </a:xfrm>
          <a:prstGeom prst="ellipse">
            <a:avLst/>
          </a:prstGeom>
          <a:solidFill>
            <a:srgbClr val="F5C55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2345截图2020082314352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2CC">
                  <a:alpha val="100000"/>
                </a:srgbClr>
              </a:clrFrom>
              <a:clrTo>
                <a:srgbClr val="FFF2CC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21430" y="1737995"/>
            <a:ext cx="3709035" cy="3482975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1815465" y="1144270"/>
            <a:ext cx="7721600" cy="1938992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9600" b="1">
                <a:ln w="9525">
                  <a:solidFill>
                    <a:schemeClr val="bg2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汉仪趣黑简" charset="0"/>
                <a:ea typeface="汉仪趣黑简" charset="0"/>
              </a:rPr>
              <a:t>再见</a:t>
            </a:r>
            <a:endParaRPr lang="zh-CN" altLang="en-US" sz="9600" b="1">
              <a:ln w="9525">
                <a:solidFill>
                  <a:schemeClr val="bg2"/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汉仪趣黑简" charset="0"/>
              <a:ea typeface="汉仪趣黑简" charset="0"/>
            </a:endParaRPr>
          </a:p>
        </p:txBody>
      </p:sp>
      <p:pic>
        <p:nvPicPr>
          <p:cNvPr id="12" name="图片 11" descr="C:/Users/BVCXZ5~1/AppData/Local/Temp/kaimatting/20200823162319/output_aiMatting_20200823162341.pngoutput_aiMatting_2020082316234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9003" y="2272030"/>
            <a:ext cx="2893060" cy="3495880"/>
          </a:xfrm>
          <a:prstGeom prst="rect">
            <a:avLst/>
          </a:prstGeom>
        </p:spPr>
      </p:pic>
      <p:pic>
        <p:nvPicPr>
          <p:cNvPr id="8" name="图片 7" descr="C:/Users/BVCXZ5~1/AppData/Local/Temp/kaimatting/20200823161954/output_aiMatting_20200823162019.pngoutput_aiMatting_202008231620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3960" y="2132416"/>
            <a:ext cx="3149400" cy="3381375"/>
          </a:xfrm>
          <a:prstGeom prst="rect">
            <a:avLst/>
          </a:prstGeom>
        </p:spPr>
      </p:pic>
      <p:pic>
        <p:nvPicPr>
          <p:cNvPr id="4" name="图片 3" descr="2345截图20200823132339"/>
          <p:cNvPicPr>
            <a:picLocks noChangeAspect="1"/>
          </p:cNvPicPr>
          <p:nvPr/>
        </p:nvPicPr>
        <p:blipFill>
          <a:blip r:embed="rId6">
            <a:clrChange>
              <a:clrFrom>
                <a:srgbClr val="FFF2CC">
                  <a:alpha val="100000"/>
                </a:srgbClr>
              </a:clrFrom>
              <a:clrTo>
                <a:srgbClr val="FFF2CC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2625" y="259080"/>
            <a:ext cx="2451100" cy="1084580"/>
          </a:xfrm>
          <a:prstGeom prst="rect">
            <a:avLst/>
          </a:prstGeom>
        </p:spPr>
      </p:pic>
      <p:pic>
        <p:nvPicPr>
          <p:cNvPr id="5" name="图片 4" descr="2345截图20200823132339"/>
          <p:cNvPicPr>
            <a:picLocks noChangeAspect="1"/>
          </p:cNvPicPr>
          <p:nvPr/>
        </p:nvPicPr>
        <p:blipFill>
          <a:blip r:embed="rId6">
            <a:clrChange>
              <a:clrFrom>
                <a:srgbClr val="FFF2CC">
                  <a:alpha val="100000"/>
                </a:srgbClr>
              </a:clrFrom>
              <a:clrTo>
                <a:srgbClr val="FFF2CC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72020" y="688340"/>
            <a:ext cx="2088515" cy="924560"/>
          </a:xfrm>
          <a:prstGeom prst="rect">
            <a:avLst/>
          </a:prstGeom>
        </p:spPr>
      </p:pic>
      <p:pic>
        <p:nvPicPr>
          <p:cNvPr id="13" name="图片 12" descr="2345截图20200823132327"/>
          <p:cNvPicPr>
            <a:picLocks noChangeAspect="1"/>
          </p:cNvPicPr>
          <p:nvPr/>
        </p:nvPicPr>
        <p:blipFill>
          <a:blip r:embed="rId7">
            <a:clrChange>
              <a:clrFrom>
                <a:srgbClr val="FFF2CC">
                  <a:alpha val="100000"/>
                </a:srgbClr>
              </a:clrFrom>
              <a:clrTo>
                <a:srgbClr val="FFF2CC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23425" y="158115"/>
            <a:ext cx="1824990" cy="644525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18" grpId="1" animBg="1"/>
      <p:bldP spid="17" grpId="0" bldLvl="0" animBg="1"/>
      <p:bldP spid="17" grpId="1" animBg="1"/>
      <p:bldP spid="23" grpId="0"/>
      <p:bldP spid="23" grpId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PLACING_PICTURE_USER_VIEWPORT" val="{&quot;height&quot;:1800,&quot;width&quot;:11100}"/>
</p:tagLst>
</file>

<file path=ppt/tags/tag64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p="http://schemas.openxmlformats.org/presentationml/2006/main">
  <p:tag name="KSO_WM_UNIT_PLACING_PICTURE_USER_VIEWPORT" val="{&quot;height&quot;:1800,&quot;width&quot;:11100}"/>
</p:tagLst>
</file>

<file path=ppt/tags/tag66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7.xml><?xml version="1.0" encoding="utf-8"?>
<p:tagLst xmlns:p="http://schemas.openxmlformats.org/presentationml/2006/main">
  <p:tag name="KSO_WM_UNIT_PLACING_PICTURE_USER_VIEWPORT" val="{&quot;height&quot;:1800,&quot;width&quot;:11100}"/>
</p:tagLst>
</file>

<file path=ppt/tags/tag68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9.xml><?xml version="1.0" encoding="utf-8"?>
<p:tagLst xmlns:p="http://schemas.openxmlformats.org/presentationml/2006/main">
  <p:tag name="KSO_WM_UNIT_PLACING_PICTURE_USER_VIEWPORT" val="{&quot;height&quot;:1800,&quot;width&quot;:11100}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1.xml><?xml version="1.0" encoding="utf-8"?>
<p:tagLst xmlns:p="http://schemas.openxmlformats.org/presentationml/2006/main">
  <p:tag name="KSO_WM_UNIT_PLACING_PICTURE_USER_VIEWPORT" val="{&quot;height&quot;:1800,&quot;width&quot;:11100}"/>
</p:tagLst>
</file>

<file path=ppt/tags/tag72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3.xml><?xml version="1.0" encoding="utf-8"?>
<p:tagLst xmlns:p="http://schemas.openxmlformats.org/presentationml/2006/main">
  <p:tag name="KSO_WM_UNIT_PLACING_PICTURE_USER_VIEWPORT" val="{&quot;height&quot;:1800,&quot;width&quot;:11100}"/>
</p:tagLst>
</file>

<file path=ppt/tags/tag74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215</Words>
  <Application>WPS 演示</Application>
  <PresentationFormat>宽屏</PresentationFormat>
  <Paragraphs>93</Paragraphs>
  <Slides>7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微软雅黑</vt:lpstr>
      <vt:lpstr>Wingdings</vt:lpstr>
      <vt:lpstr>汉仪趣黑简</vt:lpstr>
      <vt:lpstr>黑体</vt:lpstr>
      <vt:lpstr>Calibri</vt:lpstr>
      <vt:lpstr>Arial Unicode MS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192</cp:revision>
  <dcterms:created xsi:type="dcterms:W3CDTF">2019-06-19T02:08:00Z</dcterms:created>
  <dcterms:modified xsi:type="dcterms:W3CDTF">2021-07-30T06:52:31Z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