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339" r:id="rId3"/>
    <p:sldId id="374" r:id="rId5"/>
    <p:sldId id="357" r:id="rId6"/>
    <p:sldId id="358" r:id="rId7"/>
    <p:sldId id="360" r:id="rId8"/>
    <p:sldId id="359" r:id="rId9"/>
    <p:sldId id="361" r:id="rId10"/>
    <p:sldId id="362" r:id="rId11"/>
    <p:sldId id="321" r:id="rId12"/>
    <p:sldId id="324" r:id="rId13"/>
    <p:sldId id="364" r:id="rId14"/>
    <p:sldId id="336" r:id="rId15"/>
    <p:sldId id="337" r:id="rId16"/>
    <p:sldId id="366" r:id="rId17"/>
    <p:sldId id="363" r:id="rId18"/>
    <p:sldId id="365" r:id="rId19"/>
    <p:sldId id="367" r:id="rId20"/>
    <p:sldId id="373" r:id="rId21"/>
  </p:sldIdLst>
  <p:sldSz cx="9144000" cy="5143500"/>
  <p:notesSz cx="6858000" cy="9144000"/>
  <p:embeddedFontLst>
    <p:embeddedFont>
      <p:font typeface="黑体" panose="02010609060101010101" pitchFamily="49" charset="-122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楷体" panose="02010609060101010101" pitchFamily="49" charset="-122"/>
      <p:regular r:id="rId31"/>
    </p:embeddedFont>
    <p:embeddedFont>
      <p:font typeface="微软雅黑" panose="020B0503020204020204" pitchFamily="34" charset="-122"/>
      <p:regular r:id="rId32"/>
    </p:embeddedFont>
  </p:embeddedFont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FFFF"/>
    <a:srgbClr val="FF9900"/>
    <a:srgbClr val="33CC33"/>
    <a:srgbClr val="0000CC"/>
    <a:srgbClr val="00FF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678" y="90"/>
      </p:cViewPr>
      <p:guideLst>
        <p:guide orient="horz" pos="1648"/>
        <p:guide pos="2923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64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63" qsCatId="simple" csTypeId="urn:microsoft.com/office/officeart/2005/8/colors/colorful5#64" csCatId="colorful" phldr="1"/>
      <dgm:spPr/>
    </dgm:pt>
    <dgm:pt modelId="{7D8D6538-FFA5-4057-BF95-1F41051BDCCD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导  入</a:t>
          </a:r>
        </a:p>
      </dgm:t>
    </dgm:pt>
    <dgm:pt modelId="{D7C32C2E-85A1-4858-8DCE-D2C44EA44818}" cxnId="{376A6D6B-F8DE-47DE-A6D5-0746DE4CC4E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76A6D6B-F8DE-47DE-A6D5-0746DE4CC4E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知识讲解</a:t>
          </a:r>
        </a:p>
      </dgm:t>
    </dgm:pt>
    <dgm:pt modelId="{BB6E305E-F4E3-4867-AAD6-977FB8C4455F}" cxnId="{359C9D25-5EFC-4718-A249-CBD0DD360FF1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359C9D25-5EFC-4718-A249-CBD0DD360FF1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课堂练习</a:t>
          </a:r>
        </a:p>
      </dgm:t>
    </dgm:pt>
    <dgm:pt modelId="{6CCC2A86-F85B-44CC-98A3-C46FF64B3170}" cxnId="{28C626C1-30FA-4F28-B724-5F80034BF0FC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28C626C1-30FA-4F28-B724-5F80034BF0FC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小  结</a:t>
          </a:r>
        </a:p>
      </dgm:t>
    </dgm:pt>
    <dgm:pt modelId="{B4C59B78-86C3-4A2A-B0F6-61CC32DC173C}" cxnId="{F65AB0C0-4A94-468D-958C-AD5351A19834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65AB0C0-4A94-468D-958C-AD5351A19834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F4A10901-35D7-4270-840F-48CF60E94433}" type="presOf" srcId="{F01835B3-05F2-46DA-BD7C-EE7438DAD7CE}" destId="{D789DD17-C468-41E2-88AD-4B7F7990EB39}" srcOrd="1" destOrd="0" presId="urn:microsoft.com/office/officeart/2005/8/layout/process1"/>
    <dgm:cxn modelId="{0F0B1D18-C8DC-4B84-ABED-934693566284}" type="presOf" srcId="{B8B470CB-DF17-4CB3-90CB-F1BF4FDB0D59}" destId="{2D20D324-F089-495B-A6AB-B3CA71D2E04A}" srcOrd="0" destOrd="0" presId="urn:microsoft.com/office/officeart/2005/8/layout/process1"/>
    <dgm:cxn modelId="{7D497C1C-DD52-4F01-B1B0-8B53809E71FA}" type="presOf" srcId="{A71BEDD8-220D-4CBD-929B-E387BF7E5B89}" destId="{C31FA319-1B76-4D24-8E64-6A83C1E0D876}" srcOrd="0" destOrd="0" presId="urn:microsoft.com/office/officeart/2005/8/layout/process1"/>
    <dgm:cxn modelId="{359C9D25-5EFC-4718-A249-CBD0DD360FF1}" srcId="{5E6590A4-9632-4481-B10E-4DC4F3CF4B7D}" destId="{5CBB7CE5-C92F-46EB-BF11-93A21D2FF561}" srcOrd="1" destOrd="0" parTransId="{BB6E305E-F4E3-4867-AAD6-977FB8C4455F}" sibTransId="{F01835B3-05F2-46DA-BD7C-EE7438DAD7CE}"/>
    <dgm:cxn modelId="{68DE9D35-C37B-42DD-A01C-1EA05B89AA5D}" type="presOf" srcId="{715DB15F-B18C-408D-AF4D-0B689BA0E58F}" destId="{A363207B-3AD6-472F-AB35-5DE074AB6BC2}" srcOrd="0" destOrd="0" presId="urn:microsoft.com/office/officeart/2005/8/layout/process1"/>
    <dgm:cxn modelId="{F41B3137-D888-487F-AE38-71CD1242647D}" type="presOf" srcId="{5CBB7CE5-C92F-46EB-BF11-93A21D2FF561}" destId="{FAE70EB4-13DE-4207-8EEE-64892F90D980}" srcOrd="0" destOrd="0" presId="urn:microsoft.com/office/officeart/2005/8/layout/process1"/>
    <dgm:cxn modelId="{28DA7037-06B4-4A3C-B04A-3054B7E90ACF}" type="presOf" srcId="{F01835B3-05F2-46DA-BD7C-EE7438DAD7CE}" destId="{41B76FD1-4D28-4EF4-BF3A-265F6D2C909C}" srcOrd="0" destOrd="0" presId="urn:microsoft.com/office/officeart/2005/8/layout/process1"/>
    <dgm:cxn modelId="{7929A364-B81B-4F1B-95AB-17E19C673B97}" type="presOf" srcId="{715DB15F-B18C-408D-AF4D-0B689BA0E58F}" destId="{9F1752A6-F0C6-4116-8969-5F3A3113DEB4}" srcOrd="1" destOrd="0" presId="urn:microsoft.com/office/officeart/2005/8/layout/process1"/>
    <dgm:cxn modelId="{376A6D6B-F8DE-47DE-A6D5-0746DE4CC4E8}" srcId="{5E6590A4-9632-4481-B10E-4DC4F3CF4B7D}" destId="{7D8D6538-FFA5-4057-BF95-1F41051BDCCD}" srcOrd="0" destOrd="0" parTransId="{D7C32C2E-85A1-4858-8DCE-D2C44EA44818}" sibTransId="{A3CED38E-EB10-4769-9108-B2573FA8FBE4}"/>
    <dgm:cxn modelId="{B75F37AE-472D-4176-813C-59E9023FFEFA}" type="presOf" srcId="{7D8D6538-FFA5-4057-BF95-1F41051BDCCD}" destId="{6BE8C442-C27B-4EE9-A58B-9E5BDD49A0C6}" srcOrd="0" destOrd="0" presId="urn:microsoft.com/office/officeart/2005/8/layout/process1"/>
    <dgm:cxn modelId="{8F7F71B7-E498-4640-BCE1-3B02F0C8A81C}" type="presOf" srcId="{5E6590A4-9632-4481-B10E-4DC4F3CF4B7D}" destId="{946525A1-11BE-4473-BD1E-5A02F57FAFE1}" srcOrd="0" destOrd="0" presId="urn:microsoft.com/office/officeart/2005/8/layout/process1"/>
    <dgm:cxn modelId="{4243AFBB-6A85-4D9D-B28C-CC196F40A8C0}" type="presOf" srcId="{A3CED38E-EB10-4769-9108-B2573FA8FBE4}" destId="{15B0F1CA-E9C1-436F-A000-48C2317E1AEE}" srcOrd="0" destOrd="0" presId="urn:microsoft.com/office/officeart/2005/8/layout/process1"/>
    <dgm:cxn modelId="{F65AB0C0-4A94-468D-958C-AD5351A19834}" srcId="{5E6590A4-9632-4481-B10E-4DC4F3CF4B7D}" destId="{A71BEDD8-220D-4CBD-929B-E387BF7E5B89}" srcOrd="3" destOrd="0" parTransId="{B4C59B78-86C3-4A2A-B0F6-61CC32DC173C}" sibTransId="{EF0640CF-9B5B-4A2A-8EA1-B1435C113D4F}"/>
    <dgm:cxn modelId="{28C626C1-30FA-4F28-B724-5F80034BF0FC}" srcId="{5E6590A4-9632-4481-B10E-4DC4F3CF4B7D}" destId="{B8B470CB-DF17-4CB3-90CB-F1BF4FDB0D59}" srcOrd="2" destOrd="0" parTransId="{6CCC2A86-F85B-44CC-98A3-C46FF64B3170}" sibTransId="{715DB15F-B18C-408D-AF4D-0B689BA0E58F}"/>
    <dgm:cxn modelId="{E357BAE3-09D3-4997-B6B7-BB838524A58B}" type="presOf" srcId="{A3CED38E-EB10-4769-9108-B2573FA8FBE4}" destId="{655E6FA8-D806-4120-92B4-695524B5F569}" srcOrd="1" destOrd="0" presId="urn:microsoft.com/office/officeart/2005/8/layout/process1"/>
    <dgm:cxn modelId="{9B4ABCC7-A784-47EB-B35A-A90BD71494C9}" type="presParOf" srcId="{946525A1-11BE-4473-BD1E-5A02F57FAFE1}" destId="{6BE8C442-C27B-4EE9-A58B-9E5BDD49A0C6}" srcOrd="0" destOrd="0" presId="urn:microsoft.com/office/officeart/2005/8/layout/process1"/>
    <dgm:cxn modelId="{8EF53B83-B212-4F6E-BDA3-64E63D8C030D}" type="presParOf" srcId="{946525A1-11BE-4473-BD1E-5A02F57FAFE1}" destId="{15B0F1CA-E9C1-436F-A000-48C2317E1AEE}" srcOrd="1" destOrd="0" presId="urn:microsoft.com/office/officeart/2005/8/layout/process1"/>
    <dgm:cxn modelId="{2C76B604-EB1D-4365-BC0F-7032627DE229}" type="presParOf" srcId="{15B0F1CA-E9C1-436F-A000-48C2317E1AEE}" destId="{655E6FA8-D806-4120-92B4-695524B5F569}" srcOrd="0" destOrd="0" presId="urn:microsoft.com/office/officeart/2005/8/layout/process1"/>
    <dgm:cxn modelId="{3A28B308-CB7D-4EB1-98EC-C58A1F1B0414}" type="presParOf" srcId="{946525A1-11BE-4473-BD1E-5A02F57FAFE1}" destId="{FAE70EB4-13DE-4207-8EEE-64892F90D980}" srcOrd="2" destOrd="0" presId="urn:microsoft.com/office/officeart/2005/8/layout/process1"/>
    <dgm:cxn modelId="{7CC6DE2C-093B-4AFB-8BF2-0AC4ACCE1BE1}" type="presParOf" srcId="{946525A1-11BE-4473-BD1E-5A02F57FAFE1}" destId="{41B76FD1-4D28-4EF4-BF3A-265F6D2C909C}" srcOrd="3" destOrd="0" presId="urn:microsoft.com/office/officeart/2005/8/layout/process1"/>
    <dgm:cxn modelId="{CDB24134-AB31-408F-8643-F14D237A20F0}" type="presParOf" srcId="{41B76FD1-4D28-4EF4-BF3A-265F6D2C909C}" destId="{D789DD17-C468-41E2-88AD-4B7F7990EB39}" srcOrd="0" destOrd="0" presId="urn:microsoft.com/office/officeart/2005/8/layout/process1"/>
    <dgm:cxn modelId="{B8F18A85-610B-4EAE-B7C8-683AAF7FF0D0}" type="presParOf" srcId="{946525A1-11BE-4473-BD1E-5A02F57FAFE1}" destId="{2D20D324-F089-495B-A6AB-B3CA71D2E04A}" srcOrd="4" destOrd="0" presId="urn:microsoft.com/office/officeart/2005/8/layout/process1"/>
    <dgm:cxn modelId="{7E5F325C-3710-4996-AAD4-81602E2016BB}" type="presParOf" srcId="{946525A1-11BE-4473-BD1E-5A02F57FAFE1}" destId="{A363207B-3AD6-472F-AB35-5DE074AB6BC2}" srcOrd="5" destOrd="0" presId="urn:microsoft.com/office/officeart/2005/8/layout/process1"/>
    <dgm:cxn modelId="{EAA63060-76CE-4920-89C0-F531D09A2924}" type="presParOf" srcId="{A363207B-3AD6-472F-AB35-5DE074AB6BC2}" destId="{9F1752A6-F0C6-4116-8969-5F3A3113DEB4}" srcOrd="0" destOrd="0" presId="urn:microsoft.com/office/officeart/2005/8/layout/process1"/>
    <dgm:cxn modelId="{9764FC13-812C-43CD-A5B3-018982FEB0E4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导  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小  结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9B24CD5-EC34-41C8-86CD-DE73DC015DBB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DBB1EF-A035-41BD-822D-7C626FECBEA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10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16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17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18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024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7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8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r>
              <a:rPr lang="en-US" altLang="zh-CN" sz="1200" dirty="0"/>
              <a:t>9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Relationship Id="rId3" Type="http://schemas.openxmlformats.org/officeDocument/2006/relationships/image" Target="../media/image10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image" Target="../media/image14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GIF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.xml"/><Relationship Id="rId2" Type="http://schemas.openxmlformats.org/officeDocument/2006/relationships/image" Target="../media/image12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10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C:\Users\Administrator\Desktop\图片2.jpg"/>
          <p:cNvPicPr>
            <a:picLocks noChangeAspect="1"/>
          </p:cNvPicPr>
          <p:nvPr/>
        </p:nvPicPr>
        <p:blipFill>
          <a:blip r:embed="rId1"/>
          <a:srcRect t="7178" b="282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5" name="组合 1"/>
          <p:cNvGrpSpPr/>
          <p:nvPr/>
        </p:nvGrpSpPr>
        <p:grpSpPr>
          <a:xfrm>
            <a:off x="2686050" y="4249738"/>
            <a:ext cx="1181100" cy="768350"/>
            <a:chOff x="2902836" y="2248116"/>
            <a:chExt cx="1180549" cy="768729"/>
          </a:xfrm>
        </p:grpSpPr>
        <p:pic>
          <p:nvPicPr>
            <p:cNvPr id="3100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02836" y="2248116"/>
              <a:ext cx="1180549" cy="76872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101" name="矩形 48"/>
            <p:cNvSpPr/>
            <p:nvPr/>
          </p:nvSpPr>
          <p:spPr>
            <a:xfrm>
              <a:off x="3113855" y="2281687"/>
              <a:ext cx="309735" cy="6454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6" name="组合 8"/>
          <p:cNvGrpSpPr/>
          <p:nvPr/>
        </p:nvGrpSpPr>
        <p:grpSpPr>
          <a:xfrm>
            <a:off x="8031163" y="3870325"/>
            <a:ext cx="1046162" cy="755650"/>
            <a:chOff x="7583934" y="4316172"/>
            <a:chExt cx="1046112" cy="755525"/>
          </a:xfrm>
        </p:grpSpPr>
        <p:pic>
          <p:nvPicPr>
            <p:cNvPr id="3098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83934" y="4316172"/>
              <a:ext cx="1046112" cy="7555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9" name="矩形 48"/>
            <p:cNvSpPr/>
            <p:nvPr/>
          </p:nvSpPr>
          <p:spPr>
            <a:xfrm>
              <a:off x="7783023" y="4363859"/>
              <a:ext cx="309865" cy="6450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77" name="组合 14"/>
          <p:cNvGrpSpPr/>
          <p:nvPr/>
        </p:nvGrpSpPr>
        <p:grpSpPr>
          <a:xfrm>
            <a:off x="5413375" y="4284663"/>
            <a:ext cx="938213" cy="822325"/>
            <a:chOff x="5583232" y="4305416"/>
            <a:chExt cx="938543" cy="821967"/>
          </a:xfrm>
        </p:grpSpPr>
        <p:pic>
          <p:nvPicPr>
            <p:cNvPr id="3096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83232" y="4305416"/>
              <a:ext cx="938543" cy="8219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7" name="矩形 48"/>
            <p:cNvSpPr/>
            <p:nvPr/>
          </p:nvSpPr>
          <p:spPr>
            <a:xfrm>
              <a:off x="5720002" y="4370768"/>
              <a:ext cx="309989" cy="64487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078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5" y="4257675"/>
            <a:ext cx="995363" cy="765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9" name="组合 20"/>
          <p:cNvGrpSpPr/>
          <p:nvPr/>
        </p:nvGrpSpPr>
        <p:grpSpPr>
          <a:xfrm>
            <a:off x="6592888" y="4321175"/>
            <a:ext cx="1139825" cy="822325"/>
            <a:chOff x="2653756" y="4322252"/>
            <a:chExt cx="1138512" cy="821248"/>
          </a:xfrm>
        </p:grpSpPr>
        <p:pic>
          <p:nvPicPr>
            <p:cNvPr id="3094" name="图片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53756" y="4322252"/>
              <a:ext cx="1138512" cy="8212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5" name="矩形 48"/>
            <p:cNvSpPr/>
            <p:nvPr/>
          </p:nvSpPr>
          <p:spPr>
            <a:xfrm>
              <a:off x="2916254" y="4396648"/>
              <a:ext cx="309523" cy="6443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80" name="组合 23"/>
          <p:cNvGrpSpPr/>
          <p:nvPr/>
        </p:nvGrpSpPr>
        <p:grpSpPr>
          <a:xfrm>
            <a:off x="90488" y="4316413"/>
            <a:ext cx="1050925" cy="768350"/>
            <a:chOff x="101872" y="4283904"/>
            <a:chExt cx="1051159" cy="769348"/>
          </a:xfrm>
        </p:grpSpPr>
        <p:pic>
          <p:nvPicPr>
            <p:cNvPr id="3092" name="图片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872" y="4288773"/>
              <a:ext cx="1051159" cy="76447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3" name="矩形 48"/>
            <p:cNvSpPr/>
            <p:nvPr/>
          </p:nvSpPr>
          <p:spPr>
            <a:xfrm>
              <a:off x="285335" y="4283904"/>
              <a:ext cx="309949" cy="6459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81" name="组合 26"/>
          <p:cNvGrpSpPr/>
          <p:nvPr/>
        </p:nvGrpSpPr>
        <p:grpSpPr>
          <a:xfrm rot="295866">
            <a:off x="1308100" y="4300538"/>
            <a:ext cx="1138238" cy="820737"/>
            <a:chOff x="2653756" y="4322252"/>
            <a:chExt cx="1138512" cy="821248"/>
          </a:xfrm>
        </p:grpSpPr>
        <p:pic>
          <p:nvPicPr>
            <p:cNvPr id="3090" name="图片 3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53756" y="4322252"/>
              <a:ext cx="1138512" cy="8212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91" name="矩形 48"/>
            <p:cNvSpPr/>
            <p:nvPr/>
          </p:nvSpPr>
          <p:spPr>
            <a:xfrm>
              <a:off x="2916176" y="4396447"/>
              <a:ext cx="309955" cy="64556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82" name="文本框 2"/>
          <p:cNvSpPr txBox="1"/>
          <p:nvPr/>
        </p:nvSpPr>
        <p:spPr>
          <a:xfrm>
            <a:off x="2335213" y="2324100"/>
            <a:ext cx="5310187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难点：扩 写 句 子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3" name="文本框 5"/>
          <p:cNvSpPr txBox="1"/>
          <p:nvPr/>
        </p:nvSpPr>
        <p:spPr>
          <a:xfrm>
            <a:off x="2335213" y="1473200"/>
            <a:ext cx="539750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内容：字词句运用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35138" y="2236788"/>
            <a:ext cx="500538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5" name="组合 10"/>
          <p:cNvGrpSpPr/>
          <p:nvPr/>
        </p:nvGrpSpPr>
        <p:grpSpPr>
          <a:xfrm>
            <a:off x="4098925" y="2117725"/>
            <a:ext cx="373063" cy="239713"/>
            <a:chOff x="5583232" y="4305416"/>
            <a:chExt cx="938543" cy="821967"/>
          </a:xfrm>
        </p:grpSpPr>
        <p:pic>
          <p:nvPicPr>
            <p:cNvPr id="3088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83232" y="4305416"/>
              <a:ext cx="938543" cy="8219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9" name="矩形 48"/>
            <p:cNvSpPr/>
            <p:nvPr/>
          </p:nvSpPr>
          <p:spPr>
            <a:xfrm>
              <a:off x="5720002" y="4370768"/>
              <a:ext cx="309989" cy="6448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86" name="文本框 2"/>
          <p:cNvSpPr txBox="1"/>
          <p:nvPr/>
        </p:nvSpPr>
        <p:spPr>
          <a:xfrm>
            <a:off x="5337175" y="104775"/>
            <a:ext cx="352742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</a:rPr>
              <a:t>一年级下册第六单元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4" name="赵海洋 - 瞬间的永恒 (钢琴曲)">
            <a:hlinkClick r:id="" action="ppaction://media"/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8245475" y="4549775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文本框 34"/>
          <p:cNvSpPr txBox="1"/>
          <p:nvPr/>
        </p:nvSpPr>
        <p:spPr>
          <a:xfrm rot="-280097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文本框 36"/>
          <p:cNvSpPr txBox="1"/>
          <p:nvPr/>
        </p:nvSpPr>
        <p:spPr>
          <a:xfrm rot="-5350866">
            <a:off x="5948363" y="1306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文本框 37"/>
          <p:cNvSpPr txBox="1"/>
          <p:nvPr/>
        </p:nvSpPr>
        <p:spPr>
          <a:xfrm rot="-4150866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0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1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2" name="文本框 47"/>
          <p:cNvSpPr txBox="1"/>
          <p:nvPr/>
        </p:nvSpPr>
        <p:spPr>
          <a:xfrm rot="-4150866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3" name="文本框 49"/>
          <p:cNvSpPr txBox="1"/>
          <p:nvPr/>
        </p:nvSpPr>
        <p:spPr>
          <a:xfrm rot="657351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4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5" name="文本框 51"/>
          <p:cNvSpPr txBox="1"/>
          <p:nvPr/>
        </p:nvSpPr>
        <p:spPr>
          <a:xfrm rot="-5350866">
            <a:off x="8459788" y="2713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6" name="文本框 32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7" name="文本框 34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8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19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0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1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2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3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4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5" name="文本框 51"/>
          <p:cNvSpPr txBox="1"/>
          <p:nvPr/>
        </p:nvSpPr>
        <p:spPr>
          <a:xfrm rot="-5350866">
            <a:off x="5932488" y="342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6" name="文本框 32"/>
          <p:cNvSpPr txBox="1"/>
          <p:nvPr/>
        </p:nvSpPr>
        <p:spPr>
          <a:xfrm rot="1209897">
            <a:off x="1233488" y="387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7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8" name="文本框 3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29" name="文本框 3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0" name="文本框 45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1" name="文本框 46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2" name="文本框 47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3" name="文本框 49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4" name="文本框 50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5" name="文本框 32"/>
          <p:cNvSpPr txBox="1"/>
          <p:nvPr/>
        </p:nvSpPr>
        <p:spPr>
          <a:xfrm rot="-5070842">
            <a:off x="409575" y="2032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6" name="文本框 34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7" name="文本框 36"/>
          <p:cNvSpPr txBox="1"/>
          <p:nvPr/>
        </p:nvSpPr>
        <p:spPr>
          <a:xfrm rot="-170103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8" name="文本框 3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39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0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1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2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3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4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5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6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7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8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49" name="文本框 45"/>
          <p:cNvSpPr txBox="1"/>
          <p:nvPr/>
        </p:nvSpPr>
        <p:spPr>
          <a:xfrm rot="-4502722">
            <a:off x="6865938" y="2490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0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1" name="文本框 47"/>
          <p:cNvSpPr txBox="1"/>
          <p:nvPr/>
        </p:nvSpPr>
        <p:spPr>
          <a:xfrm rot="-3456638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2" name="文本框 49"/>
          <p:cNvSpPr txBox="1"/>
          <p:nvPr/>
        </p:nvSpPr>
        <p:spPr>
          <a:xfrm rot="-3180423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3" name="文本框 50"/>
          <p:cNvSpPr txBox="1"/>
          <p:nvPr/>
        </p:nvSpPr>
        <p:spPr>
          <a:xfrm rot="-3640556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4" name="文本框 51"/>
          <p:cNvSpPr txBox="1"/>
          <p:nvPr/>
        </p:nvSpPr>
        <p:spPr>
          <a:xfrm rot="154951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5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6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7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8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59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0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1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2" name="文本框 49"/>
          <p:cNvSpPr txBox="1"/>
          <p:nvPr/>
        </p:nvSpPr>
        <p:spPr>
          <a:xfrm rot="-1160763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3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4" name="文本框 51"/>
          <p:cNvSpPr txBox="1"/>
          <p:nvPr/>
        </p:nvSpPr>
        <p:spPr>
          <a:xfrm rot="-1160763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5" name="文本框 32"/>
          <p:cNvSpPr txBox="1"/>
          <p:nvPr/>
        </p:nvSpPr>
        <p:spPr>
          <a:xfrm rot="4190103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6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7" name="文本框 36"/>
          <p:cNvSpPr txBox="1"/>
          <p:nvPr/>
        </p:nvSpPr>
        <p:spPr>
          <a:xfrm rot="2810103">
            <a:off x="3900488" y="17256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8" name="文本框 37"/>
          <p:cNvSpPr txBox="1"/>
          <p:nvPr/>
        </p:nvSpPr>
        <p:spPr>
          <a:xfrm rot="4010103">
            <a:off x="3900488" y="226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69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0" name="文本框 46"/>
          <p:cNvSpPr txBox="1"/>
          <p:nvPr/>
        </p:nvSpPr>
        <p:spPr>
          <a:xfrm rot="2810103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1" name="文本框 47"/>
          <p:cNvSpPr txBox="1"/>
          <p:nvPr/>
        </p:nvSpPr>
        <p:spPr>
          <a:xfrm rot="4010103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2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3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4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5" name="文本框 32"/>
          <p:cNvSpPr txBox="1"/>
          <p:nvPr/>
        </p:nvSpPr>
        <p:spPr>
          <a:xfrm rot="5400000">
            <a:off x="1228725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6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7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8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79" name="文本框 45"/>
          <p:cNvSpPr txBox="1"/>
          <p:nvPr/>
        </p:nvSpPr>
        <p:spPr>
          <a:xfrm rot="2810103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0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1" name="文本框 47"/>
          <p:cNvSpPr txBox="1"/>
          <p:nvPr/>
        </p:nvSpPr>
        <p:spPr>
          <a:xfrm rot="5220000">
            <a:off x="788988" y="28876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2" name="文本框 49"/>
          <p:cNvSpPr txBox="1"/>
          <p:nvPr/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3" name="文本框 50"/>
          <p:cNvSpPr txBox="1"/>
          <p:nvPr/>
        </p:nvSpPr>
        <p:spPr>
          <a:xfrm rot="4020000">
            <a:off x="3789363" y="3357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4" name="文本框 51"/>
          <p:cNvSpPr txBox="1"/>
          <p:nvPr/>
        </p:nvSpPr>
        <p:spPr>
          <a:xfrm rot="4020000">
            <a:off x="4159250" y="3571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5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6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7" name="文本框 36"/>
          <p:cNvSpPr txBox="1"/>
          <p:nvPr/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8" name="文本框 37"/>
          <p:cNvSpPr txBox="1"/>
          <p:nvPr/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89" name="文本框 45"/>
          <p:cNvSpPr txBox="1"/>
          <p:nvPr/>
        </p:nvSpPr>
        <p:spPr>
          <a:xfrm rot="2810103">
            <a:off x="2317750" y="152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0" name="文本框 46"/>
          <p:cNvSpPr txBox="1"/>
          <p:nvPr/>
        </p:nvSpPr>
        <p:spPr>
          <a:xfrm rot="2810103">
            <a:off x="2687638" y="1738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1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2" name="文本框 49"/>
          <p:cNvSpPr txBox="1"/>
          <p:nvPr/>
        </p:nvSpPr>
        <p:spPr>
          <a:xfrm rot="2810103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3" name="文本框 50"/>
          <p:cNvSpPr txBox="1"/>
          <p:nvPr/>
        </p:nvSpPr>
        <p:spPr>
          <a:xfrm rot="2810103">
            <a:off x="3162300" y="23971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4" name="文本框 51"/>
          <p:cNvSpPr txBox="1"/>
          <p:nvPr/>
        </p:nvSpPr>
        <p:spPr>
          <a:xfrm rot="2810103">
            <a:off x="3532188" y="26114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5" name="文本框 32"/>
          <p:cNvSpPr txBox="1"/>
          <p:nvPr/>
        </p:nvSpPr>
        <p:spPr>
          <a:xfrm rot="5400000">
            <a:off x="4838700" y="367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6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7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8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99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600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601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602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603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604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Picture 2" descr="E:\文件中转站\课题图\LF6 副本.jpg"/>
          <p:cNvPicPr>
            <a:picLocks noChangeAspect="1"/>
          </p:cNvPicPr>
          <p:nvPr/>
        </p:nvPicPr>
        <p:blipFill>
          <a:blip r:embed="rId1"/>
          <a:srcRect l="85300"/>
          <a:stretch>
            <a:fillRect/>
          </a:stretch>
        </p:blipFill>
        <p:spPr>
          <a:xfrm>
            <a:off x="7696200" y="1257300"/>
            <a:ext cx="1400175" cy="25352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682625" y="552450"/>
            <a:ext cx="6283325" cy="3363913"/>
            <a:chOff x="1154906" y="3315479"/>
            <a:chExt cx="6084803" cy="3149173"/>
          </a:xfrm>
        </p:grpSpPr>
        <p:sp>
          <p:nvSpPr>
            <p:cNvPr id="13" name="圆角矩形标注 12"/>
            <p:cNvSpPr/>
            <p:nvPr/>
          </p:nvSpPr>
          <p:spPr>
            <a:xfrm>
              <a:off x="1154906" y="3315479"/>
              <a:ext cx="6084803" cy="3149173"/>
            </a:xfrm>
            <a:prstGeom prst="wedgeRoundRectCallout">
              <a:avLst>
                <a:gd name="adj1" fmla="val 62354"/>
                <a:gd name="adj2" fmla="val -4642"/>
                <a:gd name="adj3" fmla="val 1666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615" name="TextBox 16"/>
            <p:cNvSpPr txBox="1"/>
            <p:nvPr/>
          </p:nvSpPr>
          <p:spPr>
            <a:xfrm>
              <a:off x="1240932" y="3315479"/>
              <a:ext cx="5690827" cy="28490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我发现：第二个句子在动词前加上了表示地点的词语，第三个句子在动词前加上了表示动作怎样进行的词语，这样使句子表达的内容更具体生动。</a:t>
              </a:r>
              <a:endParaRPr lang="en-US" altLang="zh-CN" sz="32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3" name="流程图: 可选过程 2"/>
          <p:cNvSpPr/>
          <p:nvPr/>
        </p:nvSpPr>
        <p:spPr>
          <a:xfrm>
            <a:off x="7694613" y="65088"/>
            <a:ext cx="1401763" cy="773113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160713" y="4019550"/>
            <a:ext cx="2012950" cy="698500"/>
            <a:chOff x="10277" y="3716"/>
            <a:chExt cx="3170" cy="1100"/>
          </a:xfrm>
        </p:grpSpPr>
        <p:sp>
          <p:nvSpPr>
            <p:cNvPr id="8" name="五角星 7"/>
            <p:cNvSpPr/>
            <p:nvPr/>
          </p:nvSpPr>
          <p:spPr>
            <a:xfrm>
              <a:off x="10277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2432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五角星 4"/>
            <p:cNvSpPr/>
            <p:nvPr/>
          </p:nvSpPr>
          <p:spPr>
            <a:xfrm>
              <a:off x="11414" y="3716"/>
              <a:ext cx="1018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21609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09538"/>
            <a:ext cx="1174750" cy="944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6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6538" y="3041650"/>
            <a:ext cx="1174750" cy="944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文本框 34"/>
          <p:cNvSpPr txBox="1"/>
          <p:nvPr/>
        </p:nvSpPr>
        <p:spPr>
          <a:xfrm rot="-280097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文本框 36"/>
          <p:cNvSpPr txBox="1"/>
          <p:nvPr/>
        </p:nvSpPr>
        <p:spPr>
          <a:xfrm rot="-5350866">
            <a:off x="5948363" y="1306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7" name="文本框 37"/>
          <p:cNvSpPr txBox="1"/>
          <p:nvPr/>
        </p:nvSpPr>
        <p:spPr>
          <a:xfrm rot="-4150866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59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0" name="文本框 47"/>
          <p:cNvSpPr txBox="1"/>
          <p:nvPr/>
        </p:nvSpPr>
        <p:spPr>
          <a:xfrm rot="-4150866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1" name="文本框 49"/>
          <p:cNvSpPr txBox="1"/>
          <p:nvPr/>
        </p:nvSpPr>
        <p:spPr>
          <a:xfrm rot="657351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2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3" name="文本框 51"/>
          <p:cNvSpPr txBox="1"/>
          <p:nvPr/>
        </p:nvSpPr>
        <p:spPr>
          <a:xfrm rot="-5350866">
            <a:off x="8462963" y="2693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4" name="文本框 32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5" name="文本框 34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6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7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8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69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0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1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2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文本框 51"/>
          <p:cNvSpPr txBox="1"/>
          <p:nvPr/>
        </p:nvSpPr>
        <p:spPr>
          <a:xfrm rot="-5350866">
            <a:off x="5932488" y="342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4" name="文本框 32"/>
          <p:cNvSpPr txBox="1"/>
          <p:nvPr/>
        </p:nvSpPr>
        <p:spPr>
          <a:xfrm rot="1209897">
            <a:off x="1233488" y="387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5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6" name="文本框 3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7" name="文本框 3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8" name="文本框 45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79" name="文本框 46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0" name="文本框 47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1" name="文本框 49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2" name="文本框 50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3" name="文本框 51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4" name="文本框 32"/>
          <p:cNvSpPr txBox="1"/>
          <p:nvPr/>
        </p:nvSpPr>
        <p:spPr>
          <a:xfrm rot="-5070842">
            <a:off x="409575" y="2032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5" name="文本框 34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6" name="文本框 36"/>
          <p:cNvSpPr txBox="1"/>
          <p:nvPr/>
        </p:nvSpPr>
        <p:spPr>
          <a:xfrm rot="-170103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7" name="文本框 3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8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89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0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1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2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3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4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5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6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7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8" name="文本框 45"/>
          <p:cNvSpPr txBox="1"/>
          <p:nvPr/>
        </p:nvSpPr>
        <p:spPr>
          <a:xfrm rot="-4502722">
            <a:off x="6865938" y="2490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599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0" name="文本框 47"/>
          <p:cNvSpPr txBox="1"/>
          <p:nvPr/>
        </p:nvSpPr>
        <p:spPr>
          <a:xfrm rot="-3456638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1" name="文本框 49"/>
          <p:cNvSpPr txBox="1"/>
          <p:nvPr/>
        </p:nvSpPr>
        <p:spPr>
          <a:xfrm rot="-3180423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2" name="文本框 50"/>
          <p:cNvSpPr txBox="1"/>
          <p:nvPr/>
        </p:nvSpPr>
        <p:spPr>
          <a:xfrm rot="-3640556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3" name="文本框 51"/>
          <p:cNvSpPr txBox="1"/>
          <p:nvPr/>
        </p:nvSpPr>
        <p:spPr>
          <a:xfrm rot="154951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4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5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6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7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8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09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0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1" name="文本框 49"/>
          <p:cNvSpPr txBox="1"/>
          <p:nvPr/>
        </p:nvSpPr>
        <p:spPr>
          <a:xfrm rot="-1160763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2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3" name="文本框 51"/>
          <p:cNvSpPr txBox="1"/>
          <p:nvPr/>
        </p:nvSpPr>
        <p:spPr>
          <a:xfrm rot="-1160763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4" name="文本框 32"/>
          <p:cNvSpPr txBox="1"/>
          <p:nvPr/>
        </p:nvSpPr>
        <p:spPr>
          <a:xfrm rot="4190103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5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6" name="文本框 36"/>
          <p:cNvSpPr txBox="1"/>
          <p:nvPr/>
        </p:nvSpPr>
        <p:spPr>
          <a:xfrm rot="2810103">
            <a:off x="3900488" y="17256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7" name="文本框 37"/>
          <p:cNvSpPr txBox="1"/>
          <p:nvPr/>
        </p:nvSpPr>
        <p:spPr>
          <a:xfrm rot="4010103">
            <a:off x="3900488" y="226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8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19" name="文本框 46"/>
          <p:cNvSpPr txBox="1"/>
          <p:nvPr/>
        </p:nvSpPr>
        <p:spPr>
          <a:xfrm rot="2810103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0" name="文本框 47"/>
          <p:cNvSpPr txBox="1"/>
          <p:nvPr/>
        </p:nvSpPr>
        <p:spPr>
          <a:xfrm rot="4010103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1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2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3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4" name="文本框 32"/>
          <p:cNvSpPr txBox="1"/>
          <p:nvPr/>
        </p:nvSpPr>
        <p:spPr>
          <a:xfrm rot="5400000">
            <a:off x="1228725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5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6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7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8" name="文本框 45"/>
          <p:cNvSpPr txBox="1"/>
          <p:nvPr/>
        </p:nvSpPr>
        <p:spPr>
          <a:xfrm rot="2810103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29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0" name="文本框 47"/>
          <p:cNvSpPr txBox="1"/>
          <p:nvPr/>
        </p:nvSpPr>
        <p:spPr>
          <a:xfrm rot="5220000">
            <a:off x="788988" y="28876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1" name="文本框 49"/>
          <p:cNvSpPr txBox="1"/>
          <p:nvPr/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2" name="文本框 50"/>
          <p:cNvSpPr txBox="1"/>
          <p:nvPr/>
        </p:nvSpPr>
        <p:spPr>
          <a:xfrm rot="4020000">
            <a:off x="3789363" y="3357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3" name="文本框 51"/>
          <p:cNvSpPr txBox="1"/>
          <p:nvPr/>
        </p:nvSpPr>
        <p:spPr>
          <a:xfrm rot="4020000">
            <a:off x="4159250" y="3571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4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5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6" name="文本框 36"/>
          <p:cNvSpPr txBox="1"/>
          <p:nvPr/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7" name="文本框 37"/>
          <p:cNvSpPr txBox="1"/>
          <p:nvPr/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8" name="文本框 45"/>
          <p:cNvSpPr txBox="1"/>
          <p:nvPr/>
        </p:nvSpPr>
        <p:spPr>
          <a:xfrm rot="2810103">
            <a:off x="2317750" y="152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39" name="文本框 46"/>
          <p:cNvSpPr txBox="1"/>
          <p:nvPr/>
        </p:nvSpPr>
        <p:spPr>
          <a:xfrm rot="2810103">
            <a:off x="2687638" y="1738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0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1" name="文本框 49"/>
          <p:cNvSpPr txBox="1"/>
          <p:nvPr/>
        </p:nvSpPr>
        <p:spPr>
          <a:xfrm rot="2810103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2" name="文本框 50"/>
          <p:cNvSpPr txBox="1"/>
          <p:nvPr/>
        </p:nvSpPr>
        <p:spPr>
          <a:xfrm rot="2810103">
            <a:off x="3162300" y="23971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3" name="文本框 51"/>
          <p:cNvSpPr txBox="1"/>
          <p:nvPr/>
        </p:nvSpPr>
        <p:spPr>
          <a:xfrm rot="2810103">
            <a:off x="3532188" y="26114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4" name="文本框 32"/>
          <p:cNvSpPr txBox="1"/>
          <p:nvPr/>
        </p:nvSpPr>
        <p:spPr>
          <a:xfrm rot="5400000">
            <a:off x="4838700" y="367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5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6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7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8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49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0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1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2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3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3654" name="矩形 1"/>
          <p:cNvSpPr/>
          <p:nvPr/>
        </p:nvSpPr>
        <p:spPr>
          <a:xfrm>
            <a:off x="1255713" y="717550"/>
            <a:ext cx="6588125" cy="3294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884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、小白兔割草。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884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、小白兔（在山坡上）割草。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884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、小白兔（弯着腰）在山坡上割草。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流程图: 可选过程 1"/>
          <p:cNvSpPr/>
          <p:nvPr/>
        </p:nvSpPr>
        <p:spPr>
          <a:xfrm>
            <a:off x="7842250" y="73025"/>
            <a:ext cx="1249363" cy="741363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656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4563" y="-3175"/>
            <a:ext cx="1681162" cy="15208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连接符 6"/>
          <p:cNvCxnSpPr/>
          <p:nvPr/>
        </p:nvCxnSpPr>
        <p:spPr>
          <a:xfrm>
            <a:off x="1990725" y="1768475"/>
            <a:ext cx="1216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82950" y="1768475"/>
            <a:ext cx="8302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990725" y="2900363"/>
            <a:ext cx="1216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990725" y="4057650"/>
            <a:ext cx="12160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654675" y="2908300"/>
            <a:ext cx="8318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908800" y="4068763"/>
            <a:ext cx="8302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标注 19"/>
          <p:cNvSpPr/>
          <p:nvPr/>
        </p:nvSpPr>
        <p:spPr>
          <a:xfrm>
            <a:off x="2152650" y="606425"/>
            <a:ext cx="793750" cy="561975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5313363" y="4068763"/>
            <a:ext cx="1476375" cy="31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65" name="文本框 14"/>
          <p:cNvSpPr txBox="1"/>
          <p:nvPr/>
        </p:nvSpPr>
        <p:spPr>
          <a:xfrm>
            <a:off x="2143125" y="584200"/>
            <a:ext cx="7508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谁</a:t>
            </a:r>
            <a:endParaRPr lang="zh-CN" altLang="en-US" sz="32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3151188" y="595313"/>
            <a:ext cx="1241425" cy="584200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667" name="文本框 16"/>
          <p:cNvSpPr txBox="1"/>
          <p:nvPr/>
        </p:nvSpPr>
        <p:spPr>
          <a:xfrm>
            <a:off x="3082925" y="639763"/>
            <a:ext cx="19669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干什么</a:t>
            </a:r>
            <a:endParaRPr lang="zh-CN" altLang="en-US" sz="32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>
            <a:off x="3914775" y="1736725"/>
            <a:ext cx="1346200" cy="56038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669" name="文本框 17"/>
          <p:cNvSpPr txBox="1"/>
          <p:nvPr/>
        </p:nvSpPr>
        <p:spPr>
          <a:xfrm>
            <a:off x="3887788" y="1755775"/>
            <a:ext cx="14700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在哪里</a:t>
            </a:r>
            <a:endParaRPr lang="zh-CN" altLang="en-US" sz="32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3759200" y="2947988"/>
            <a:ext cx="1343025" cy="560388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671" name="文本框 18"/>
          <p:cNvSpPr txBox="1"/>
          <p:nvPr/>
        </p:nvSpPr>
        <p:spPr>
          <a:xfrm>
            <a:off x="3724275" y="2978150"/>
            <a:ext cx="165100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怎么样</a:t>
            </a:r>
            <a:endParaRPr lang="zh-CN" altLang="en-US" sz="32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672" name="组合 2"/>
          <p:cNvGrpSpPr/>
          <p:nvPr/>
        </p:nvGrpSpPr>
        <p:grpSpPr>
          <a:xfrm>
            <a:off x="0" y="255588"/>
            <a:ext cx="2420938" cy="522287"/>
            <a:chOff x="0" y="402"/>
            <a:chExt cx="3813" cy="824"/>
          </a:xfrm>
        </p:grpSpPr>
        <p:sp>
          <p:nvSpPr>
            <p:cNvPr id="23673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0" y="478"/>
              <a:ext cx="893" cy="671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3674" name="文本框 68"/>
            <p:cNvSpPr txBox="1"/>
            <p:nvPr/>
          </p:nvSpPr>
          <p:spPr>
            <a:xfrm>
              <a:off x="893" y="40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文本框 34"/>
          <p:cNvSpPr txBox="1"/>
          <p:nvPr/>
        </p:nvSpPr>
        <p:spPr>
          <a:xfrm rot="-280097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文本框 36"/>
          <p:cNvSpPr txBox="1"/>
          <p:nvPr/>
        </p:nvSpPr>
        <p:spPr>
          <a:xfrm rot="-5350866">
            <a:off x="5948363" y="1306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5" name="文本框 37"/>
          <p:cNvSpPr txBox="1"/>
          <p:nvPr/>
        </p:nvSpPr>
        <p:spPr>
          <a:xfrm rot="-4150866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6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8" name="文本框 47"/>
          <p:cNvSpPr txBox="1"/>
          <p:nvPr/>
        </p:nvSpPr>
        <p:spPr>
          <a:xfrm rot="-4150866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9" name="文本框 49"/>
          <p:cNvSpPr txBox="1"/>
          <p:nvPr/>
        </p:nvSpPr>
        <p:spPr>
          <a:xfrm rot="657351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0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1" name="文本框 51"/>
          <p:cNvSpPr txBox="1"/>
          <p:nvPr/>
        </p:nvSpPr>
        <p:spPr>
          <a:xfrm rot="-5350866">
            <a:off x="8459788" y="2713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2" name="文本框 32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3" name="文本框 34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4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5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6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7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8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19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0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1" name="文本框 51"/>
          <p:cNvSpPr txBox="1"/>
          <p:nvPr/>
        </p:nvSpPr>
        <p:spPr>
          <a:xfrm rot="-5350866">
            <a:off x="5932488" y="342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2" name="文本框 32"/>
          <p:cNvSpPr txBox="1"/>
          <p:nvPr/>
        </p:nvSpPr>
        <p:spPr>
          <a:xfrm rot="1209897">
            <a:off x="1233488" y="387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3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4" name="文本框 3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5" name="文本框 3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6" name="文本框 45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7" name="文本框 46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8" name="文本框 47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29" name="文本框 49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0" name="文本框 50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1" name="文本框 51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2" name="文本框 32"/>
          <p:cNvSpPr txBox="1"/>
          <p:nvPr/>
        </p:nvSpPr>
        <p:spPr>
          <a:xfrm rot="-5070842">
            <a:off x="409575" y="2032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3" name="文本框 34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4" name="文本框 36"/>
          <p:cNvSpPr txBox="1"/>
          <p:nvPr/>
        </p:nvSpPr>
        <p:spPr>
          <a:xfrm rot="-170103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5" name="文本框 3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6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7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8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39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0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1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2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3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4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5" name="文本框 45"/>
          <p:cNvSpPr txBox="1"/>
          <p:nvPr/>
        </p:nvSpPr>
        <p:spPr>
          <a:xfrm rot="-4502722">
            <a:off x="6865938" y="2490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6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7" name="文本框 47"/>
          <p:cNvSpPr txBox="1"/>
          <p:nvPr/>
        </p:nvSpPr>
        <p:spPr>
          <a:xfrm rot="-3456638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8" name="文本框 49"/>
          <p:cNvSpPr txBox="1"/>
          <p:nvPr/>
        </p:nvSpPr>
        <p:spPr>
          <a:xfrm rot="-3180423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49" name="文本框 50"/>
          <p:cNvSpPr txBox="1"/>
          <p:nvPr/>
        </p:nvSpPr>
        <p:spPr>
          <a:xfrm rot="-3640556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0" name="文本框 51"/>
          <p:cNvSpPr txBox="1"/>
          <p:nvPr/>
        </p:nvSpPr>
        <p:spPr>
          <a:xfrm rot="154951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1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2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3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4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5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6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7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8" name="文本框 49"/>
          <p:cNvSpPr txBox="1"/>
          <p:nvPr/>
        </p:nvSpPr>
        <p:spPr>
          <a:xfrm rot="-1160763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59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0" name="文本框 51"/>
          <p:cNvSpPr txBox="1"/>
          <p:nvPr/>
        </p:nvSpPr>
        <p:spPr>
          <a:xfrm rot="-1160763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1" name="文本框 32"/>
          <p:cNvSpPr txBox="1"/>
          <p:nvPr/>
        </p:nvSpPr>
        <p:spPr>
          <a:xfrm rot="4190103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2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3" name="文本框 36"/>
          <p:cNvSpPr txBox="1"/>
          <p:nvPr/>
        </p:nvSpPr>
        <p:spPr>
          <a:xfrm rot="2810103">
            <a:off x="3900488" y="17256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4" name="文本框 37"/>
          <p:cNvSpPr txBox="1"/>
          <p:nvPr/>
        </p:nvSpPr>
        <p:spPr>
          <a:xfrm rot="4010103">
            <a:off x="3900488" y="226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5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6" name="文本框 46"/>
          <p:cNvSpPr txBox="1"/>
          <p:nvPr/>
        </p:nvSpPr>
        <p:spPr>
          <a:xfrm rot="2810103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7" name="文本框 47"/>
          <p:cNvSpPr txBox="1"/>
          <p:nvPr/>
        </p:nvSpPr>
        <p:spPr>
          <a:xfrm rot="4010103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8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69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0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1" name="文本框 32"/>
          <p:cNvSpPr txBox="1"/>
          <p:nvPr/>
        </p:nvSpPr>
        <p:spPr>
          <a:xfrm rot="5400000">
            <a:off x="1228725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2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3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4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5" name="文本框 45"/>
          <p:cNvSpPr txBox="1"/>
          <p:nvPr/>
        </p:nvSpPr>
        <p:spPr>
          <a:xfrm rot="2810103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6" name="文本框 49"/>
          <p:cNvSpPr txBox="1"/>
          <p:nvPr/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7" name="文本框 50"/>
          <p:cNvSpPr txBox="1"/>
          <p:nvPr/>
        </p:nvSpPr>
        <p:spPr>
          <a:xfrm rot="4020000">
            <a:off x="3789363" y="3357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8" name="文本框 51"/>
          <p:cNvSpPr txBox="1"/>
          <p:nvPr/>
        </p:nvSpPr>
        <p:spPr>
          <a:xfrm rot="4020000">
            <a:off x="4159250" y="3571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79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0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1" name="文本框 36"/>
          <p:cNvSpPr txBox="1"/>
          <p:nvPr/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2" name="文本框 37"/>
          <p:cNvSpPr txBox="1"/>
          <p:nvPr/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3" name="文本框 45"/>
          <p:cNvSpPr txBox="1"/>
          <p:nvPr/>
        </p:nvSpPr>
        <p:spPr>
          <a:xfrm rot="2810103">
            <a:off x="2317750" y="152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4" name="文本框 46"/>
          <p:cNvSpPr txBox="1"/>
          <p:nvPr/>
        </p:nvSpPr>
        <p:spPr>
          <a:xfrm rot="2810103">
            <a:off x="2687638" y="1738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5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6" name="文本框 49"/>
          <p:cNvSpPr txBox="1"/>
          <p:nvPr/>
        </p:nvSpPr>
        <p:spPr>
          <a:xfrm rot="2810103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7" name="文本框 50"/>
          <p:cNvSpPr txBox="1"/>
          <p:nvPr/>
        </p:nvSpPr>
        <p:spPr>
          <a:xfrm rot="2810103">
            <a:off x="3162300" y="23971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8" name="文本框 51"/>
          <p:cNvSpPr txBox="1"/>
          <p:nvPr/>
        </p:nvSpPr>
        <p:spPr>
          <a:xfrm rot="2810103">
            <a:off x="3532188" y="26114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89" name="文本框 32"/>
          <p:cNvSpPr txBox="1"/>
          <p:nvPr/>
        </p:nvSpPr>
        <p:spPr>
          <a:xfrm rot="5400000">
            <a:off x="4838700" y="367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0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1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2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3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4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5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6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7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98" name="矩形 2"/>
          <p:cNvSpPr/>
          <p:nvPr/>
        </p:nvSpPr>
        <p:spPr>
          <a:xfrm>
            <a:off x="784225" y="1998663"/>
            <a:ext cx="5573713" cy="230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、小鸭子游泳。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、小鸭子</a:t>
            </a: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、小鸭子     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7950" y="2908300"/>
            <a:ext cx="324485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在小河里游泳 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4277" y="3638550"/>
            <a:ext cx="4565016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快活地在小河里游泳。</a:t>
            </a:r>
            <a:endParaRPr kumimoji="0" lang="zh-CN" altLang="en-US" sz="3200" b="1" kern="1200" cap="none" spc="0" normalizeH="0" baseline="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5701" name="组合 11"/>
          <p:cNvGrpSpPr/>
          <p:nvPr/>
        </p:nvGrpSpPr>
        <p:grpSpPr>
          <a:xfrm>
            <a:off x="901700" y="684213"/>
            <a:ext cx="3392488" cy="1408112"/>
            <a:chOff x="301" y="303"/>
            <a:chExt cx="5342" cy="2216"/>
          </a:xfrm>
        </p:grpSpPr>
        <p:sp>
          <p:nvSpPr>
            <p:cNvPr id="3" name="圆角矩形标注 2"/>
            <p:cNvSpPr/>
            <p:nvPr/>
          </p:nvSpPr>
          <p:spPr>
            <a:xfrm>
              <a:off x="2043" y="795"/>
              <a:ext cx="3550" cy="1232"/>
            </a:xfrm>
            <a:prstGeom prst="wedgeRoundRectCallou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5714" name="组合 8"/>
            <p:cNvGrpSpPr/>
            <p:nvPr/>
          </p:nvGrpSpPr>
          <p:grpSpPr>
            <a:xfrm>
              <a:off x="301" y="302"/>
              <a:ext cx="5342" cy="2215"/>
              <a:chOff x="700795" y="336753"/>
              <a:chExt cx="2637423" cy="1407459"/>
            </a:xfrm>
          </p:grpSpPr>
          <p:pic>
            <p:nvPicPr>
              <p:cNvPr id="25715" name="Picture 2" descr="E:\文件中转站\课题图\续124 副本.jpg"/>
              <p:cNvPicPr>
                <a:picLocks noChangeAspect="1"/>
              </p:cNvPicPr>
              <p:nvPr/>
            </p:nvPicPr>
            <p:blipFill>
              <a:blip r:embed="rId1"/>
              <a:srcRect r="92245"/>
              <a:stretch>
                <a:fillRect/>
              </a:stretch>
            </p:blipFill>
            <p:spPr>
              <a:xfrm>
                <a:off x="700795" y="336753"/>
                <a:ext cx="830766" cy="140745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5716" name="TextBox 5"/>
              <p:cNvSpPr txBox="1"/>
              <p:nvPr/>
            </p:nvSpPr>
            <p:spPr>
              <a:xfrm>
                <a:off x="1729063" y="721883"/>
                <a:ext cx="1609155" cy="70690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1" hangingPunct="1"/>
                <a:r>
                  <a:rPr lang="zh-CN" altLang="en-US" sz="40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我会说</a:t>
                </a:r>
                <a:endPara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2" name="圆角矩形 1"/>
          <p:cNvSpPr/>
          <p:nvPr/>
        </p:nvSpPr>
        <p:spPr>
          <a:xfrm>
            <a:off x="7886700" y="52388"/>
            <a:ext cx="1196975" cy="78263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2225" y="524510"/>
            <a:ext cx="3695063" cy="246951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25704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725" y="-4762"/>
            <a:ext cx="1174750" cy="94456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1" name="直接连接符 10"/>
          <p:cNvCxnSpPr/>
          <p:nvPr/>
        </p:nvCxnSpPr>
        <p:spPr>
          <a:xfrm flipV="1">
            <a:off x="2751138" y="4222750"/>
            <a:ext cx="3965575" cy="9525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6994525" y="3663950"/>
            <a:ext cx="2012950" cy="698500"/>
            <a:chOff x="10277" y="3716"/>
            <a:chExt cx="3170" cy="1100"/>
          </a:xfrm>
        </p:grpSpPr>
        <p:sp>
          <p:nvSpPr>
            <p:cNvPr id="14" name="五角星 13"/>
            <p:cNvSpPr/>
            <p:nvPr/>
          </p:nvSpPr>
          <p:spPr>
            <a:xfrm>
              <a:off x="10277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五角星 14"/>
            <p:cNvSpPr/>
            <p:nvPr/>
          </p:nvSpPr>
          <p:spPr>
            <a:xfrm>
              <a:off x="12432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五角星 15"/>
            <p:cNvSpPr/>
            <p:nvPr/>
          </p:nvSpPr>
          <p:spPr>
            <a:xfrm>
              <a:off x="11415" y="3716"/>
              <a:ext cx="1017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5707" name="组合 3"/>
          <p:cNvGrpSpPr/>
          <p:nvPr/>
        </p:nvGrpSpPr>
        <p:grpSpPr>
          <a:xfrm>
            <a:off x="-17462" y="249238"/>
            <a:ext cx="2449512" cy="522287"/>
            <a:chOff x="-49" y="342"/>
            <a:chExt cx="3858" cy="824"/>
          </a:xfrm>
        </p:grpSpPr>
        <p:sp>
          <p:nvSpPr>
            <p:cNvPr id="25708" name="PA_圆角矩形 9"/>
            <p:cNvSpPr/>
            <p:nvPr>
              <p:custDataLst>
                <p:tags r:id="rId4"/>
              </p:custDataLst>
            </p:nvPr>
          </p:nvSpPr>
          <p:spPr>
            <a:xfrm>
              <a:off x="-49" y="478"/>
              <a:ext cx="817" cy="551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5709" name="文本框 28"/>
            <p:cNvSpPr txBox="1"/>
            <p:nvPr/>
          </p:nvSpPr>
          <p:spPr>
            <a:xfrm>
              <a:off x="889" y="34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课堂练习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1" name="文本框 34"/>
          <p:cNvSpPr txBox="1"/>
          <p:nvPr/>
        </p:nvSpPr>
        <p:spPr>
          <a:xfrm rot="-280097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文本框 36"/>
          <p:cNvSpPr txBox="1"/>
          <p:nvPr/>
        </p:nvSpPr>
        <p:spPr>
          <a:xfrm rot="-5350866">
            <a:off x="5948363" y="1306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3" name="文本框 37"/>
          <p:cNvSpPr txBox="1"/>
          <p:nvPr/>
        </p:nvSpPr>
        <p:spPr>
          <a:xfrm rot="-4150866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4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5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6" name="文本框 47"/>
          <p:cNvSpPr txBox="1"/>
          <p:nvPr/>
        </p:nvSpPr>
        <p:spPr>
          <a:xfrm rot="-4150866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7" name="文本框 49"/>
          <p:cNvSpPr txBox="1"/>
          <p:nvPr/>
        </p:nvSpPr>
        <p:spPr>
          <a:xfrm rot="657351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8" name="文本框 50"/>
          <p:cNvSpPr txBox="1"/>
          <p:nvPr/>
        </p:nvSpPr>
        <p:spPr>
          <a:xfrm rot="1480325">
            <a:off x="7389813" y="1244600"/>
            <a:ext cx="439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元成才路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59" name="文本框 51"/>
          <p:cNvSpPr txBox="1"/>
          <p:nvPr/>
        </p:nvSpPr>
        <p:spPr>
          <a:xfrm rot="-5350866">
            <a:off x="8459788" y="2713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0" name="文本框 32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1" name="文本框 34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2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3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4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5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6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7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8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69" name="文本框 51"/>
          <p:cNvSpPr txBox="1"/>
          <p:nvPr/>
        </p:nvSpPr>
        <p:spPr>
          <a:xfrm rot="-5350866">
            <a:off x="5932488" y="342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0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1" name="文本框 3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2" name="文本框 3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3" name="文本框 45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4" name="文本框 46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5" name="文本框 47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6" name="文本框 49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7" name="文本框 50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8" name="文本框 51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79" name="文本框 32"/>
          <p:cNvSpPr txBox="1"/>
          <p:nvPr/>
        </p:nvSpPr>
        <p:spPr>
          <a:xfrm rot="-5070842">
            <a:off x="409575" y="2032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0" name="文本框 34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1" name="文本框 36"/>
          <p:cNvSpPr txBox="1"/>
          <p:nvPr/>
        </p:nvSpPr>
        <p:spPr>
          <a:xfrm rot="-170103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2" name="文本框 3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3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4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5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6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7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8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89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0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1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2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3" name="文本框 45"/>
          <p:cNvSpPr txBox="1"/>
          <p:nvPr/>
        </p:nvSpPr>
        <p:spPr>
          <a:xfrm rot="-4502722">
            <a:off x="6865938" y="2490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4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5" name="文本框 47"/>
          <p:cNvSpPr txBox="1"/>
          <p:nvPr/>
        </p:nvSpPr>
        <p:spPr>
          <a:xfrm rot="-3456638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6" name="文本框 49"/>
          <p:cNvSpPr txBox="1"/>
          <p:nvPr/>
        </p:nvSpPr>
        <p:spPr>
          <a:xfrm rot="-3180423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7" name="文本框 50"/>
          <p:cNvSpPr txBox="1"/>
          <p:nvPr/>
        </p:nvSpPr>
        <p:spPr>
          <a:xfrm rot="-3640556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8" name="文本框 51"/>
          <p:cNvSpPr txBox="1"/>
          <p:nvPr/>
        </p:nvSpPr>
        <p:spPr>
          <a:xfrm rot="154951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699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0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1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2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3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4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5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6" name="文本框 49"/>
          <p:cNvSpPr txBox="1"/>
          <p:nvPr/>
        </p:nvSpPr>
        <p:spPr>
          <a:xfrm rot="-1160763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7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8" name="文本框 51"/>
          <p:cNvSpPr txBox="1"/>
          <p:nvPr/>
        </p:nvSpPr>
        <p:spPr>
          <a:xfrm rot="-1160763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09" name="文本框 32"/>
          <p:cNvSpPr txBox="1"/>
          <p:nvPr/>
        </p:nvSpPr>
        <p:spPr>
          <a:xfrm rot="4190103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0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1" name="文本框 36"/>
          <p:cNvSpPr txBox="1"/>
          <p:nvPr/>
        </p:nvSpPr>
        <p:spPr>
          <a:xfrm rot="2810103">
            <a:off x="3900488" y="17256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2" name="文本框 37"/>
          <p:cNvSpPr txBox="1"/>
          <p:nvPr/>
        </p:nvSpPr>
        <p:spPr>
          <a:xfrm rot="4010103">
            <a:off x="3900488" y="226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3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4" name="文本框 46"/>
          <p:cNvSpPr txBox="1"/>
          <p:nvPr/>
        </p:nvSpPr>
        <p:spPr>
          <a:xfrm rot="2810103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5" name="文本框 47"/>
          <p:cNvSpPr txBox="1"/>
          <p:nvPr/>
        </p:nvSpPr>
        <p:spPr>
          <a:xfrm rot="4010103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6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7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8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19" name="文本框 32"/>
          <p:cNvSpPr txBox="1"/>
          <p:nvPr/>
        </p:nvSpPr>
        <p:spPr>
          <a:xfrm rot="5400000">
            <a:off x="1228725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0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1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2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3" name="文本框 45"/>
          <p:cNvSpPr txBox="1"/>
          <p:nvPr/>
        </p:nvSpPr>
        <p:spPr>
          <a:xfrm rot="2810103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4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5" name="文本框 47"/>
          <p:cNvSpPr txBox="1"/>
          <p:nvPr/>
        </p:nvSpPr>
        <p:spPr>
          <a:xfrm rot="5220000">
            <a:off x="788988" y="28876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6" name="文本框 49"/>
          <p:cNvSpPr txBox="1"/>
          <p:nvPr/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7" name="文本框 50"/>
          <p:cNvSpPr txBox="1"/>
          <p:nvPr/>
        </p:nvSpPr>
        <p:spPr>
          <a:xfrm rot="4020000">
            <a:off x="3789363" y="3357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8" name="文本框 51"/>
          <p:cNvSpPr txBox="1"/>
          <p:nvPr/>
        </p:nvSpPr>
        <p:spPr>
          <a:xfrm rot="4020000">
            <a:off x="4159250" y="3571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29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0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1" name="文本框 36"/>
          <p:cNvSpPr txBox="1"/>
          <p:nvPr/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2" name="文本框 37"/>
          <p:cNvSpPr txBox="1"/>
          <p:nvPr/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3" name="文本框 45"/>
          <p:cNvSpPr txBox="1"/>
          <p:nvPr/>
        </p:nvSpPr>
        <p:spPr>
          <a:xfrm rot="2810103">
            <a:off x="2317750" y="152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4" name="文本框 46"/>
          <p:cNvSpPr txBox="1"/>
          <p:nvPr/>
        </p:nvSpPr>
        <p:spPr>
          <a:xfrm rot="2810103">
            <a:off x="2687638" y="1738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5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6" name="文本框 49"/>
          <p:cNvSpPr txBox="1"/>
          <p:nvPr/>
        </p:nvSpPr>
        <p:spPr>
          <a:xfrm rot="2810103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7" name="文本框 50"/>
          <p:cNvSpPr txBox="1"/>
          <p:nvPr/>
        </p:nvSpPr>
        <p:spPr>
          <a:xfrm rot="2810103">
            <a:off x="3162300" y="23971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8" name="文本框 51"/>
          <p:cNvSpPr txBox="1"/>
          <p:nvPr/>
        </p:nvSpPr>
        <p:spPr>
          <a:xfrm rot="2810103">
            <a:off x="3532188" y="26114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39" name="文本框 32"/>
          <p:cNvSpPr txBox="1"/>
          <p:nvPr/>
        </p:nvSpPr>
        <p:spPr>
          <a:xfrm rot="5400000">
            <a:off x="4838700" y="367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0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1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2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3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4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5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6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7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8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749" name="矩形 2"/>
          <p:cNvSpPr/>
          <p:nvPr/>
        </p:nvSpPr>
        <p:spPr>
          <a:xfrm>
            <a:off x="1484313" y="568325"/>
            <a:ext cx="7045325" cy="2220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、同学们做作业。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、同学们</a:t>
            </a: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、同学们</a:t>
            </a:r>
            <a:r>
              <a:rPr lang="en-US" altLang="zh-CN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_____________________</a:t>
            </a:r>
            <a:r>
              <a:rPr lang="zh-CN" altLang="en-US" sz="32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7875" y="1489075"/>
            <a:ext cx="353695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在教室里做作业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68675" y="2273300"/>
            <a:ext cx="57673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安静地在教室里做作业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59838" y="2768599"/>
            <a:ext cx="4750437" cy="231584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" name="圆角矩形 1"/>
          <p:cNvSpPr/>
          <p:nvPr/>
        </p:nvSpPr>
        <p:spPr>
          <a:xfrm>
            <a:off x="7686675" y="73025"/>
            <a:ext cx="1406525" cy="793750"/>
          </a:xfrm>
          <a:prstGeom prst="round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29438" y="3746500"/>
            <a:ext cx="2012950" cy="698500"/>
            <a:chOff x="10277" y="3716"/>
            <a:chExt cx="3170" cy="1100"/>
          </a:xfrm>
        </p:grpSpPr>
        <p:sp>
          <p:nvSpPr>
            <p:cNvPr id="8" name="五角星 7"/>
            <p:cNvSpPr/>
            <p:nvPr/>
          </p:nvSpPr>
          <p:spPr>
            <a:xfrm>
              <a:off x="10277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2432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五角星 6"/>
            <p:cNvSpPr/>
            <p:nvPr/>
          </p:nvSpPr>
          <p:spPr>
            <a:xfrm>
              <a:off x="11414" y="3716"/>
              <a:ext cx="1018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2825" y="-55562"/>
            <a:ext cx="1617663" cy="16176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756" name="组合 10"/>
          <p:cNvGrpSpPr/>
          <p:nvPr/>
        </p:nvGrpSpPr>
        <p:grpSpPr>
          <a:xfrm>
            <a:off x="-17462" y="249238"/>
            <a:ext cx="2449512" cy="522287"/>
            <a:chOff x="-49" y="342"/>
            <a:chExt cx="3858" cy="824"/>
          </a:xfrm>
        </p:grpSpPr>
        <p:sp>
          <p:nvSpPr>
            <p:cNvPr id="27757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-49" y="478"/>
              <a:ext cx="817" cy="551"/>
            </a:xfrm>
            <a:prstGeom prst="roundRect">
              <a:avLst>
                <a:gd name="adj" fmla="val 0"/>
              </a:avLst>
            </a:prstGeom>
            <a:solidFill>
              <a:srgbClr val="92D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7758" name="文本框 28"/>
            <p:cNvSpPr txBox="1"/>
            <p:nvPr/>
          </p:nvSpPr>
          <p:spPr>
            <a:xfrm>
              <a:off x="889" y="34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课堂练习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608888" y="104775"/>
            <a:ext cx="1471613" cy="7207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1344613" y="354013"/>
            <a:ext cx="2973388" cy="909638"/>
          </a:xfrm>
          <a:prstGeom prst="wedgeRoundRectCallou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700" name="文本框 2"/>
          <p:cNvSpPr txBox="1"/>
          <p:nvPr/>
        </p:nvSpPr>
        <p:spPr>
          <a:xfrm>
            <a:off x="1519238" y="455613"/>
            <a:ext cx="2763837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拓 展 提 升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701" name="Picture 2" descr="E:\文件中转站\课题图\续124 副本.jpg"/>
          <p:cNvPicPr>
            <a:picLocks noChangeAspect="1"/>
          </p:cNvPicPr>
          <p:nvPr/>
        </p:nvPicPr>
        <p:blipFill>
          <a:blip r:embed="rId1"/>
          <a:srcRect r="92245"/>
          <a:stretch>
            <a:fillRect/>
          </a:stretch>
        </p:blipFill>
        <p:spPr>
          <a:xfrm>
            <a:off x="22225" y="7938"/>
            <a:ext cx="1216025" cy="160178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523875" y="3905250"/>
            <a:ext cx="133350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50850" y="3321050"/>
            <a:ext cx="15049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可爱的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4" name="文本框 4"/>
          <p:cNvSpPr txBox="1"/>
          <p:nvPr/>
        </p:nvSpPr>
        <p:spPr>
          <a:xfrm>
            <a:off x="450850" y="1735138"/>
            <a:ext cx="8539163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小鸟飞来飞去。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小鸟在空中自由自在地飞来飞去。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（什么样的）小鸟在空中自由自在地飞来飞去。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48288" y="1263650"/>
            <a:ext cx="3225800" cy="731838"/>
            <a:chOff x="8366" y="1582"/>
            <a:chExt cx="5080" cy="1151"/>
          </a:xfrm>
        </p:grpSpPr>
        <p:grpSp>
          <p:nvGrpSpPr>
            <p:cNvPr id="29706" name="组合 2"/>
            <p:cNvGrpSpPr/>
            <p:nvPr/>
          </p:nvGrpSpPr>
          <p:grpSpPr>
            <a:xfrm>
              <a:off x="8366" y="1582"/>
              <a:ext cx="3048" cy="1100"/>
              <a:chOff x="10399" y="3716"/>
              <a:chExt cx="3048" cy="1100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10399" y="3716"/>
                <a:ext cx="1015" cy="1101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" name="五角星 4"/>
              <p:cNvSpPr/>
              <p:nvPr/>
            </p:nvSpPr>
            <p:spPr>
              <a:xfrm>
                <a:off x="12431" y="3716"/>
                <a:ext cx="1015" cy="1101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" name="五角星 6"/>
              <p:cNvSpPr/>
              <p:nvPr/>
            </p:nvSpPr>
            <p:spPr>
              <a:xfrm>
                <a:off x="11414" y="3716"/>
                <a:ext cx="1017" cy="1101"/>
              </a:xfrm>
              <a:prstGeom prst="star5">
                <a:avLst/>
              </a:prstGeom>
              <a:solidFill>
                <a:srgbClr val="FF00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五角星 9"/>
            <p:cNvSpPr/>
            <p:nvPr/>
          </p:nvSpPr>
          <p:spPr>
            <a:xfrm>
              <a:off x="12431" y="1632"/>
              <a:ext cx="1015" cy="110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五角星 10"/>
            <p:cNvSpPr/>
            <p:nvPr/>
          </p:nvSpPr>
          <p:spPr>
            <a:xfrm>
              <a:off x="11413" y="1632"/>
              <a:ext cx="1018" cy="1101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693025" y="63500"/>
            <a:ext cx="1355725" cy="83502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1747" name="Picture 3"/>
          <p:cNvPicPr>
            <a:picLocks noChangeAspect="1"/>
          </p:cNvPicPr>
          <p:nvPr/>
        </p:nvPicPr>
        <p:blipFill>
          <a:blip r:embed="rId1"/>
          <a:srcRect b="935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4" name="Picture 6"/>
          <p:cNvPicPr>
            <a:picLocks noChangeAspect="1"/>
          </p:cNvPicPr>
          <p:nvPr/>
        </p:nvPicPr>
        <p:blipFill>
          <a:blip r:embed="rId1"/>
          <a:srcRect b="2658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629525" y="41275"/>
            <a:ext cx="1419225" cy="74136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5843" name="Picture 4" descr="http://static.freepik.com/free-photo/woman-with-glasses-and-a-pointer_34-51079.jpg"/>
          <p:cNvPicPr>
            <a:picLocks noChangeAspect="1"/>
          </p:cNvPicPr>
          <p:nvPr/>
        </p:nvPicPr>
        <p:blipFill>
          <a:blip r:embed="rId1"/>
          <a:srcRect l="16051" r="16000"/>
          <a:stretch>
            <a:fillRect/>
          </a:stretch>
        </p:blipFill>
        <p:spPr>
          <a:xfrm>
            <a:off x="28575" y="1968500"/>
            <a:ext cx="2457450" cy="294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云形 3"/>
          <p:cNvSpPr/>
          <p:nvPr/>
        </p:nvSpPr>
        <p:spPr>
          <a:xfrm rot="180000">
            <a:off x="341313" y="60325"/>
            <a:ext cx="2492375" cy="1363663"/>
          </a:xfrm>
          <a:prstGeom prst="cloud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845" name="文本框 2"/>
          <p:cNvSpPr txBox="1"/>
          <p:nvPr/>
        </p:nvSpPr>
        <p:spPr>
          <a:xfrm>
            <a:off x="698500" y="295275"/>
            <a:ext cx="4318000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 结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84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0925" y="-3175"/>
            <a:ext cx="1574800" cy="142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052638" y="1066800"/>
            <a:ext cx="6794500" cy="2473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ts val="4775"/>
              </a:lnSpc>
            </a:pPr>
            <a:r>
              <a:rPr lang="zh-CN" altLang="en-US" dirty="0">
                <a:latin typeface="Arial" panose="020B0604020202020204" pitchFamily="34" charset="0"/>
              </a:rPr>
              <a:t>      扩句就是在简单的短句子上增添附加成分，比如加形容词、副词，表达什么样的人或物怎样做什么事，把原来的句子扩展成内容更具体、生动的长句。在我们的看图写话中，我们也要用扩句把图中的内容和信息表达的更清楚具体、生动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597775" y="63500"/>
            <a:ext cx="1460500" cy="8143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891" name="文本框 2"/>
          <p:cNvSpPr txBox="1"/>
          <p:nvPr/>
        </p:nvSpPr>
        <p:spPr>
          <a:xfrm>
            <a:off x="1565275" y="1066800"/>
            <a:ext cx="6508750" cy="1444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8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 大 家！</a:t>
            </a:r>
            <a:endParaRPr lang="zh-CN" altLang="en-US" sz="8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892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100" y="63500"/>
            <a:ext cx="1247775" cy="1003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7775" y="63500"/>
            <a:ext cx="1322388" cy="1062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4" name="图片 5" descr="e5ecef34c3f1f7f164e337e9dd33f32b98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350" y="2698750"/>
            <a:ext cx="2201863" cy="2203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735888" y="41275"/>
            <a:ext cx="1312863" cy="762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507999" y="183171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5124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3525" y="3175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" y="41275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Picture 4" descr="http://static.freepik.com/free-photo/woman-with-glasses-and-a-pointer_34-51079.jpg"/>
          <p:cNvPicPr>
            <a:picLocks noChangeAspect="1"/>
          </p:cNvPicPr>
          <p:nvPr/>
        </p:nvPicPr>
        <p:blipFill>
          <a:blip r:embed="rId7"/>
          <a:srcRect l="16051" r="16000"/>
          <a:stretch>
            <a:fillRect/>
          </a:stretch>
        </p:blipFill>
        <p:spPr>
          <a:xfrm>
            <a:off x="190500" y="3252788"/>
            <a:ext cx="1357313" cy="16240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7" name="组合 6"/>
          <p:cNvGrpSpPr/>
          <p:nvPr/>
        </p:nvGrpSpPr>
        <p:grpSpPr>
          <a:xfrm>
            <a:off x="3333750" y="954088"/>
            <a:ext cx="2232025" cy="773112"/>
            <a:chOff x="5251" y="1503"/>
            <a:chExt cx="3514" cy="1216"/>
          </a:xfrm>
        </p:grpSpPr>
        <p:sp>
          <p:nvSpPr>
            <p:cNvPr id="6" name="圆角矩形 5"/>
            <p:cNvSpPr/>
            <p:nvPr/>
          </p:nvSpPr>
          <p:spPr>
            <a:xfrm>
              <a:off x="5251" y="1503"/>
              <a:ext cx="3514" cy="1216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29" name="文本框 4"/>
            <p:cNvSpPr txBox="1"/>
            <p:nvPr/>
          </p:nvSpPr>
          <p:spPr>
            <a:xfrm>
              <a:off x="5536" y="1554"/>
              <a:ext cx="3229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  录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32255" y="148590"/>
            <a:ext cx="5855335" cy="3528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圆角矩形 1"/>
          <p:cNvSpPr/>
          <p:nvPr/>
        </p:nvSpPr>
        <p:spPr>
          <a:xfrm>
            <a:off x="7747000" y="52388"/>
            <a:ext cx="1322388" cy="8985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0488" y="1560513"/>
            <a:ext cx="1785937" cy="771525"/>
            <a:chOff x="142" y="2457"/>
            <a:chExt cx="2814" cy="1216"/>
          </a:xfrm>
        </p:grpSpPr>
        <p:sp>
          <p:nvSpPr>
            <p:cNvPr id="6" name="圆角矩形标注 5"/>
            <p:cNvSpPr/>
            <p:nvPr/>
          </p:nvSpPr>
          <p:spPr>
            <a:xfrm>
              <a:off x="142" y="2457"/>
              <a:ext cx="2201" cy="1216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83" name="文本框 2"/>
            <p:cNvSpPr txBox="1"/>
            <p:nvPr/>
          </p:nvSpPr>
          <p:spPr>
            <a:xfrm>
              <a:off x="142" y="2606"/>
              <a:ext cx="2815" cy="9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小白兔</a:t>
              </a:r>
              <a:endParaRPr lang="zh-CN" altLang="en-US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06625" y="3706813"/>
            <a:ext cx="6011863" cy="1047750"/>
            <a:chOff x="3475" y="5838"/>
            <a:chExt cx="9467" cy="1650"/>
          </a:xfrm>
        </p:grpSpPr>
        <p:sp>
          <p:nvSpPr>
            <p:cNvPr id="10" name="流程图: 可选过程 9"/>
            <p:cNvSpPr/>
            <p:nvPr/>
          </p:nvSpPr>
          <p:spPr>
            <a:xfrm>
              <a:off x="3475" y="5838"/>
              <a:ext cx="7450" cy="1650"/>
            </a:xfrm>
            <a:prstGeom prst="flowChartAlternate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81" name="文本框 8"/>
            <p:cNvSpPr txBox="1"/>
            <p:nvPr/>
          </p:nvSpPr>
          <p:spPr>
            <a:xfrm>
              <a:off x="4758" y="6058"/>
              <a:ext cx="8184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小白兔割草。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470775" y="1560513"/>
            <a:ext cx="1508125" cy="900112"/>
            <a:chOff x="11518" y="4029"/>
            <a:chExt cx="2376" cy="1417"/>
          </a:xfrm>
        </p:grpSpPr>
        <p:sp>
          <p:nvSpPr>
            <p:cNvPr id="12" name="圆角矩形标注 11"/>
            <p:cNvSpPr/>
            <p:nvPr/>
          </p:nvSpPr>
          <p:spPr>
            <a:xfrm>
              <a:off x="11518" y="4029"/>
              <a:ext cx="2376" cy="1417"/>
            </a:xfrm>
            <a:prstGeom prst="wedgeRoundRectCallou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9" name="文本框 12"/>
            <p:cNvSpPr txBox="1"/>
            <p:nvPr/>
          </p:nvSpPr>
          <p:spPr>
            <a:xfrm>
              <a:off x="11634" y="4181"/>
              <a:ext cx="2260" cy="1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割 草</a:t>
              </a:r>
              <a:endParaRPr lang="zh-CN" altLang="en-US" sz="4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5" name="组合 7"/>
          <p:cNvGrpSpPr/>
          <p:nvPr/>
        </p:nvGrpSpPr>
        <p:grpSpPr>
          <a:xfrm>
            <a:off x="-9525" y="241300"/>
            <a:ext cx="1304925" cy="522288"/>
            <a:chOff x="-16" y="380"/>
            <a:chExt cx="2057" cy="823"/>
          </a:xfrm>
        </p:grpSpPr>
        <p:sp>
          <p:nvSpPr>
            <p:cNvPr id="28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-16" y="512"/>
              <a:ext cx="633" cy="55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7" name="文本框 6"/>
            <p:cNvSpPr txBox="1"/>
            <p:nvPr/>
          </p:nvSpPr>
          <p:spPr>
            <a:xfrm>
              <a:off x="618" y="380"/>
              <a:ext cx="1423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导入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7715250" y="52388"/>
            <a:ext cx="1374775" cy="825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54625" y="295910"/>
            <a:ext cx="3698240" cy="2769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流程图: 可选过程 9"/>
          <p:cNvSpPr/>
          <p:nvPr/>
        </p:nvSpPr>
        <p:spPr>
          <a:xfrm>
            <a:off x="523875" y="1155700"/>
            <a:ext cx="4730750" cy="1047750"/>
          </a:xfrm>
          <a:prstGeom prst="flowChartAlternateProcess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914400" y="976313"/>
            <a:ext cx="2087563" cy="1406525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椭圆形标注 16"/>
          <p:cNvSpPr/>
          <p:nvPr/>
        </p:nvSpPr>
        <p:spPr>
          <a:xfrm>
            <a:off x="3103563" y="976313"/>
            <a:ext cx="1712913" cy="1352550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23" name="文本框 8"/>
          <p:cNvSpPr txBox="1"/>
          <p:nvPr/>
        </p:nvSpPr>
        <p:spPr>
          <a:xfrm>
            <a:off x="914400" y="1295400"/>
            <a:ext cx="5557838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 白 兔 割 草。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9625" y="2497138"/>
            <a:ext cx="1662113" cy="868362"/>
            <a:chOff x="1257" y="3333"/>
            <a:chExt cx="2617" cy="1366"/>
          </a:xfrm>
        </p:grpSpPr>
        <p:sp>
          <p:nvSpPr>
            <p:cNvPr id="6" name="圆角矩形 5"/>
            <p:cNvSpPr/>
            <p:nvPr/>
          </p:nvSpPr>
          <p:spPr>
            <a:xfrm>
              <a:off x="1257" y="3333"/>
              <a:ext cx="2467" cy="1366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3" name="文本框 2"/>
            <p:cNvSpPr txBox="1"/>
            <p:nvPr/>
          </p:nvSpPr>
          <p:spPr>
            <a:xfrm>
              <a:off x="1892" y="3366"/>
              <a:ext cx="1983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</a:t>
              </a:r>
              <a:endParaRPr lang="zh-CN" altLang="en-US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98763" y="2478088"/>
            <a:ext cx="2320925" cy="869950"/>
            <a:chOff x="4357" y="3333"/>
            <a:chExt cx="3656" cy="1370"/>
          </a:xfrm>
        </p:grpSpPr>
        <p:sp>
          <p:nvSpPr>
            <p:cNvPr id="7" name="圆角矩形 6"/>
            <p:cNvSpPr/>
            <p:nvPr/>
          </p:nvSpPr>
          <p:spPr>
            <a:xfrm>
              <a:off x="4357" y="3333"/>
              <a:ext cx="3656" cy="1370"/>
            </a:xfrm>
            <a:prstGeom prst="roundRect">
              <a:avLst/>
            </a:prstGeom>
            <a:solidFill>
              <a:srgbClr val="92D05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31" name="文本框 3"/>
            <p:cNvSpPr txBox="1"/>
            <p:nvPr/>
          </p:nvSpPr>
          <p:spPr>
            <a:xfrm>
              <a:off x="4544" y="3397"/>
              <a:ext cx="3283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干什么</a:t>
              </a:r>
              <a:endParaRPr lang="zh-CN" altLang="en-US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209675" y="3659188"/>
            <a:ext cx="67246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你能说出类似的句子吗？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27" name="组合 7"/>
          <p:cNvGrpSpPr/>
          <p:nvPr/>
        </p:nvGrpSpPr>
        <p:grpSpPr>
          <a:xfrm>
            <a:off x="-9525" y="241300"/>
            <a:ext cx="1304925" cy="522288"/>
            <a:chOff x="-16" y="380"/>
            <a:chExt cx="2057" cy="823"/>
          </a:xfrm>
        </p:grpSpPr>
        <p:sp>
          <p:nvSpPr>
            <p:cNvPr id="28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-16" y="512"/>
              <a:ext cx="633" cy="55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229" name="文本框 2"/>
            <p:cNvSpPr txBox="1"/>
            <p:nvPr/>
          </p:nvSpPr>
          <p:spPr>
            <a:xfrm>
              <a:off x="618" y="380"/>
              <a:ext cx="1423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  <a:sym typeface="宋体" panose="02010600030101010101" pitchFamily="2" charset="-122"/>
                </a:rPr>
                <a:t>导入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7" grpId="0" bldLvl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流程图: 可选过程 1"/>
          <p:cNvSpPr/>
          <p:nvPr/>
        </p:nvSpPr>
        <p:spPr>
          <a:xfrm>
            <a:off x="7534275" y="41275"/>
            <a:ext cx="1577975" cy="804863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7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112" y="3949700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35888" y="41275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517775" y="577850"/>
            <a:ext cx="7091363" cy="3014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4565"/>
              </a:lnSpc>
            </a:pPr>
            <a:r>
              <a:rPr lang="en-US" altLang="zh-CN" sz="4000" b="1" dirty="0">
                <a:latin typeface="宋体" panose="02010600030101010101" pitchFamily="2" charset="-122"/>
              </a:rPr>
              <a:t>1</a:t>
            </a:r>
            <a:r>
              <a:rPr lang="zh-CN" altLang="en-US" sz="4000" b="1" dirty="0">
                <a:latin typeface="宋体" panose="02010600030101010101" pitchFamily="2" charset="-122"/>
              </a:rPr>
              <a:t>、妈妈买菜。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lnSpc>
                <a:spcPts val="4565"/>
              </a:lnSpc>
            </a:pPr>
            <a:r>
              <a:rPr lang="en-US" altLang="zh-CN" sz="4000" b="1" dirty="0">
                <a:latin typeface="宋体" panose="02010600030101010101" pitchFamily="2" charset="-122"/>
              </a:rPr>
              <a:t>2</a:t>
            </a:r>
            <a:r>
              <a:rPr lang="zh-CN" altLang="en-US" sz="4000" b="1" dirty="0">
                <a:latin typeface="宋体" panose="02010600030101010101" pitchFamily="2" charset="-122"/>
              </a:rPr>
              <a:t>、老师讲课。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lnSpc>
                <a:spcPts val="4565"/>
              </a:lnSpc>
            </a:pPr>
            <a:r>
              <a:rPr lang="en-US" altLang="zh-CN" sz="4000" b="1" dirty="0">
                <a:latin typeface="宋体" panose="02010600030101010101" pitchFamily="2" charset="-122"/>
              </a:rPr>
              <a:t>3</a:t>
            </a:r>
            <a:r>
              <a:rPr lang="zh-CN" altLang="en-US" sz="4000" b="1" dirty="0">
                <a:latin typeface="宋体" panose="02010600030101010101" pitchFamily="2" charset="-122"/>
              </a:rPr>
              <a:t>、同学读书。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lnSpc>
                <a:spcPts val="4565"/>
              </a:lnSpc>
            </a:pPr>
            <a:r>
              <a:rPr lang="en-US" altLang="zh-CN" sz="4000" b="1" dirty="0">
                <a:latin typeface="宋体" panose="02010600030101010101" pitchFamily="2" charset="-122"/>
              </a:rPr>
              <a:t>4</a:t>
            </a:r>
            <a:r>
              <a:rPr lang="zh-CN" altLang="en-US" sz="4000" b="1" dirty="0">
                <a:latin typeface="宋体" panose="02010600030101010101" pitchFamily="2" charset="-122"/>
              </a:rPr>
              <a:t>、爸爸开车。</a:t>
            </a:r>
            <a:endParaRPr lang="zh-CN" altLang="en-US" sz="4000" b="1" dirty="0">
              <a:latin typeface="宋体" panose="02010600030101010101" pitchFamily="2" charset="-122"/>
            </a:endParaRPr>
          </a:p>
          <a:p>
            <a:pPr>
              <a:lnSpc>
                <a:spcPts val="4565"/>
              </a:lnSpc>
            </a:pPr>
            <a:r>
              <a:rPr lang="zh-CN" altLang="en-US" sz="4000" b="1" dirty="0">
                <a:latin typeface="宋体" panose="02010600030101010101" pitchFamily="2" charset="-122"/>
              </a:rPr>
              <a:t>   </a:t>
            </a:r>
            <a:r>
              <a:rPr lang="en-US" altLang="zh-CN" sz="4000" b="1" dirty="0">
                <a:latin typeface="宋体" panose="02010600030101010101" pitchFamily="2" charset="-122"/>
              </a:rPr>
              <a:t>......</a:t>
            </a:r>
            <a:endParaRPr lang="en-US" altLang="zh-CN" sz="4000" b="1" dirty="0">
              <a:latin typeface="宋体" panose="02010600030101010101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42100" y="2039938"/>
            <a:ext cx="2012950" cy="698500"/>
            <a:chOff x="10277" y="3716"/>
            <a:chExt cx="3170" cy="1100"/>
          </a:xfrm>
        </p:grpSpPr>
        <p:sp>
          <p:nvSpPr>
            <p:cNvPr id="8" name="五角星 7"/>
            <p:cNvSpPr/>
            <p:nvPr/>
          </p:nvSpPr>
          <p:spPr>
            <a:xfrm>
              <a:off x="10277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五角星 8"/>
            <p:cNvSpPr/>
            <p:nvPr/>
          </p:nvSpPr>
          <p:spPr>
            <a:xfrm>
              <a:off x="12432" y="3716"/>
              <a:ext cx="1015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五角星 9"/>
            <p:cNvSpPr/>
            <p:nvPr/>
          </p:nvSpPr>
          <p:spPr>
            <a:xfrm>
              <a:off x="11415" y="3716"/>
              <a:ext cx="1017" cy="11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50863" y="3592513"/>
            <a:ext cx="8042275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想不想把句子说的更清楚、更具体呢？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72" name="组合 2"/>
          <p:cNvGrpSpPr/>
          <p:nvPr/>
        </p:nvGrpSpPr>
        <p:grpSpPr>
          <a:xfrm>
            <a:off x="-9525" y="241300"/>
            <a:ext cx="1304925" cy="522288"/>
            <a:chOff x="-16" y="380"/>
            <a:chExt cx="2057" cy="823"/>
          </a:xfrm>
        </p:grpSpPr>
        <p:sp>
          <p:nvSpPr>
            <p:cNvPr id="28" name="PA_圆角矩形 9"/>
            <p:cNvSpPr/>
            <p:nvPr>
              <p:custDataLst>
                <p:tags r:id="rId2"/>
              </p:custDataLst>
            </p:nvPr>
          </p:nvSpPr>
          <p:spPr>
            <a:xfrm>
              <a:off x="-16" y="512"/>
              <a:ext cx="633" cy="555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274" name="文本框 3"/>
            <p:cNvSpPr txBox="1"/>
            <p:nvPr/>
          </p:nvSpPr>
          <p:spPr>
            <a:xfrm>
              <a:off x="618" y="380"/>
              <a:ext cx="1423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  <a:sym typeface="宋体" panose="02010600030101010101" pitchFamily="2" charset="-122"/>
                </a:rPr>
                <a:t>导入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16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charRg st="16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charRg st="16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2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charRg st="2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charRg st="24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3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charRg st="3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charRg st="3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流程图: 可选过程 1"/>
          <p:cNvSpPr/>
          <p:nvPr/>
        </p:nvSpPr>
        <p:spPr>
          <a:xfrm>
            <a:off x="7439025" y="41275"/>
            <a:ext cx="1619250" cy="868363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492375" y="334963"/>
            <a:ext cx="5391150" cy="1130300"/>
            <a:chOff x="2676" y="399"/>
            <a:chExt cx="8491" cy="1932"/>
          </a:xfrm>
        </p:grpSpPr>
        <p:sp>
          <p:nvSpPr>
            <p:cNvPr id="5" name="圆角矩形标注 4"/>
            <p:cNvSpPr/>
            <p:nvPr/>
          </p:nvSpPr>
          <p:spPr>
            <a:xfrm>
              <a:off x="2676" y="399"/>
              <a:ext cx="7666" cy="1932"/>
            </a:xfrm>
            <a:prstGeom prst="wedgeRoundRectCallou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323" name="文本框 2"/>
            <p:cNvSpPr txBox="1"/>
            <p:nvPr/>
          </p:nvSpPr>
          <p:spPr>
            <a:xfrm>
              <a:off x="3500" y="566"/>
              <a:ext cx="7667" cy="1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扩 写 句 子</a:t>
              </a:r>
              <a:endPara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3316" name="Picture 4" descr="http://static.freepik.com/free-photo/woman-with-glasses-and-a-pointer_34-51079.jpg"/>
          <p:cNvPicPr>
            <a:picLocks noChangeAspect="1"/>
          </p:cNvPicPr>
          <p:nvPr/>
        </p:nvPicPr>
        <p:blipFill>
          <a:blip r:embed="rId1"/>
          <a:srcRect l="16051" r="16000"/>
          <a:stretch>
            <a:fillRect/>
          </a:stretch>
        </p:blipFill>
        <p:spPr>
          <a:xfrm>
            <a:off x="7938" y="1936750"/>
            <a:ext cx="2457450" cy="2940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762125" y="1936750"/>
            <a:ext cx="7127875" cy="2028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504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扩句，一般是在名词和动词的前面加上合适的形容词，使简单的句子表达的意思更明确、更具体、更生动。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8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525" y="3175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9" name="组合 2"/>
          <p:cNvGrpSpPr/>
          <p:nvPr/>
        </p:nvGrpSpPr>
        <p:grpSpPr>
          <a:xfrm>
            <a:off x="0" y="255588"/>
            <a:ext cx="2420938" cy="522287"/>
            <a:chOff x="0" y="402"/>
            <a:chExt cx="3813" cy="824"/>
          </a:xfrm>
        </p:grpSpPr>
        <p:sp>
          <p:nvSpPr>
            <p:cNvPr id="13320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478"/>
              <a:ext cx="893" cy="671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3321" name="文本框 68"/>
            <p:cNvSpPr txBox="1"/>
            <p:nvPr/>
          </p:nvSpPr>
          <p:spPr>
            <a:xfrm>
              <a:off x="893" y="40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流程图: 可选过程 1"/>
          <p:cNvSpPr/>
          <p:nvPr/>
        </p:nvSpPr>
        <p:spPr>
          <a:xfrm>
            <a:off x="7704138" y="63500"/>
            <a:ext cx="1397000" cy="86677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3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5263" y="25400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8655" y="969643"/>
            <a:ext cx="3091180" cy="2377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圆角矩形标注 4"/>
          <p:cNvSpPr/>
          <p:nvPr/>
        </p:nvSpPr>
        <p:spPr>
          <a:xfrm>
            <a:off x="2581275" y="1944688"/>
            <a:ext cx="1809750" cy="1127125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075" y="2187575"/>
            <a:ext cx="5548313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、小白兔在山坡上割草。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136775" y="3568700"/>
            <a:ext cx="2190750" cy="868363"/>
            <a:chOff x="3365" y="5271"/>
            <a:chExt cx="3450" cy="1366"/>
          </a:xfrm>
        </p:grpSpPr>
        <p:sp>
          <p:nvSpPr>
            <p:cNvPr id="6" name="流程图: 可选过程 5"/>
            <p:cNvSpPr/>
            <p:nvPr/>
          </p:nvSpPr>
          <p:spPr>
            <a:xfrm>
              <a:off x="3365" y="5271"/>
              <a:ext cx="3450" cy="1366"/>
            </a:xfrm>
            <a:prstGeom prst="flowChartAlternate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373" name="文本框 6"/>
            <p:cNvSpPr txBox="1"/>
            <p:nvPr/>
          </p:nvSpPr>
          <p:spPr>
            <a:xfrm>
              <a:off x="3699" y="5271"/>
              <a:ext cx="2783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地  点</a:t>
              </a:r>
              <a:endPara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68300" y="1176338"/>
            <a:ext cx="370205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、小白兔割草。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9" name="组合 2"/>
          <p:cNvGrpSpPr/>
          <p:nvPr/>
        </p:nvGrpSpPr>
        <p:grpSpPr>
          <a:xfrm>
            <a:off x="0" y="255588"/>
            <a:ext cx="2420938" cy="522287"/>
            <a:chOff x="0" y="402"/>
            <a:chExt cx="3813" cy="824"/>
          </a:xfrm>
        </p:grpSpPr>
        <p:sp>
          <p:nvSpPr>
            <p:cNvPr id="15370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478"/>
              <a:ext cx="893" cy="671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5371" name="文本框 68"/>
            <p:cNvSpPr txBox="1"/>
            <p:nvPr/>
          </p:nvSpPr>
          <p:spPr>
            <a:xfrm>
              <a:off x="893" y="40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流程图: 可选过程 1"/>
          <p:cNvSpPr/>
          <p:nvPr/>
        </p:nvSpPr>
        <p:spPr>
          <a:xfrm>
            <a:off x="7545388" y="73025"/>
            <a:ext cx="1535113" cy="752475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1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26375" y="3175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5"/>
          <p:cNvSpPr/>
          <p:nvPr/>
        </p:nvSpPr>
        <p:spPr>
          <a:xfrm>
            <a:off x="2135188" y="2149475"/>
            <a:ext cx="1211263" cy="855663"/>
          </a:xfrm>
          <a:prstGeom prst="wedgeRoundRect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5775" y="2292350"/>
            <a:ext cx="54324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、小白兔弯着腰在山坡上割草。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8655" y="969643"/>
            <a:ext cx="3091180" cy="2377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文本框 4"/>
          <p:cNvSpPr txBox="1"/>
          <p:nvPr/>
        </p:nvSpPr>
        <p:spPr>
          <a:xfrm>
            <a:off x="485775" y="1371600"/>
            <a:ext cx="43561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、小白兔在山坡上割草。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84350" y="3619500"/>
            <a:ext cx="2178050" cy="768350"/>
            <a:chOff x="2809" y="5699"/>
            <a:chExt cx="3431" cy="1210"/>
          </a:xfrm>
        </p:grpSpPr>
        <p:sp>
          <p:nvSpPr>
            <p:cNvPr id="7" name="流程图: 可选过程 6"/>
            <p:cNvSpPr/>
            <p:nvPr/>
          </p:nvSpPr>
          <p:spPr>
            <a:xfrm>
              <a:off x="2809" y="5699"/>
              <a:ext cx="3233" cy="1068"/>
            </a:xfrm>
            <a:prstGeom prst="flowChartAlternateProcess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21" name="文本框 7"/>
            <p:cNvSpPr txBox="1"/>
            <p:nvPr/>
          </p:nvSpPr>
          <p:spPr>
            <a:xfrm>
              <a:off x="2958" y="5699"/>
              <a:ext cx="3282" cy="12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4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怎么样</a:t>
              </a:r>
              <a:endPara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7417" name="组合 2"/>
          <p:cNvGrpSpPr/>
          <p:nvPr/>
        </p:nvGrpSpPr>
        <p:grpSpPr>
          <a:xfrm>
            <a:off x="0" y="255588"/>
            <a:ext cx="2420938" cy="522287"/>
            <a:chOff x="0" y="402"/>
            <a:chExt cx="3813" cy="824"/>
          </a:xfrm>
        </p:grpSpPr>
        <p:sp>
          <p:nvSpPr>
            <p:cNvPr id="17418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478"/>
              <a:ext cx="893" cy="671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7419" name="文本框 68"/>
            <p:cNvSpPr txBox="1"/>
            <p:nvPr/>
          </p:nvSpPr>
          <p:spPr>
            <a:xfrm>
              <a:off x="893" y="40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文本框 34"/>
          <p:cNvSpPr txBox="1"/>
          <p:nvPr/>
        </p:nvSpPr>
        <p:spPr>
          <a:xfrm rot="-280097">
            <a:off x="8159750" y="16271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文本框 36"/>
          <p:cNvSpPr txBox="1"/>
          <p:nvPr/>
        </p:nvSpPr>
        <p:spPr>
          <a:xfrm rot="-5350866">
            <a:off x="5948363" y="1306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文本框 37"/>
          <p:cNvSpPr txBox="1"/>
          <p:nvPr/>
        </p:nvSpPr>
        <p:spPr>
          <a:xfrm rot="-4150866">
            <a:off x="5424488" y="17224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2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3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4" name="文本框 47"/>
          <p:cNvSpPr txBox="1"/>
          <p:nvPr/>
        </p:nvSpPr>
        <p:spPr>
          <a:xfrm rot="-4150866">
            <a:off x="7748588" y="2497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5" name="文本框 49"/>
          <p:cNvSpPr txBox="1"/>
          <p:nvPr/>
        </p:nvSpPr>
        <p:spPr>
          <a:xfrm rot="657351">
            <a:off x="8264525" y="1182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6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7" name="文本框 51"/>
          <p:cNvSpPr txBox="1"/>
          <p:nvPr/>
        </p:nvSpPr>
        <p:spPr>
          <a:xfrm rot="-5350866">
            <a:off x="8459788" y="27130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8" name="文本框 32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9" name="文本框 34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0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1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2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3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4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5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6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7" name="文本框 51"/>
          <p:cNvSpPr txBox="1"/>
          <p:nvPr/>
        </p:nvSpPr>
        <p:spPr>
          <a:xfrm rot="-5350866">
            <a:off x="5932488" y="3424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8" name="文本框 32"/>
          <p:cNvSpPr txBox="1"/>
          <p:nvPr/>
        </p:nvSpPr>
        <p:spPr>
          <a:xfrm rot="1209897">
            <a:off x="1233488" y="387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79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0" name="文本框 3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1" name="文本框 3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2" name="文本框 45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3" name="文本框 46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4" name="文本框 47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5" name="文本框 49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6" name="文本框 50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7" name="文本框 51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8" name="文本框 32"/>
          <p:cNvSpPr txBox="1"/>
          <p:nvPr/>
        </p:nvSpPr>
        <p:spPr>
          <a:xfrm rot="-5070842">
            <a:off x="409575" y="2032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89" name="文本框 34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0" name="文本框 36"/>
          <p:cNvSpPr txBox="1"/>
          <p:nvPr/>
        </p:nvSpPr>
        <p:spPr>
          <a:xfrm rot="-170103">
            <a:off x="419100" y="13366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1" name="文本框 3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2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3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4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5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6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7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8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99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0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1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2" name="文本框 45"/>
          <p:cNvSpPr txBox="1"/>
          <p:nvPr/>
        </p:nvSpPr>
        <p:spPr>
          <a:xfrm rot="-4502722">
            <a:off x="6865938" y="24907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3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4" name="文本框 47"/>
          <p:cNvSpPr txBox="1"/>
          <p:nvPr/>
        </p:nvSpPr>
        <p:spPr>
          <a:xfrm rot="-3456638">
            <a:off x="6837363" y="3402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5" name="文本框 49"/>
          <p:cNvSpPr txBox="1"/>
          <p:nvPr/>
        </p:nvSpPr>
        <p:spPr>
          <a:xfrm rot="-3180423">
            <a:off x="8202613" y="3265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6" name="文本框 50"/>
          <p:cNvSpPr txBox="1"/>
          <p:nvPr/>
        </p:nvSpPr>
        <p:spPr>
          <a:xfrm rot="-3640556">
            <a:off x="7332663" y="35893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7" name="文本框 51"/>
          <p:cNvSpPr txBox="1"/>
          <p:nvPr/>
        </p:nvSpPr>
        <p:spPr>
          <a:xfrm rot="1549510">
            <a:off x="8126413" y="24018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8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09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0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1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2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3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4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5" name="文本框 49"/>
          <p:cNvSpPr txBox="1"/>
          <p:nvPr/>
        </p:nvSpPr>
        <p:spPr>
          <a:xfrm rot="-1160763">
            <a:off x="8118475" y="20669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6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7" name="文本框 51"/>
          <p:cNvSpPr txBox="1"/>
          <p:nvPr/>
        </p:nvSpPr>
        <p:spPr>
          <a:xfrm rot="-1160763">
            <a:off x="8061325" y="279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8" name="文本框 32"/>
          <p:cNvSpPr txBox="1"/>
          <p:nvPr/>
        </p:nvSpPr>
        <p:spPr>
          <a:xfrm rot="4190103">
            <a:off x="2859088" y="33385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19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0" name="文本框 36"/>
          <p:cNvSpPr txBox="1"/>
          <p:nvPr/>
        </p:nvSpPr>
        <p:spPr>
          <a:xfrm rot="2810103">
            <a:off x="3900488" y="17256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1" name="文本框 37"/>
          <p:cNvSpPr txBox="1"/>
          <p:nvPr/>
        </p:nvSpPr>
        <p:spPr>
          <a:xfrm rot="4010103">
            <a:off x="3900488" y="226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2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3" name="文本框 46"/>
          <p:cNvSpPr txBox="1"/>
          <p:nvPr/>
        </p:nvSpPr>
        <p:spPr>
          <a:xfrm rot="2810103">
            <a:off x="483711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4" name="文本框 47"/>
          <p:cNvSpPr txBox="1"/>
          <p:nvPr/>
        </p:nvSpPr>
        <p:spPr>
          <a:xfrm rot="4010103">
            <a:off x="4837113" y="25130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5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6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7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8" name="文本框 32"/>
          <p:cNvSpPr txBox="1"/>
          <p:nvPr/>
        </p:nvSpPr>
        <p:spPr>
          <a:xfrm rot="5400000">
            <a:off x="1228725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29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0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1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2" name="文本框 45"/>
          <p:cNvSpPr txBox="1"/>
          <p:nvPr/>
        </p:nvSpPr>
        <p:spPr>
          <a:xfrm rot="2810103">
            <a:off x="2903538" y="2744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3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4" name="文本框 47"/>
          <p:cNvSpPr txBox="1"/>
          <p:nvPr/>
        </p:nvSpPr>
        <p:spPr>
          <a:xfrm rot="5220000">
            <a:off x="788988" y="28876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5" name="文本框 49"/>
          <p:cNvSpPr txBox="1"/>
          <p:nvPr/>
        </p:nvSpPr>
        <p:spPr>
          <a:xfrm rot="4020000">
            <a:off x="2557463" y="37385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6" name="文本框 50"/>
          <p:cNvSpPr txBox="1"/>
          <p:nvPr/>
        </p:nvSpPr>
        <p:spPr>
          <a:xfrm rot="4020000">
            <a:off x="3789363" y="33575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7" name="文本框 51"/>
          <p:cNvSpPr txBox="1"/>
          <p:nvPr/>
        </p:nvSpPr>
        <p:spPr>
          <a:xfrm rot="4020000">
            <a:off x="4159250" y="3571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8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39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0" name="文本框 36"/>
          <p:cNvSpPr txBox="1"/>
          <p:nvPr/>
        </p:nvSpPr>
        <p:spPr>
          <a:xfrm rot="4020000">
            <a:off x="1763713" y="150971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1" name="文本框 37"/>
          <p:cNvSpPr txBox="1"/>
          <p:nvPr/>
        </p:nvSpPr>
        <p:spPr>
          <a:xfrm rot="5220000">
            <a:off x="1763713" y="20526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2" name="文本框 45"/>
          <p:cNvSpPr txBox="1"/>
          <p:nvPr/>
        </p:nvSpPr>
        <p:spPr>
          <a:xfrm rot="2810103">
            <a:off x="2317750" y="15240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3" name="文本框 46"/>
          <p:cNvSpPr txBox="1"/>
          <p:nvPr/>
        </p:nvSpPr>
        <p:spPr>
          <a:xfrm rot="2810103">
            <a:off x="2687638" y="1738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4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5" name="文本框 49"/>
          <p:cNvSpPr txBox="1"/>
          <p:nvPr/>
        </p:nvSpPr>
        <p:spPr>
          <a:xfrm rot="2810103">
            <a:off x="3281363" y="1970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6" name="文本框 50"/>
          <p:cNvSpPr txBox="1"/>
          <p:nvPr/>
        </p:nvSpPr>
        <p:spPr>
          <a:xfrm rot="2810103">
            <a:off x="3162300" y="23971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7" name="文本框 51"/>
          <p:cNvSpPr txBox="1"/>
          <p:nvPr/>
        </p:nvSpPr>
        <p:spPr>
          <a:xfrm rot="2810103">
            <a:off x="3532188" y="26114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8" name="文本框 32"/>
          <p:cNvSpPr txBox="1"/>
          <p:nvPr/>
        </p:nvSpPr>
        <p:spPr>
          <a:xfrm rot="5400000">
            <a:off x="4838700" y="3673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49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0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1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2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3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4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5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6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557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FF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35334" y="743268"/>
            <a:ext cx="3006725" cy="2251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372" name="矩形 1"/>
          <p:cNvSpPr/>
          <p:nvPr/>
        </p:nvSpPr>
        <p:spPr>
          <a:xfrm>
            <a:off x="820738" y="1879600"/>
            <a:ext cx="5967412" cy="2306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、小白兔割草。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、小白兔在山坡上割草。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、小白兔弯着腰在山坡上割草。</a:t>
            </a:r>
            <a:endParaRPr lang="zh-CN" altLang="en-US" sz="32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流程图: 可选过程 1"/>
          <p:cNvSpPr/>
          <p:nvPr/>
        </p:nvSpPr>
        <p:spPr>
          <a:xfrm>
            <a:off x="7842250" y="73025"/>
            <a:ext cx="1249363" cy="741363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93775" y="669925"/>
            <a:ext cx="4756150" cy="1193800"/>
            <a:chOff x="649" y="412"/>
            <a:chExt cx="7689" cy="2049"/>
          </a:xfrm>
        </p:grpSpPr>
        <p:sp>
          <p:nvSpPr>
            <p:cNvPr id="12" name="云形 11"/>
            <p:cNvSpPr/>
            <p:nvPr/>
          </p:nvSpPr>
          <p:spPr>
            <a:xfrm>
              <a:off x="649" y="412"/>
              <a:ext cx="7689" cy="2049"/>
            </a:xfrm>
            <a:prstGeom prst="cloud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567" name="文本框 2"/>
            <p:cNvSpPr txBox="1"/>
            <p:nvPr/>
          </p:nvSpPr>
          <p:spPr>
            <a:xfrm>
              <a:off x="1533" y="889"/>
              <a:ext cx="6310" cy="110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你发现了什么？？</a:t>
              </a:r>
              <a:endPara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9562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90500"/>
            <a:ext cx="1174750" cy="9445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563" name="组合 2"/>
          <p:cNvGrpSpPr/>
          <p:nvPr/>
        </p:nvGrpSpPr>
        <p:grpSpPr>
          <a:xfrm>
            <a:off x="-3175" y="269875"/>
            <a:ext cx="2422525" cy="522288"/>
            <a:chOff x="0" y="402"/>
            <a:chExt cx="3813" cy="824"/>
          </a:xfrm>
        </p:grpSpPr>
        <p:sp>
          <p:nvSpPr>
            <p:cNvPr id="19564" name="PA_圆角矩形 9"/>
            <p:cNvSpPr/>
            <p:nvPr>
              <p:custDataLst>
                <p:tags r:id="rId3"/>
              </p:custDataLst>
            </p:nvPr>
          </p:nvSpPr>
          <p:spPr>
            <a:xfrm>
              <a:off x="0" y="478"/>
              <a:ext cx="893" cy="671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 w="12700">
              <a:noFill/>
            </a:ln>
          </p:spPr>
          <p:txBody>
            <a:bodyPr anchor="ctr"/>
            <a:p>
              <a:pPr algn="ctr" eaLnBrk="1" hangingPunct="1"/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9565" name="文本框 68"/>
            <p:cNvSpPr txBox="1"/>
            <p:nvPr/>
          </p:nvSpPr>
          <p:spPr>
            <a:xfrm>
              <a:off x="893" y="402"/>
              <a:ext cx="2920" cy="82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2800" dirty="0">
                  <a:solidFill>
                    <a:srgbClr val="262626"/>
                  </a:solidFill>
                  <a:latin typeface="冬青黑体简体中文 W3" pitchFamily="34" charset="-122"/>
                  <a:ea typeface="冬青黑体简体中文 W3" pitchFamily="34" charset="-122"/>
                </a:rPr>
                <a:t>知识讲解</a:t>
              </a:r>
              <a:endPara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2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1747</Words>
  <Application>WPS 演示</Application>
  <PresentationFormat/>
  <Paragraphs>1109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Times New Roman</vt:lpstr>
      <vt:lpstr>黑体</vt:lpstr>
      <vt:lpstr>Calibri</vt:lpstr>
      <vt:lpstr>楷体</vt:lpstr>
      <vt:lpstr>微软雅黑</vt:lpstr>
      <vt:lpstr>冬青黑体简体中文 W3</vt:lpstr>
      <vt:lpstr>Arial Unicode MS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1757</cp:revision>
  <dcterms:created xsi:type="dcterms:W3CDTF">2016-01-14T05:53:56Z</dcterms:created>
  <dcterms:modified xsi:type="dcterms:W3CDTF">2021-07-30T11:04:12Z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