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49" r:id="rId3"/>
    <p:sldId id="455" r:id="rId5"/>
    <p:sldId id="456" r:id="rId6"/>
    <p:sldId id="457" r:id="rId7"/>
    <p:sldId id="458" r:id="rId8"/>
    <p:sldId id="459" r:id="rId9"/>
    <p:sldId id="460" r:id="rId10"/>
    <p:sldId id="461" r:id="rId11"/>
    <p:sldId id="462" r:id="rId12"/>
    <p:sldId id="463" r:id="rId13"/>
    <p:sldId id="464" r:id="rId14"/>
    <p:sldId id="46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6" d="100"/>
          <a:sy n="76" d="100"/>
        </p:scale>
        <p:origin x="774" y="90"/>
      </p:cViewPr>
      <p:guideLst>
        <p:guide orient="horz" pos="2165"/>
        <p:guide pos="387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10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11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12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2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3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4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5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6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7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8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 altLang="zh-CN"/>
              <a:t>9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0"/>
            <a:r>
              <a:rPr lang="zh-CN" altLang="en-US"/>
              <a:t>第二级</a:t>
            </a:r>
            <a:endParaRPr lang="zh-CN" altLang="en-US"/>
          </a:p>
          <a:p>
            <a:pPr lvl="0"/>
            <a:r>
              <a:rPr lang="zh-CN" altLang="en-US"/>
              <a:t>第三级</a:t>
            </a:r>
            <a:endParaRPr lang="zh-CN" altLang="en-US"/>
          </a:p>
          <a:p>
            <a:pPr lvl="0"/>
            <a:r>
              <a:rPr lang="zh-CN" altLang="en-US"/>
              <a:t>第四级</a:t>
            </a:r>
            <a:endParaRPr lang="zh-CN" altLang="en-US"/>
          </a:p>
          <a:p>
            <a:pPr lvl="0"/>
            <a:r>
              <a:rPr lang="zh-CN" altLang="en-US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2021/1/27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/>
              <a:t>‹#›</a:t>
            </a:r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图片 1" descr="timg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410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183640" y="5344795"/>
            <a:ext cx="64935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教学难点：读出角色对话中疑问句和感叹句的语气，分角色朗读课文</a:t>
            </a:r>
            <a:endParaRPr lang="zh-CN" altLang="en-US" sz="2400" b="1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9380" y="151130"/>
            <a:ext cx="3401060" cy="8299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冬青黑体简体中文 W3"/>
                <a:sym typeface="+mn-ea"/>
              </a:rPr>
              <a:t>一年级</a:t>
            </a:r>
            <a:r>
              <a:rPr lang="en-US" altLang="zh-CN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冬青黑体简体中文 W3"/>
                <a:sym typeface="+mn-ea"/>
              </a:rPr>
              <a:t>-</a:t>
            </a:r>
            <a:r>
              <a:rPr lang="zh-CN" altLang="en-US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冬青黑体简体中文 W3"/>
                <a:sym typeface="+mn-ea"/>
              </a:rPr>
              <a:t>下册</a:t>
            </a:r>
            <a:r>
              <a:rPr lang="en-US" altLang="zh-CN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冬青黑体简体中文 W3"/>
                <a:sym typeface="+mn-ea"/>
              </a:rPr>
              <a:t>-</a:t>
            </a:r>
            <a:r>
              <a:rPr lang="zh-CN" altLang="en-US" sz="24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Century Gothic" panose="020B0502020202020204" pitchFamily="34" charset="0"/>
                <a:ea typeface="冬青黑体简体中文 W3"/>
                <a:sym typeface="+mn-ea"/>
              </a:rPr>
              <a:t>第七单元</a:t>
            </a:r>
            <a:endParaRPr lang="zh-CN" altLang="en-US" sz="24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entury Gothic" panose="020B0502020202020204" pitchFamily="34" charset="0"/>
              <a:ea typeface="冬青黑体简体中文 W3"/>
              <a:sym typeface="+mn-ea"/>
            </a:endParaRPr>
          </a:p>
          <a:p>
            <a:endParaRPr lang="en-US" altLang="zh-CN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Century Gothic" panose="020B0502020202020204" pitchFamily="34" charset="0"/>
              <a:ea typeface="冬青黑体简体中文 W3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文本框 32"/>
          <p:cNvSpPr txBox="1"/>
          <p:nvPr/>
        </p:nvSpPr>
        <p:spPr>
          <a:xfrm>
            <a:off x="5966884" y="390101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2" name="文本框 34"/>
          <p:cNvSpPr txBox="1"/>
          <p:nvPr/>
        </p:nvSpPr>
        <p:spPr>
          <a:xfrm rot="-280097">
            <a:off x="4705224" y="1637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3" name="文本框 36"/>
          <p:cNvSpPr txBox="1"/>
          <p:nvPr/>
        </p:nvSpPr>
        <p:spPr>
          <a:xfrm rot="-5350866">
            <a:off x="7939490" y="175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4" name="文本框 37"/>
          <p:cNvSpPr txBox="1"/>
          <p:nvPr/>
        </p:nvSpPr>
        <p:spPr>
          <a:xfrm rot="-4150866">
            <a:off x="7232524" y="2296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5" name="文本框 45"/>
          <p:cNvSpPr txBox="1"/>
          <p:nvPr/>
        </p:nvSpPr>
        <p:spPr>
          <a:xfrm rot="-5350866">
            <a:off x="8688790" y="1783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6" name="文本框 46"/>
          <p:cNvSpPr txBox="1"/>
          <p:nvPr/>
        </p:nvSpPr>
        <p:spPr>
          <a:xfrm rot="-424911">
            <a:off x="9550273" y="20928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7" name="文本框 47"/>
          <p:cNvSpPr txBox="1"/>
          <p:nvPr/>
        </p:nvSpPr>
        <p:spPr>
          <a:xfrm rot="-4150866">
            <a:off x="10331324" y="3329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8" name="文本框 49"/>
          <p:cNvSpPr txBox="1"/>
          <p:nvPr/>
        </p:nvSpPr>
        <p:spPr>
          <a:xfrm rot="657351">
            <a:off x="7391273" y="1779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89" name="文本框 50"/>
          <p:cNvSpPr txBox="1"/>
          <p:nvPr/>
        </p:nvSpPr>
        <p:spPr>
          <a:xfrm rot="1480325">
            <a:off x="9982073" y="1658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0" name="文本框 51"/>
          <p:cNvSpPr txBox="1"/>
          <p:nvPr/>
        </p:nvSpPr>
        <p:spPr>
          <a:xfrm rot="-5350866">
            <a:off x="8100357" y="2901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1" name="文本框 32"/>
          <p:cNvSpPr txBox="1"/>
          <p:nvPr/>
        </p:nvSpPr>
        <p:spPr>
          <a:xfrm>
            <a:off x="4349751" y="474768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2" name="文本框 34"/>
          <p:cNvSpPr txBox="1"/>
          <p:nvPr/>
        </p:nvSpPr>
        <p:spPr>
          <a:xfrm rot="4149897">
            <a:off x="6078940" y="4664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3" name="文本框 36"/>
          <p:cNvSpPr txBox="1"/>
          <p:nvPr/>
        </p:nvSpPr>
        <p:spPr>
          <a:xfrm rot="-1380000">
            <a:off x="5327524" y="1735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4" name="文本框 37"/>
          <p:cNvSpPr txBox="1"/>
          <p:nvPr/>
        </p:nvSpPr>
        <p:spPr>
          <a:xfrm rot="-180000">
            <a:off x="5634440" y="2738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5" name="文本框 45"/>
          <p:cNvSpPr txBox="1"/>
          <p:nvPr/>
        </p:nvSpPr>
        <p:spPr>
          <a:xfrm rot="-1380000">
            <a:off x="6074706" y="176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6" name="文本框 46"/>
          <p:cNvSpPr txBox="1"/>
          <p:nvPr/>
        </p:nvSpPr>
        <p:spPr>
          <a:xfrm rot="-1380000">
            <a:off x="6567890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7" name="文本框 47"/>
          <p:cNvSpPr txBox="1"/>
          <p:nvPr/>
        </p:nvSpPr>
        <p:spPr>
          <a:xfrm rot="-180000">
            <a:off x="6879040" y="29797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8" name="文本框 49"/>
          <p:cNvSpPr txBox="1"/>
          <p:nvPr/>
        </p:nvSpPr>
        <p:spPr>
          <a:xfrm rot="-5350866">
            <a:off x="8540624" y="281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699" name="文本框 50"/>
          <p:cNvSpPr txBox="1"/>
          <p:nvPr/>
        </p:nvSpPr>
        <p:spPr>
          <a:xfrm rot="-170103">
            <a:off x="7579657" y="3453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0" name="文本框 51"/>
          <p:cNvSpPr txBox="1"/>
          <p:nvPr/>
        </p:nvSpPr>
        <p:spPr>
          <a:xfrm rot="-5350866">
            <a:off x="7918324" y="4575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1" name="文本框 32"/>
          <p:cNvSpPr txBox="1"/>
          <p:nvPr/>
        </p:nvSpPr>
        <p:spPr>
          <a:xfrm rot="1209897">
            <a:off x="2127124" y="38560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2" name="文本框 34"/>
          <p:cNvSpPr txBox="1"/>
          <p:nvPr/>
        </p:nvSpPr>
        <p:spPr>
          <a:xfrm rot="4149897">
            <a:off x="2984373" y="4607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3" name="文本框 36"/>
          <p:cNvSpPr txBox="1"/>
          <p:nvPr/>
        </p:nvSpPr>
        <p:spPr>
          <a:xfrm rot="-1380000">
            <a:off x="2266824" y="430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4" name="文本框 37"/>
          <p:cNvSpPr txBox="1"/>
          <p:nvPr/>
        </p:nvSpPr>
        <p:spPr>
          <a:xfrm rot="1029897">
            <a:off x="3441573" y="36719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5" name="文本框 45"/>
          <p:cNvSpPr txBox="1"/>
          <p:nvPr/>
        </p:nvSpPr>
        <p:spPr>
          <a:xfrm rot="-1380000">
            <a:off x="4343273" y="4194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6" name="文本框 46"/>
          <p:cNvSpPr txBox="1"/>
          <p:nvPr/>
        </p:nvSpPr>
        <p:spPr>
          <a:xfrm rot="-170103">
            <a:off x="1176740" y="2039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7" name="文本框 47"/>
          <p:cNvSpPr txBox="1"/>
          <p:nvPr/>
        </p:nvSpPr>
        <p:spPr>
          <a:xfrm rot="1029897">
            <a:off x="1231773" y="45334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8" name="文本框 49"/>
          <p:cNvSpPr txBox="1"/>
          <p:nvPr/>
        </p:nvSpPr>
        <p:spPr>
          <a:xfrm rot="-170103">
            <a:off x="4140073" y="5115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09" name="文本框 50"/>
          <p:cNvSpPr txBox="1"/>
          <p:nvPr/>
        </p:nvSpPr>
        <p:spPr>
          <a:xfrm rot="-170103">
            <a:off x="5670424" y="4226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0" name="文本框 51"/>
          <p:cNvSpPr txBox="1"/>
          <p:nvPr/>
        </p:nvSpPr>
        <p:spPr>
          <a:xfrm rot="-170103">
            <a:off x="5892673" y="5238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1" name="文本框 50"/>
          <p:cNvSpPr txBox="1"/>
          <p:nvPr/>
        </p:nvSpPr>
        <p:spPr>
          <a:xfrm rot="-5070842">
            <a:off x="554440" y="2719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2" name="文本框 34"/>
          <p:cNvSpPr txBox="1"/>
          <p:nvPr/>
        </p:nvSpPr>
        <p:spPr>
          <a:xfrm rot="4149897">
            <a:off x="1913340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3" name="文本框 36"/>
          <p:cNvSpPr txBox="1"/>
          <p:nvPr/>
        </p:nvSpPr>
        <p:spPr>
          <a:xfrm rot="-170103">
            <a:off x="1784224" y="1703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4" name="文本框 37"/>
          <p:cNvSpPr txBox="1"/>
          <p:nvPr/>
        </p:nvSpPr>
        <p:spPr>
          <a:xfrm rot="1029897">
            <a:off x="1911224" y="224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5" name="文本框 45"/>
          <p:cNvSpPr txBox="1"/>
          <p:nvPr/>
        </p:nvSpPr>
        <p:spPr>
          <a:xfrm rot="-1380000">
            <a:off x="2950506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6" name="文本框 46"/>
          <p:cNvSpPr txBox="1"/>
          <p:nvPr/>
        </p:nvSpPr>
        <p:spPr>
          <a:xfrm rot="-1380000">
            <a:off x="3710390" y="1754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7" name="文本框 47"/>
          <p:cNvSpPr txBox="1"/>
          <p:nvPr/>
        </p:nvSpPr>
        <p:spPr>
          <a:xfrm rot="-180000">
            <a:off x="3348440" y="2505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8" name="文本框 49"/>
          <p:cNvSpPr txBox="1"/>
          <p:nvPr/>
        </p:nvSpPr>
        <p:spPr>
          <a:xfrm rot="-1380000">
            <a:off x="4495673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19" name="文本框 50"/>
          <p:cNvSpPr txBox="1"/>
          <p:nvPr/>
        </p:nvSpPr>
        <p:spPr>
          <a:xfrm rot="-1380000">
            <a:off x="3926290" y="2825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0" name="文本框 51"/>
          <p:cNvSpPr txBox="1"/>
          <p:nvPr/>
        </p:nvSpPr>
        <p:spPr>
          <a:xfrm rot="-1380000">
            <a:off x="4772957" y="3007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1" name="文本框 32"/>
          <p:cNvSpPr txBox="1"/>
          <p:nvPr/>
        </p:nvSpPr>
        <p:spPr>
          <a:xfrm rot="1209897">
            <a:off x="6946773" y="4717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2" name="文本框 34"/>
          <p:cNvSpPr txBox="1"/>
          <p:nvPr/>
        </p:nvSpPr>
        <p:spPr>
          <a:xfrm rot="-1030866">
            <a:off x="8544857" y="5191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3" name="文本框 36"/>
          <p:cNvSpPr txBox="1"/>
          <p:nvPr/>
        </p:nvSpPr>
        <p:spPr>
          <a:xfrm rot="368503">
            <a:off x="7825190" y="3811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4" name="文本框 37"/>
          <p:cNvSpPr txBox="1"/>
          <p:nvPr/>
        </p:nvSpPr>
        <p:spPr>
          <a:xfrm rot="829244">
            <a:off x="7173257" y="5297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5" name="文本框 45"/>
          <p:cNvSpPr txBox="1"/>
          <p:nvPr/>
        </p:nvSpPr>
        <p:spPr>
          <a:xfrm rot="-4502722">
            <a:off x="9162924" y="33311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6" name="文本框 46"/>
          <p:cNvSpPr txBox="1"/>
          <p:nvPr/>
        </p:nvSpPr>
        <p:spPr>
          <a:xfrm rot="2702238">
            <a:off x="10217024" y="408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7" name="文本框 47"/>
          <p:cNvSpPr txBox="1"/>
          <p:nvPr/>
        </p:nvSpPr>
        <p:spPr>
          <a:xfrm rot="-3456638">
            <a:off x="9116357" y="4535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8" name="文本框 67"/>
          <p:cNvSpPr txBox="1"/>
          <p:nvPr/>
        </p:nvSpPr>
        <p:spPr>
          <a:xfrm rot="-3180423">
            <a:off x="2743073" y="3096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29" name="文本框 68"/>
          <p:cNvSpPr txBox="1"/>
          <p:nvPr/>
        </p:nvSpPr>
        <p:spPr>
          <a:xfrm rot="-3640556">
            <a:off x="9776757" y="478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0" name="文本框 69"/>
          <p:cNvSpPr txBox="1"/>
          <p:nvPr/>
        </p:nvSpPr>
        <p:spPr>
          <a:xfrm rot="1549510">
            <a:off x="10466790" y="28993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1" name="文本框 32"/>
          <p:cNvSpPr txBox="1"/>
          <p:nvPr/>
        </p:nvSpPr>
        <p:spPr>
          <a:xfrm rot="4190103">
            <a:off x="5843990" y="33417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2" name="文本框 34"/>
          <p:cNvSpPr txBox="1"/>
          <p:nvPr/>
        </p:nvSpPr>
        <p:spPr>
          <a:xfrm rot="8340000">
            <a:off x="6690657" y="4184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3" name="文本框 36"/>
          <p:cNvSpPr txBox="1"/>
          <p:nvPr/>
        </p:nvSpPr>
        <p:spPr>
          <a:xfrm rot="-1160763">
            <a:off x="7825190" y="2334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4" name="文本框 37"/>
          <p:cNvSpPr txBox="1"/>
          <p:nvPr/>
        </p:nvSpPr>
        <p:spPr>
          <a:xfrm rot="39237">
            <a:off x="7660090" y="3030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5" name="文本框 45"/>
          <p:cNvSpPr txBox="1"/>
          <p:nvPr/>
        </p:nvSpPr>
        <p:spPr>
          <a:xfrm rot="-1160763">
            <a:off x="8572373" y="2363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6" name="文本框 46"/>
          <p:cNvSpPr txBox="1"/>
          <p:nvPr/>
        </p:nvSpPr>
        <p:spPr>
          <a:xfrm rot="-1160763">
            <a:off x="9065557" y="2649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7" name="文本框 47"/>
          <p:cNvSpPr txBox="1"/>
          <p:nvPr/>
        </p:nvSpPr>
        <p:spPr>
          <a:xfrm rot="39237">
            <a:off x="9706906" y="3276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8" name="文本框 49"/>
          <p:cNvSpPr txBox="1"/>
          <p:nvPr/>
        </p:nvSpPr>
        <p:spPr>
          <a:xfrm rot="-1160763">
            <a:off x="9512173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39" name="文本框 50"/>
          <p:cNvSpPr txBox="1"/>
          <p:nvPr/>
        </p:nvSpPr>
        <p:spPr>
          <a:xfrm rot="-1160763">
            <a:off x="10111190" y="2577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0" name="文本框 51"/>
          <p:cNvSpPr txBox="1"/>
          <p:nvPr/>
        </p:nvSpPr>
        <p:spPr>
          <a:xfrm rot="-1160763">
            <a:off x="9846606" y="3724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1" name="文本框 32"/>
          <p:cNvSpPr txBox="1"/>
          <p:nvPr/>
        </p:nvSpPr>
        <p:spPr>
          <a:xfrm rot="4190103">
            <a:off x="3811990" y="4450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2" name="文本框 34"/>
          <p:cNvSpPr txBox="1"/>
          <p:nvPr/>
        </p:nvSpPr>
        <p:spPr>
          <a:xfrm rot="8340000">
            <a:off x="5359273" y="3754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3" name="文本框 36"/>
          <p:cNvSpPr txBox="1"/>
          <p:nvPr/>
        </p:nvSpPr>
        <p:spPr>
          <a:xfrm rot="2810103">
            <a:off x="5208990" y="2310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4" name="文本框 37"/>
          <p:cNvSpPr txBox="1"/>
          <p:nvPr/>
        </p:nvSpPr>
        <p:spPr>
          <a:xfrm rot="4010103">
            <a:off x="5208990" y="303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5" name="文本框 45"/>
          <p:cNvSpPr txBox="1"/>
          <p:nvPr/>
        </p:nvSpPr>
        <p:spPr>
          <a:xfrm rot="2810103">
            <a:off x="5958290" y="23426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6" name="文本框 46"/>
          <p:cNvSpPr txBox="1"/>
          <p:nvPr/>
        </p:nvSpPr>
        <p:spPr>
          <a:xfrm rot="2810103">
            <a:off x="6449357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7" name="文本框 47"/>
          <p:cNvSpPr txBox="1"/>
          <p:nvPr/>
        </p:nvSpPr>
        <p:spPr>
          <a:xfrm rot="4010103">
            <a:off x="6449357" y="3350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8" name="文本框 49"/>
          <p:cNvSpPr txBox="1"/>
          <p:nvPr/>
        </p:nvSpPr>
        <p:spPr>
          <a:xfrm rot="-1160763">
            <a:off x="8426324" y="3392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49" name="文本框 50"/>
          <p:cNvSpPr txBox="1"/>
          <p:nvPr/>
        </p:nvSpPr>
        <p:spPr>
          <a:xfrm rot="4020000">
            <a:off x="7084357" y="3506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0" name="文本框 51"/>
          <p:cNvSpPr txBox="1"/>
          <p:nvPr/>
        </p:nvSpPr>
        <p:spPr>
          <a:xfrm rot="-1160763">
            <a:off x="7592357" y="429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1" name="文本框 32"/>
          <p:cNvSpPr txBox="1"/>
          <p:nvPr/>
        </p:nvSpPr>
        <p:spPr>
          <a:xfrm rot="5400000">
            <a:off x="1646640" y="4302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2" name="文本框 34"/>
          <p:cNvSpPr txBox="1"/>
          <p:nvPr/>
        </p:nvSpPr>
        <p:spPr>
          <a:xfrm rot="8340000">
            <a:off x="2635124" y="4736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3" name="文本框 36"/>
          <p:cNvSpPr txBox="1"/>
          <p:nvPr/>
        </p:nvSpPr>
        <p:spPr>
          <a:xfrm rot="2810103">
            <a:off x="2609724" y="3642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4" name="文本框 37"/>
          <p:cNvSpPr txBox="1"/>
          <p:nvPr/>
        </p:nvSpPr>
        <p:spPr>
          <a:xfrm rot="5220000">
            <a:off x="3189690" y="4019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5" name="文本框 45"/>
          <p:cNvSpPr txBox="1"/>
          <p:nvPr/>
        </p:nvSpPr>
        <p:spPr>
          <a:xfrm rot="2810103">
            <a:off x="3871257" y="3659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6" name="文本框 46"/>
          <p:cNvSpPr txBox="1"/>
          <p:nvPr/>
        </p:nvSpPr>
        <p:spPr>
          <a:xfrm rot="4020000">
            <a:off x="1060324" y="2617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7" name="文本框 47"/>
          <p:cNvSpPr txBox="1"/>
          <p:nvPr/>
        </p:nvSpPr>
        <p:spPr>
          <a:xfrm rot="5220000">
            <a:off x="1060324" y="3860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8" name="文本框 49"/>
          <p:cNvSpPr txBox="1"/>
          <p:nvPr/>
        </p:nvSpPr>
        <p:spPr>
          <a:xfrm rot="4020000">
            <a:off x="3409824" y="4984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59" name="文本框 50"/>
          <p:cNvSpPr txBox="1"/>
          <p:nvPr/>
        </p:nvSpPr>
        <p:spPr>
          <a:xfrm rot="4020000">
            <a:off x="5060824" y="4486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0" name="文本框 51"/>
          <p:cNvSpPr txBox="1"/>
          <p:nvPr/>
        </p:nvSpPr>
        <p:spPr>
          <a:xfrm rot="4020000">
            <a:off x="5554006" y="47725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1" name="文本框 32"/>
          <p:cNvSpPr txBox="1"/>
          <p:nvPr/>
        </p:nvSpPr>
        <p:spPr>
          <a:xfrm rot="-880739">
            <a:off x="812673" y="3352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2" name="文本框 34"/>
          <p:cNvSpPr txBox="1"/>
          <p:nvPr/>
        </p:nvSpPr>
        <p:spPr>
          <a:xfrm rot="8340000">
            <a:off x="1799040" y="3456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3" name="文本框 36"/>
          <p:cNvSpPr txBox="1"/>
          <p:nvPr/>
        </p:nvSpPr>
        <p:spPr>
          <a:xfrm rot="4020000">
            <a:off x="2351490" y="2012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4" name="文本框 37"/>
          <p:cNvSpPr txBox="1"/>
          <p:nvPr/>
        </p:nvSpPr>
        <p:spPr>
          <a:xfrm rot="5220000">
            <a:off x="2351490" y="27363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5" name="文本框 45"/>
          <p:cNvSpPr txBox="1"/>
          <p:nvPr/>
        </p:nvSpPr>
        <p:spPr>
          <a:xfrm rot="2810103">
            <a:off x="3098673" y="2042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6" name="文本框 46"/>
          <p:cNvSpPr txBox="1"/>
          <p:nvPr/>
        </p:nvSpPr>
        <p:spPr>
          <a:xfrm rot="2810103">
            <a:off x="3591857" y="2327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7" name="文本框 47"/>
          <p:cNvSpPr txBox="1"/>
          <p:nvPr/>
        </p:nvSpPr>
        <p:spPr>
          <a:xfrm rot="4010103">
            <a:off x="3232024" y="3083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8" name="文本框 49"/>
          <p:cNvSpPr txBox="1"/>
          <p:nvPr/>
        </p:nvSpPr>
        <p:spPr>
          <a:xfrm rot="2810103">
            <a:off x="4375024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69" name="文本框 50"/>
          <p:cNvSpPr txBox="1"/>
          <p:nvPr/>
        </p:nvSpPr>
        <p:spPr>
          <a:xfrm rot="2810103">
            <a:off x="4224740" y="3206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0" name="文本框 51"/>
          <p:cNvSpPr txBox="1"/>
          <p:nvPr/>
        </p:nvSpPr>
        <p:spPr>
          <a:xfrm rot="2810103">
            <a:off x="4717924" y="34920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1" name="文本框 32"/>
          <p:cNvSpPr txBox="1"/>
          <p:nvPr/>
        </p:nvSpPr>
        <p:spPr>
          <a:xfrm rot="5400000">
            <a:off x="6459940" y="4908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2" name="文本框 34"/>
          <p:cNvSpPr txBox="1"/>
          <p:nvPr/>
        </p:nvSpPr>
        <p:spPr>
          <a:xfrm rot="3159237">
            <a:off x="7886573" y="5341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3" name="文本框 36"/>
          <p:cNvSpPr txBox="1"/>
          <p:nvPr/>
        </p:nvSpPr>
        <p:spPr>
          <a:xfrm rot="-1160763">
            <a:off x="8443257" y="3900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4" name="文本框 37"/>
          <p:cNvSpPr txBox="1"/>
          <p:nvPr/>
        </p:nvSpPr>
        <p:spPr>
          <a:xfrm rot="39237">
            <a:off x="8443257" y="4624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5" name="文本框 45"/>
          <p:cNvSpPr txBox="1"/>
          <p:nvPr/>
        </p:nvSpPr>
        <p:spPr>
          <a:xfrm rot="-1160763">
            <a:off x="9190440" y="3930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6" name="文本框 46"/>
          <p:cNvSpPr txBox="1"/>
          <p:nvPr/>
        </p:nvSpPr>
        <p:spPr>
          <a:xfrm rot="-1160763">
            <a:off x="9683624" y="4215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7" name="文本框 47"/>
          <p:cNvSpPr txBox="1"/>
          <p:nvPr/>
        </p:nvSpPr>
        <p:spPr>
          <a:xfrm rot="39237">
            <a:off x="9266640" y="49736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8" name="文本框 49"/>
          <p:cNvSpPr txBox="1"/>
          <p:nvPr/>
        </p:nvSpPr>
        <p:spPr>
          <a:xfrm rot="-1160763">
            <a:off x="10377890" y="4603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79" name="文本框 50"/>
          <p:cNvSpPr txBox="1"/>
          <p:nvPr/>
        </p:nvSpPr>
        <p:spPr>
          <a:xfrm rot="-1160763">
            <a:off x="10316506" y="50943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1780" name="文本框 51"/>
          <p:cNvSpPr txBox="1"/>
          <p:nvPr/>
        </p:nvSpPr>
        <p:spPr>
          <a:xfrm rot="-1160763">
            <a:off x="9167157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47233" y="622300"/>
            <a:ext cx="9635067" cy="3597712"/>
            <a:chOff x="430035" y="231338"/>
            <a:chExt cx="7225059" cy="2697780"/>
          </a:xfrm>
        </p:grpSpPr>
        <p:pic>
          <p:nvPicPr>
            <p:cNvPr id="71782" name="Picture 2" descr="http://pic38.nipic.com/20140228/2531170_153015453000_2.jpg"/>
            <p:cNvPicPr>
              <a:picLocks noChangeAspect="1"/>
            </p:cNvPicPr>
            <p:nvPr/>
          </p:nvPicPr>
          <p:blipFill>
            <a:blip r:embed="rId1"/>
            <a:srcRect b="4881"/>
            <a:stretch>
              <a:fillRect/>
            </a:stretch>
          </p:blipFill>
          <p:spPr>
            <a:xfrm>
              <a:off x="2627784" y="231338"/>
              <a:ext cx="2829563" cy="25942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430035" y="1670932"/>
              <a:ext cx="7225059" cy="125818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  大家注意，动物王国要在明天上午八点开大会，请你们都参加！</a:t>
              </a:r>
              <a:endPara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64733" y="4603751"/>
            <a:ext cx="9033933" cy="82464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latin typeface="黑体" panose="02010609060101010101" charset="-122"/>
                <a:ea typeface="黑体" panose="02010609060101010101" charset="-122"/>
              </a:rPr>
              <a:t>现在大家能按时来参加森林大会吗？</a:t>
            </a:r>
            <a:endParaRPr lang="zh-CN" altLang="en-US" sz="4265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53051" y="5571067"/>
            <a:ext cx="1422184" cy="83099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4800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不能</a:t>
            </a:r>
            <a:endParaRPr lang="zh-CN" altLang="en-US" sz="4800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34167" y="4210051"/>
            <a:ext cx="15218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955117" y="3342217"/>
            <a:ext cx="22775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9520767" y="1589617"/>
            <a:ext cx="1919817" cy="1064683"/>
            <a:chOff x="7308304" y="1452958"/>
            <a:chExt cx="1440160" cy="797640"/>
          </a:xfrm>
        </p:grpSpPr>
        <p:sp>
          <p:nvSpPr>
            <p:cNvPr id="10" name="心形 9"/>
            <p:cNvSpPr/>
            <p:nvPr/>
          </p:nvSpPr>
          <p:spPr>
            <a:xfrm>
              <a:off x="7308304" y="1452958"/>
              <a:ext cx="1440160" cy="797640"/>
            </a:xfrm>
            <a:prstGeom prst="hear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90" name="TextBox 15"/>
            <p:cNvSpPr txBox="1"/>
            <p:nvPr/>
          </p:nvSpPr>
          <p:spPr>
            <a:xfrm>
              <a:off x="7524328" y="1559709"/>
              <a:ext cx="1224136" cy="5604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事情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1261533" y="3598333"/>
            <a:ext cx="1119717" cy="6731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345017" y="1570567"/>
            <a:ext cx="2036233" cy="1240367"/>
            <a:chOff x="7220503" y="1452957"/>
            <a:chExt cx="1528265" cy="931090"/>
          </a:xfrm>
        </p:grpSpPr>
        <p:sp>
          <p:nvSpPr>
            <p:cNvPr id="14" name="心形 13"/>
            <p:cNvSpPr/>
            <p:nvPr/>
          </p:nvSpPr>
          <p:spPr>
            <a:xfrm>
              <a:off x="7220503" y="1452957"/>
              <a:ext cx="1528265" cy="931090"/>
            </a:xfrm>
            <a:prstGeom prst="hear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94" name="TextBox 22"/>
            <p:cNvSpPr txBox="1"/>
            <p:nvPr/>
          </p:nvSpPr>
          <p:spPr>
            <a:xfrm>
              <a:off x="7475788" y="1613692"/>
              <a:ext cx="1007486" cy="561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时间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5084233" y="3596217"/>
            <a:ext cx="1085851" cy="5884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918700" y="3735917"/>
            <a:ext cx="2036233" cy="1214967"/>
            <a:chOff x="7220503" y="1452958"/>
            <a:chExt cx="1528265" cy="913182"/>
          </a:xfrm>
        </p:grpSpPr>
        <p:sp>
          <p:nvSpPr>
            <p:cNvPr id="18" name="心形 17"/>
            <p:cNvSpPr/>
            <p:nvPr/>
          </p:nvSpPr>
          <p:spPr>
            <a:xfrm>
              <a:off x="7220503" y="1452958"/>
              <a:ext cx="1528265" cy="913182"/>
            </a:xfrm>
            <a:prstGeom prst="hear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1798" name="TextBox 18"/>
            <p:cNvSpPr txBox="1"/>
            <p:nvPr/>
          </p:nvSpPr>
          <p:spPr>
            <a:xfrm>
              <a:off x="7460080" y="1570056"/>
              <a:ext cx="1224136" cy="562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人物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0" name="椭圆 19"/>
          <p:cNvSpPr/>
          <p:nvPr/>
        </p:nvSpPr>
        <p:spPr>
          <a:xfrm>
            <a:off x="8310033" y="2702984"/>
            <a:ext cx="2315633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bldLvl="0" animBg="1"/>
      <p:bldP spid="16" grpId="0" bldLvl="0" animBg="1"/>
      <p:bldP spid="2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AutoShape 9" descr="http://img1.juimg.com/141207/330520-14120H33I084.jpg"/>
          <p:cNvSpPr>
            <a:spLocks noChangeAspect="1"/>
          </p:cNvSpPr>
          <p:nvPr/>
        </p:nvSpPr>
        <p:spPr>
          <a:xfrm>
            <a:off x="69851" y="-306916"/>
            <a:ext cx="406400" cy="40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804151" y="1562100"/>
            <a:ext cx="2738967" cy="4459817"/>
            <a:chOff x="7112838" y="1745123"/>
            <a:chExt cx="2055495" cy="3343708"/>
          </a:xfrm>
        </p:grpSpPr>
        <p:pic>
          <p:nvPicPr>
            <p:cNvPr id="72707" name="Picture 11" descr="http://img1.juimg.com/141207/330520-14120H33I084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112838" y="2329777"/>
              <a:ext cx="2055495" cy="27590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2708" name="TextBox 8"/>
            <p:cNvSpPr txBox="1"/>
            <p:nvPr/>
          </p:nvSpPr>
          <p:spPr>
            <a:xfrm>
              <a:off x="7388562" y="1745123"/>
              <a:ext cx="1363870" cy="5608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zh-CN" altLang="en-US" sz="4265" b="1">
                  <a:latin typeface="黑体" panose="02010609060101010101" charset="-122"/>
                  <a:ea typeface="黑体" panose="02010609060101010101" charset="-122"/>
                </a:rPr>
                <a:t>梅花鹿</a:t>
              </a:r>
              <a:endParaRPr lang="zh-CN" altLang="en-US" sz="4265" b="1" dirty="0"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15017" y="3956051"/>
            <a:ext cx="5947833" cy="1604414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265" b="1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狗熊没通知开会的地点。</a:t>
            </a:r>
            <a:endParaRPr lang="zh-CN" altLang="en-US" sz="4265" b="1" dirty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974851" y="1291167"/>
            <a:ext cx="4904316" cy="1672167"/>
            <a:chOff x="1580656" y="757284"/>
            <a:chExt cx="3678432" cy="1255059"/>
          </a:xfrm>
        </p:grpSpPr>
        <p:sp>
          <p:nvSpPr>
            <p:cNvPr id="11" name="圆角矩形标注 10"/>
            <p:cNvSpPr/>
            <p:nvPr/>
          </p:nvSpPr>
          <p:spPr>
            <a:xfrm>
              <a:off x="1580656" y="757284"/>
              <a:ext cx="3678432" cy="1255059"/>
            </a:xfrm>
            <a:prstGeom prst="wedgeRoundRectCallout">
              <a:avLst>
                <a:gd name="adj1" fmla="val 68160"/>
                <a:gd name="adj2" fmla="val 48099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2712" name="TextBox 6"/>
            <p:cNvSpPr txBox="1"/>
            <p:nvPr/>
          </p:nvSpPr>
          <p:spPr>
            <a:xfrm>
              <a:off x="1694275" y="845957"/>
              <a:ext cx="3456384" cy="10869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    大会在哪儿开呀？你得说清楚。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3551" y="635000"/>
            <a:ext cx="3644900" cy="912495"/>
          </a:xfrm>
          <a:prstGeom prst="rect">
            <a:avLst/>
          </a:prstGeom>
          <a:ln w="34925" cmpd="dbl">
            <a:noFill/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第四次</a:t>
            </a:r>
            <a:endParaRPr kumimoji="0" lang="zh-CN" altLang="en-US" sz="533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39900" y="1674284"/>
            <a:ext cx="9721851" cy="82464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latin typeface="黑体" panose="02010609060101010101" charset="-122"/>
                <a:ea typeface="黑体" panose="02010609060101010101" charset="-122"/>
              </a:rPr>
              <a:t>最后狗熊是怎样成功地通知大家的？</a:t>
            </a:r>
            <a:endParaRPr lang="en-US" altLang="zh-CN" sz="4265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96384" y="2603500"/>
            <a:ext cx="10924116" cy="3149744"/>
            <a:chOff x="575241" y="2107140"/>
            <a:chExt cx="8193611" cy="2363442"/>
          </a:xfrm>
        </p:grpSpPr>
        <p:sp>
          <p:nvSpPr>
            <p:cNvPr id="73732" name="TextBox 2"/>
            <p:cNvSpPr txBox="1"/>
            <p:nvPr/>
          </p:nvSpPr>
          <p:spPr>
            <a:xfrm>
              <a:off x="588687" y="2300485"/>
              <a:ext cx="7956968" cy="217009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265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狗 熊  又 用 喇 叭 大 声  喊：“明 天  上  午 八 点，在 森 林 广   场  开 大 会，请 大 家 准  时 参 加！”</a:t>
              </a:r>
              <a:endPara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3733" name="TextBox 7"/>
            <p:cNvSpPr txBox="1"/>
            <p:nvPr/>
          </p:nvSpPr>
          <p:spPr>
            <a:xfrm>
              <a:off x="575241" y="2828195"/>
              <a:ext cx="8101626" cy="8083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tiān shànɡ wǔ  bā  diǎn  zài sēn lín ɡuǎnɡ chǎnɡ kāi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3734" name="TextBox 8"/>
            <p:cNvSpPr txBox="1"/>
            <p:nvPr/>
          </p:nvSpPr>
          <p:spPr>
            <a:xfrm>
              <a:off x="667322" y="2107140"/>
              <a:ext cx="8101530" cy="80830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ɡǒu xiónɡ yòu yònɡ lǎ  bɑ   dà shēnɡ hǎn    mínɡ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3735" name="TextBox 7"/>
            <p:cNvSpPr txBox="1"/>
            <p:nvPr/>
          </p:nvSpPr>
          <p:spPr>
            <a:xfrm>
              <a:off x="615585" y="3559117"/>
              <a:ext cx="7678019" cy="43788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dà  huì  qǐnɡ dà  jiā zhǔn shí cān jiā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9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53084" y="4639733"/>
            <a:ext cx="1303867" cy="18647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7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24716" y="2372784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8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31683" y="48683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39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85383" y="66929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0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51" y="8324851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1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6417" y="6500284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2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00" y="2641600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3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80951" y="-565149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4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3867" y="-22352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3745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949" y="-26712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596900" y="266700"/>
            <a:ext cx="18116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小 结</a:t>
            </a:r>
            <a:endParaRPr lang="zh-CN" altLang="en-US" sz="4000" b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ext Box 11"/>
          <p:cNvSpPr txBox="1"/>
          <p:nvPr/>
        </p:nvSpPr>
        <p:spPr>
          <a:xfrm>
            <a:off x="742951" y="1409700"/>
            <a:ext cx="10858500" cy="253114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endParaRPr lang="zh-CN" altLang="en-US" sz="4265" b="1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265" b="1">
                <a:latin typeface="黑体" panose="02010609060101010101" charset="-122"/>
                <a:ea typeface="黑体" panose="02010609060101010101" charset="-122"/>
              </a:rPr>
              <a:t>    动物王国要开大会，狗熊一共给动物们下了几次通知？</a:t>
            </a:r>
            <a:endParaRPr lang="zh-CN" altLang="en-US" sz="4265" b="1" dirty="0">
              <a:solidFill>
                <a:srgbClr val="0000FF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584470" y="4341951"/>
            <a:ext cx="1661160" cy="119888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7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7200" b="1" i="0" u="none" strike="noStrike" kern="1200" cap="none" spc="0" normalizeH="0" baseline="0" noProof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ea"/>
                <a:ea typeface="+mn-ea"/>
                <a:cs typeface="+mn-cs"/>
              </a:rPr>
              <a:t>次</a:t>
            </a:r>
            <a:endParaRPr kumimoji="0" lang="zh-CN" altLang="en-US" sz="72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n-ea"/>
              <a:ea typeface="+mn-ea"/>
              <a:cs typeface="+mn-cs"/>
            </a:endParaRPr>
          </a:p>
        </p:txBody>
      </p:sp>
      <p:pic>
        <p:nvPicPr>
          <p:cNvPr id="63491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0584" y="3972984"/>
            <a:ext cx="3242733" cy="232621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20040" y="147320"/>
            <a:ext cx="2187575" cy="7683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44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导 入</a:t>
            </a:r>
            <a:endParaRPr lang="zh-CN" altLang="en-US" sz="44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文本框 32"/>
          <p:cNvSpPr txBox="1"/>
          <p:nvPr/>
        </p:nvSpPr>
        <p:spPr>
          <a:xfrm>
            <a:off x="5966884" y="390101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4" name="文本框 34"/>
          <p:cNvSpPr txBox="1"/>
          <p:nvPr/>
        </p:nvSpPr>
        <p:spPr>
          <a:xfrm rot="-280097">
            <a:off x="4705224" y="1637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5" name="文本框 36"/>
          <p:cNvSpPr txBox="1"/>
          <p:nvPr/>
        </p:nvSpPr>
        <p:spPr>
          <a:xfrm rot="-5350866">
            <a:off x="7939490" y="175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6" name="文本框 37"/>
          <p:cNvSpPr txBox="1"/>
          <p:nvPr/>
        </p:nvSpPr>
        <p:spPr>
          <a:xfrm rot="-4150866">
            <a:off x="7232524" y="2296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7" name="文本框 45"/>
          <p:cNvSpPr txBox="1"/>
          <p:nvPr/>
        </p:nvSpPr>
        <p:spPr>
          <a:xfrm rot="-5350866">
            <a:off x="8688790" y="1783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8" name="文本框 46"/>
          <p:cNvSpPr txBox="1"/>
          <p:nvPr/>
        </p:nvSpPr>
        <p:spPr>
          <a:xfrm rot="-424911">
            <a:off x="9550273" y="20928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19" name="文本框 47"/>
          <p:cNvSpPr txBox="1"/>
          <p:nvPr/>
        </p:nvSpPr>
        <p:spPr>
          <a:xfrm rot="-4150866">
            <a:off x="10331324" y="3329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0" name="文本框 49"/>
          <p:cNvSpPr txBox="1"/>
          <p:nvPr/>
        </p:nvSpPr>
        <p:spPr>
          <a:xfrm rot="657351">
            <a:off x="7391273" y="1779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1" name="文本框 50"/>
          <p:cNvSpPr txBox="1"/>
          <p:nvPr/>
        </p:nvSpPr>
        <p:spPr>
          <a:xfrm rot="1480325">
            <a:off x="9982073" y="1658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2" name="文本框 51"/>
          <p:cNvSpPr txBox="1"/>
          <p:nvPr/>
        </p:nvSpPr>
        <p:spPr>
          <a:xfrm rot="-5350866">
            <a:off x="8100357" y="2901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3" name="文本框 32"/>
          <p:cNvSpPr txBox="1"/>
          <p:nvPr/>
        </p:nvSpPr>
        <p:spPr>
          <a:xfrm>
            <a:off x="4349751" y="474768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4" name="文本框 34"/>
          <p:cNvSpPr txBox="1"/>
          <p:nvPr/>
        </p:nvSpPr>
        <p:spPr>
          <a:xfrm rot="4149897">
            <a:off x="6078940" y="4664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5" name="文本框 36"/>
          <p:cNvSpPr txBox="1"/>
          <p:nvPr/>
        </p:nvSpPr>
        <p:spPr>
          <a:xfrm rot="-1380000">
            <a:off x="5327524" y="1735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6" name="文本框 37"/>
          <p:cNvSpPr txBox="1"/>
          <p:nvPr/>
        </p:nvSpPr>
        <p:spPr>
          <a:xfrm rot="-180000">
            <a:off x="5634440" y="2738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7" name="文本框 45"/>
          <p:cNvSpPr txBox="1"/>
          <p:nvPr/>
        </p:nvSpPr>
        <p:spPr>
          <a:xfrm rot="-1380000">
            <a:off x="6074706" y="176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8" name="文本框 46"/>
          <p:cNvSpPr txBox="1"/>
          <p:nvPr/>
        </p:nvSpPr>
        <p:spPr>
          <a:xfrm rot="-1380000">
            <a:off x="6567890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29" name="文本框 47"/>
          <p:cNvSpPr txBox="1"/>
          <p:nvPr/>
        </p:nvSpPr>
        <p:spPr>
          <a:xfrm rot="-180000">
            <a:off x="6879040" y="29797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0" name="文本框 49"/>
          <p:cNvSpPr txBox="1"/>
          <p:nvPr/>
        </p:nvSpPr>
        <p:spPr>
          <a:xfrm rot="-5350866">
            <a:off x="8540624" y="281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1" name="文本框 50"/>
          <p:cNvSpPr txBox="1"/>
          <p:nvPr/>
        </p:nvSpPr>
        <p:spPr>
          <a:xfrm rot="-170103">
            <a:off x="7579657" y="3453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2" name="文本框 51"/>
          <p:cNvSpPr txBox="1"/>
          <p:nvPr/>
        </p:nvSpPr>
        <p:spPr>
          <a:xfrm rot="-5350866">
            <a:off x="7918324" y="4575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3" name="文本框 32"/>
          <p:cNvSpPr txBox="1"/>
          <p:nvPr/>
        </p:nvSpPr>
        <p:spPr>
          <a:xfrm rot="1209897">
            <a:off x="2127124" y="38560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4" name="文本框 34"/>
          <p:cNvSpPr txBox="1"/>
          <p:nvPr/>
        </p:nvSpPr>
        <p:spPr>
          <a:xfrm rot="4149897">
            <a:off x="2984373" y="4607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5" name="文本框 36"/>
          <p:cNvSpPr txBox="1"/>
          <p:nvPr/>
        </p:nvSpPr>
        <p:spPr>
          <a:xfrm rot="-1380000">
            <a:off x="2266824" y="430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6" name="文本框 37"/>
          <p:cNvSpPr txBox="1"/>
          <p:nvPr/>
        </p:nvSpPr>
        <p:spPr>
          <a:xfrm rot="1029897">
            <a:off x="3441573" y="36719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7" name="文本框 45"/>
          <p:cNvSpPr txBox="1"/>
          <p:nvPr/>
        </p:nvSpPr>
        <p:spPr>
          <a:xfrm rot="-1380000">
            <a:off x="4343273" y="4194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8" name="文本框 46"/>
          <p:cNvSpPr txBox="1"/>
          <p:nvPr/>
        </p:nvSpPr>
        <p:spPr>
          <a:xfrm rot="-170103">
            <a:off x="1176740" y="2039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39" name="文本框 47"/>
          <p:cNvSpPr txBox="1"/>
          <p:nvPr/>
        </p:nvSpPr>
        <p:spPr>
          <a:xfrm rot="1029897">
            <a:off x="1231773" y="45334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0" name="文本框 49"/>
          <p:cNvSpPr txBox="1"/>
          <p:nvPr/>
        </p:nvSpPr>
        <p:spPr>
          <a:xfrm rot="-170103">
            <a:off x="4140073" y="5115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1" name="文本框 50"/>
          <p:cNvSpPr txBox="1"/>
          <p:nvPr/>
        </p:nvSpPr>
        <p:spPr>
          <a:xfrm rot="-170103">
            <a:off x="5670424" y="4226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2" name="文本框 51"/>
          <p:cNvSpPr txBox="1"/>
          <p:nvPr/>
        </p:nvSpPr>
        <p:spPr>
          <a:xfrm rot="-170103">
            <a:off x="5892673" y="5238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3" name="文本框 41"/>
          <p:cNvSpPr txBox="1"/>
          <p:nvPr/>
        </p:nvSpPr>
        <p:spPr>
          <a:xfrm rot="-5070842">
            <a:off x="554440" y="2719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4" name="文本框 34"/>
          <p:cNvSpPr txBox="1"/>
          <p:nvPr/>
        </p:nvSpPr>
        <p:spPr>
          <a:xfrm rot="4149897">
            <a:off x="1913340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5" name="文本框 36"/>
          <p:cNvSpPr txBox="1"/>
          <p:nvPr/>
        </p:nvSpPr>
        <p:spPr>
          <a:xfrm rot="-170103">
            <a:off x="1784224" y="1703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6" name="文本框 37"/>
          <p:cNvSpPr txBox="1"/>
          <p:nvPr/>
        </p:nvSpPr>
        <p:spPr>
          <a:xfrm rot="1029897">
            <a:off x="1911224" y="224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7" name="文本框 45"/>
          <p:cNvSpPr txBox="1"/>
          <p:nvPr/>
        </p:nvSpPr>
        <p:spPr>
          <a:xfrm rot="-1380000">
            <a:off x="2950506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8" name="文本框 46"/>
          <p:cNvSpPr txBox="1"/>
          <p:nvPr/>
        </p:nvSpPr>
        <p:spPr>
          <a:xfrm rot="-1380000">
            <a:off x="3710390" y="1754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49" name="文本框 47"/>
          <p:cNvSpPr txBox="1"/>
          <p:nvPr/>
        </p:nvSpPr>
        <p:spPr>
          <a:xfrm rot="-180000">
            <a:off x="3348440" y="2505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0" name="文本框 49"/>
          <p:cNvSpPr txBox="1"/>
          <p:nvPr/>
        </p:nvSpPr>
        <p:spPr>
          <a:xfrm rot="-1380000">
            <a:off x="4495673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1" name="文本框 50"/>
          <p:cNvSpPr txBox="1"/>
          <p:nvPr/>
        </p:nvSpPr>
        <p:spPr>
          <a:xfrm rot="-1380000">
            <a:off x="3926290" y="2825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2" name="文本框 51"/>
          <p:cNvSpPr txBox="1"/>
          <p:nvPr/>
        </p:nvSpPr>
        <p:spPr>
          <a:xfrm rot="-1380000">
            <a:off x="4772957" y="3007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3" name="文本框 32"/>
          <p:cNvSpPr txBox="1"/>
          <p:nvPr/>
        </p:nvSpPr>
        <p:spPr>
          <a:xfrm rot="1209897">
            <a:off x="6946773" y="4717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4" name="文本框 34"/>
          <p:cNvSpPr txBox="1"/>
          <p:nvPr/>
        </p:nvSpPr>
        <p:spPr>
          <a:xfrm rot="-1030866">
            <a:off x="8544857" y="5191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5" name="文本框 36"/>
          <p:cNvSpPr txBox="1"/>
          <p:nvPr/>
        </p:nvSpPr>
        <p:spPr>
          <a:xfrm rot="368503">
            <a:off x="7825190" y="3811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6" name="文本框 37"/>
          <p:cNvSpPr txBox="1"/>
          <p:nvPr/>
        </p:nvSpPr>
        <p:spPr>
          <a:xfrm rot="829244">
            <a:off x="7173257" y="5297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7" name="文本框 45"/>
          <p:cNvSpPr txBox="1"/>
          <p:nvPr/>
        </p:nvSpPr>
        <p:spPr>
          <a:xfrm rot="-4502722">
            <a:off x="9162924" y="33311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8" name="文本框 46"/>
          <p:cNvSpPr txBox="1"/>
          <p:nvPr/>
        </p:nvSpPr>
        <p:spPr>
          <a:xfrm rot="2702238">
            <a:off x="10217024" y="408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59" name="文本框 47"/>
          <p:cNvSpPr txBox="1"/>
          <p:nvPr/>
        </p:nvSpPr>
        <p:spPr>
          <a:xfrm rot="-3456638">
            <a:off x="9116357" y="4535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0" name="文本框 58"/>
          <p:cNvSpPr txBox="1"/>
          <p:nvPr/>
        </p:nvSpPr>
        <p:spPr>
          <a:xfrm rot="-3180423">
            <a:off x="2743073" y="3096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1" name="文本框 59"/>
          <p:cNvSpPr txBox="1"/>
          <p:nvPr/>
        </p:nvSpPr>
        <p:spPr>
          <a:xfrm rot="-3640556">
            <a:off x="9776757" y="478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2" name="文本框 60"/>
          <p:cNvSpPr txBox="1"/>
          <p:nvPr/>
        </p:nvSpPr>
        <p:spPr>
          <a:xfrm rot="1549510">
            <a:off x="10466790" y="28993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3" name="文本框 32"/>
          <p:cNvSpPr txBox="1"/>
          <p:nvPr/>
        </p:nvSpPr>
        <p:spPr>
          <a:xfrm rot="4190103">
            <a:off x="5843990" y="33417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4" name="文本框 34"/>
          <p:cNvSpPr txBox="1"/>
          <p:nvPr/>
        </p:nvSpPr>
        <p:spPr>
          <a:xfrm rot="8340000">
            <a:off x="6690657" y="4184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5" name="文本框 36"/>
          <p:cNvSpPr txBox="1"/>
          <p:nvPr/>
        </p:nvSpPr>
        <p:spPr>
          <a:xfrm rot="-1160763">
            <a:off x="7825190" y="2334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6" name="文本框 37"/>
          <p:cNvSpPr txBox="1"/>
          <p:nvPr/>
        </p:nvSpPr>
        <p:spPr>
          <a:xfrm rot="39237">
            <a:off x="7660090" y="3030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7" name="文本框 45"/>
          <p:cNvSpPr txBox="1"/>
          <p:nvPr/>
        </p:nvSpPr>
        <p:spPr>
          <a:xfrm rot="-1160763">
            <a:off x="8572373" y="2363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8" name="文本框 46"/>
          <p:cNvSpPr txBox="1"/>
          <p:nvPr/>
        </p:nvSpPr>
        <p:spPr>
          <a:xfrm rot="-1160763">
            <a:off x="9065557" y="2649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69" name="文本框 47"/>
          <p:cNvSpPr txBox="1"/>
          <p:nvPr/>
        </p:nvSpPr>
        <p:spPr>
          <a:xfrm rot="39237">
            <a:off x="9706906" y="3276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0" name="文本框 49"/>
          <p:cNvSpPr txBox="1"/>
          <p:nvPr/>
        </p:nvSpPr>
        <p:spPr>
          <a:xfrm rot="-1160763">
            <a:off x="9512173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1" name="文本框 50"/>
          <p:cNvSpPr txBox="1"/>
          <p:nvPr/>
        </p:nvSpPr>
        <p:spPr>
          <a:xfrm rot="-1160763">
            <a:off x="10111190" y="2577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2" name="文本框 51"/>
          <p:cNvSpPr txBox="1"/>
          <p:nvPr/>
        </p:nvSpPr>
        <p:spPr>
          <a:xfrm rot="-1160763">
            <a:off x="9846606" y="3724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3" name="文本框 32"/>
          <p:cNvSpPr txBox="1"/>
          <p:nvPr/>
        </p:nvSpPr>
        <p:spPr>
          <a:xfrm rot="4190103">
            <a:off x="3811990" y="4450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4" name="文本框 34"/>
          <p:cNvSpPr txBox="1"/>
          <p:nvPr/>
        </p:nvSpPr>
        <p:spPr>
          <a:xfrm rot="8340000">
            <a:off x="5359273" y="3754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5" name="文本框 36"/>
          <p:cNvSpPr txBox="1"/>
          <p:nvPr/>
        </p:nvSpPr>
        <p:spPr>
          <a:xfrm rot="2810103">
            <a:off x="5208990" y="2310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6" name="文本框 37"/>
          <p:cNvSpPr txBox="1"/>
          <p:nvPr/>
        </p:nvSpPr>
        <p:spPr>
          <a:xfrm rot="4010103">
            <a:off x="5208990" y="303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7" name="文本框 45"/>
          <p:cNvSpPr txBox="1"/>
          <p:nvPr/>
        </p:nvSpPr>
        <p:spPr>
          <a:xfrm rot="2810103">
            <a:off x="5958290" y="23426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8" name="文本框 46"/>
          <p:cNvSpPr txBox="1"/>
          <p:nvPr/>
        </p:nvSpPr>
        <p:spPr>
          <a:xfrm rot="2810103">
            <a:off x="6449357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79" name="文本框 47"/>
          <p:cNvSpPr txBox="1"/>
          <p:nvPr/>
        </p:nvSpPr>
        <p:spPr>
          <a:xfrm rot="4010103">
            <a:off x="6449357" y="3350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0" name="文本框 49"/>
          <p:cNvSpPr txBox="1"/>
          <p:nvPr/>
        </p:nvSpPr>
        <p:spPr>
          <a:xfrm rot="-1160763">
            <a:off x="8426324" y="3392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1" name="文本框 50"/>
          <p:cNvSpPr txBox="1"/>
          <p:nvPr/>
        </p:nvSpPr>
        <p:spPr>
          <a:xfrm rot="4020000">
            <a:off x="7084357" y="3506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2" name="文本框 51"/>
          <p:cNvSpPr txBox="1"/>
          <p:nvPr/>
        </p:nvSpPr>
        <p:spPr>
          <a:xfrm rot="-1160763">
            <a:off x="7592357" y="429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3" name="文本框 32"/>
          <p:cNvSpPr txBox="1"/>
          <p:nvPr/>
        </p:nvSpPr>
        <p:spPr>
          <a:xfrm rot="5400000">
            <a:off x="1646640" y="4302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4" name="文本框 34"/>
          <p:cNvSpPr txBox="1"/>
          <p:nvPr/>
        </p:nvSpPr>
        <p:spPr>
          <a:xfrm rot="8340000">
            <a:off x="2635124" y="4736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5" name="文本框 36"/>
          <p:cNvSpPr txBox="1"/>
          <p:nvPr/>
        </p:nvSpPr>
        <p:spPr>
          <a:xfrm rot="2810103">
            <a:off x="2609724" y="3642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6" name="文本框 37"/>
          <p:cNvSpPr txBox="1"/>
          <p:nvPr/>
        </p:nvSpPr>
        <p:spPr>
          <a:xfrm rot="5220000">
            <a:off x="3189690" y="4019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7" name="文本框 45"/>
          <p:cNvSpPr txBox="1"/>
          <p:nvPr/>
        </p:nvSpPr>
        <p:spPr>
          <a:xfrm rot="2810103">
            <a:off x="3871257" y="3659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8" name="文本框 46"/>
          <p:cNvSpPr txBox="1"/>
          <p:nvPr/>
        </p:nvSpPr>
        <p:spPr>
          <a:xfrm rot="4020000">
            <a:off x="1060324" y="2617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89" name="文本框 47"/>
          <p:cNvSpPr txBox="1"/>
          <p:nvPr/>
        </p:nvSpPr>
        <p:spPr>
          <a:xfrm rot="5220000">
            <a:off x="1060324" y="3860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0" name="文本框 49"/>
          <p:cNvSpPr txBox="1"/>
          <p:nvPr/>
        </p:nvSpPr>
        <p:spPr>
          <a:xfrm rot="4020000">
            <a:off x="3409824" y="4984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1" name="文本框 50"/>
          <p:cNvSpPr txBox="1"/>
          <p:nvPr/>
        </p:nvSpPr>
        <p:spPr>
          <a:xfrm rot="4020000">
            <a:off x="5060824" y="4486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2" name="文本框 51"/>
          <p:cNvSpPr txBox="1"/>
          <p:nvPr/>
        </p:nvSpPr>
        <p:spPr>
          <a:xfrm rot="4020000">
            <a:off x="5554006" y="47725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3" name="文本框 32"/>
          <p:cNvSpPr txBox="1"/>
          <p:nvPr/>
        </p:nvSpPr>
        <p:spPr>
          <a:xfrm rot="-880739">
            <a:off x="812673" y="3352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4" name="文本框 34"/>
          <p:cNvSpPr txBox="1"/>
          <p:nvPr/>
        </p:nvSpPr>
        <p:spPr>
          <a:xfrm rot="8340000">
            <a:off x="1799040" y="3456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5" name="文本框 36"/>
          <p:cNvSpPr txBox="1"/>
          <p:nvPr/>
        </p:nvSpPr>
        <p:spPr>
          <a:xfrm rot="4020000">
            <a:off x="2351490" y="2012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6" name="文本框 37"/>
          <p:cNvSpPr txBox="1"/>
          <p:nvPr/>
        </p:nvSpPr>
        <p:spPr>
          <a:xfrm rot="5220000">
            <a:off x="2351490" y="27363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7" name="文本框 45"/>
          <p:cNvSpPr txBox="1"/>
          <p:nvPr/>
        </p:nvSpPr>
        <p:spPr>
          <a:xfrm rot="2810103">
            <a:off x="3098673" y="2042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8" name="文本框 46"/>
          <p:cNvSpPr txBox="1"/>
          <p:nvPr/>
        </p:nvSpPr>
        <p:spPr>
          <a:xfrm rot="2810103">
            <a:off x="3591857" y="2327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599" name="文本框 47"/>
          <p:cNvSpPr txBox="1"/>
          <p:nvPr/>
        </p:nvSpPr>
        <p:spPr>
          <a:xfrm rot="4010103">
            <a:off x="3232024" y="3083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0" name="文本框 49"/>
          <p:cNvSpPr txBox="1"/>
          <p:nvPr/>
        </p:nvSpPr>
        <p:spPr>
          <a:xfrm rot="2810103">
            <a:off x="4375024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1" name="文本框 50"/>
          <p:cNvSpPr txBox="1"/>
          <p:nvPr/>
        </p:nvSpPr>
        <p:spPr>
          <a:xfrm rot="2810103">
            <a:off x="4224740" y="3206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2" name="文本框 51"/>
          <p:cNvSpPr txBox="1"/>
          <p:nvPr/>
        </p:nvSpPr>
        <p:spPr>
          <a:xfrm rot="2810103">
            <a:off x="4717924" y="34920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3" name="文本框 32"/>
          <p:cNvSpPr txBox="1"/>
          <p:nvPr/>
        </p:nvSpPr>
        <p:spPr>
          <a:xfrm rot="5400000">
            <a:off x="6459940" y="4908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4" name="文本框 34"/>
          <p:cNvSpPr txBox="1"/>
          <p:nvPr/>
        </p:nvSpPr>
        <p:spPr>
          <a:xfrm rot="3159237">
            <a:off x="7886573" y="5341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5" name="文本框 36"/>
          <p:cNvSpPr txBox="1"/>
          <p:nvPr/>
        </p:nvSpPr>
        <p:spPr>
          <a:xfrm rot="-1160763">
            <a:off x="8443257" y="3900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6" name="文本框 37"/>
          <p:cNvSpPr txBox="1"/>
          <p:nvPr/>
        </p:nvSpPr>
        <p:spPr>
          <a:xfrm rot="39237">
            <a:off x="8443257" y="4624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7" name="文本框 45"/>
          <p:cNvSpPr txBox="1"/>
          <p:nvPr/>
        </p:nvSpPr>
        <p:spPr>
          <a:xfrm rot="-1160763">
            <a:off x="9190440" y="3930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8" name="文本框 46"/>
          <p:cNvSpPr txBox="1"/>
          <p:nvPr/>
        </p:nvSpPr>
        <p:spPr>
          <a:xfrm rot="-1160763">
            <a:off x="9683624" y="4215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09" name="文本框 47"/>
          <p:cNvSpPr txBox="1"/>
          <p:nvPr/>
        </p:nvSpPr>
        <p:spPr>
          <a:xfrm rot="39237">
            <a:off x="9266640" y="49736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10" name="文本框 49"/>
          <p:cNvSpPr txBox="1"/>
          <p:nvPr/>
        </p:nvSpPr>
        <p:spPr>
          <a:xfrm rot="-1160763">
            <a:off x="10377890" y="4603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11" name="文本框 50"/>
          <p:cNvSpPr txBox="1"/>
          <p:nvPr/>
        </p:nvSpPr>
        <p:spPr>
          <a:xfrm rot="-1160763">
            <a:off x="10316506" y="50943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4612" name="文本框 51"/>
          <p:cNvSpPr txBox="1"/>
          <p:nvPr/>
        </p:nvSpPr>
        <p:spPr>
          <a:xfrm rot="-1160763">
            <a:off x="9167157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76184" y="446617"/>
            <a:ext cx="3647017" cy="912495"/>
          </a:xfrm>
          <a:prstGeom prst="rect">
            <a:avLst/>
          </a:prstGeom>
          <a:ln w="34925" cmpd="dbl">
            <a:noFill/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第一次</a:t>
            </a:r>
            <a:endParaRPr kumimoji="0" lang="zh-CN" altLang="en-US" sz="533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sp>
        <p:nvSpPr>
          <p:cNvPr id="64614" name="TextBox 8"/>
          <p:cNvSpPr txBox="1"/>
          <p:nvPr/>
        </p:nvSpPr>
        <p:spPr>
          <a:xfrm>
            <a:off x="912284" y="1464733"/>
            <a:ext cx="7387167" cy="82464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latin typeface="黑体" panose="02010609060101010101" charset="-122"/>
                <a:ea typeface="黑体" panose="02010609060101010101" charset="-122"/>
              </a:rPr>
              <a:t>第一次狗熊怎么通知大家的？</a:t>
            </a:r>
            <a:endParaRPr lang="zh-CN" altLang="en-US" sz="4265" b="1" dirty="0"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53251" name="Picture 3" descr="http://pic2.ooopic.com/11/35/69/25bOOOPICe3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26251" y="4603751"/>
            <a:ext cx="3183467" cy="1974849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" name="组合 5"/>
          <p:cNvGrpSpPr/>
          <p:nvPr/>
        </p:nvGrpSpPr>
        <p:grpSpPr>
          <a:xfrm>
            <a:off x="840317" y="2360084"/>
            <a:ext cx="10566400" cy="3224871"/>
            <a:chOff x="968112" y="2021750"/>
            <a:chExt cx="7924627" cy="2421878"/>
          </a:xfrm>
        </p:grpSpPr>
        <p:sp>
          <p:nvSpPr>
            <p:cNvPr id="64617" name="TextBox 2"/>
            <p:cNvSpPr txBox="1"/>
            <p:nvPr/>
          </p:nvSpPr>
          <p:spPr>
            <a:xfrm>
              <a:off x="1021904" y="2271681"/>
              <a:ext cx="7870835" cy="21719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265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狗 熊  用  喇叭 大 声 喊：“大 家注意，动 物 王 国 要 开 大 会，请 你们 都 参 加！”</a:t>
              </a:r>
              <a:endPara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4618" name="TextBox 8"/>
            <p:cNvSpPr txBox="1"/>
            <p:nvPr/>
          </p:nvSpPr>
          <p:spPr>
            <a:xfrm>
              <a:off x="968112" y="2794304"/>
              <a:ext cx="7750006" cy="4382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buSzTx/>
              </a:pPr>
              <a:r>
                <a:rPr lang="en-US" altLang="zh-CN" sz="3200" b="1">
                  <a:solidFill>
                    <a:srgbClr val="0000FF"/>
                  </a:solidFill>
                  <a:latin typeface="方正舒体" panose="02010601030101010101" pitchFamily="2" charset="-122"/>
                  <a:ea typeface="宋体" panose="02010600030101010101" pitchFamily="2" charset="-122"/>
                </a:rPr>
                <a:t>zhù yì dònɡ  wù wánɡ ɡuó yào kāi  dà huì   qǐnɡ nǐ</a:t>
              </a:r>
              <a:endParaRPr lang="zh-CN" altLang="en-US" sz="3200" b="1" dirty="0">
                <a:solidFill>
                  <a:srgbClr val="0000FF"/>
                </a:solidFill>
                <a:latin typeface="方正舒体" panose="02010601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4619" name="TextBox 9"/>
            <p:cNvSpPr txBox="1"/>
            <p:nvPr/>
          </p:nvSpPr>
          <p:spPr>
            <a:xfrm>
              <a:off x="1142733" y="2021750"/>
              <a:ext cx="7750006" cy="4382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方正舒体" panose="02010601030101010101" pitchFamily="2" charset="-122"/>
                  <a:ea typeface="方正舒体" panose="02010601030101010101" pitchFamily="2" charset="-122"/>
                </a:rPr>
                <a:t>    ɡǒu xiónɡ yònɡ  lǎ bɑ  dà shēnɡ hǎn     dà  jiā</a:t>
              </a:r>
              <a:endParaRPr lang="en-US" altLang="zh-CN" sz="3200" b="1" dirty="0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endParaRPr>
            </a:p>
          </p:txBody>
        </p:sp>
        <p:sp>
          <p:nvSpPr>
            <p:cNvPr id="64620" name="TextBox 8"/>
            <p:cNvSpPr txBox="1"/>
            <p:nvPr/>
          </p:nvSpPr>
          <p:spPr>
            <a:xfrm>
              <a:off x="1034786" y="3533475"/>
              <a:ext cx="2846325" cy="43825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buSzTx/>
              </a:pPr>
              <a:r>
                <a:rPr lang="en-US" altLang="zh-CN" sz="3200" b="1">
                  <a:solidFill>
                    <a:srgbClr val="0000FF"/>
                  </a:solidFill>
                  <a:latin typeface="方正舒体" panose="02010601030101010101" pitchFamily="2" charset="-122"/>
                  <a:ea typeface="宋体" panose="02010600030101010101" pitchFamily="2" charset="-122"/>
                </a:rPr>
                <a:t>men dōu cān jiā</a:t>
              </a:r>
              <a:endParaRPr lang="zh-CN" altLang="en-US" sz="3200" b="1" dirty="0">
                <a:solidFill>
                  <a:srgbClr val="0000FF"/>
                </a:solidFill>
                <a:latin typeface="方正舒体" panose="02010601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5" name="右箭头 4"/>
          <p:cNvSpPr/>
          <p:nvPr/>
        </p:nvSpPr>
        <p:spPr>
          <a:xfrm>
            <a:off x="165100" y="-43815"/>
            <a:ext cx="2644140" cy="1281430"/>
          </a:xfrm>
          <a:prstGeom prst="rightArrow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31775" y="274320"/>
            <a:ext cx="2057400" cy="6451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知识讲解</a:t>
            </a:r>
            <a:endParaRPr lang="zh-CN" altLang="en-US" sz="36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3" grpId="0"/>
      <p:bldP spid="3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491317" y="207433"/>
            <a:ext cx="7391400" cy="3597712"/>
            <a:chOff x="1465514" y="231338"/>
            <a:chExt cx="5544616" cy="2697686"/>
          </a:xfrm>
        </p:grpSpPr>
        <p:pic>
          <p:nvPicPr>
            <p:cNvPr id="65538" name="Picture 2" descr="http://pic38.nipic.com/20140228/2531170_153015453000_2.jpg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4881"/>
            <a:stretch>
              <a:fillRect/>
            </a:stretch>
          </p:blipFill>
          <p:spPr>
            <a:xfrm>
              <a:off x="2627784" y="231338"/>
              <a:ext cx="2829563" cy="25942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2545" name="TextBox 1"/>
            <p:cNvSpPr txBox="1">
              <a:spLocks noChangeArrowheads="1"/>
            </p:cNvSpPr>
            <p:nvPr/>
          </p:nvSpPr>
          <p:spPr bwMode="auto">
            <a:xfrm>
              <a:off x="1465514" y="1670882"/>
              <a:ext cx="5544616" cy="125814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  大家注意，动物王国要开大会，请你们都参加！</a:t>
              </a:r>
              <a:endPara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cxnSp>
        <p:nvCxnSpPr>
          <p:cNvPr id="8" name="直接连接符 7"/>
          <p:cNvCxnSpPr/>
          <p:nvPr/>
        </p:nvCxnSpPr>
        <p:spPr>
          <a:xfrm>
            <a:off x="6187017" y="3003551"/>
            <a:ext cx="346286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9925051" y="2165351"/>
            <a:ext cx="1919816" cy="1064683"/>
            <a:chOff x="7308304" y="1452958"/>
            <a:chExt cx="1440160" cy="797640"/>
          </a:xfrm>
        </p:grpSpPr>
        <p:sp>
          <p:nvSpPr>
            <p:cNvPr id="15" name="心形 14"/>
            <p:cNvSpPr/>
            <p:nvPr/>
          </p:nvSpPr>
          <p:spPr>
            <a:xfrm>
              <a:off x="7308304" y="1452958"/>
              <a:ext cx="1440160" cy="797640"/>
            </a:xfrm>
            <a:prstGeom prst="hear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543" name="TextBox 15"/>
            <p:cNvSpPr txBox="1"/>
            <p:nvPr/>
          </p:nvSpPr>
          <p:spPr>
            <a:xfrm>
              <a:off x="7524328" y="1559709"/>
              <a:ext cx="1224136" cy="5604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事情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66184" y="3081867"/>
            <a:ext cx="2036233" cy="1181100"/>
            <a:chOff x="7220503" y="1452957"/>
            <a:chExt cx="1528265" cy="886197"/>
          </a:xfrm>
        </p:grpSpPr>
        <p:sp>
          <p:nvSpPr>
            <p:cNvPr id="22" name="心形 21"/>
            <p:cNvSpPr/>
            <p:nvPr/>
          </p:nvSpPr>
          <p:spPr>
            <a:xfrm>
              <a:off x="7220503" y="1452957"/>
              <a:ext cx="1528265" cy="886197"/>
            </a:xfrm>
            <a:prstGeom prst="hear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546" name="TextBox 22"/>
            <p:cNvSpPr txBox="1"/>
            <p:nvPr/>
          </p:nvSpPr>
          <p:spPr>
            <a:xfrm>
              <a:off x="7475788" y="1599612"/>
              <a:ext cx="1224136" cy="56125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人物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2531533" y="3782484"/>
            <a:ext cx="11535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4804833" y="3194051"/>
            <a:ext cx="1087967" cy="5884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Picture 4" descr="http://www.qqmofasi.com/data/attachments/2014/06/06/78_C302TKENx2zqdUTQEDhu_large.jpg"/>
          <p:cNvPicPr>
            <a:picLocks noChangeAspect="1"/>
          </p:cNvPicPr>
          <p:nvPr/>
        </p:nvPicPr>
        <p:blipFill>
          <a:blip r:embed="rId2"/>
          <a:srcRect l="19540" r="18932"/>
          <a:stretch>
            <a:fillRect/>
          </a:stretch>
        </p:blipFill>
        <p:spPr>
          <a:xfrm>
            <a:off x="9281584" y="4019551"/>
            <a:ext cx="2910416" cy="283844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" name="椭圆形标注 17"/>
          <p:cNvSpPr/>
          <p:nvPr/>
        </p:nvSpPr>
        <p:spPr>
          <a:xfrm>
            <a:off x="3577167" y="3985684"/>
            <a:ext cx="5776384" cy="1761067"/>
          </a:xfrm>
          <a:prstGeom prst="wedgeEllipseCallout">
            <a:avLst>
              <a:gd name="adj1" fmla="val 51827"/>
              <a:gd name="adj2" fmla="val 3574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你说一百遍，大会也开不起来。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0" name="TextBox 4"/>
          <p:cNvSpPr txBox="1"/>
          <p:nvPr/>
        </p:nvSpPr>
        <p:spPr>
          <a:xfrm>
            <a:off x="2228851" y="5757333"/>
            <a:ext cx="5190067" cy="82464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为什么狐狸这么说？</a:t>
            </a:r>
            <a:endParaRPr lang="zh-CN" altLang="en-US" sz="4265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65552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024716" y="2372784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31683" y="48683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4" name="图片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585383" y="66929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5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1251" y="8324851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6" name="图片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6417" y="6500284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7" name="图片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0500" y="2641600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8" name="图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80951" y="-565149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59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867" y="-22352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560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7949" y="-26712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8" grpId="0" bldLvl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1" name="Picture 4" descr="http://www.qqmofasi.com/data/attachments/2014/06/06/78_C302TKENx2zqdUTQEDhu_large.jpg"/>
          <p:cNvPicPr>
            <a:picLocks noChangeAspect="1"/>
          </p:cNvPicPr>
          <p:nvPr/>
        </p:nvPicPr>
        <p:blipFill>
          <a:blip r:embed="rId1"/>
          <a:srcRect l="19540" r="18932"/>
          <a:stretch>
            <a:fillRect/>
          </a:stretch>
        </p:blipFill>
        <p:spPr>
          <a:xfrm>
            <a:off x="9220200" y="1828800"/>
            <a:ext cx="2910417" cy="2838451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3"/>
          <p:cNvGrpSpPr/>
          <p:nvPr/>
        </p:nvGrpSpPr>
        <p:grpSpPr>
          <a:xfrm>
            <a:off x="4072467" y="321733"/>
            <a:ext cx="4904317" cy="1672167"/>
            <a:chOff x="1580656" y="757284"/>
            <a:chExt cx="3678432" cy="1255059"/>
          </a:xfrm>
        </p:grpSpPr>
        <p:sp>
          <p:nvSpPr>
            <p:cNvPr id="5" name="圆角矩形标注 4"/>
            <p:cNvSpPr/>
            <p:nvPr/>
          </p:nvSpPr>
          <p:spPr>
            <a:xfrm>
              <a:off x="1580656" y="757284"/>
              <a:ext cx="3678432" cy="1255059"/>
            </a:xfrm>
            <a:prstGeom prst="wedgeRoundRectCallout">
              <a:avLst>
                <a:gd name="adj1" fmla="val 63086"/>
                <a:gd name="adj2" fmla="val 47603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564" name="TextBox 6"/>
            <p:cNvSpPr txBox="1"/>
            <p:nvPr/>
          </p:nvSpPr>
          <p:spPr>
            <a:xfrm>
              <a:off x="1694275" y="821065"/>
              <a:ext cx="3456384" cy="108692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    你说一百遍，大会也开不起来。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72467" y="3337984"/>
            <a:ext cx="4904317" cy="3012016"/>
            <a:chOff x="1580656" y="753134"/>
            <a:chExt cx="3678432" cy="2260119"/>
          </a:xfrm>
        </p:grpSpPr>
        <p:sp>
          <p:nvSpPr>
            <p:cNvPr id="9" name="圆角矩形标注 8"/>
            <p:cNvSpPr/>
            <p:nvPr/>
          </p:nvSpPr>
          <p:spPr>
            <a:xfrm>
              <a:off x="1580656" y="757898"/>
              <a:ext cx="3678432" cy="2255355"/>
            </a:xfrm>
            <a:prstGeom prst="wedgeRoundRectCallout">
              <a:avLst>
                <a:gd name="adj1" fmla="val 64778"/>
                <a:gd name="adj2" fmla="val -33072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567" name="TextBox 6"/>
            <p:cNvSpPr txBox="1"/>
            <p:nvPr/>
          </p:nvSpPr>
          <p:spPr>
            <a:xfrm>
              <a:off x="1694275" y="753134"/>
              <a:ext cx="3456384" cy="223756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    因为你没告诉大家，大会在哪一天开，是今天，还是明天，还是</a:t>
              </a:r>
              <a:r>
                <a:rPr lang="en-US" altLang="zh-CN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656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184" y="1828800"/>
            <a:ext cx="2159000" cy="29972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" name="组合 13"/>
          <p:cNvGrpSpPr/>
          <p:nvPr/>
        </p:nvGrpSpPr>
        <p:grpSpPr>
          <a:xfrm>
            <a:off x="2918884" y="2205567"/>
            <a:ext cx="2326216" cy="836084"/>
            <a:chOff x="930338" y="1267593"/>
            <a:chExt cx="1744732" cy="627472"/>
          </a:xfrm>
        </p:grpSpPr>
        <p:sp>
          <p:nvSpPr>
            <p:cNvPr id="15" name="圆角矩形标注 14"/>
            <p:cNvSpPr/>
            <p:nvPr/>
          </p:nvSpPr>
          <p:spPr>
            <a:xfrm>
              <a:off x="930338" y="1267593"/>
              <a:ext cx="1744732" cy="627472"/>
            </a:xfrm>
            <a:prstGeom prst="wedgeRoundRectCallout">
              <a:avLst>
                <a:gd name="adj1" fmla="val -71040"/>
                <a:gd name="adj2" fmla="val 45124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6571" name="TextBox 6"/>
            <p:cNvSpPr txBox="1"/>
            <p:nvPr/>
          </p:nvSpPr>
          <p:spPr>
            <a:xfrm>
              <a:off x="987147" y="1279815"/>
              <a:ext cx="1631113" cy="54497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为什么？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1433" y="971551"/>
            <a:ext cx="3647017" cy="912495"/>
          </a:xfrm>
          <a:prstGeom prst="rect">
            <a:avLst/>
          </a:prstGeom>
          <a:ln w="34925" cmpd="dbl">
            <a:noFill/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第二次</a:t>
            </a:r>
            <a:endParaRPr kumimoji="0" lang="zh-CN" altLang="en-US" sz="533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5651" y="2258484"/>
            <a:ext cx="10788649" cy="3205556"/>
            <a:chOff x="588504" y="2065271"/>
            <a:chExt cx="8075061" cy="2405229"/>
          </a:xfrm>
        </p:grpSpPr>
        <p:sp>
          <p:nvSpPr>
            <p:cNvPr id="67587" name="TextBox 2"/>
            <p:cNvSpPr txBox="1"/>
            <p:nvPr/>
          </p:nvSpPr>
          <p:spPr>
            <a:xfrm>
              <a:off x="588689" y="2300486"/>
              <a:ext cx="8074876" cy="21700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265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狗 熊  又 用 喇 叭 大 声  喊：“大家 注 意，动 物 王 国 要 在 明  天 开 大 会，请 你 们 都 参 加！”</a:t>
              </a:r>
              <a:endPara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67588" name="TextBox 15"/>
            <p:cNvSpPr txBox="1"/>
            <p:nvPr/>
          </p:nvSpPr>
          <p:spPr>
            <a:xfrm>
              <a:off x="588504" y="2820975"/>
              <a:ext cx="7922502" cy="8082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jiā zhù  yì  dònɡ wù wánɡ ɡuó yào zài mínɡ tiān kāi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7589" name="TextBox 16"/>
            <p:cNvSpPr txBox="1"/>
            <p:nvPr/>
          </p:nvSpPr>
          <p:spPr>
            <a:xfrm>
              <a:off x="745347" y="2065271"/>
              <a:ext cx="7853263" cy="8082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ɡǒu xiónɡ yòu yònɡ lǎ  bɑ  dà shēnɡ hǎn       dà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67590" name="TextBox 15"/>
            <p:cNvSpPr txBox="1"/>
            <p:nvPr/>
          </p:nvSpPr>
          <p:spPr>
            <a:xfrm>
              <a:off x="635241" y="3572940"/>
              <a:ext cx="7795085" cy="43786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dà  huì  qǐnɡ nǐ  men dōu cān jiā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67591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24716" y="2372784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2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31683" y="48683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3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5383" y="66929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4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251" y="8324851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5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16417" y="6500284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6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60500" y="2641600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7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0951" y="-565149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8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3867" y="-22352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7599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49" y="-26712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文本框 32"/>
          <p:cNvSpPr txBox="1"/>
          <p:nvPr/>
        </p:nvSpPr>
        <p:spPr>
          <a:xfrm>
            <a:off x="5966884" y="390101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0" name="文本框 34"/>
          <p:cNvSpPr txBox="1"/>
          <p:nvPr/>
        </p:nvSpPr>
        <p:spPr>
          <a:xfrm rot="-280097">
            <a:off x="4705224" y="1637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1" name="文本框 36"/>
          <p:cNvSpPr txBox="1"/>
          <p:nvPr/>
        </p:nvSpPr>
        <p:spPr>
          <a:xfrm rot="-5350866">
            <a:off x="7939490" y="175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2" name="文本框 37"/>
          <p:cNvSpPr txBox="1"/>
          <p:nvPr/>
        </p:nvSpPr>
        <p:spPr>
          <a:xfrm rot="-4150866">
            <a:off x="7232524" y="2296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3" name="文本框 45"/>
          <p:cNvSpPr txBox="1"/>
          <p:nvPr/>
        </p:nvSpPr>
        <p:spPr>
          <a:xfrm rot="-5350866">
            <a:off x="8688790" y="1783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4" name="文本框 46"/>
          <p:cNvSpPr txBox="1"/>
          <p:nvPr/>
        </p:nvSpPr>
        <p:spPr>
          <a:xfrm rot="-424911">
            <a:off x="9550273" y="20928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5" name="文本框 47"/>
          <p:cNvSpPr txBox="1"/>
          <p:nvPr/>
        </p:nvSpPr>
        <p:spPr>
          <a:xfrm rot="-4150866">
            <a:off x="10331324" y="3329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6" name="文本框 49"/>
          <p:cNvSpPr txBox="1"/>
          <p:nvPr/>
        </p:nvSpPr>
        <p:spPr>
          <a:xfrm rot="657351">
            <a:off x="7391273" y="1779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7" name="文本框 50"/>
          <p:cNvSpPr txBox="1"/>
          <p:nvPr/>
        </p:nvSpPr>
        <p:spPr>
          <a:xfrm rot="1480325">
            <a:off x="9982073" y="1658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8" name="文本框 51"/>
          <p:cNvSpPr txBox="1"/>
          <p:nvPr/>
        </p:nvSpPr>
        <p:spPr>
          <a:xfrm rot="-5350866">
            <a:off x="8100357" y="2901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19" name="文本框 32"/>
          <p:cNvSpPr txBox="1"/>
          <p:nvPr/>
        </p:nvSpPr>
        <p:spPr>
          <a:xfrm>
            <a:off x="4349751" y="474768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0" name="文本框 34"/>
          <p:cNvSpPr txBox="1"/>
          <p:nvPr/>
        </p:nvSpPr>
        <p:spPr>
          <a:xfrm rot="4149897">
            <a:off x="6078940" y="4664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1" name="文本框 36"/>
          <p:cNvSpPr txBox="1"/>
          <p:nvPr/>
        </p:nvSpPr>
        <p:spPr>
          <a:xfrm rot="-1380000">
            <a:off x="5327524" y="1735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2" name="文本框 37"/>
          <p:cNvSpPr txBox="1"/>
          <p:nvPr/>
        </p:nvSpPr>
        <p:spPr>
          <a:xfrm rot="-180000">
            <a:off x="5634440" y="2738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3" name="文本框 45"/>
          <p:cNvSpPr txBox="1"/>
          <p:nvPr/>
        </p:nvSpPr>
        <p:spPr>
          <a:xfrm rot="-1380000">
            <a:off x="6074706" y="176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4" name="文本框 46"/>
          <p:cNvSpPr txBox="1"/>
          <p:nvPr/>
        </p:nvSpPr>
        <p:spPr>
          <a:xfrm rot="-1380000">
            <a:off x="6567890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5" name="文本框 47"/>
          <p:cNvSpPr txBox="1"/>
          <p:nvPr/>
        </p:nvSpPr>
        <p:spPr>
          <a:xfrm rot="-180000">
            <a:off x="6879040" y="29797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6" name="文本框 49"/>
          <p:cNvSpPr txBox="1"/>
          <p:nvPr/>
        </p:nvSpPr>
        <p:spPr>
          <a:xfrm rot="-5350866">
            <a:off x="8540624" y="281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7" name="文本框 50"/>
          <p:cNvSpPr txBox="1"/>
          <p:nvPr/>
        </p:nvSpPr>
        <p:spPr>
          <a:xfrm rot="-170103">
            <a:off x="7579657" y="3453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8" name="文本框 51"/>
          <p:cNvSpPr txBox="1"/>
          <p:nvPr/>
        </p:nvSpPr>
        <p:spPr>
          <a:xfrm rot="-5350866">
            <a:off x="7918324" y="4575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29" name="文本框 32"/>
          <p:cNvSpPr txBox="1"/>
          <p:nvPr/>
        </p:nvSpPr>
        <p:spPr>
          <a:xfrm rot="1209897">
            <a:off x="2127124" y="38560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0" name="文本框 34"/>
          <p:cNvSpPr txBox="1"/>
          <p:nvPr/>
        </p:nvSpPr>
        <p:spPr>
          <a:xfrm rot="4149897">
            <a:off x="2984373" y="4607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1" name="文本框 36"/>
          <p:cNvSpPr txBox="1"/>
          <p:nvPr/>
        </p:nvSpPr>
        <p:spPr>
          <a:xfrm rot="-1380000">
            <a:off x="2266824" y="430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2" name="文本框 37"/>
          <p:cNvSpPr txBox="1"/>
          <p:nvPr/>
        </p:nvSpPr>
        <p:spPr>
          <a:xfrm rot="1029897">
            <a:off x="3441573" y="36719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3" name="文本框 45"/>
          <p:cNvSpPr txBox="1"/>
          <p:nvPr/>
        </p:nvSpPr>
        <p:spPr>
          <a:xfrm rot="-1380000">
            <a:off x="4343273" y="4194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4" name="文本框 46"/>
          <p:cNvSpPr txBox="1"/>
          <p:nvPr/>
        </p:nvSpPr>
        <p:spPr>
          <a:xfrm rot="-170103">
            <a:off x="1176740" y="2039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5" name="文本框 47"/>
          <p:cNvSpPr txBox="1"/>
          <p:nvPr/>
        </p:nvSpPr>
        <p:spPr>
          <a:xfrm rot="1029897">
            <a:off x="1231773" y="45334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6" name="文本框 49"/>
          <p:cNvSpPr txBox="1"/>
          <p:nvPr/>
        </p:nvSpPr>
        <p:spPr>
          <a:xfrm rot="-170103">
            <a:off x="4140073" y="5115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7" name="文本框 50"/>
          <p:cNvSpPr txBox="1"/>
          <p:nvPr/>
        </p:nvSpPr>
        <p:spPr>
          <a:xfrm rot="-170103">
            <a:off x="5670424" y="4226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8" name="文本框 51"/>
          <p:cNvSpPr txBox="1"/>
          <p:nvPr/>
        </p:nvSpPr>
        <p:spPr>
          <a:xfrm rot="-170103">
            <a:off x="5892673" y="5238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39" name="文本框 55"/>
          <p:cNvSpPr txBox="1"/>
          <p:nvPr/>
        </p:nvSpPr>
        <p:spPr>
          <a:xfrm rot="-5070842">
            <a:off x="554440" y="2719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0" name="文本框 34"/>
          <p:cNvSpPr txBox="1"/>
          <p:nvPr/>
        </p:nvSpPr>
        <p:spPr>
          <a:xfrm rot="4149897">
            <a:off x="1913340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1" name="文本框 36"/>
          <p:cNvSpPr txBox="1"/>
          <p:nvPr/>
        </p:nvSpPr>
        <p:spPr>
          <a:xfrm rot="-170103">
            <a:off x="1784224" y="1703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2" name="文本框 37"/>
          <p:cNvSpPr txBox="1"/>
          <p:nvPr/>
        </p:nvSpPr>
        <p:spPr>
          <a:xfrm rot="1029897">
            <a:off x="1911224" y="224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3" name="文本框 45"/>
          <p:cNvSpPr txBox="1"/>
          <p:nvPr/>
        </p:nvSpPr>
        <p:spPr>
          <a:xfrm rot="-1380000">
            <a:off x="2950506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4" name="文本框 46"/>
          <p:cNvSpPr txBox="1"/>
          <p:nvPr/>
        </p:nvSpPr>
        <p:spPr>
          <a:xfrm rot="-1380000">
            <a:off x="3710390" y="1754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5" name="文本框 47"/>
          <p:cNvSpPr txBox="1"/>
          <p:nvPr/>
        </p:nvSpPr>
        <p:spPr>
          <a:xfrm rot="-180000">
            <a:off x="3348440" y="25056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6" name="文本框 49"/>
          <p:cNvSpPr txBox="1"/>
          <p:nvPr/>
        </p:nvSpPr>
        <p:spPr>
          <a:xfrm rot="-1380000">
            <a:off x="4495673" y="2050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7" name="文本框 50"/>
          <p:cNvSpPr txBox="1"/>
          <p:nvPr/>
        </p:nvSpPr>
        <p:spPr>
          <a:xfrm rot="-1380000">
            <a:off x="3926290" y="2825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8" name="文本框 51"/>
          <p:cNvSpPr txBox="1"/>
          <p:nvPr/>
        </p:nvSpPr>
        <p:spPr>
          <a:xfrm rot="-1380000">
            <a:off x="4772957" y="3007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49" name="文本框 32"/>
          <p:cNvSpPr txBox="1"/>
          <p:nvPr/>
        </p:nvSpPr>
        <p:spPr>
          <a:xfrm rot="1209897">
            <a:off x="6946773" y="4717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0" name="文本框 34"/>
          <p:cNvSpPr txBox="1"/>
          <p:nvPr/>
        </p:nvSpPr>
        <p:spPr>
          <a:xfrm rot="-1030866">
            <a:off x="8544857" y="5191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1" name="文本框 36"/>
          <p:cNvSpPr txBox="1"/>
          <p:nvPr/>
        </p:nvSpPr>
        <p:spPr>
          <a:xfrm rot="368503">
            <a:off x="7825190" y="38116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2" name="文本框 37"/>
          <p:cNvSpPr txBox="1"/>
          <p:nvPr/>
        </p:nvSpPr>
        <p:spPr>
          <a:xfrm rot="829244">
            <a:off x="7173257" y="5297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3" name="文本框 45"/>
          <p:cNvSpPr txBox="1"/>
          <p:nvPr/>
        </p:nvSpPr>
        <p:spPr>
          <a:xfrm rot="-4502722">
            <a:off x="9162924" y="33311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4" name="文本框 46"/>
          <p:cNvSpPr txBox="1"/>
          <p:nvPr/>
        </p:nvSpPr>
        <p:spPr>
          <a:xfrm rot="2702238">
            <a:off x="10217024" y="40825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5" name="文本框 47"/>
          <p:cNvSpPr txBox="1"/>
          <p:nvPr/>
        </p:nvSpPr>
        <p:spPr>
          <a:xfrm rot="-3456638">
            <a:off x="9116357" y="4535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6" name="文本框 72"/>
          <p:cNvSpPr txBox="1"/>
          <p:nvPr/>
        </p:nvSpPr>
        <p:spPr>
          <a:xfrm rot="-3180423">
            <a:off x="2743073" y="3096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7" name="文本框 73"/>
          <p:cNvSpPr txBox="1"/>
          <p:nvPr/>
        </p:nvSpPr>
        <p:spPr>
          <a:xfrm rot="-3640556">
            <a:off x="9776757" y="4785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8" name="文本框 74"/>
          <p:cNvSpPr txBox="1"/>
          <p:nvPr/>
        </p:nvSpPr>
        <p:spPr>
          <a:xfrm rot="1549510">
            <a:off x="10466790" y="28993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59" name="文本框 32"/>
          <p:cNvSpPr txBox="1"/>
          <p:nvPr/>
        </p:nvSpPr>
        <p:spPr>
          <a:xfrm rot="4190103">
            <a:off x="5843990" y="33417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0" name="文本框 34"/>
          <p:cNvSpPr txBox="1"/>
          <p:nvPr/>
        </p:nvSpPr>
        <p:spPr>
          <a:xfrm rot="8340000">
            <a:off x="6690657" y="4184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1" name="文本框 36"/>
          <p:cNvSpPr txBox="1"/>
          <p:nvPr/>
        </p:nvSpPr>
        <p:spPr>
          <a:xfrm rot="-1160763">
            <a:off x="7825190" y="2334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2" name="文本框 37"/>
          <p:cNvSpPr txBox="1"/>
          <p:nvPr/>
        </p:nvSpPr>
        <p:spPr>
          <a:xfrm rot="39237">
            <a:off x="7660090" y="3030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3" name="文本框 45"/>
          <p:cNvSpPr txBox="1"/>
          <p:nvPr/>
        </p:nvSpPr>
        <p:spPr>
          <a:xfrm rot="-1160763">
            <a:off x="8572373" y="2363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4" name="文本框 46"/>
          <p:cNvSpPr txBox="1"/>
          <p:nvPr/>
        </p:nvSpPr>
        <p:spPr>
          <a:xfrm rot="-1160763">
            <a:off x="9065557" y="26495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5" name="文本框 47"/>
          <p:cNvSpPr txBox="1"/>
          <p:nvPr/>
        </p:nvSpPr>
        <p:spPr>
          <a:xfrm rot="39237">
            <a:off x="9706906" y="3276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6" name="文本框 49"/>
          <p:cNvSpPr txBox="1"/>
          <p:nvPr/>
        </p:nvSpPr>
        <p:spPr>
          <a:xfrm rot="-1160763">
            <a:off x="9512173" y="28781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7" name="文本框 50"/>
          <p:cNvSpPr txBox="1"/>
          <p:nvPr/>
        </p:nvSpPr>
        <p:spPr>
          <a:xfrm rot="-1160763">
            <a:off x="10111190" y="2577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8" name="文本框 51"/>
          <p:cNvSpPr txBox="1"/>
          <p:nvPr/>
        </p:nvSpPr>
        <p:spPr>
          <a:xfrm rot="-1160763">
            <a:off x="9846606" y="3724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69" name="文本框 32"/>
          <p:cNvSpPr txBox="1"/>
          <p:nvPr/>
        </p:nvSpPr>
        <p:spPr>
          <a:xfrm rot="4190103">
            <a:off x="3811990" y="44508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0" name="文本框 34"/>
          <p:cNvSpPr txBox="1"/>
          <p:nvPr/>
        </p:nvSpPr>
        <p:spPr>
          <a:xfrm rot="8340000">
            <a:off x="5359273" y="37544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1" name="文本框 36"/>
          <p:cNvSpPr txBox="1"/>
          <p:nvPr/>
        </p:nvSpPr>
        <p:spPr>
          <a:xfrm rot="2810103">
            <a:off x="5208990" y="2310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2" name="文本框 37"/>
          <p:cNvSpPr txBox="1"/>
          <p:nvPr/>
        </p:nvSpPr>
        <p:spPr>
          <a:xfrm rot="4010103">
            <a:off x="5208990" y="30348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3" name="文本框 45"/>
          <p:cNvSpPr txBox="1"/>
          <p:nvPr/>
        </p:nvSpPr>
        <p:spPr>
          <a:xfrm rot="2810103">
            <a:off x="5958290" y="23426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4" name="文本框 46"/>
          <p:cNvSpPr txBox="1"/>
          <p:nvPr/>
        </p:nvSpPr>
        <p:spPr>
          <a:xfrm rot="2810103">
            <a:off x="6449357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5" name="文本框 47"/>
          <p:cNvSpPr txBox="1"/>
          <p:nvPr/>
        </p:nvSpPr>
        <p:spPr>
          <a:xfrm rot="4010103">
            <a:off x="6449357" y="33501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6" name="文本框 49"/>
          <p:cNvSpPr txBox="1"/>
          <p:nvPr/>
        </p:nvSpPr>
        <p:spPr>
          <a:xfrm rot="-1160763">
            <a:off x="8426324" y="3392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7" name="文本框 50"/>
          <p:cNvSpPr txBox="1"/>
          <p:nvPr/>
        </p:nvSpPr>
        <p:spPr>
          <a:xfrm rot="4020000">
            <a:off x="7084357" y="3506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8" name="文本框 51"/>
          <p:cNvSpPr txBox="1"/>
          <p:nvPr/>
        </p:nvSpPr>
        <p:spPr>
          <a:xfrm rot="-1160763">
            <a:off x="7592357" y="42921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79" name="文本框 32"/>
          <p:cNvSpPr txBox="1"/>
          <p:nvPr/>
        </p:nvSpPr>
        <p:spPr>
          <a:xfrm rot="5400000">
            <a:off x="1646640" y="43026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0" name="文本框 34"/>
          <p:cNvSpPr txBox="1"/>
          <p:nvPr/>
        </p:nvSpPr>
        <p:spPr>
          <a:xfrm rot="8340000">
            <a:off x="2635124" y="47366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1" name="文本框 36"/>
          <p:cNvSpPr txBox="1"/>
          <p:nvPr/>
        </p:nvSpPr>
        <p:spPr>
          <a:xfrm rot="2810103">
            <a:off x="2609724" y="3642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2" name="文本框 37"/>
          <p:cNvSpPr txBox="1"/>
          <p:nvPr/>
        </p:nvSpPr>
        <p:spPr>
          <a:xfrm rot="5220000">
            <a:off x="3189690" y="4019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3" name="文本框 45"/>
          <p:cNvSpPr txBox="1"/>
          <p:nvPr/>
        </p:nvSpPr>
        <p:spPr>
          <a:xfrm rot="2810103">
            <a:off x="3871257" y="36592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4" name="文本框 46"/>
          <p:cNvSpPr txBox="1"/>
          <p:nvPr/>
        </p:nvSpPr>
        <p:spPr>
          <a:xfrm rot="4020000">
            <a:off x="1060324" y="26178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5" name="文本框 47"/>
          <p:cNvSpPr txBox="1"/>
          <p:nvPr/>
        </p:nvSpPr>
        <p:spPr>
          <a:xfrm rot="5220000">
            <a:off x="1060324" y="3860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6" name="文本框 49"/>
          <p:cNvSpPr txBox="1"/>
          <p:nvPr/>
        </p:nvSpPr>
        <p:spPr>
          <a:xfrm rot="4020000">
            <a:off x="3409824" y="4984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7" name="文本框 50"/>
          <p:cNvSpPr txBox="1"/>
          <p:nvPr/>
        </p:nvSpPr>
        <p:spPr>
          <a:xfrm rot="4020000">
            <a:off x="5060824" y="4486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8" name="文本框 51"/>
          <p:cNvSpPr txBox="1"/>
          <p:nvPr/>
        </p:nvSpPr>
        <p:spPr>
          <a:xfrm rot="4020000">
            <a:off x="5554006" y="47725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89" name="文本框 32"/>
          <p:cNvSpPr txBox="1"/>
          <p:nvPr/>
        </p:nvSpPr>
        <p:spPr>
          <a:xfrm rot="-880739">
            <a:off x="812673" y="33523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0" name="文本框 34"/>
          <p:cNvSpPr txBox="1"/>
          <p:nvPr/>
        </p:nvSpPr>
        <p:spPr>
          <a:xfrm rot="8340000">
            <a:off x="1799040" y="34560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1" name="文本框 36"/>
          <p:cNvSpPr txBox="1"/>
          <p:nvPr/>
        </p:nvSpPr>
        <p:spPr>
          <a:xfrm rot="4020000">
            <a:off x="2351490" y="20124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2" name="文本框 37"/>
          <p:cNvSpPr txBox="1"/>
          <p:nvPr/>
        </p:nvSpPr>
        <p:spPr>
          <a:xfrm rot="5220000">
            <a:off x="2351490" y="27363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3" name="文本框 45"/>
          <p:cNvSpPr txBox="1"/>
          <p:nvPr/>
        </p:nvSpPr>
        <p:spPr>
          <a:xfrm rot="2810103">
            <a:off x="3098673" y="20420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4" name="文本框 46"/>
          <p:cNvSpPr txBox="1"/>
          <p:nvPr/>
        </p:nvSpPr>
        <p:spPr>
          <a:xfrm rot="2810103">
            <a:off x="3591857" y="23278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5" name="文本框 47"/>
          <p:cNvSpPr txBox="1"/>
          <p:nvPr/>
        </p:nvSpPr>
        <p:spPr>
          <a:xfrm rot="4010103">
            <a:off x="3232024" y="30834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6" name="文本框 49"/>
          <p:cNvSpPr txBox="1"/>
          <p:nvPr/>
        </p:nvSpPr>
        <p:spPr>
          <a:xfrm rot="2810103">
            <a:off x="4375024" y="2626287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7" name="文本框 50"/>
          <p:cNvSpPr txBox="1"/>
          <p:nvPr/>
        </p:nvSpPr>
        <p:spPr>
          <a:xfrm rot="2810103">
            <a:off x="4224740" y="3206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8" name="文本框 51"/>
          <p:cNvSpPr txBox="1"/>
          <p:nvPr/>
        </p:nvSpPr>
        <p:spPr>
          <a:xfrm rot="2810103">
            <a:off x="4717924" y="34920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699" name="文本框 32"/>
          <p:cNvSpPr txBox="1"/>
          <p:nvPr/>
        </p:nvSpPr>
        <p:spPr>
          <a:xfrm rot="5400000">
            <a:off x="6459940" y="49080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0" name="文本框 34"/>
          <p:cNvSpPr txBox="1"/>
          <p:nvPr/>
        </p:nvSpPr>
        <p:spPr>
          <a:xfrm rot="3159237">
            <a:off x="7886573" y="53419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1" name="文本框 36"/>
          <p:cNvSpPr txBox="1"/>
          <p:nvPr/>
        </p:nvSpPr>
        <p:spPr>
          <a:xfrm rot="-1160763">
            <a:off x="8443257" y="39005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2" name="文本框 37"/>
          <p:cNvSpPr txBox="1"/>
          <p:nvPr/>
        </p:nvSpPr>
        <p:spPr>
          <a:xfrm rot="39237">
            <a:off x="8443257" y="46244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3" name="文本框 45"/>
          <p:cNvSpPr txBox="1"/>
          <p:nvPr/>
        </p:nvSpPr>
        <p:spPr>
          <a:xfrm rot="-1160763">
            <a:off x="9190440" y="39301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4" name="文本框 46"/>
          <p:cNvSpPr txBox="1"/>
          <p:nvPr/>
        </p:nvSpPr>
        <p:spPr>
          <a:xfrm rot="-1160763">
            <a:off x="9683624" y="4215903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5" name="文本框 47"/>
          <p:cNvSpPr txBox="1"/>
          <p:nvPr/>
        </p:nvSpPr>
        <p:spPr>
          <a:xfrm rot="39237">
            <a:off x="9266640" y="497367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6" name="文本框 49"/>
          <p:cNvSpPr txBox="1"/>
          <p:nvPr/>
        </p:nvSpPr>
        <p:spPr>
          <a:xfrm rot="-1160763">
            <a:off x="10377890" y="4603254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7" name="文本框 50"/>
          <p:cNvSpPr txBox="1"/>
          <p:nvPr/>
        </p:nvSpPr>
        <p:spPr>
          <a:xfrm rot="-1160763">
            <a:off x="10316506" y="5094320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8708" name="文本框 51"/>
          <p:cNvSpPr txBox="1"/>
          <p:nvPr/>
        </p:nvSpPr>
        <p:spPr>
          <a:xfrm rot="-1160763">
            <a:off x="9167157" y="1527736"/>
            <a:ext cx="354584" cy="194669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eaLnBrk="0" hangingPunct="0">
              <a:buFont typeface="Arial" panose="020B0604020202020204" pitchFamily="34" charset="0"/>
            </a:pPr>
            <a:r>
              <a:rPr lang="zh-CN" altLang="en-US" sz="665">
                <a:solidFill>
                  <a:srgbClr val="FFFFFF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语文</a:t>
            </a:r>
            <a:endParaRPr lang="zh-CN" altLang="zh-CN" sz="665" dirty="0">
              <a:solidFill>
                <a:srgbClr val="FFFFFF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16151" y="194733"/>
            <a:ext cx="7655983" cy="3597712"/>
            <a:chOff x="1121545" y="231338"/>
            <a:chExt cx="5741040" cy="2697780"/>
          </a:xfrm>
        </p:grpSpPr>
        <p:pic>
          <p:nvPicPr>
            <p:cNvPr id="68710" name="Picture 2" descr="http://pic38.nipic.com/20140228/2531170_153015453000_2.jpg"/>
            <p:cNvPicPr>
              <a:picLocks noChangeAspect="1"/>
            </p:cNvPicPr>
            <p:nvPr/>
          </p:nvPicPr>
          <p:blipFill>
            <a:blip r:embed="rId1"/>
            <a:srcRect b="4881"/>
            <a:stretch>
              <a:fillRect/>
            </a:stretch>
          </p:blipFill>
          <p:spPr>
            <a:xfrm>
              <a:off x="2627784" y="231338"/>
              <a:ext cx="2829563" cy="259420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5605" name="TextBox 3"/>
            <p:cNvSpPr txBox="1">
              <a:spLocks noChangeArrowheads="1"/>
            </p:cNvSpPr>
            <p:nvPr/>
          </p:nvSpPr>
          <p:spPr bwMode="auto">
            <a:xfrm>
              <a:off x="1121545" y="1670932"/>
              <a:ext cx="5741040" cy="1258186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4265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    大家注意，动物王国要在明天开大会，请你们都参加！</a:t>
              </a:r>
              <a:endParaRPr kumimoji="0" lang="zh-CN" altLang="en-US" sz="4265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3513667" y="3735917"/>
            <a:ext cx="15218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043084" y="2950633"/>
            <a:ext cx="2277533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9946217" y="1885951"/>
            <a:ext cx="1919816" cy="1064683"/>
            <a:chOff x="7308304" y="1452958"/>
            <a:chExt cx="1440160" cy="797640"/>
          </a:xfrm>
        </p:grpSpPr>
        <p:sp>
          <p:nvSpPr>
            <p:cNvPr id="13" name="心形 12"/>
            <p:cNvSpPr/>
            <p:nvPr/>
          </p:nvSpPr>
          <p:spPr>
            <a:xfrm>
              <a:off x="7308304" y="1452958"/>
              <a:ext cx="1440160" cy="797640"/>
            </a:xfrm>
            <a:prstGeom prst="hear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716" name="TextBox 15"/>
            <p:cNvSpPr txBox="1"/>
            <p:nvPr/>
          </p:nvSpPr>
          <p:spPr>
            <a:xfrm>
              <a:off x="7524328" y="1559709"/>
              <a:ext cx="1224136" cy="56041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事情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2216151" y="3177117"/>
            <a:ext cx="1210733" cy="558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9917" y="2114551"/>
            <a:ext cx="2036233" cy="1240367"/>
            <a:chOff x="7220503" y="1452957"/>
            <a:chExt cx="1528265" cy="931090"/>
          </a:xfrm>
        </p:grpSpPr>
        <p:sp>
          <p:nvSpPr>
            <p:cNvPr id="18" name="心形 17"/>
            <p:cNvSpPr/>
            <p:nvPr/>
          </p:nvSpPr>
          <p:spPr>
            <a:xfrm>
              <a:off x="7220503" y="1452957"/>
              <a:ext cx="1528265" cy="931090"/>
            </a:xfrm>
            <a:prstGeom prst="hear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720" name="TextBox 22"/>
            <p:cNvSpPr txBox="1"/>
            <p:nvPr/>
          </p:nvSpPr>
          <p:spPr>
            <a:xfrm>
              <a:off x="7475788" y="1613692"/>
              <a:ext cx="1007486" cy="561514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时间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6129867" y="3177117"/>
            <a:ext cx="1087967" cy="58843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946217" y="3109384"/>
            <a:ext cx="2036233" cy="1214967"/>
            <a:chOff x="7220503" y="1452958"/>
            <a:chExt cx="1528265" cy="913182"/>
          </a:xfrm>
        </p:grpSpPr>
        <p:sp>
          <p:nvSpPr>
            <p:cNvPr id="22" name="心形 21"/>
            <p:cNvSpPr/>
            <p:nvPr/>
          </p:nvSpPr>
          <p:spPr>
            <a:xfrm>
              <a:off x="7220503" y="1452958"/>
              <a:ext cx="1528265" cy="913182"/>
            </a:xfrm>
            <a:prstGeom prst="hear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8724" name="TextBox 22"/>
            <p:cNvSpPr txBox="1"/>
            <p:nvPr/>
          </p:nvSpPr>
          <p:spPr>
            <a:xfrm>
              <a:off x="7460080" y="1570056"/>
              <a:ext cx="1224136" cy="5622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solidFill>
                    <a:srgbClr val="FF0000"/>
                  </a:solidFill>
                  <a:latin typeface="黑体" panose="02010609060101010101" charset="-122"/>
                  <a:ea typeface="黑体" panose="02010609060101010101" charset="-122"/>
                </a:rPr>
                <a:t>人物</a:t>
              </a:r>
              <a:endParaRPr lang="zh-CN" altLang="en-US" sz="4265" b="1" dirty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sp>
        <p:nvSpPr>
          <p:cNvPr id="23" name="椭圆形标注 22"/>
          <p:cNvSpPr/>
          <p:nvPr/>
        </p:nvSpPr>
        <p:spPr>
          <a:xfrm>
            <a:off x="2544233" y="4021667"/>
            <a:ext cx="5776384" cy="1507067"/>
          </a:xfrm>
          <a:prstGeom prst="wedgeEllipseCallout">
            <a:avLst>
              <a:gd name="adj1" fmla="val -57020"/>
              <a:gd name="adj2" fmla="val 38603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265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你说一百遍，大会也开不起来。</a:t>
            </a:r>
            <a:endParaRPr kumimoji="0" lang="zh-CN" altLang="en-US" sz="4265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4491567" y="5585884"/>
            <a:ext cx="6417733" cy="824649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为什么大灰狼也这么说？</a:t>
            </a:r>
            <a:endParaRPr lang="zh-CN" altLang="en-US" sz="4265" b="1" dirty="0">
              <a:solidFill>
                <a:srgbClr val="FF0000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25" name="Picture 2" descr="http://www.hui-ben.com/yiwu/20150207/news_img/201210181704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233" y="4150784"/>
            <a:ext cx="1712384" cy="2476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20" grpId="0" bldLvl="0" animBg="1"/>
      <p:bldP spid="23" grpId="0" bldLvl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3" name="Picture 2" descr="http://www.hui-ben.com/yiwu/20150207/news_img/2012101817045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4367" y="1223433"/>
            <a:ext cx="2868084" cy="414443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" name="组合 7"/>
          <p:cNvGrpSpPr/>
          <p:nvPr/>
        </p:nvGrpSpPr>
        <p:grpSpPr>
          <a:xfrm>
            <a:off x="3541184" y="2548467"/>
            <a:ext cx="4904316" cy="2781300"/>
            <a:chOff x="3308847" y="721552"/>
            <a:chExt cx="3678432" cy="2086934"/>
          </a:xfrm>
        </p:grpSpPr>
        <p:sp>
          <p:nvSpPr>
            <p:cNvPr id="6" name="圆角矩形标注 5"/>
            <p:cNvSpPr/>
            <p:nvPr/>
          </p:nvSpPr>
          <p:spPr>
            <a:xfrm>
              <a:off x="3308847" y="721552"/>
              <a:ext cx="3678432" cy="2086934"/>
            </a:xfrm>
            <a:prstGeom prst="wedgeRoundRectCallout">
              <a:avLst>
                <a:gd name="adj1" fmla="val -67637"/>
                <a:gd name="adj2" fmla="val 5598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636" name="TextBox 6"/>
            <p:cNvSpPr txBox="1"/>
            <p:nvPr/>
          </p:nvSpPr>
          <p:spPr>
            <a:xfrm>
              <a:off x="3419872" y="723038"/>
              <a:ext cx="3456384" cy="203928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    因为你没告诉大家，在明天什么时候开，上午还是下午，几点钟开。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3484033" y="5467351"/>
            <a:ext cx="5223933" cy="86607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265" b="1">
                <a:solidFill>
                  <a:srgbClr val="0000FF"/>
                </a:solidFill>
                <a:latin typeface="Calibri" panose="020F0502020204030204" charset="0"/>
                <a:ea typeface="宋体" panose="02010600030101010101" pitchFamily="2" charset="-122"/>
              </a:rPr>
              <a:t>通知的时间不具体。</a:t>
            </a:r>
            <a:endParaRPr lang="zh-CN" altLang="en-US" sz="4265" b="1" dirty="0">
              <a:solidFill>
                <a:srgbClr val="0000FF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640667" y="548217"/>
            <a:ext cx="4656667" cy="1674283"/>
            <a:chOff x="1089218" y="821065"/>
            <a:chExt cx="3492109" cy="1255059"/>
          </a:xfrm>
        </p:grpSpPr>
        <p:sp>
          <p:nvSpPr>
            <p:cNvPr id="10" name="圆角矩形标注 9"/>
            <p:cNvSpPr/>
            <p:nvPr/>
          </p:nvSpPr>
          <p:spPr>
            <a:xfrm>
              <a:off x="1089218" y="821065"/>
              <a:ext cx="3396870" cy="1255059"/>
            </a:xfrm>
            <a:prstGeom prst="wedgeRoundRectCallout">
              <a:avLst>
                <a:gd name="adj1" fmla="val -69499"/>
                <a:gd name="adj2" fmla="val 34711"/>
                <a:gd name="adj3" fmla="val 16667"/>
              </a:avLst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640" name="TextBox 6"/>
            <p:cNvSpPr txBox="1"/>
            <p:nvPr/>
          </p:nvSpPr>
          <p:spPr>
            <a:xfrm>
              <a:off x="1124943" y="871535"/>
              <a:ext cx="3456384" cy="10855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    你说一百遍，大会也开不起来。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69641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3317" y="2484967"/>
            <a:ext cx="2247900" cy="311573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3" name="组合 12"/>
          <p:cNvGrpSpPr/>
          <p:nvPr/>
        </p:nvGrpSpPr>
        <p:grpSpPr>
          <a:xfrm>
            <a:off x="8445500" y="1509184"/>
            <a:ext cx="2326217" cy="836083"/>
            <a:chOff x="930338" y="1267593"/>
            <a:chExt cx="1744732" cy="627472"/>
          </a:xfrm>
        </p:grpSpPr>
        <p:sp>
          <p:nvSpPr>
            <p:cNvPr id="14" name="圆角矩形标注 13"/>
            <p:cNvSpPr/>
            <p:nvPr/>
          </p:nvSpPr>
          <p:spPr>
            <a:xfrm>
              <a:off x="930338" y="1267593"/>
              <a:ext cx="1744732" cy="627472"/>
            </a:xfrm>
            <a:prstGeom prst="wedgeRoundRectCallout">
              <a:avLst>
                <a:gd name="adj1" fmla="val -3296"/>
                <a:gd name="adj2" fmla="val 113553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9644" name="TextBox 6"/>
            <p:cNvSpPr txBox="1"/>
            <p:nvPr/>
          </p:nvSpPr>
          <p:spPr>
            <a:xfrm>
              <a:off x="987147" y="1279815"/>
              <a:ext cx="1631113" cy="54497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zh-CN" altLang="en-US" sz="4265" b="1">
                  <a:latin typeface="楷体" panose="02010609060101010101" pitchFamily="49" charset="-122"/>
                  <a:ea typeface="楷体" panose="02010609060101010101" pitchFamily="49" charset="-122"/>
                </a:rPr>
                <a:t>为什么？</a:t>
              </a:r>
              <a:endParaRPr lang="zh-CN" altLang="en-US" sz="4265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76184" y="543984"/>
            <a:ext cx="3647017" cy="912495"/>
          </a:xfrm>
          <a:prstGeom prst="rect">
            <a:avLst/>
          </a:prstGeom>
          <a:ln w="34925" cmpd="dbl">
            <a:noFill/>
            <a:prstDash val="sysDot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335" b="1" i="0" u="none" strike="noStrike" kern="1200" cap="none" spc="0" normalizeH="0" baseline="0" noProof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黑体" panose="02010609060101010101" charset="-122"/>
                <a:ea typeface="黑体" panose="02010609060101010101" charset="-122"/>
                <a:cs typeface="+mn-cs"/>
              </a:rPr>
              <a:t>第三次</a:t>
            </a:r>
            <a:endParaRPr kumimoji="0" lang="zh-CN" altLang="en-US" sz="5335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黑体" panose="02010609060101010101" charset="-122"/>
              <a:ea typeface="黑体" panose="02010609060101010101" charset="-122"/>
              <a:cs typeface="+mn-cs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66751" y="1837267"/>
            <a:ext cx="10665883" cy="4193451"/>
            <a:chOff x="522818" y="2078249"/>
            <a:chExt cx="7871209" cy="3144918"/>
          </a:xfrm>
        </p:grpSpPr>
        <p:sp>
          <p:nvSpPr>
            <p:cNvPr id="70659" name="TextBox 2"/>
            <p:cNvSpPr txBox="1"/>
            <p:nvPr/>
          </p:nvSpPr>
          <p:spPr>
            <a:xfrm>
              <a:off x="747729" y="2315894"/>
              <a:ext cx="7646297" cy="290727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265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狗 熊  又 用 喇 叭 大 声 喊：“大家 注 意，动 物 王 国 要 在  明 天  上 午 八 点 开 大 会，请 你 们 都 参加！”</a:t>
              </a:r>
              <a:endParaRPr lang="zh-CN" altLang="en-US" sz="4265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70660" name="TextBox 8"/>
            <p:cNvSpPr txBox="1"/>
            <p:nvPr/>
          </p:nvSpPr>
          <p:spPr>
            <a:xfrm>
              <a:off x="687183" y="2804090"/>
              <a:ext cx="7561316" cy="4376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jiā zhù  yì   dònɡ wù wánɡ ɡuó yào zài mínɡ tiān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0661" name="TextBox 10"/>
            <p:cNvSpPr txBox="1"/>
            <p:nvPr/>
          </p:nvSpPr>
          <p:spPr>
            <a:xfrm>
              <a:off x="721199" y="2078249"/>
              <a:ext cx="7672828" cy="8078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   ɡǒu xiónɡ yòu yònɡ lǎ  bɑ  dà shēnɡ hǎn     dà</a:t>
              </a:r>
              <a:endParaRPr lang="en-US" altLang="zh-CN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0662" name="TextBox 8"/>
            <p:cNvSpPr txBox="1"/>
            <p:nvPr/>
          </p:nvSpPr>
          <p:spPr>
            <a:xfrm>
              <a:off x="522818" y="3574586"/>
              <a:ext cx="7785214" cy="80787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shànɡ wǔ  bā diǎn kāi  dà huì  qǐnɡ  nǐ  men dōu cān 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70663" name="TextBox 8"/>
            <p:cNvSpPr txBox="1"/>
            <p:nvPr/>
          </p:nvSpPr>
          <p:spPr>
            <a:xfrm>
              <a:off x="713644" y="4351804"/>
              <a:ext cx="1408036" cy="4376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3200" b="1">
                  <a:solidFill>
                    <a:srgbClr val="0000FF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jiā</a:t>
              </a:r>
              <a:endPara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pic>
        <p:nvPicPr>
          <p:cNvPr id="70664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024716" y="2372784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5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731683" y="48683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6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5383" y="66929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7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251" y="8324851"/>
            <a:ext cx="706967" cy="106468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8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816417" y="6500284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69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60500" y="2641600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70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680951" y="-565149"/>
            <a:ext cx="706967" cy="1066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71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3867" y="-2235200"/>
            <a:ext cx="706967" cy="106468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0672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7949" y="-2671233"/>
            <a:ext cx="706967" cy="1064684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1877</Words>
  <Application>WPS 演示</Application>
  <PresentationFormat>宽屏</PresentationFormat>
  <Paragraphs>715</Paragraphs>
  <Slides>12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Wingdings</vt:lpstr>
      <vt:lpstr>Century Gothic</vt:lpstr>
      <vt:lpstr>冬青黑体简体中文 W3</vt:lpstr>
      <vt:lpstr>黑体</vt:lpstr>
      <vt:lpstr>楷体</vt:lpstr>
      <vt:lpstr>方正舒体</vt:lpstr>
      <vt:lpstr>Calibri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176</cp:revision>
  <dcterms:created xsi:type="dcterms:W3CDTF">2019-06-19T02:08:00Z</dcterms:created>
  <dcterms:modified xsi:type="dcterms:W3CDTF">2021-07-30T12:18:12Z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