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mp4" ContentType="video/mp4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50" r:id="rId3"/>
    <p:sldId id="626" r:id="rId5"/>
    <p:sldId id="419" r:id="rId6"/>
    <p:sldId id="735" r:id="rId7"/>
    <p:sldId id="345" r:id="rId8"/>
    <p:sldId id="753" r:id="rId9"/>
    <p:sldId id="708" r:id="rId10"/>
    <p:sldId id="732" r:id="rId11"/>
    <p:sldId id="733" r:id="rId12"/>
    <p:sldId id="734" r:id="rId13"/>
    <p:sldId id="728" r:id="rId14"/>
    <p:sldId id="730" r:id="rId15"/>
    <p:sldId id="677" r:id="rId16"/>
    <p:sldId id="740" r:id="rId17"/>
    <p:sldId id="729" r:id="rId18"/>
    <p:sldId id="679" r:id="rId19"/>
    <p:sldId id="451" r:id="rId20"/>
  </p:sldIdLst>
  <p:sldSz cx="9144000" cy="6858000" type="screen4x3"/>
  <p:notesSz cx="6858000" cy="9144000"/>
  <p:custDataLst>
    <p:tags r:id="rId24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5000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5000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5000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5000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5000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5000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5000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5000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5000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E24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50"/>
    <p:restoredTop sz="94706"/>
  </p:normalViewPr>
  <p:slideViewPr>
    <p:cSldViewPr showGuides="1">
      <p:cViewPr varScale="1">
        <p:scale>
          <a:sx n="72" d="100"/>
          <a:sy n="72" d="100"/>
        </p:scale>
        <p:origin x="1386" y="66"/>
      </p:cViewPr>
      <p:guideLst>
        <p:guide orient="horz" pos="2201"/>
        <p:guide pos="272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4" Type="http://schemas.openxmlformats.org/officeDocument/2006/relationships/tags" Target="tags/tag8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页眉占位符 1945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z="1200" strike="noStrike" noProof="1"/>
          </a:p>
        </p:txBody>
      </p:sp>
      <p:sp>
        <p:nvSpPr>
          <p:cNvPr id="19459" name="日期占位符 19458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algn="r" fontAlgn="base"/>
            <a:endParaRPr lang="zh-CN" altLang="en-US" sz="1200" strike="noStrike" noProof="1"/>
          </a:p>
        </p:txBody>
      </p:sp>
      <p:sp>
        <p:nvSpPr>
          <p:cNvPr id="12292" name="幻灯片图像占位符 19459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2293" name="文本占位符 19460"/>
          <p:cNvSpPr>
            <a:spLocks noGrp="1"/>
          </p:cNvSpPr>
          <p:nvPr>
            <p:ph type="body" sz="quarter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0"/>
            <a:r>
              <a:rPr lang="zh-CN" altLang="en-US" dirty="0"/>
              <a:t>第二级</a:t>
            </a:r>
            <a:endParaRPr lang="zh-CN" altLang="en-US" dirty="0"/>
          </a:p>
          <a:p>
            <a:pPr lvl="2" indent="0"/>
            <a:r>
              <a:rPr lang="zh-CN" altLang="en-US" dirty="0"/>
              <a:t>第三级</a:t>
            </a:r>
            <a:endParaRPr lang="zh-CN" altLang="en-US" dirty="0"/>
          </a:p>
          <a:p>
            <a:pPr lvl="3" indent="0"/>
            <a:r>
              <a:rPr lang="zh-CN" altLang="en-US" dirty="0"/>
              <a:t>第四级</a:t>
            </a:r>
            <a:endParaRPr lang="zh-CN" altLang="en-US" dirty="0"/>
          </a:p>
          <a:p>
            <a:pPr lvl="4" indent="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9462" name="页脚占位符 19461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fontAlgn="base"/>
            <a:endParaRPr lang="zh-CN" altLang="en-US" sz="1200" strike="noStrike" noProof="1"/>
          </a:p>
        </p:txBody>
      </p:sp>
      <p:sp>
        <p:nvSpPr>
          <p:cNvPr id="19463" name="灯片编号占位符 19462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fontAlgn="base"/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4338" name="文本占位符 2"/>
          <p:cNvSpPr>
            <a:spLocks noGrp="1"/>
          </p:cNvSpPr>
          <p:nvPr>
            <p:ph type="body"/>
          </p:nvPr>
        </p:nvSpPr>
        <p:spPr/>
        <p:txBody>
          <a:bodyPr wrap="square" anchor="t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6626" name="文本占位符 2"/>
          <p:cNvSpPr>
            <a:spLocks noGrp="1"/>
          </p:cNvSpPr>
          <p:nvPr>
            <p:ph type="body"/>
          </p:nvPr>
        </p:nvSpPr>
        <p:spPr/>
        <p:txBody>
          <a:bodyPr anchor="t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9698" name="文本占位符 2"/>
          <p:cNvSpPr>
            <a:spLocks noGrp="1"/>
          </p:cNvSpPr>
          <p:nvPr>
            <p:ph type="body"/>
          </p:nvPr>
        </p:nvSpPr>
        <p:spPr/>
        <p:txBody>
          <a:bodyPr anchor="t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4818" name="文本占位符 2"/>
          <p:cNvSpPr>
            <a:spLocks noGrp="1"/>
          </p:cNvSpPr>
          <p:nvPr>
            <p:ph type="body"/>
          </p:nvPr>
        </p:nvSpPr>
        <p:spPr/>
        <p:txBody>
          <a:bodyPr anchor="t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SmartArt 占位符 2"/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0"/>
            <a:r>
              <a:rPr lang="zh-CN" altLang="en-US"/>
              <a:t>第二级</a:t>
            </a:r>
            <a:endParaRPr lang="zh-CN" altLang="en-US"/>
          </a:p>
          <a:p>
            <a:pPr lvl="0"/>
            <a:r>
              <a:rPr lang="zh-CN" altLang="en-US"/>
              <a:t>第三级</a:t>
            </a:r>
            <a:endParaRPr lang="zh-CN" altLang="en-US"/>
          </a:p>
          <a:p>
            <a:pPr lvl="0"/>
            <a:r>
              <a:rPr lang="zh-CN" altLang="en-US"/>
              <a:t>第四级</a:t>
            </a:r>
            <a:endParaRPr lang="zh-CN" altLang="en-US"/>
          </a:p>
          <a:p>
            <a:pPr lvl="0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r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r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50000"/>
        </a:spcBef>
        <a:spcAft>
          <a:spcPct val="0"/>
        </a:spcAft>
        <a:buNone/>
        <a:defRPr sz="32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50000"/>
        </a:spcBef>
        <a:spcAft>
          <a:spcPct val="0"/>
        </a:spcAft>
        <a:buNone/>
        <a:defRPr sz="32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50000"/>
        </a:spcBef>
        <a:spcAft>
          <a:spcPct val="0"/>
        </a:spcAft>
        <a:buNone/>
        <a:defRPr sz="32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50000"/>
        </a:spcBef>
        <a:spcAft>
          <a:spcPct val="0"/>
        </a:spcAft>
        <a:buNone/>
        <a:defRPr sz="32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50000"/>
        </a:spcBef>
        <a:spcAft>
          <a:spcPct val="0"/>
        </a:spcAft>
        <a:buNone/>
        <a:defRPr sz="32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50000"/>
        </a:spcBef>
        <a:spcAft>
          <a:spcPct val="0"/>
        </a:spcAft>
        <a:buNone/>
        <a:defRPr sz="32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50000"/>
        </a:spcBef>
        <a:spcAft>
          <a:spcPct val="0"/>
        </a:spcAft>
        <a:buNone/>
        <a:defRPr sz="32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50000"/>
        </a:spcBef>
        <a:spcAft>
          <a:spcPct val="0"/>
        </a:spcAft>
        <a:buNone/>
        <a:defRPr sz="32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jpeg"/><Relationship Id="rId1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1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6.png"/><Relationship Id="rId3" Type="http://schemas.openxmlformats.org/officeDocument/2006/relationships/image" Target="../media/image15.jpeg"/><Relationship Id="rId2" Type="http://schemas.openxmlformats.org/officeDocument/2006/relationships/image" Target="../media/image7.jpeg"/><Relationship Id="rId1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2.xml"/><Relationship Id="rId7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3" Type="http://schemas.openxmlformats.org/officeDocument/2006/relationships/image" Target="../media/image17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3.xml"/><Relationship Id="rId7" Type="http://schemas.openxmlformats.org/officeDocument/2006/relationships/slideLayout" Target="../slideLayouts/slideLayout1.xml"/><Relationship Id="rId6" Type="http://schemas.openxmlformats.org/officeDocument/2006/relationships/audio" Target="../media/audio1.wav"/><Relationship Id="rId5" Type="http://schemas.openxmlformats.org/officeDocument/2006/relationships/image" Target="../media/image14.jpeg"/><Relationship Id="rId4" Type="http://schemas.openxmlformats.org/officeDocument/2006/relationships/image" Target="../media/image16.png"/><Relationship Id="rId3" Type="http://schemas.openxmlformats.org/officeDocument/2006/relationships/image" Target="../media/image15.jpeg"/><Relationship Id="rId2" Type="http://schemas.openxmlformats.org/officeDocument/2006/relationships/image" Target="../media/image7.jpeg"/><Relationship Id="rId1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4.xml"/><Relationship Id="rId6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image" Target="../media/image20.jpeg"/><Relationship Id="rId3" Type="http://schemas.openxmlformats.org/officeDocument/2006/relationships/image" Target="../media/image9.jpeg"/><Relationship Id="rId2" Type="http://schemas.openxmlformats.org/officeDocument/2006/relationships/tags" Target="../tags/tag4.xml"/><Relationship Id="rId1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1.png"/><Relationship Id="rId1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7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microsoft.com/office/2007/relationships/media" Target="../media/media1.mp4"/><Relationship Id="rId4" Type="http://schemas.openxmlformats.org/officeDocument/2006/relationships/video" Target="../media/media1.mp4"/><Relationship Id="rId3" Type="http://schemas.openxmlformats.org/officeDocument/2006/relationships/tags" Target="../tags/tag7.xml"/><Relationship Id="rId2" Type="http://schemas.openxmlformats.org/officeDocument/2006/relationships/image" Target="../media/image5.jpeg"/><Relationship Id="rId1" Type="http://schemas.openxmlformats.org/officeDocument/2006/relationships/tags" Target="../tags/tag6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microsoft.com/office/2007/relationships/media" Target="../media/media1.mp4"/><Relationship Id="rId3" Type="http://schemas.openxmlformats.org/officeDocument/2006/relationships/video" Target="../media/media1.mp4"/><Relationship Id="rId2" Type="http://schemas.openxmlformats.org/officeDocument/2006/relationships/image" Target="../media/image5.jpeg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Relationship Id="rId3" Type="http://schemas.openxmlformats.org/officeDocument/2006/relationships/audio" Target="../media/audio1.wav"/><Relationship Id="rId2" Type="http://schemas.openxmlformats.org/officeDocument/2006/relationships/tags" Target="../tags/tag2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jpeg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6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.xml"/><Relationship Id="rId3" Type="http://schemas.openxmlformats.org/officeDocument/2006/relationships/audio" Target="../media/audio1.wav"/><Relationship Id="rId2" Type="http://schemas.openxmlformats.org/officeDocument/2006/relationships/image" Target="../media/image12.png"/><Relationship Id="rId1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.xml"/><Relationship Id="rId3" Type="http://schemas.openxmlformats.org/officeDocument/2006/relationships/audio" Target="../media/audio1.wav"/><Relationship Id="rId2" Type="http://schemas.openxmlformats.org/officeDocument/2006/relationships/image" Target="../media/image13.jpeg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0" descr="Snap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4" name="Rectangle 17"/>
          <p:cNvSpPr/>
          <p:nvPr/>
        </p:nvSpPr>
        <p:spPr>
          <a:xfrm>
            <a:off x="1116013" y="1970088"/>
            <a:ext cx="2895600" cy="857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endParaRPr lang="zh-CN" altLang="zh-CN" sz="6900" b="1">
              <a:solidFill>
                <a:srgbClr val="0000FF"/>
              </a:solidFill>
              <a:latin typeface="Garamond" panose="02020404030301010803" pitchFamily="18" charset="0"/>
              <a:ea typeface="华文行楷" panose="02010800040101010101" charset="-122"/>
            </a:endParaRPr>
          </a:p>
        </p:txBody>
      </p:sp>
      <p:sp>
        <p:nvSpPr>
          <p:cNvPr id="13315" name="Rectangle 23"/>
          <p:cNvSpPr/>
          <p:nvPr/>
        </p:nvSpPr>
        <p:spPr>
          <a:xfrm>
            <a:off x="1116013" y="1970088"/>
            <a:ext cx="2895600" cy="857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endParaRPr lang="zh-CN" altLang="zh-CN" sz="6900" b="1">
              <a:solidFill>
                <a:srgbClr val="0000FF"/>
              </a:solidFill>
              <a:latin typeface="Garamond" panose="02020404030301010803" pitchFamily="18" charset="0"/>
              <a:ea typeface="华文行楷" panose="02010800040101010101" charset="-122"/>
            </a:endParaRPr>
          </a:p>
        </p:txBody>
      </p:sp>
      <p:sp>
        <p:nvSpPr>
          <p:cNvPr id="13316" name="Rectangle 26"/>
          <p:cNvSpPr/>
          <p:nvPr/>
        </p:nvSpPr>
        <p:spPr>
          <a:xfrm>
            <a:off x="1125538" y="1970088"/>
            <a:ext cx="4987925" cy="10858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endParaRPr lang="zh-CN" altLang="zh-CN" sz="6900" b="1">
              <a:solidFill>
                <a:srgbClr val="0000FF"/>
              </a:solidFill>
              <a:latin typeface="Garamond" panose="02020404030301010803" pitchFamily="18" charset="0"/>
              <a:ea typeface="华文行楷" panose="02010800040101010101" charset="-122"/>
            </a:endParaRPr>
          </a:p>
        </p:txBody>
      </p:sp>
      <p:sp>
        <p:nvSpPr>
          <p:cNvPr id="13317" name="TextBox 9"/>
          <p:cNvSpPr txBox="1"/>
          <p:nvPr/>
        </p:nvSpPr>
        <p:spPr>
          <a:xfrm>
            <a:off x="304800" y="1028700"/>
            <a:ext cx="5791200" cy="4143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100" b="1">
                <a:latin typeface="楷体" panose="02010609060101010101" pitchFamily="49" charset="-122"/>
                <a:ea typeface="楷体" panose="02010609060101010101" pitchFamily="49" charset="-122"/>
              </a:rPr>
              <a:t>部编本教材小学语文一年级下册</a:t>
            </a:r>
            <a:endParaRPr lang="zh-CN" altLang="en-US" sz="21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18" name="文本框 1"/>
          <p:cNvSpPr txBox="1"/>
          <p:nvPr/>
        </p:nvSpPr>
        <p:spPr>
          <a:xfrm>
            <a:off x="903288" y="2341563"/>
            <a:ext cx="6908800" cy="11985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7200">
                <a:latin typeface="楷体" panose="02010609060101010101" pitchFamily="49" charset="-122"/>
                <a:ea typeface="楷体" panose="02010609060101010101" pitchFamily="49" charset="-122"/>
              </a:rPr>
              <a:t>18 </a:t>
            </a:r>
            <a:r>
              <a:rPr lang="zh-CN" altLang="en-US" sz="7200">
                <a:latin typeface="楷体" panose="02010609060101010101" pitchFamily="49" charset="-122"/>
                <a:ea typeface="楷体" panose="02010609060101010101" pitchFamily="49" charset="-122"/>
              </a:rPr>
              <a:t>小猴子下山</a:t>
            </a:r>
            <a:endParaRPr lang="zh-CN" altLang="en-US" sz="7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3319" name="图片 2" hidden="1"/>
          <p:cNvPicPr/>
          <p:nvPr/>
        </p:nvPicPr>
        <p:blipFill>
          <a:blip r:embed="rId2"/>
          <a:stretch>
            <a:fillRect/>
          </a:stretch>
        </p:blipFill>
        <p:spPr>
          <a:xfrm>
            <a:off x="2538413" y="2286000"/>
            <a:ext cx="4067175" cy="2286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blinds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图片 6" descr="5b44c968f0a0e"/>
          <p:cNvPicPr>
            <a:picLocks noChangeAspect="1"/>
          </p:cNvPicPr>
          <p:nvPr/>
        </p:nvPicPr>
        <p:blipFill>
          <a:blip r:embed="rId1" cstate="print"/>
          <a:srcRect b="740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圆角矩形 3"/>
          <p:cNvSpPr/>
          <p:nvPr/>
        </p:nvSpPr>
        <p:spPr>
          <a:xfrm>
            <a:off x="327025" y="331788"/>
            <a:ext cx="8489950" cy="6135688"/>
          </a:xfrm>
          <a:prstGeom prst="roundRect">
            <a:avLst>
              <a:gd name="adj" fmla="val 6001"/>
            </a:avLst>
          </a:prstGeom>
          <a:solidFill>
            <a:schemeClr val="bg1"/>
          </a:solidFill>
          <a:ln w="38100">
            <a:solidFill>
              <a:srgbClr val="FF7A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/>
          </a:p>
        </p:txBody>
      </p:sp>
      <p:sp>
        <p:nvSpPr>
          <p:cNvPr id="22531" name="文本框 32"/>
          <p:cNvSpPr txBox="1"/>
          <p:nvPr/>
        </p:nvSpPr>
        <p:spPr>
          <a:xfrm>
            <a:off x="4475163" y="3783013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32" name="文本框 34"/>
          <p:cNvSpPr txBox="1"/>
          <p:nvPr/>
        </p:nvSpPr>
        <p:spPr>
          <a:xfrm rot="-280097">
            <a:off x="8159666" y="24839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33" name="文本框 36"/>
          <p:cNvSpPr txBox="1"/>
          <p:nvPr/>
        </p:nvSpPr>
        <p:spPr>
          <a:xfrm rot="-5350866">
            <a:off x="5952247" y="21696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34" name="文本框 37"/>
          <p:cNvSpPr txBox="1"/>
          <p:nvPr/>
        </p:nvSpPr>
        <p:spPr>
          <a:xfrm rot="-4150866">
            <a:off x="5423610" y="25791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35" name="文本框 45"/>
          <p:cNvSpPr txBox="1"/>
          <p:nvPr/>
        </p:nvSpPr>
        <p:spPr>
          <a:xfrm rot="-5350866">
            <a:off x="6515810" y="21950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36" name="文本框 46"/>
          <p:cNvSpPr txBox="1"/>
          <p:nvPr/>
        </p:nvSpPr>
        <p:spPr>
          <a:xfrm rot="-424911">
            <a:off x="7161128" y="24267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37" name="文本框 47"/>
          <p:cNvSpPr txBox="1"/>
          <p:nvPr/>
        </p:nvSpPr>
        <p:spPr>
          <a:xfrm rot="-4150866">
            <a:off x="7747710" y="33538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38" name="文本框 49"/>
          <p:cNvSpPr txBox="1"/>
          <p:nvPr/>
        </p:nvSpPr>
        <p:spPr>
          <a:xfrm rot="657351">
            <a:off x="8261266" y="20394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39" name="文本框 50"/>
          <p:cNvSpPr txBox="1"/>
          <p:nvPr/>
        </p:nvSpPr>
        <p:spPr>
          <a:xfrm rot="1480325">
            <a:off x="7484978" y="21013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40" name="文本框 51"/>
          <p:cNvSpPr txBox="1"/>
          <p:nvPr/>
        </p:nvSpPr>
        <p:spPr>
          <a:xfrm rot="-5350866">
            <a:off x="8458910" y="35697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41" name="文本框 32"/>
          <p:cNvSpPr txBox="1"/>
          <p:nvPr/>
        </p:nvSpPr>
        <p:spPr>
          <a:xfrm>
            <a:off x="3262313" y="4418013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42" name="文本框 34"/>
          <p:cNvSpPr txBox="1"/>
          <p:nvPr/>
        </p:nvSpPr>
        <p:spPr>
          <a:xfrm rot="4149897">
            <a:off x="4558422" y="43555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43" name="文本框 36"/>
          <p:cNvSpPr txBox="1"/>
          <p:nvPr/>
        </p:nvSpPr>
        <p:spPr>
          <a:xfrm rot="-1380000">
            <a:off x="3994066" y="21584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44" name="文本框 37"/>
          <p:cNvSpPr txBox="1"/>
          <p:nvPr/>
        </p:nvSpPr>
        <p:spPr>
          <a:xfrm rot="-180000">
            <a:off x="4224253" y="29109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45" name="文本框 45"/>
          <p:cNvSpPr txBox="1"/>
          <p:nvPr/>
        </p:nvSpPr>
        <p:spPr>
          <a:xfrm rot="-1380000">
            <a:off x="4554453" y="21807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46" name="文本框 46"/>
          <p:cNvSpPr txBox="1"/>
          <p:nvPr/>
        </p:nvSpPr>
        <p:spPr>
          <a:xfrm rot="-1380000">
            <a:off x="4924341" y="23950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47" name="文本框 47"/>
          <p:cNvSpPr txBox="1"/>
          <p:nvPr/>
        </p:nvSpPr>
        <p:spPr>
          <a:xfrm rot="-180000">
            <a:off x="5157703" y="30919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48" name="文本框 49"/>
          <p:cNvSpPr txBox="1"/>
          <p:nvPr/>
        </p:nvSpPr>
        <p:spPr>
          <a:xfrm rot="-5350866">
            <a:off x="6404685" y="29665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49" name="文本框 50"/>
          <p:cNvSpPr txBox="1"/>
          <p:nvPr/>
        </p:nvSpPr>
        <p:spPr>
          <a:xfrm rot="-170103">
            <a:off x="5683166" y="34475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50" name="文本框 51"/>
          <p:cNvSpPr txBox="1"/>
          <p:nvPr/>
        </p:nvSpPr>
        <p:spPr>
          <a:xfrm rot="-5350866">
            <a:off x="5936372" y="42873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51" name="文本框 32"/>
          <p:cNvSpPr txBox="1"/>
          <p:nvPr/>
        </p:nvSpPr>
        <p:spPr>
          <a:xfrm rot="1209897">
            <a:off x="1230228" y="47318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52" name="文本框 34"/>
          <p:cNvSpPr txBox="1"/>
          <p:nvPr/>
        </p:nvSpPr>
        <p:spPr>
          <a:xfrm rot="4149897">
            <a:off x="2237497" y="43127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53" name="文本框 34"/>
          <p:cNvSpPr txBox="1"/>
          <p:nvPr/>
        </p:nvSpPr>
        <p:spPr>
          <a:xfrm rot="-1380000">
            <a:off x="1698541" y="40857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54" name="文本框 35"/>
          <p:cNvSpPr txBox="1"/>
          <p:nvPr/>
        </p:nvSpPr>
        <p:spPr>
          <a:xfrm rot="1029897">
            <a:off x="2579603" y="36110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55" name="文本框 36"/>
          <p:cNvSpPr txBox="1"/>
          <p:nvPr/>
        </p:nvSpPr>
        <p:spPr>
          <a:xfrm rot="-1380000">
            <a:off x="3255878" y="40031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56" name="文本框 37"/>
          <p:cNvSpPr txBox="1"/>
          <p:nvPr/>
        </p:nvSpPr>
        <p:spPr>
          <a:xfrm rot="-170103">
            <a:off x="880978" y="23870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57" name="文本框 38"/>
          <p:cNvSpPr txBox="1"/>
          <p:nvPr/>
        </p:nvSpPr>
        <p:spPr>
          <a:xfrm rot="1029897">
            <a:off x="922253" y="42571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58" name="文本框 49"/>
          <p:cNvSpPr txBox="1"/>
          <p:nvPr/>
        </p:nvSpPr>
        <p:spPr>
          <a:xfrm rot="-170103">
            <a:off x="3103478" y="46937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59" name="文本框 50"/>
          <p:cNvSpPr txBox="1"/>
          <p:nvPr/>
        </p:nvSpPr>
        <p:spPr>
          <a:xfrm rot="-170103">
            <a:off x="4251241" y="40269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60" name="文本框 51"/>
          <p:cNvSpPr txBox="1"/>
          <p:nvPr/>
        </p:nvSpPr>
        <p:spPr>
          <a:xfrm rot="-170103">
            <a:off x="4417928" y="47858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61" name="文本框 32"/>
          <p:cNvSpPr txBox="1"/>
          <p:nvPr/>
        </p:nvSpPr>
        <p:spPr>
          <a:xfrm rot="-5070842">
            <a:off x="413460" y="28950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62" name="文本框 34"/>
          <p:cNvSpPr txBox="1"/>
          <p:nvPr/>
        </p:nvSpPr>
        <p:spPr>
          <a:xfrm rot="4149897">
            <a:off x="1434222" y="30157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63" name="文本框 44"/>
          <p:cNvSpPr txBox="1"/>
          <p:nvPr/>
        </p:nvSpPr>
        <p:spPr>
          <a:xfrm rot="-170103">
            <a:off x="415841" y="21934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64" name="文本框 45"/>
          <p:cNvSpPr txBox="1"/>
          <p:nvPr/>
        </p:nvSpPr>
        <p:spPr>
          <a:xfrm rot="1029897">
            <a:off x="1431841" y="25410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65" name="文本框 45"/>
          <p:cNvSpPr txBox="1"/>
          <p:nvPr/>
        </p:nvSpPr>
        <p:spPr>
          <a:xfrm rot="-1380000">
            <a:off x="2211303" y="20029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66" name="文本框 46"/>
          <p:cNvSpPr txBox="1"/>
          <p:nvPr/>
        </p:nvSpPr>
        <p:spPr>
          <a:xfrm rot="-1380000">
            <a:off x="2781216" y="21727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67" name="文本框 47"/>
          <p:cNvSpPr txBox="1"/>
          <p:nvPr/>
        </p:nvSpPr>
        <p:spPr>
          <a:xfrm rot="-180000">
            <a:off x="2509753" y="27363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68" name="文本框 49"/>
          <p:cNvSpPr txBox="1"/>
          <p:nvPr/>
        </p:nvSpPr>
        <p:spPr>
          <a:xfrm rot="-1380000">
            <a:off x="3370178" y="23950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69" name="文本框 50"/>
          <p:cNvSpPr txBox="1"/>
          <p:nvPr/>
        </p:nvSpPr>
        <p:spPr>
          <a:xfrm rot="-1380000">
            <a:off x="2943141" y="29760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70" name="文本框 51"/>
          <p:cNvSpPr txBox="1"/>
          <p:nvPr/>
        </p:nvSpPr>
        <p:spPr>
          <a:xfrm rot="-1380000">
            <a:off x="3578141" y="31125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71" name="文本框 32"/>
          <p:cNvSpPr txBox="1"/>
          <p:nvPr/>
        </p:nvSpPr>
        <p:spPr>
          <a:xfrm rot="1209897">
            <a:off x="5208503" y="43952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72" name="文本框 34"/>
          <p:cNvSpPr txBox="1"/>
          <p:nvPr/>
        </p:nvSpPr>
        <p:spPr>
          <a:xfrm rot="-1030866">
            <a:off x="6407066" y="47508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73" name="文本框 36"/>
          <p:cNvSpPr txBox="1"/>
          <p:nvPr/>
        </p:nvSpPr>
        <p:spPr>
          <a:xfrm rot="368503">
            <a:off x="5867316" y="37158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74" name="文本框 37"/>
          <p:cNvSpPr txBox="1"/>
          <p:nvPr/>
        </p:nvSpPr>
        <p:spPr>
          <a:xfrm rot="829244">
            <a:off x="5378366" y="48302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75" name="文本框 45"/>
          <p:cNvSpPr txBox="1"/>
          <p:nvPr/>
        </p:nvSpPr>
        <p:spPr>
          <a:xfrm rot="-4502722">
            <a:off x="6869822" y="33538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76" name="文本框 46"/>
          <p:cNvSpPr txBox="1"/>
          <p:nvPr/>
        </p:nvSpPr>
        <p:spPr>
          <a:xfrm rot="2702238">
            <a:off x="7661985" y="39190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77" name="文本框 47"/>
          <p:cNvSpPr txBox="1"/>
          <p:nvPr/>
        </p:nvSpPr>
        <p:spPr>
          <a:xfrm rot="-3456638">
            <a:off x="6836485" y="42587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78" name="文本框 49"/>
          <p:cNvSpPr txBox="1"/>
          <p:nvPr/>
        </p:nvSpPr>
        <p:spPr>
          <a:xfrm rot="-3180423">
            <a:off x="8201735" y="41222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79" name="文本框 50"/>
          <p:cNvSpPr txBox="1"/>
          <p:nvPr/>
        </p:nvSpPr>
        <p:spPr>
          <a:xfrm rot="-3640556">
            <a:off x="7331785" y="44460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80" name="文本框 51"/>
          <p:cNvSpPr txBox="1"/>
          <p:nvPr/>
        </p:nvSpPr>
        <p:spPr>
          <a:xfrm rot="1549510">
            <a:off x="8123153" y="32586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81" name="文本框 32"/>
          <p:cNvSpPr txBox="1"/>
          <p:nvPr/>
        </p:nvSpPr>
        <p:spPr>
          <a:xfrm rot="4190103">
            <a:off x="4382210" y="33634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82" name="文本框 34"/>
          <p:cNvSpPr txBox="1"/>
          <p:nvPr/>
        </p:nvSpPr>
        <p:spPr>
          <a:xfrm rot="8340000">
            <a:off x="5016416" y="39952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83" name="文本框 36"/>
          <p:cNvSpPr txBox="1"/>
          <p:nvPr/>
        </p:nvSpPr>
        <p:spPr>
          <a:xfrm rot="-1160763">
            <a:off x="5867316" y="26077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84" name="文本框 37"/>
          <p:cNvSpPr txBox="1"/>
          <p:nvPr/>
        </p:nvSpPr>
        <p:spPr>
          <a:xfrm rot="39237">
            <a:off x="5743491" y="31300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85" name="文本框 45"/>
          <p:cNvSpPr txBox="1"/>
          <p:nvPr/>
        </p:nvSpPr>
        <p:spPr>
          <a:xfrm rot="-1160763">
            <a:off x="6427703" y="26299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86" name="文本框 46"/>
          <p:cNvSpPr txBox="1"/>
          <p:nvPr/>
        </p:nvSpPr>
        <p:spPr>
          <a:xfrm rot="-1160763">
            <a:off x="6797591" y="28442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87" name="文本框 47"/>
          <p:cNvSpPr txBox="1"/>
          <p:nvPr/>
        </p:nvSpPr>
        <p:spPr>
          <a:xfrm rot="39237">
            <a:off x="7278603" y="33141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88" name="文本框 49"/>
          <p:cNvSpPr txBox="1"/>
          <p:nvPr/>
        </p:nvSpPr>
        <p:spPr>
          <a:xfrm rot="-1160763">
            <a:off x="8115216" y="29236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89" name="文本框 50"/>
          <p:cNvSpPr txBox="1"/>
          <p:nvPr/>
        </p:nvSpPr>
        <p:spPr>
          <a:xfrm rot="-1160763">
            <a:off x="7581816" y="27903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90" name="文本框 51"/>
          <p:cNvSpPr txBox="1"/>
          <p:nvPr/>
        </p:nvSpPr>
        <p:spPr>
          <a:xfrm rot="-1160763">
            <a:off x="8058066" y="36507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91" name="文本框 32"/>
          <p:cNvSpPr txBox="1"/>
          <p:nvPr/>
        </p:nvSpPr>
        <p:spPr>
          <a:xfrm rot="4190103">
            <a:off x="2858210" y="41952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92" name="文本框 34"/>
          <p:cNvSpPr txBox="1"/>
          <p:nvPr/>
        </p:nvSpPr>
        <p:spPr>
          <a:xfrm rot="8340000">
            <a:off x="4017878" y="36729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93" name="文本框 36"/>
          <p:cNvSpPr txBox="1"/>
          <p:nvPr/>
        </p:nvSpPr>
        <p:spPr>
          <a:xfrm rot="2810103">
            <a:off x="3904372" y="25887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94" name="文本框 37"/>
          <p:cNvSpPr txBox="1"/>
          <p:nvPr/>
        </p:nvSpPr>
        <p:spPr>
          <a:xfrm rot="4010103">
            <a:off x="3904372" y="31316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95" name="文本框 45"/>
          <p:cNvSpPr txBox="1"/>
          <p:nvPr/>
        </p:nvSpPr>
        <p:spPr>
          <a:xfrm rot="2810103">
            <a:off x="4467935" y="26141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96" name="文本框 46"/>
          <p:cNvSpPr txBox="1"/>
          <p:nvPr/>
        </p:nvSpPr>
        <p:spPr>
          <a:xfrm rot="2810103">
            <a:off x="4836235" y="28268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97" name="文本框 47"/>
          <p:cNvSpPr txBox="1"/>
          <p:nvPr/>
        </p:nvSpPr>
        <p:spPr>
          <a:xfrm rot="4010103">
            <a:off x="4836235" y="33697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98" name="文本框 49"/>
          <p:cNvSpPr txBox="1"/>
          <p:nvPr/>
        </p:nvSpPr>
        <p:spPr>
          <a:xfrm rot="-1160763">
            <a:off x="6318166" y="34015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99" name="文本框 50"/>
          <p:cNvSpPr txBox="1"/>
          <p:nvPr/>
        </p:nvSpPr>
        <p:spPr>
          <a:xfrm rot="4020000">
            <a:off x="5312485" y="34872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600" name="文本框 51"/>
          <p:cNvSpPr txBox="1"/>
          <p:nvPr/>
        </p:nvSpPr>
        <p:spPr>
          <a:xfrm rot="-1160763">
            <a:off x="5692691" y="40761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601" name="文本框 32"/>
          <p:cNvSpPr txBox="1"/>
          <p:nvPr/>
        </p:nvSpPr>
        <p:spPr>
          <a:xfrm rot="5400000">
            <a:off x="1232610" y="40825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602" name="文本框 34"/>
          <p:cNvSpPr txBox="1"/>
          <p:nvPr/>
        </p:nvSpPr>
        <p:spPr>
          <a:xfrm rot="8340000">
            <a:off x="1974766" y="44095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603" name="文本框 36"/>
          <p:cNvSpPr txBox="1"/>
          <p:nvPr/>
        </p:nvSpPr>
        <p:spPr>
          <a:xfrm rot="2810103">
            <a:off x="1956510" y="35888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604" name="文本框 37"/>
          <p:cNvSpPr txBox="1"/>
          <p:nvPr/>
        </p:nvSpPr>
        <p:spPr>
          <a:xfrm rot="5220000">
            <a:off x="2391485" y="38714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605" name="文本框 45"/>
          <p:cNvSpPr txBox="1"/>
          <p:nvPr/>
        </p:nvSpPr>
        <p:spPr>
          <a:xfrm rot="2810103">
            <a:off x="2902660" y="36015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606" name="文本框 46"/>
          <p:cNvSpPr txBox="1"/>
          <p:nvPr/>
        </p:nvSpPr>
        <p:spPr>
          <a:xfrm rot="4020000">
            <a:off x="794460" y="28204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607" name="文本框 47"/>
          <p:cNvSpPr txBox="1"/>
          <p:nvPr/>
        </p:nvSpPr>
        <p:spPr>
          <a:xfrm rot="5220000">
            <a:off x="792872" y="37507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608" name="文本框 49"/>
          <p:cNvSpPr txBox="1"/>
          <p:nvPr/>
        </p:nvSpPr>
        <p:spPr>
          <a:xfrm rot="4020000">
            <a:off x="2556585" y="45953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609" name="文本框 50"/>
          <p:cNvSpPr txBox="1"/>
          <p:nvPr/>
        </p:nvSpPr>
        <p:spPr>
          <a:xfrm rot="4020000">
            <a:off x="3793247" y="42206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610" name="文本框 51"/>
          <p:cNvSpPr txBox="1"/>
          <p:nvPr/>
        </p:nvSpPr>
        <p:spPr>
          <a:xfrm rot="4020000">
            <a:off x="4163135" y="44349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611" name="文本框 32"/>
          <p:cNvSpPr txBox="1"/>
          <p:nvPr/>
        </p:nvSpPr>
        <p:spPr>
          <a:xfrm rot="-880739">
            <a:off x="607928" y="33713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612" name="文本框 34"/>
          <p:cNvSpPr txBox="1"/>
          <p:nvPr/>
        </p:nvSpPr>
        <p:spPr>
          <a:xfrm rot="8340000">
            <a:off x="1347703" y="34491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613" name="文本框 36"/>
          <p:cNvSpPr txBox="1"/>
          <p:nvPr/>
        </p:nvSpPr>
        <p:spPr>
          <a:xfrm rot="4020000">
            <a:off x="1762835" y="23664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614" name="文本框 37"/>
          <p:cNvSpPr txBox="1"/>
          <p:nvPr/>
        </p:nvSpPr>
        <p:spPr>
          <a:xfrm rot="5220000">
            <a:off x="1762835" y="29093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615" name="文本框 45"/>
          <p:cNvSpPr txBox="1"/>
          <p:nvPr/>
        </p:nvSpPr>
        <p:spPr>
          <a:xfrm rot="2810103">
            <a:off x="2321635" y="23870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616" name="文本框 46"/>
          <p:cNvSpPr txBox="1"/>
          <p:nvPr/>
        </p:nvSpPr>
        <p:spPr>
          <a:xfrm rot="2810103">
            <a:off x="2691522" y="26014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617" name="文本框 47"/>
          <p:cNvSpPr txBox="1"/>
          <p:nvPr/>
        </p:nvSpPr>
        <p:spPr>
          <a:xfrm rot="4010103">
            <a:off x="2423235" y="31697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618" name="文本框 49"/>
          <p:cNvSpPr txBox="1"/>
          <p:nvPr/>
        </p:nvSpPr>
        <p:spPr>
          <a:xfrm rot="2810103">
            <a:off x="3280485" y="28268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619" name="文本框 50"/>
          <p:cNvSpPr txBox="1"/>
          <p:nvPr/>
        </p:nvSpPr>
        <p:spPr>
          <a:xfrm rot="2810103">
            <a:off x="3166185" y="32602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620" name="文本框 51"/>
          <p:cNvSpPr txBox="1"/>
          <p:nvPr/>
        </p:nvSpPr>
        <p:spPr>
          <a:xfrm rot="2810103">
            <a:off x="3536072" y="34745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621" name="文本框 32"/>
          <p:cNvSpPr txBox="1"/>
          <p:nvPr/>
        </p:nvSpPr>
        <p:spPr>
          <a:xfrm rot="5400000">
            <a:off x="4842585" y="45365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622" name="文本框 34"/>
          <p:cNvSpPr txBox="1"/>
          <p:nvPr/>
        </p:nvSpPr>
        <p:spPr>
          <a:xfrm rot="3159237">
            <a:off x="5914147" y="48635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623" name="文本框 36"/>
          <p:cNvSpPr txBox="1"/>
          <p:nvPr/>
        </p:nvSpPr>
        <p:spPr>
          <a:xfrm rot="-1160763">
            <a:off x="6330866" y="37825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624" name="文本框 37"/>
          <p:cNvSpPr txBox="1"/>
          <p:nvPr/>
        </p:nvSpPr>
        <p:spPr>
          <a:xfrm rot="39237">
            <a:off x="6330866" y="43254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625" name="文本框 45"/>
          <p:cNvSpPr txBox="1"/>
          <p:nvPr/>
        </p:nvSpPr>
        <p:spPr>
          <a:xfrm rot="-1160763">
            <a:off x="6891253" y="38047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626" name="文本框 46"/>
          <p:cNvSpPr txBox="1"/>
          <p:nvPr/>
        </p:nvSpPr>
        <p:spPr>
          <a:xfrm rot="-1160763">
            <a:off x="7261141" y="40190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627" name="文本框 47"/>
          <p:cNvSpPr txBox="1"/>
          <p:nvPr/>
        </p:nvSpPr>
        <p:spPr>
          <a:xfrm rot="39237">
            <a:off x="6948403" y="45873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628" name="文本框 49"/>
          <p:cNvSpPr txBox="1"/>
          <p:nvPr/>
        </p:nvSpPr>
        <p:spPr>
          <a:xfrm rot="-1160763">
            <a:off x="7781841" y="43095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629" name="文本框 50"/>
          <p:cNvSpPr txBox="1"/>
          <p:nvPr/>
        </p:nvSpPr>
        <p:spPr>
          <a:xfrm rot="-1160763">
            <a:off x="7735803" y="46778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630" name="文本框 51"/>
          <p:cNvSpPr txBox="1"/>
          <p:nvPr/>
        </p:nvSpPr>
        <p:spPr>
          <a:xfrm rot="-1160763">
            <a:off x="6873791" y="20029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867150" y="990600"/>
            <a:ext cx="4738688" cy="4404444"/>
            <a:chOff x="4514044" y="2300485"/>
            <a:chExt cx="4738113" cy="4405063"/>
          </a:xfrm>
        </p:grpSpPr>
        <p:sp>
          <p:nvSpPr>
            <p:cNvPr id="22632" name="TextBox 2"/>
            <p:cNvSpPr txBox="1"/>
            <p:nvPr/>
          </p:nvSpPr>
          <p:spPr>
            <a:xfrm>
              <a:off x="4514044" y="2300485"/>
              <a:ext cx="4738113" cy="367075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 小猴子抱着一个大西瓜往回走。走着走着，他看见一只小兔子蹦蹦跳跳的，真可爱，就扔了西瓜，去追小兔子。</a:t>
              </a:r>
              <a:endPara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2633" name="TextBox 3"/>
            <p:cNvSpPr txBox="1"/>
            <p:nvPr/>
          </p:nvSpPr>
          <p:spPr>
            <a:xfrm>
              <a:off x="5376324" y="4650021"/>
              <a:ext cx="972124" cy="42990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200" b="1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 bènɡ   </a:t>
              </a:r>
              <a:endParaRPr lang="en-US" altLang="zh-CN" sz="22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2634" name="TextBox 5"/>
            <p:cNvSpPr txBox="1"/>
            <p:nvPr/>
          </p:nvSpPr>
          <p:spPr>
            <a:xfrm>
              <a:off x="4991259" y="5937186"/>
              <a:ext cx="847672" cy="76836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200" b="1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 zhuī </a:t>
              </a:r>
              <a:endParaRPr lang="zh-CN" altLang="en-US" sz="22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8" name="圆角矩形 7"/>
          <p:cNvSpPr/>
          <p:nvPr/>
        </p:nvSpPr>
        <p:spPr>
          <a:xfrm>
            <a:off x="3862705" y="3748405"/>
            <a:ext cx="3291205" cy="434975"/>
          </a:xfrm>
          <a:prstGeom prst="roundRect">
            <a:avLst/>
          </a:prstGeom>
          <a:ln w="28575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2638" name="Picture 2" descr="http://www.pthxx.com/h_yuwen/02_rjb_01x/images/zw095.jpg"/>
          <p:cNvPicPr>
            <a:picLocks noChangeAspect="1"/>
          </p:cNvPicPr>
          <p:nvPr/>
        </p:nvPicPr>
        <p:blipFill>
          <a:blip r:embed="rId2">
            <a:lum contrast="20000"/>
          </a:blip>
          <a:srcRect l="17403"/>
          <a:stretch>
            <a:fillRect/>
          </a:stretch>
        </p:blipFill>
        <p:spPr>
          <a:xfrm>
            <a:off x="501650" y="495300"/>
            <a:ext cx="3168650" cy="5768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圆角矩形 4"/>
          <p:cNvSpPr/>
          <p:nvPr/>
        </p:nvSpPr>
        <p:spPr>
          <a:xfrm>
            <a:off x="7475220" y="2952750"/>
            <a:ext cx="988695" cy="496570"/>
          </a:xfrm>
          <a:prstGeom prst="roundRect">
            <a:avLst/>
          </a:prstGeom>
          <a:ln w="28575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eaLnBrk="0" hangingPunct="0">
              <a:buClrTx/>
              <a:buSzTx/>
              <a:buFontTx/>
              <a:defRPr/>
            </a:pPr>
            <a:endParaRPr lang="zh-CN" altLang="en-US" sz="1800" noProof="0">
              <a:ln>
                <a:noFill/>
              </a:ln>
              <a:effectLst/>
              <a:uLnTx/>
              <a:uFillTx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8" grpId="1" animBg="1"/>
      <p:bldP spid="5" grpId="0" bldLvl="0" animBg="1"/>
      <p:bldP spid="5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图片 6" descr="5b44c968f0a0e"/>
          <p:cNvPicPr>
            <a:picLocks noChangeAspect="1"/>
          </p:cNvPicPr>
          <p:nvPr/>
        </p:nvPicPr>
        <p:blipFill>
          <a:blip r:embed="rId1" cstate="print"/>
          <a:srcRect b="740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圆角矩形 3"/>
          <p:cNvSpPr/>
          <p:nvPr/>
        </p:nvSpPr>
        <p:spPr>
          <a:xfrm>
            <a:off x="327025" y="331788"/>
            <a:ext cx="8518525" cy="6205538"/>
          </a:xfrm>
          <a:prstGeom prst="roundRect">
            <a:avLst>
              <a:gd name="adj" fmla="val 6001"/>
            </a:avLst>
          </a:prstGeom>
          <a:solidFill>
            <a:schemeClr val="bg1"/>
          </a:solidFill>
          <a:ln w="38100">
            <a:solidFill>
              <a:srgbClr val="FF7A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/>
          </a:p>
        </p:txBody>
      </p:sp>
      <p:sp>
        <p:nvSpPr>
          <p:cNvPr id="25603" name="文本框 32"/>
          <p:cNvSpPr txBox="1"/>
          <p:nvPr/>
        </p:nvSpPr>
        <p:spPr>
          <a:xfrm>
            <a:off x="4475163" y="3783013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04" name="文本框 34"/>
          <p:cNvSpPr txBox="1"/>
          <p:nvPr/>
        </p:nvSpPr>
        <p:spPr>
          <a:xfrm rot="-280097">
            <a:off x="8159666" y="24839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05" name="文本框 36"/>
          <p:cNvSpPr txBox="1"/>
          <p:nvPr/>
        </p:nvSpPr>
        <p:spPr>
          <a:xfrm rot="-5350866">
            <a:off x="5952247" y="21696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06" name="文本框 37"/>
          <p:cNvSpPr txBox="1"/>
          <p:nvPr/>
        </p:nvSpPr>
        <p:spPr>
          <a:xfrm rot="-4150866">
            <a:off x="5423610" y="25791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07" name="文本框 45"/>
          <p:cNvSpPr txBox="1"/>
          <p:nvPr/>
        </p:nvSpPr>
        <p:spPr>
          <a:xfrm rot="-5350866">
            <a:off x="6515810" y="21950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08" name="文本框 46"/>
          <p:cNvSpPr txBox="1"/>
          <p:nvPr/>
        </p:nvSpPr>
        <p:spPr>
          <a:xfrm rot="-424911">
            <a:off x="7161128" y="24267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09" name="文本框 47"/>
          <p:cNvSpPr txBox="1"/>
          <p:nvPr/>
        </p:nvSpPr>
        <p:spPr>
          <a:xfrm rot="-4150866">
            <a:off x="7747710" y="33538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10" name="文本框 49"/>
          <p:cNvSpPr txBox="1"/>
          <p:nvPr/>
        </p:nvSpPr>
        <p:spPr>
          <a:xfrm rot="657351">
            <a:off x="8261266" y="20394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11" name="文本框 50"/>
          <p:cNvSpPr txBox="1"/>
          <p:nvPr/>
        </p:nvSpPr>
        <p:spPr>
          <a:xfrm rot="1480325">
            <a:off x="7484978" y="21013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12" name="文本框 51"/>
          <p:cNvSpPr txBox="1"/>
          <p:nvPr/>
        </p:nvSpPr>
        <p:spPr>
          <a:xfrm rot="-5350866">
            <a:off x="8458910" y="35697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13" name="文本框 32"/>
          <p:cNvSpPr txBox="1"/>
          <p:nvPr/>
        </p:nvSpPr>
        <p:spPr>
          <a:xfrm>
            <a:off x="3262313" y="4418013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14" name="文本框 34"/>
          <p:cNvSpPr txBox="1"/>
          <p:nvPr/>
        </p:nvSpPr>
        <p:spPr>
          <a:xfrm rot="4149897">
            <a:off x="4558422" y="43555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15" name="文本框 36"/>
          <p:cNvSpPr txBox="1"/>
          <p:nvPr/>
        </p:nvSpPr>
        <p:spPr>
          <a:xfrm rot="-1380000">
            <a:off x="3994066" y="21584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16" name="文本框 37"/>
          <p:cNvSpPr txBox="1"/>
          <p:nvPr/>
        </p:nvSpPr>
        <p:spPr>
          <a:xfrm rot="-180000">
            <a:off x="4224253" y="29109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17" name="文本框 45"/>
          <p:cNvSpPr txBox="1"/>
          <p:nvPr/>
        </p:nvSpPr>
        <p:spPr>
          <a:xfrm rot="-1380000">
            <a:off x="4554453" y="21807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18" name="文本框 46"/>
          <p:cNvSpPr txBox="1"/>
          <p:nvPr/>
        </p:nvSpPr>
        <p:spPr>
          <a:xfrm rot="-1380000">
            <a:off x="4924341" y="23950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19" name="文本框 47"/>
          <p:cNvSpPr txBox="1"/>
          <p:nvPr/>
        </p:nvSpPr>
        <p:spPr>
          <a:xfrm rot="-180000">
            <a:off x="5157703" y="30919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20" name="文本框 49"/>
          <p:cNvSpPr txBox="1"/>
          <p:nvPr/>
        </p:nvSpPr>
        <p:spPr>
          <a:xfrm rot="-5350866">
            <a:off x="6404685" y="29665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21" name="文本框 50"/>
          <p:cNvSpPr txBox="1"/>
          <p:nvPr/>
        </p:nvSpPr>
        <p:spPr>
          <a:xfrm rot="-170103">
            <a:off x="5683166" y="34475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22" name="文本框 51"/>
          <p:cNvSpPr txBox="1"/>
          <p:nvPr/>
        </p:nvSpPr>
        <p:spPr>
          <a:xfrm rot="-5350866">
            <a:off x="5936372" y="42873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23" name="文本框 32"/>
          <p:cNvSpPr txBox="1"/>
          <p:nvPr/>
        </p:nvSpPr>
        <p:spPr>
          <a:xfrm rot="1209897">
            <a:off x="1230228" y="47318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24" name="文本框 34"/>
          <p:cNvSpPr txBox="1"/>
          <p:nvPr/>
        </p:nvSpPr>
        <p:spPr>
          <a:xfrm rot="4149897">
            <a:off x="2237497" y="43127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25" name="文本框 42"/>
          <p:cNvSpPr txBox="1"/>
          <p:nvPr/>
        </p:nvSpPr>
        <p:spPr>
          <a:xfrm rot="-1380000">
            <a:off x="1698541" y="40857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26" name="文本框 43"/>
          <p:cNvSpPr txBox="1"/>
          <p:nvPr/>
        </p:nvSpPr>
        <p:spPr>
          <a:xfrm rot="1029897">
            <a:off x="2579603" y="36110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27" name="文本框 44"/>
          <p:cNvSpPr txBox="1"/>
          <p:nvPr/>
        </p:nvSpPr>
        <p:spPr>
          <a:xfrm rot="-1380000">
            <a:off x="3255878" y="40031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28" name="文本框 45"/>
          <p:cNvSpPr txBox="1"/>
          <p:nvPr/>
        </p:nvSpPr>
        <p:spPr>
          <a:xfrm rot="-170103">
            <a:off x="880978" y="23870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29" name="文本框 46"/>
          <p:cNvSpPr txBox="1"/>
          <p:nvPr/>
        </p:nvSpPr>
        <p:spPr>
          <a:xfrm rot="1029897">
            <a:off x="922253" y="42571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30" name="文本框 49"/>
          <p:cNvSpPr txBox="1"/>
          <p:nvPr/>
        </p:nvSpPr>
        <p:spPr>
          <a:xfrm rot="-170103">
            <a:off x="3103478" y="46937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31" name="文本框 50"/>
          <p:cNvSpPr txBox="1"/>
          <p:nvPr/>
        </p:nvSpPr>
        <p:spPr>
          <a:xfrm rot="-170103">
            <a:off x="4251241" y="40269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32" name="文本框 51"/>
          <p:cNvSpPr txBox="1"/>
          <p:nvPr/>
        </p:nvSpPr>
        <p:spPr>
          <a:xfrm rot="-170103">
            <a:off x="4417928" y="47858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33" name="文本框 32"/>
          <p:cNvSpPr txBox="1"/>
          <p:nvPr/>
        </p:nvSpPr>
        <p:spPr>
          <a:xfrm rot="-5070842">
            <a:off x="413460" y="28950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34" name="文本框 34"/>
          <p:cNvSpPr txBox="1"/>
          <p:nvPr/>
        </p:nvSpPr>
        <p:spPr>
          <a:xfrm rot="4149897">
            <a:off x="1434222" y="30157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35" name="文本框 52"/>
          <p:cNvSpPr txBox="1"/>
          <p:nvPr/>
        </p:nvSpPr>
        <p:spPr>
          <a:xfrm rot="-170103">
            <a:off x="415841" y="21934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36" name="文本框 53"/>
          <p:cNvSpPr txBox="1"/>
          <p:nvPr/>
        </p:nvSpPr>
        <p:spPr>
          <a:xfrm rot="1029897">
            <a:off x="1431841" y="25410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37" name="文本框 45"/>
          <p:cNvSpPr txBox="1"/>
          <p:nvPr/>
        </p:nvSpPr>
        <p:spPr>
          <a:xfrm rot="-1380000">
            <a:off x="2211303" y="20029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38" name="文本框 46"/>
          <p:cNvSpPr txBox="1"/>
          <p:nvPr/>
        </p:nvSpPr>
        <p:spPr>
          <a:xfrm rot="-1380000">
            <a:off x="2781216" y="21727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39" name="文本框 47"/>
          <p:cNvSpPr txBox="1"/>
          <p:nvPr/>
        </p:nvSpPr>
        <p:spPr>
          <a:xfrm rot="-180000">
            <a:off x="2509753" y="27363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40" name="文本框 49"/>
          <p:cNvSpPr txBox="1"/>
          <p:nvPr/>
        </p:nvSpPr>
        <p:spPr>
          <a:xfrm rot="-1380000">
            <a:off x="3370178" y="23950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41" name="文本框 50"/>
          <p:cNvSpPr txBox="1"/>
          <p:nvPr/>
        </p:nvSpPr>
        <p:spPr>
          <a:xfrm rot="-1380000">
            <a:off x="2943141" y="29760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42" name="文本框 51"/>
          <p:cNvSpPr txBox="1"/>
          <p:nvPr/>
        </p:nvSpPr>
        <p:spPr>
          <a:xfrm rot="-1380000">
            <a:off x="3578141" y="31125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43" name="文本框 32"/>
          <p:cNvSpPr txBox="1"/>
          <p:nvPr/>
        </p:nvSpPr>
        <p:spPr>
          <a:xfrm rot="1209897">
            <a:off x="5208503" y="43952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44" name="文本框 36"/>
          <p:cNvSpPr txBox="1"/>
          <p:nvPr/>
        </p:nvSpPr>
        <p:spPr>
          <a:xfrm rot="368503">
            <a:off x="5867316" y="37158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45" name="文本框 37"/>
          <p:cNvSpPr txBox="1"/>
          <p:nvPr/>
        </p:nvSpPr>
        <p:spPr>
          <a:xfrm rot="829244">
            <a:off x="5378366" y="48302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46" name="文本框 45"/>
          <p:cNvSpPr txBox="1"/>
          <p:nvPr/>
        </p:nvSpPr>
        <p:spPr>
          <a:xfrm rot="-4502722">
            <a:off x="6869822" y="33538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47" name="文本框 46"/>
          <p:cNvSpPr txBox="1"/>
          <p:nvPr/>
        </p:nvSpPr>
        <p:spPr>
          <a:xfrm rot="2702238">
            <a:off x="7661985" y="39190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48" name="文本框 47"/>
          <p:cNvSpPr txBox="1"/>
          <p:nvPr/>
        </p:nvSpPr>
        <p:spPr>
          <a:xfrm rot="-3456638">
            <a:off x="6836485" y="42587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49" name="文本框 49"/>
          <p:cNvSpPr txBox="1"/>
          <p:nvPr/>
        </p:nvSpPr>
        <p:spPr>
          <a:xfrm rot="-3180423">
            <a:off x="8201735" y="41222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50" name="文本框 50"/>
          <p:cNvSpPr txBox="1"/>
          <p:nvPr/>
        </p:nvSpPr>
        <p:spPr>
          <a:xfrm rot="-3640556">
            <a:off x="7331785" y="44460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51" name="文本框 51"/>
          <p:cNvSpPr txBox="1"/>
          <p:nvPr/>
        </p:nvSpPr>
        <p:spPr>
          <a:xfrm rot="1549510">
            <a:off x="8123153" y="32586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52" name="文本框 32"/>
          <p:cNvSpPr txBox="1"/>
          <p:nvPr/>
        </p:nvSpPr>
        <p:spPr>
          <a:xfrm rot="4190103">
            <a:off x="4382210" y="33634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53" name="文本框 34"/>
          <p:cNvSpPr txBox="1"/>
          <p:nvPr/>
        </p:nvSpPr>
        <p:spPr>
          <a:xfrm rot="8340000">
            <a:off x="5016416" y="39952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54" name="文本框 36"/>
          <p:cNvSpPr txBox="1"/>
          <p:nvPr/>
        </p:nvSpPr>
        <p:spPr>
          <a:xfrm rot="-1160763">
            <a:off x="5867316" y="26077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55" name="文本框 37"/>
          <p:cNvSpPr txBox="1"/>
          <p:nvPr/>
        </p:nvSpPr>
        <p:spPr>
          <a:xfrm rot="39237">
            <a:off x="5743491" y="31300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56" name="文本框 45"/>
          <p:cNvSpPr txBox="1"/>
          <p:nvPr/>
        </p:nvSpPr>
        <p:spPr>
          <a:xfrm rot="-1160763">
            <a:off x="6427703" y="26299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57" name="文本框 46"/>
          <p:cNvSpPr txBox="1"/>
          <p:nvPr/>
        </p:nvSpPr>
        <p:spPr>
          <a:xfrm rot="-1160763">
            <a:off x="6797591" y="28442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58" name="文本框 47"/>
          <p:cNvSpPr txBox="1"/>
          <p:nvPr/>
        </p:nvSpPr>
        <p:spPr>
          <a:xfrm rot="39237">
            <a:off x="7278603" y="33141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59" name="文本框 49"/>
          <p:cNvSpPr txBox="1"/>
          <p:nvPr/>
        </p:nvSpPr>
        <p:spPr>
          <a:xfrm rot="-1160763">
            <a:off x="8115216" y="29236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60" name="文本框 50"/>
          <p:cNvSpPr txBox="1"/>
          <p:nvPr/>
        </p:nvSpPr>
        <p:spPr>
          <a:xfrm rot="-1160763">
            <a:off x="7581816" y="27903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61" name="文本框 51"/>
          <p:cNvSpPr txBox="1"/>
          <p:nvPr/>
        </p:nvSpPr>
        <p:spPr>
          <a:xfrm rot="-1160763">
            <a:off x="8058066" y="36507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62" name="文本框 32"/>
          <p:cNvSpPr txBox="1"/>
          <p:nvPr/>
        </p:nvSpPr>
        <p:spPr>
          <a:xfrm rot="4190103">
            <a:off x="2858210" y="41952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63" name="文本框 34"/>
          <p:cNvSpPr txBox="1"/>
          <p:nvPr/>
        </p:nvSpPr>
        <p:spPr>
          <a:xfrm rot="8340000">
            <a:off x="4017878" y="36729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64" name="文本框 36"/>
          <p:cNvSpPr txBox="1"/>
          <p:nvPr/>
        </p:nvSpPr>
        <p:spPr>
          <a:xfrm rot="2810103">
            <a:off x="3904372" y="25887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65" name="文本框 37"/>
          <p:cNvSpPr txBox="1"/>
          <p:nvPr/>
        </p:nvSpPr>
        <p:spPr>
          <a:xfrm rot="4010103">
            <a:off x="3904372" y="31316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66" name="文本框 45"/>
          <p:cNvSpPr txBox="1"/>
          <p:nvPr/>
        </p:nvSpPr>
        <p:spPr>
          <a:xfrm rot="2810103">
            <a:off x="4467935" y="26141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67" name="文本框 46"/>
          <p:cNvSpPr txBox="1"/>
          <p:nvPr/>
        </p:nvSpPr>
        <p:spPr>
          <a:xfrm rot="2810103">
            <a:off x="4836235" y="28268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68" name="文本框 47"/>
          <p:cNvSpPr txBox="1"/>
          <p:nvPr/>
        </p:nvSpPr>
        <p:spPr>
          <a:xfrm rot="4010103">
            <a:off x="4836235" y="33697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69" name="文本框 49"/>
          <p:cNvSpPr txBox="1"/>
          <p:nvPr/>
        </p:nvSpPr>
        <p:spPr>
          <a:xfrm rot="-1160763">
            <a:off x="6318166" y="34015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70" name="文本框 50"/>
          <p:cNvSpPr txBox="1"/>
          <p:nvPr/>
        </p:nvSpPr>
        <p:spPr>
          <a:xfrm rot="4020000">
            <a:off x="5312485" y="34872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71" name="文本框 51"/>
          <p:cNvSpPr txBox="1"/>
          <p:nvPr/>
        </p:nvSpPr>
        <p:spPr>
          <a:xfrm rot="-1160763">
            <a:off x="5692691" y="40761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72" name="文本框 32"/>
          <p:cNvSpPr txBox="1"/>
          <p:nvPr/>
        </p:nvSpPr>
        <p:spPr>
          <a:xfrm rot="5400000">
            <a:off x="1232610" y="40825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73" name="文本框 34"/>
          <p:cNvSpPr txBox="1"/>
          <p:nvPr/>
        </p:nvSpPr>
        <p:spPr>
          <a:xfrm rot="8340000">
            <a:off x="1974766" y="44095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74" name="文本框 36"/>
          <p:cNvSpPr txBox="1"/>
          <p:nvPr/>
        </p:nvSpPr>
        <p:spPr>
          <a:xfrm rot="2810103">
            <a:off x="1956510" y="35888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75" name="文本框 37"/>
          <p:cNvSpPr txBox="1"/>
          <p:nvPr/>
        </p:nvSpPr>
        <p:spPr>
          <a:xfrm rot="5220000">
            <a:off x="2391485" y="38714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76" name="文本框 45"/>
          <p:cNvSpPr txBox="1"/>
          <p:nvPr/>
        </p:nvSpPr>
        <p:spPr>
          <a:xfrm rot="2810103">
            <a:off x="2902660" y="36015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77" name="文本框 46"/>
          <p:cNvSpPr txBox="1"/>
          <p:nvPr/>
        </p:nvSpPr>
        <p:spPr>
          <a:xfrm rot="4020000">
            <a:off x="794460" y="28204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78" name="文本框 47"/>
          <p:cNvSpPr txBox="1"/>
          <p:nvPr/>
        </p:nvSpPr>
        <p:spPr>
          <a:xfrm rot="5220000">
            <a:off x="792872" y="37507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79" name="文本框 49"/>
          <p:cNvSpPr txBox="1"/>
          <p:nvPr/>
        </p:nvSpPr>
        <p:spPr>
          <a:xfrm rot="4020000">
            <a:off x="2556585" y="45953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80" name="文本框 50"/>
          <p:cNvSpPr txBox="1"/>
          <p:nvPr/>
        </p:nvSpPr>
        <p:spPr>
          <a:xfrm rot="4020000">
            <a:off x="3793247" y="42206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81" name="文本框 51"/>
          <p:cNvSpPr txBox="1"/>
          <p:nvPr/>
        </p:nvSpPr>
        <p:spPr>
          <a:xfrm rot="4020000">
            <a:off x="4163135" y="44349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82" name="文本框 32"/>
          <p:cNvSpPr txBox="1"/>
          <p:nvPr/>
        </p:nvSpPr>
        <p:spPr>
          <a:xfrm rot="-880739">
            <a:off x="607928" y="33713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83" name="文本框 34"/>
          <p:cNvSpPr txBox="1"/>
          <p:nvPr/>
        </p:nvSpPr>
        <p:spPr>
          <a:xfrm rot="8340000">
            <a:off x="1347703" y="34491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84" name="文本框 36"/>
          <p:cNvSpPr txBox="1"/>
          <p:nvPr/>
        </p:nvSpPr>
        <p:spPr>
          <a:xfrm rot="4020000">
            <a:off x="1762835" y="23664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85" name="文本框 37"/>
          <p:cNvSpPr txBox="1"/>
          <p:nvPr/>
        </p:nvSpPr>
        <p:spPr>
          <a:xfrm rot="5220000">
            <a:off x="1762835" y="29093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86" name="文本框 45"/>
          <p:cNvSpPr txBox="1"/>
          <p:nvPr/>
        </p:nvSpPr>
        <p:spPr>
          <a:xfrm rot="2810103">
            <a:off x="2321635" y="23870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87" name="文本框 46"/>
          <p:cNvSpPr txBox="1"/>
          <p:nvPr/>
        </p:nvSpPr>
        <p:spPr>
          <a:xfrm rot="2810103">
            <a:off x="2691522" y="26014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88" name="文本框 47"/>
          <p:cNvSpPr txBox="1"/>
          <p:nvPr/>
        </p:nvSpPr>
        <p:spPr>
          <a:xfrm rot="4010103">
            <a:off x="2423235" y="31697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89" name="文本框 49"/>
          <p:cNvSpPr txBox="1"/>
          <p:nvPr/>
        </p:nvSpPr>
        <p:spPr>
          <a:xfrm rot="2810103">
            <a:off x="3280485" y="28268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90" name="文本框 50"/>
          <p:cNvSpPr txBox="1"/>
          <p:nvPr/>
        </p:nvSpPr>
        <p:spPr>
          <a:xfrm rot="2810103">
            <a:off x="3166185" y="32602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91" name="文本框 51"/>
          <p:cNvSpPr txBox="1"/>
          <p:nvPr/>
        </p:nvSpPr>
        <p:spPr>
          <a:xfrm rot="2810103">
            <a:off x="3536072" y="34745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92" name="文本框 32"/>
          <p:cNvSpPr txBox="1"/>
          <p:nvPr/>
        </p:nvSpPr>
        <p:spPr>
          <a:xfrm rot="5400000">
            <a:off x="4842585" y="45365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93" name="文本框 34"/>
          <p:cNvSpPr txBox="1"/>
          <p:nvPr/>
        </p:nvSpPr>
        <p:spPr>
          <a:xfrm rot="3159237">
            <a:off x="5914147" y="48635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94" name="文本框 36"/>
          <p:cNvSpPr txBox="1"/>
          <p:nvPr/>
        </p:nvSpPr>
        <p:spPr>
          <a:xfrm rot="-1160763">
            <a:off x="6330866" y="37825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95" name="文本框 37"/>
          <p:cNvSpPr txBox="1"/>
          <p:nvPr/>
        </p:nvSpPr>
        <p:spPr>
          <a:xfrm rot="39237">
            <a:off x="6330866" y="43254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96" name="文本框 45"/>
          <p:cNvSpPr txBox="1"/>
          <p:nvPr/>
        </p:nvSpPr>
        <p:spPr>
          <a:xfrm rot="-1160763">
            <a:off x="6891253" y="38047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97" name="文本框 46"/>
          <p:cNvSpPr txBox="1"/>
          <p:nvPr/>
        </p:nvSpPr>
        <p:spPr>
          <a:xfrm rot="-1160763">
            <a:off x="7261141" y="40190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98" name="文本框 47"/>
          <p:cNvSpPr txBox="1"/>
          <p:nvPr/>
        </p:nvSpPr>
        <p:spPr>
          <a:xfrm rot="39237">
            <a:off x="6948403" y="45873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99" name="文本框 49"/>
          <p:cNvSpPr txBox="1"/>
          <p:nvPr/>
        </p:nvSpPr>
        <p:spPr>
          <a:xfrm rot="-1160763">
            <a:off x="7781841" y="43095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700" name="文本框 50"/>
          <p:cNvSpPr txBox="1"/>
          <p:nvPr/>
        </p:nvSpPr>
        <p:spPr>
          <a:xfrm rot="-1160763">
            <a:off x="7735803" y="46778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701" name="文本框 51"/>
          <p:cNvSpPr txBox="1"/>
          <p:nvPr/>
        </p:nvSpPr>
        <p:spPr>
          <a:xfrm rot="-1160763">
            <a:off x="6873791" y="20029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7750" name="Picture 14" descr="http://www.wsbedu.com/xiaox/yuwen/yutu/ry12741.jpg"/>
          <p:cNvPicPr>
            <a:picLocks noChangeAspect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342900" y="382588"/>
            <a:ext cx="2578100" cy="1530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751" name="Picture 2" descr="C:\Documents and Settings\Administrator\桌面\新建文件夹\续145 副本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1963" y="3541713"/>
            <a:ext cx="2387600" cy="14398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3073400" y="752475"/>
            <a:ext cx="493395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他看见玉米结得又大又多，非常高兴。</a:t>
            </a:r>
            <a:endParaRPr lang="zh-CN" altLang="en-US" noProof="1"/>
          </a:p>
        </p:txBody>
      </p:sp>
      <p:sp>
        <p:nvSpPr>
          <p:cNvPr id="27753" name="文本框 6"/>
          <p:cNvSpPr txBox="1"/>
          <p:nvPr/>
        </p:nvSpPr>
        <p:spPr>
          <a:xfrm>
            <a:off x="3079750" y="2287588"/>
            <a:ext cx="5357813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b="1">
                <a:latin typeface="楷体" panose="02010609060101010101" pitchFamily="49" charset="-122"/>
                <a:ea typeface="楷体" panose="02010609060101010101" pitchFamily="49" charset="-122"/>
              </a:rPr>
              <a:t>他看见满树的桃子又大又红，非常高兴。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754" name="文本框 8"/>
          <p:cNvSpPr txBox="1"/>
          <p:nvPr/>
        </p:nvSpPr>
        <p:spPr>
          <a:xfrm>
            <a:off x="3090863" y="3676650"/>
            <a:ext cx="5307012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b="1">
                <a:latin typeface="楷体" panose="02010609060101010101" pitchFamily="49" charset="-122"/>
                <a:ea typeface="楷体" panose="02010609060101010101" pitchFamily="49" charset="-122"/>
              </a:rPr>
              <a:t>他看见满地的西瓜又大又圆，非常高兴。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7756" name="Picture 2" descr="G:\人一语大课堂正文\续144.tif"/>
          <p:cNvPicPr>
            <a:picLocks noChangeAspect="1"/>
          </p:cNvPicPr>
          <p:nvPr/>
        </p:nvPicPr>
        <p:blipFill>
          <a:blip r:embed="rId4" cstate="print"/>
          <a:srcRect t="18961" b="6581"/>
          <a:stretch>
            <a:fillRect/>
          </a:stretch>
        </p:blipFill>
        <p:spPr>
          <a:xfrm>
            <a:off x="473075" y="2001838"/>
            <a:ext cx="2414588" cy="1362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686" name="Picture 2" descr="http://www.pthxx.com/h_yuwen/02_rjb_01x/images/zw095.jpg"/>
          <p:cNvPicPr>
            <a:picLocks noChangeAspect="1"/>
          </p:cNvPicPr>
          <p:nvPr/>
        </p:nvPicPr>
        <p:blipFill>
          <a:blip r:embed="rId5">
            <a:lum contrast="20000"/>
          </a:blip>
          <a:srcRect l="17403"/>
          <a:stretch>
            <a:fillRect/>
          </a:stretch>
        </p:blipFill>
        <p:spPr>
          <a:xfrm>
            <a:off x="501650" y="4924425"/>
            <a:ext cx="2386013" cy="1612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3149600" y="5162550"/>
            <a:ext cx="5553075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b="1">
                <a:latin typeface="楷体" panose="02010609060101010101" pitchFamily="49" charset="-122"/>
                <a:ea typeface="楷体" panose="02010609060101010101" pitchFamily="49" charset="-122"/>
              </a:rPr>
              <a:t>他看见一只小兔子蹦蹦跳跳的，真可爱。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27753" grpId="0"/>
      <p:bldP spid="2775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图片 6" descr="5b44c968f0a0e"/>
          <p:cNvPicPr>
            <a:picLocks noChangeAspect="1"/>
          </p:cNvPicPr>
          <p:nvPr/>
        </p:nvPicPr>
        <p:blipFill>
          <a:blip r:embed="rId1" cstate="print"/>
          <a:srcRect b="740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圆角矩形 1"/>
          <p:cNvSpPr/>
          <p:nvPr/>
        </p:nvSpPr>
        <p:spPr>
          <a:xfrm>
            <a:off x="233363" y="327025"/>
            <a:ext cx="8675688" cy="6205538"/>
          </a:xfrm>
          <a:prstGeom prst="roundRect">
            <a:avLst>
              <a:gd name="adj" fmla="val 6001"/>
            </a:avLst>
          </a:prstGeom>
          <a:solidFill>
            <a:schemeClr val="bg1"/>
          </a:solidFill>
          <a:ln w="38100">
            <a:solidFill>
              <a:srgbClr val="FF7A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/>
          </a:p>
        </p:txBody>
      </p:sp>
      <p:pic>
        <p:nvPicPr>
          <p:cNvPr id="27651" name="图片 1" descr="5 小猴子下山_240" hidden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0550" y="1905000"/>
            <a:ext cx="5422900" cy="304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2" name="图片 2" descr="微信图片_2020060816405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325" y="635000"/>
            <a:ext cx="2379663" cy="2790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3" name="图片 3" descr="微信图片_2020060816410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1213" y="593725"/>
            <a:ext cx="2441575" cy="2832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4" name="图片 4" descr="微信图片_202006081641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2825" y="593725"/>
            <a:ext cx="2447925" cy="2790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5" name="文本框 5"/>
          <p:cNvSpPr txBox="1"/>
          <p:nvPr/>
        </p:nvSpPr>
        <p:spPr>
          <a:xfrm>
            <a:off x="2071688" y="3630613"/>
            <a:ext cx="3311525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又（   ）又（   ）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620963" y="4395788"/>
            <a:ext cx="4127500" cy="279876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b="1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又香又甜      又白又胖</a:t>
            </a:r>
            <a:endParaRPr lang="zh-CN" altLang="en-US" b="1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b="1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又松又软      又宽又远</a:t>
            </a:r>
            <a:endParaRPr lang="zh-CN" altLang="en-US" b="1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b="1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又高又大      又细又长</a:t>
            </a:r>
            <a:endParaRPr lang="zh-CN" altLang="en-US" b="1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48335" y="3632200"/>
            <a:ext cx="181610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noProof="1">
                <a:ln w="19050" cap="flat" cmpd="sng">
                  <a:solidFill>
                    <a:srgbClr val="99CC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dist="35921" dir="2699999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我会说：</a:t>
            </a:r>
            <a:endParaRPr lang="zh-CN" altLang="en-US" noProof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图片 6" descr="5b44c968f0a0e"/>
          <p:cNvPicPr>
            <a:picLocks noChangeAspect="1"/>
          </p:cNvPicPr>
          <p:nvPr/>
        </p:nvPicPr>
        <p:blipFill>
          <a:blip r:embed="rId1" cstate="print"/>
          <a:srcRect b="740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圆角矩形 3"/>
          <p:cNvSpPr/>
          <p:nvPr/>
        </p:nvSpPr>
        <p:spPr>
          <a:xfrm>
            <a:off x="241300" y="260350"/>
            <a:ext cx="8698230" cy="6276340"/>
          </a:xfrm>
          <a:prstGeom prst="roundRect">
            <a:avLst>
              <a:gd name="adj" fmla="val 6001"/>
            </a:avLst>
          </a:prstGeom>
          <a:solidFill>
            <a:schemeClr val="bg1"/>
          </a:solidFill>
          <a:ln w="38100">
            <a:solidFill>
              <a:srgbClr val="FF7A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/>
          </a:p>
        </p:txBody>
      </p:sp>
      <p:sp>
        <p:nvSpPr>
          <p:cNvPr id="28675" name="文本框 32"/>
          <p:cNvSpPr txBox="1"/>
          <p:nvPr/>
        </p:nvSpPr>
        <p:spPr>
          <a:xfrm>
            <a:off x="4475163" y="3783013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76" name="文本框 34"/>
          <p:cNvSpPr txBox="1"/>
          <p:nvPr/>
        </p:nvSpPr>
        <p:spPr>
          <a:xfrm rot="-280097">
            <a:off x="8159666" y="24839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77" name="文本框 36"/>
          <p:cNvSpPr txBox="1"/>
          <p:nvPr/>
        </p:nvSpPr>
        <p:spPr>
          <a:xfrm rot="-5350866">
            <a:off x="5952247" y="21696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78" name="文本框 37"/>
          <p:cNvSpPr txBox="1"/>
          <p:nvPr/>
        </p:nvSpPr>
        <p:spPr>
          <a:xfrm rot="-4150866">
            <a:off x="5423610" y="25791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79" name="文本框 45"/>
          <p:cNvSpPr txBox="1"/>
          <p:nvPr/>
        </p:nvSpPr>
        <p:spPr>
          <a:xfrm rot="-5350866">
            <a:off x="6515810" y="21950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80" name="文本框 46"/>
          <p:cNvSpPr txBox="1"/>
          <p:nvPr/>
        </p:nvSpPr>
        <p:spPr>
          <a:xfrm rot="-424911">
            <a:off x="7161128" y="24267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81" name="文本框 47"/>
          <p:cNvSpPr txBox="1"/>
          <p:nvPr/>
        </p:nvSpPr>
        <p:spPr>
          <a:xfrm rot="-4150866">
            <a:off x="7747710" y="33538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82" name="文本框 49"/>
          <p:cNvSpPr txBox="1"/>
          <p:nvPr/>
        </p:nvSpPr>
        <p:spPr>
          <a:xfrm rot="657351">
            <a:off x="8261266" y="20394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83" name="文本框 50"/>
          <p:cNvSpPr txBox="1"/>
          <p:nvPr/>
        </p:nvSpPr>
        <p:spPr>
          <a:xfrm rot="1480325">
            <a:off x="7484978" y="21013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84" name="文本框 51"/>
          <p:cNvSpPr txBox="1"/>
          <p:nvPr/>
        </p:nvSpPr>
        <p:spPr>
          <a:xfrm rot="-5350866">
            <a:off x="8458910" y="35697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85" name="文本框 32"/>
          <p:cNvSpPr txBox="1"/>
          <p:nvPr/>
        </p:nvSpPr>
        <p:spPr>
          <a:xfrm>
            <a:off x="3262313" y="4418013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86" name="文本框 34"/>
          <p:cNvSpPr txBox="1"/>
          <p:nvPr/>
        </p:nvSpPr>
        <p:spPr>
          <a:xfrm rot="4149897">
            <a:off x="4558422" y="43555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87" name="文本框 36"/>
          <p:cNvSpPr txBox="1"/>
          <p:nvPr/>
        </p:nvSpPr>
        <p:spPr>
          <a:xfrm rot="-1380000">
            <a:off x="3994066" y="21584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88" name="文本框 37"/>
          <p:cNvSpPr txBox="1"/>
          <p:nvPr/>
        </p:nvSpPr>
        <p:spPr>
          <a:xfrm rot="-180000">
            <a:off x="4224253" y="29109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89" name="文本框 45"/>
          <p:cNvSpPr txBox="1"/>
          <p:nvPr/>
        </p:nvSpPr>
        <p:spPr>
          <a:xfrm rot="-1380000">
            <a:off x="4554453" y="21807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90" name="文本框 46"/>
          <p:cNvSpPr txBox="1"/>
          <p:nvPr/>
        </p:nvSpPr>
        <p:spPr>
          <a:xfrm rot="-1380000">
            <a:off x="4924341" y="23950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91" name="文本框 47"/>
          <p:cNvSpPr txBox="1"/>
          <p:nvPr/>
        </p:nvSpPr>
        <p:spPr>
          <a:xfrm rot="-180000">
            <a:off x="5157703" y="30919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92" name="文本框 49"/>
          <p:cNvSpPr txBox="1"/>
          <p:nvPr/>
        </p:nvSpPr>
        <p:spPr>
          <a:xfrm rot="-5350866">
            <a:off x="6404685" y="29665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93" name="文本框 50"/>
          <p:cNvSpPr txBox="1"/>
          <p:nvPr/>
        </p:nvSpPr>
        <p:spPr>
          <a:xfrm rot="-170103">
            <a:off x="5683166" y="34475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94" name="文本框 51"/>
          <p:cNvSpPr txBox="1"/>
          <p:nvPr/>
        </p:nvSpPr>
        <p:spPr>
          <a:xfrm rot="-5350866">
            <a:off x="5936372" y="42873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95" name="文本框 32"/>
          <p:cNvSpPr txBox="1"/>
          <p:nvPr/>
        </p:nvSpPr>
        <p:spPr>
          <a:xfrm rot="1209897">
            <a:off x="1230228" y="47318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96" name="文本框 34"/>
          <p:cNvSpPr txBox="1"/>
          <p:nvPr/>
        </p:nvSpPr>
        <p:spPr>
          <a:xfrm rot="4149897">
            <a:off x="2237497" y="43127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97" name="文本框 42"/>
          <p:cNvSpPr txBox="1"/>
          <p:nvPr/>
        </p:nvSpPr>
        <p:spPr>
          <a:xfrm rot="-1380000">
            <a:off x="1698541" y="40857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98" name="文本框 43"/>
          <p:cNvSpPr txBox="1"/>
          <p:nvPr/>
        </p:nvSpPr>
        <p:spPr>
          <a:xfrm rot="1029897">
            <a:off x="2579603" y="36110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99" name="文本框 44"/>
          <p:cNvSpPr txBox="1"/>
          <p:nvPr/>
        </p:nvSpPr>
        <p:spPr>
          <a:xfrm rot="-1380000">
            <a:off x="3255878" y="40031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00" name="文本框 45"/>
          <p:cNvSpPr txBox="1"/>
          <p:nvPr/>
        </p:nvSpPr>
        <p:spPr>
          <a:xfrm rot="-170103">
            <a:off x="880978" y="23870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01" name="文本框 46"/>
          <p:cNvSpPr txBox="1"/>
          <p:nvPr/>
        </p:nvSpPr>
        <p:spPr>
          <a:xfrm rot="1029897">
            <a:off x="922253" y="42571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02" name="文本框 49"/>
          <p:cNvSpPr txBox="1"/>
          <p:nvPr/>
        </p:nvSpPr>
        <p:spPr>
          <a:xfrm rot="-170103">
            <a:off x="3103478" y="46937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03" name="文本框 50"/>
          <p:cNvSpPr txBox="1"/>
          <p:nvPr/>
        </p:nvSpPr>
        <p:spPr>
          <a:xfrm rot="-170103">
            <a:off x="4251241" y="40269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04" name="文本框 51"/>
          <p:cNvSpPr txBox="1"/>
          <p:nvPr/>
        </p:nvSpPr>
        <p:spPr>
          <a:xfrm rot="-170103">
            <a:off x="4417928" y="47858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05" name="文本框 32"/>
          <p:cNvSpPr txBox="1"/>
          <p:nvPr/>
        </p:nvSpPr>
        <p:spPr>
          <a:xfrm rot="-5070842">
            <a:off x="413460" y="28950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06" name="文本框 34"/>
          <p:cNvSpPr txBox="1"/>
          <p:nvPr/>
        </p:nvSpPr>
        <p:spPr>
          <a:xfrm rot="4149897">
            <a:off x="1434222" y="30157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07" name="文本框 52"/>
          <p:cNvSpPr txBox="1"/>
          <p:nvPr/>
        </p:nvSpPr>
        <p:spPr>
          <a:xfrm rot="-170103">
            <a:off x="415841" y="21934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08" name="文本框 53"/>
          <p:cNvSpPr txBox="1"/>
          <p:nvPr/>
        </p:nvSpPr>
        <p:spPr>
          <a:xfrm rot="1029897">
            <a:off x="1431841" y="25410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09" name="文本框 45"/>
          <p:cNvSpPr txBox="1"/>
          <p:nvPr/>
        </p:nvSpPr>
        <p:spPr>
          <a:xfrm rot="-1380000">
            <a:off x="2211303" y="20029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10" name="文本框 46"/>
          <p:cNvSpPr txBox="1"/>
          <p:nvPr/>
        </p:nvSpPr>
        <p:spPr>
          <a:xfrm rot="-1380000">
            <a:off x="2781216" y="21727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11" name="文本框 47"/>
          <p:cNvSpPr txBox="1"/>
          <p:nvPr/>
        </p:nvSpPr>
        <p:spPr>
          <a:xfrm rot="-180000">
            <a:off x="2509753" y="27363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12" name="文本框 49"/>
          <p:cNvSpPr txBox="1"/>
          <p:nvPr/>
        </p:nvSpPr>
        <p:spPr>
          <a:xfrm rot="-1380000">
            <a:off x="3370178" y="23950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13" name="文本框 50"/>
          <p:cNvSpPr txBox="1"/>
          <p:nvPr/>
        </p:nvSpPr>
        <p:spPr>
          <a:xfrm rot="-1380000">
            <a:off x="2943141" y="29760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14" name="文本框 51"/>
          <p:cNvSpPr txBox="1"/>
          <p:nvPr/>
        </p:nvSpPr>
        <p:spPr>
          <a:xfrm rot="-1380000">
            <a:off x="3578141" y="31125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15" name="文本框 32"/>
          <p:cNvSpPr txBox="1"/>
          <p:nvPr/>
        </p:nvSpPr>
        <p:spPr>
          <a:xfrm rot="1209897">
            <a:off x="5208503" y="43952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16" name="文本框 36"/>
          <p:cNvSpPr txBox="1"/>
          <p:nvPr/>
        </p:nvSpPr>
        <p:spPr>
          <a:xfrm rot="368503">
            <a:off x="5867316" y="37158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17" name="文本框 37"/>
          <p:cNvSpPr txBox="1"/>
          <p:nvPr/>
        </p:nvSpPr>
        <p:spPr>
          <a:xfrm rot="829244">
            <a:off x="5378366" y="48302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18" name="文本框 45"/>
          <p:cNvSpPr txBox="1"/>
          <p:nvPr/>
        </p:nvSpPr>
        <p:spPr>
          <a:xfrm rot="-4502722">
            <a:off x="6869822" y="33538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19" name="文本框 46"/>
          <p:cNvSpPr txBox="1"/>
          <p:nvPr/>
        </p:nvSpPr>
        <p:spPr>
          <a:xfrm rot="2702238">
            <a:off x="7661985" y="39190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20" name="文本框 47"/>
          <p:cNvSpPr txBox="1"/>
          <p:nvPr/>
        </p:nvSpPr>
        <p:spPr>
          <a:xfrm rot="-3456638">
            <a:off x="6836485" y="42587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21" name="文本框 49"/>
          <p:cNvSpPr txBox="1"/>
          <p:nvPr/>
        </p:nvSpPr>
        <p:spPr>
          <a:xfrm rot="-3180423">
            <a:off x="8201735" y="41222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22" name="文本框 50"/>
          <p:cNvSpPr txBox="1"/>
          <p:nvPr/>
        </p:nvSpPr>
        <p:spPr>
          <a:xfrm rot="-3640556">
            <a:off x="7331785" y="44460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23" name="文本框 51"/>
          <p:cNvSpPr txBox="1"/>
          <p:nvPr/>
        </p:nvSpPr>
        <p:spPr>
          <a:xfrm rot="1549510">
            <a:off x="8123153" y="32586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24" name="文本框 32"/>
          <p:cNvSpPr txBox="1"/>
          <p:nvPr/>
        </p:nvSpPr>
        <p:spPr>
          <a:xfrm rot="4190103">
            <a:off x="4382210" y="33634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25" name="文本框 34"/>
          <p:cNvSpPr txBox="1"/>
          <p:nvPr/>
        </p:nvSpPr>
        <p:spPr>
          <a:xfrm rot="8340000">
            <a:off x="5016416" y="39952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26" name="文本框 36"/>
          <p:cNvSpPr txBox="1"/>
          <p:nvPr/>
        </p:nvSpPr>
        <p:spPr>
          <a:xfrm rot="-1160763">
            <a:off x="5867316" y="26077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27" name="文本框 37"/>
          <p:cNvSpPr txBox="1"/>
          <p:nvPr/>
        </p:nvSpPr>
        <p:spPr>
          <a:xfrm rot="39237">
            <a:off x="5743491" y="31300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28" name="文本框 45"/>
          <p:cNvSpPr txBox="1"/>
          <p:nvPr/>
        </p:nvSpPr>
        <p:spPr>
          <a:xfrm rot="-1160763">
            <a:off x="6427703" y="26299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29" name="文本框 46"/>
          <p:cNvSpPr txBox="1"/>
          <p:nvPr/>
        </p:nvSpPr>
        <p:spPr>
          <a:xfrm rot="-1160763">
            <a:off x="6797591" y="28442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30" name="文本框 47"/>
          <p:cNvSpPr txBox="1"/>
          <p:nvPr/>
        </p:nvSpPr>
        <p:spPr>
          <a:xfrm rot="39237">
            <a:off x="7278603" y="33141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31" name="文本框 49"/>
          <p:cNvSpPr txBox="1"/>
          <p:nvPr/>
        </p:nvSpPr>
        <p:spPr>
          <a:xfrm rot="-1160763">
            <a:off x="8115216" y="29236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32" name="文本框 50"/>
          <p:cNvSpPr txBox="1"/>
          <p:nvPr/>
        </p:nvSpPr>
        <p:spPr>
          <a:xfrm rot="-1160763">
            <a:off x="7581816" y="27903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33" name="文本框 51"/>
          <p:cNvSpPr txBox="1"/>
          <p:nvPr/>
        </p:nvSpPr>
        <p:spPr>
          <a:xfrm rot="-1160763">
            <a:off x="8058066" y="36507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34" name="文本框 32"/>
          <p:cNvSpPr txBox="1"/>
          <p:nvPr/>
        </p:nvSpPr>
        <p:spPr>
          <a:xfrm rot="4190103">
            <a:off x="2858210" y="41952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35" name="文本框 34"/>
          <p:cNvSpPr txBox="1"/>
          <p:nvPr/>
        </p:nvSpPr>
        <p:spPr>
          <a:xfrm rot="8340000">
            <a:off x="4017878" y="36729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36" name="文本框 36"/>
          <p:cNvSpPr txBox="1"/>
          <p:nvPr/>
        </p:nvSpPr>
        <p:spPr>
          <a:xfrm rot="2810103">
            <a:off x="3904372" y="25887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37" name="文本框 37"/>
          <p:cNvSpPr txBox="1"/>
          <p:nvPr/>
        </p:nvSpPr>
        <p:spPr>
          <a:xfrm rot="4010103">
            <a:off x="3904372" y="31316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38" name="文本框 45"/>
          <p:cNvSpPr txBox="1"/>
          <p:nvPr/>
        </p:nvSpPr>
        <p:spPr>
          <a:xfrm rot="2810103">
            <a:off x="4467935" y="26141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39" name="文本框 46"/>
          <p:cNvSpPr txBox="1"/>
          <p:nvPr/>
        </p:nvSpPr>
        <p:spPr>
          <a:xfrm rot="2810103">
            <a:off x="4836235" y="28268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40" name="文本框 47"/>
          <p:cNvSpPr txBox="1"/>
          <p:nvPr/>
        </p:nvSpPr>
        <p:spPr>
          <a:xfrm rot="4010103">
            <a:off x="4836235" y="33697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41" name="文本框 49"/>
          <p:cNvSpPr txBox="1"/>
          <p:nvPr/>
        </p:nvSpPr>
        <p:spPr>
          <a:xfrm rot="-1160763">
            <a:off x="6318166" y="34015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42" name="文本框 50"/>
          <p:cNvSpPr txBox="1"/>
          <p:nvPr/>
        </p:nvSpPr>
        <p:spPr>
          <a:xfrm rot="4020000">
            <a:off x="5312485" y="34872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43" name="文本框 51"/>
          <p:cNvSpPr txBox="1"/>
          <p:nvPr/>
        </p:nvSpPr>
        <p:spPr>
          <a:xfrm rot="-1160763">
            <a:off x="5692691" y="40761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44" name="文本框 32"/>
          <p:cNvSpPr txBox="1"/>
          <p:nvPr/>
        </p:nvSpPr>
        <p:spPr>
          <a:xfrm rot="5400000">
            <a:off x="1232610" y="40825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45" name="文本框 34"/>
          <p:cNvSpPr txBox="1"/>
          <p:nvPr/>
        </p:nvSpPr>
        <p:spPr>
          <a:xfrm rot="8340000">
            <a:off x="1974766" y="44095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46" name="文本框 36"/>
          <p:cNvSpPr txBox="1"/>
          <p:nvPr/>
        </p:nvSpPr>
        <p:spPr>
          <a:xfrm rot="2810103">
            <a:off x="1956510" y="35888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47" name="文本框 37"/>
          <p:cNvSpPr txBox="1"/>
          <p:nvPr/>
        </p:nvSpPr>
        <p:spPr>
          <a:xfrm rot="5220000">
            <a:off x="2391485" y="38714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48" name="文本框 45"/>
          <p:cNvSpPr txBox="1"/>
          <p:nvPr/>
        </p:nvSpPr>
        <p:spPr>
          <a:xfrm rot="2810103">
            <a:off x="2902660" y="36015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49" name="文本框 46"/>
          <p:cNvSpPr txBox="1"/>
          <p:nvPr/>
        </p:nvSpPr>
        <p:spPr>
          <a:xfrm rot="4020000">
            <a:off x="794460" y="28204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50" name="文本框 47"/>
          <p:cNvSpPr txBox="1"/>
          <p:nvPr/>
        </p:nvSpPr>
        <p:spPr>
          <a:xfrm rot="5220000">
            <a:off x="792872" y="37507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51" name="文本框 49"/>
          <p:cNvSpPr txBox="1"/>
          <p:nvPr/>
        </p:nvSpPr>
        <p:spPr>
          <a:xfrm rot="4020000">
            <a:off x="2556585" y="45953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52" name="文本框 50"/>
          <p:cNvSpPr txBox="1"/>
          <p:nvPr/>
        </p:nvSpPr>
        <p:spPr>
          <a:xfrm rot="4020000">
            <a:off x="3793247" y="42206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53" name="文本框 51"/>
          <p:cNvSpPr txBox="1"/>
          <p:nvPr/>
        </p:nvSpPr>
        <p:spPr>
          <a:xfrm rot="4020000">
            <a:off x="4163135" y="44349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54" name="文本框 32"/>
          <p:cNvSpPr txBox="1"/>
          <p:nvPr/>
        </p:nvSpPr>
        <p:spPr>
          <a:xfrm rot="-880739">
            <a:off x="607928" y="33713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55" name="文本框 34"/>
          <p:cNvSpPr txBox="1"/>
          <p:nvPr/>
        </p:nvSpPr>
        <p:spPr>
          <a:xfrm rot="8340000">
            <a:off x="1347703" y="34491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56" name="文本框 36"/>
          <p:cNvSpPr txBox="1"/>
          <p:nvPr/>
        </p:nvSpPr>
        <p:spPr>
          <a:xfrm rot="4020000">
            <a:off x="1762835" y="23664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57" name="文本框 37"/>
          <p:cNvSpPr txBox="1"/>
          <p:nvPr/>
        </p:nvSpPr>
        <p:spPr>
          <a:xfrm rot="5220000">
            <a:off x="1762835" y="29093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58" name="文本框 45"/>
          <p:cNvSpPr txBox="1"/>
          <p:nvPr/>
        </p:nvSpPr>
        <p:spPr>
          <a:xfrm rot="2810103">
            <a:off x="2321635" y="23870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59" name="文本框 46"/>
          <p:cNvSpPr txBox="1"/>
          <p:nvPr/>
        </p:nvSpPr>
        <p:spPr>
          <a:xfrm rot="2810103">
            <a:off x="2691522" y="26014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60" name="文本框 47"/>
          <p:cNvSpPr txBox="1"/>
          <p:nvPr/>
        </p:nvSpPr>
        <p:spPr>
          <a:xfrm rot="4010103">
            <a:off x="2423235" y="31697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61" name="文本框 49"/>
          <p:cNvSpPr txBox="1"/>
          <p:nvPr/>
        </p:nvSpPr>
        <p:spPr>
          <a:xfrm rot="2810103">
            <a:off x="3280485" y="28268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62" name="文本框 50"/>
          <p:cNvSpPr txBox="1"/>
          <p:nvPr/>
        </p:nvSpPr>
        <p:spPr>
          <a:xfrm rot="2810103">
            <a:off x="3166185" y="32602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63" name="文本框 51"/>
          <p:cNvSpPr txBox="1"/>
          <p:nvPr/>
        </p:nvSpPr>
        <p:spPr>
          <a:xfrm rot="2810103">
            <a:off x="3536072" y="34745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64" name="文本框 32"/>
          <p:cNvSpPr txBox="1"/>
          <p:nvPr/>
        </p:nvSpPr>
        <p:spPr>
          <a:xfrm rot="5400000">
            <a:off x="4842585" y="45365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65" name="文本框 34"/>
          <p:cNvSpPr txBox="1"/>
          <p:nvPr/>
        </p:nvSpPr>
        <p:spPr>
          <a:xfrm rot="3159237">
            <a:off x="5914147" y="48635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66" name="文本框 36"/>
          <p:cNvSpPr txBox="1"/>
          <p:nvPr/>
        </p:nvSpPr>
        <p:spPr>
          <a:xfrm rot="-1160763">
            <a:off x="6330866" y="37825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67" name="文本框 37"/>
          <p:cNvSpPr txBox="1"/>
          <p:nvPr/>
        </p:nvSpPr>
        <p:spPr>
          <a:xfrm rot="39237">
            <a:off x="6330866" y="43254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68" name="文本框 45"/>
          <p:cNvSpPr txBox="1"/>
          <p:nvPr/>
        </p:nvSpPr>
        <p:spPr>
          <a:xfrm rot="-1160763">
            <a:off x="6891253" y="38047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69" name="文本框 46"/>
          <p:cNvSpPr txBox="1"/>
          <p:nvPr/>
        </p:nvSpPr>
        <p:spPr>
          <a:xfrm rot="-1160763">
            <a:off x="7261141" y="40190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70" name="文本框 47"/>
          <p:cNvSpPr txBox="1"/>
          <p:nvPr/>
        </p:nvSpPr>
        <p:spPr>
          <a:xfrm rot="39237">
            <a:off x="6948403" y="45873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71" name="文本框 49"/>
          <p:cNvSpPr txBox="1"/>
          <p:nvPr/>
        </p:nvSpPr>
        <p:spPr>
          <a:xfrm rot="-1160763">
            <a:off x="7781841" y="43095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72" name="文本框 50"/>
          <p:cNvSpPr txBox="1"/>
          <p:nvPr/>
        </p:nvSpPr>
        <p:spPr>
          <a:xfrm rot="-1160763">
            <a:off x="7735803" y="46778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773" name="文本框 51"/>
          <p:cNvSpPr txBox="1"/>
          <p:nvPr/>
        </p:nvSpPr>
        <p:spPr>
          <a:xfrm rot="-1160763">
            <a:off x="6873791" y="20029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8774" name="Picture 14" descr="http://www.wsbedu.com/xiaox/yuwen/yutu/ry12741.jpg"/>
          <p:cNvPicPr>
            <a:picLocks noChangeAspect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342900" y="395288"/>
            <a:ext cx="2578100" cy="1530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775" name="Picture 2" descr="C:\Documents and Settings\Administrator\桌面\新建文件夹\续145 副本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1963" y="3541713"/>
            <a:ext cx="2387600" cy="14398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2930525" y="752475"/>
            <a:ext cx="592455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他看见玉米结得又大又多，非常高兴，就掰了一个，扛着往前走。</a:t>
            </a:r>
            <a:endParaRPr lang="zh-CN" altLang="en-US" noProof="1"/>
          </a:p>
        </p:txBody>
      </p:sp>
      <p:sp>
        <p:nvSpPr>
          <p:cNvPr id="28777" name="文本框 6"/>
          <p:cNvSpPr txBox="1"/>
          <p:nvPr/>
        </p:nvSpPr>
        <p:spPr>
          <a:xfrm>
            <a:off x="2921000" y="2287588"/>
            <a:ext cx="5924550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b="1">
                <a:latin typeface="楷体" panose="02010609060101010101" pitchFamily="49" charset="-122"/>
                <a:ea typeface="楷体" panose="02010609060101010101" pitchFamily="49" charset="-122"/>
              </a:rPr>
              <a:t>他看见满树的桃子又大又红，非常高兴，就扔了玉米，去摘桃子。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778" name="文本框 8"/>
          <p:cNvSpPr txBox="1"/>
          <p:nvPr/>
        </p:nvSpPr>
        <p:spPr>
          <a:xfrm>
            <a:off x="2855913" y="3676650"/>
            <a:ext cx="6083300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b="1">
                <a:latin typeface="楷体" panose="02010609060101010101" pitchFamily="49" charset="-122"/>
                <a:ea typeface="楷体" panose="02010609060101010101" pitchFamily="49" charset="-122"/>
              </a:rPr>
              <a:t>他看见满地的西瓜又大又圆，非常高兴，就扔了桃子，去摘西瓜。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8779" name="Picture 2" descr="G:\人一语大课堂正文\续144.tif"/>
          <p:cNvPicPr>
            <a:picLocks noChangeAspect="1"/>
          </p:cNvPicPr>
          <p:nvPr/>
        </p:nvPicPr>
        <p:blipFill>
          <a:blip r:embed="rId4" cstate="print"/>
          <a:srcRect t="18961" b="6581"/>
          <a:stretch>
            <a:fillRect/>
          </a:stretch>
        </p:blipFill>
        <p:spPr>
          <a:xfrm>
            <a:off x="473075" y="2011363"/>
            <a:ext cx="2414588" cy="1362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780" name="Picture 2" descr="http://www.pthxx.com/h_yuwen/02_rjb_01x/images/zw095.jpg"/>
          <p:cNvPicPr>
            <a:picLocks noChangeAspect="1"/>
          </p:cNvPicPr>
          <p:nvPr/>
        </p:nvPicPr>
        <p:blipFill>
          <a:blip r:embed="rId5">
            <a:lum contrast="20000"/>
          </a:blip>
          <a:srcRect l="17403"/>
          <a:stretch>
            <a:fillRect/>
          </a:stretch>
        </p:blipFill>
        <p:spPr>
          <a:xfrm>
            <a:off x="501650" y="4924425"/>
            <a:ext cx="2386013" cy="1612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781" name="文本框 4"/>
          <p:cNvSpPr txBox="1"/>
          <p:nvPr/>
        </p:nvSpPr>
        <p:spPr>
          <a:xfrm>
            <a:off x="2711450" y="5162550"/>
            <a:ext cx="6432550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b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他看见一只小兔子蹦蹦跳跳的，真可爱，就扔了西瓜，去追小兔子。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4581525" y="1270000"/>
            <a:ext cx="557213" cy="508000"/>
          </a:xfrm>
          <a:prstGeom prst="ellipse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6" name="椭圆 5"/>
          <p:cNvSpPr/>
          <p:nvPr/>
        </p:nvSpPr>
        <p:spPr>
          <a:xfrm>
            <a:off x="7353300" y="4195763"/>
            <a:ext cx="557213" cy="508000"/>
          </a:xfrm>
          <a:prstGeom prst="ellipse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7" name="椭圆 6"/>
          <p:cNvSpPr/>
          <p:nvPr/>
        </p:nvSpPr>
        <p:spPr>
          <a:xfrm>
            <a:off x="4968875" y="4251325"/>
            <a:ext cx="557213" cy="508000"/>
          </a:xfrm>
          <a:prstGeom prst="ellipse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8" name="椭圆 7"/>
          <p:cNvSpPr/>
          <p:nvPr/>
        </p:nvSpPr>
        <p:spPr>
          <a:xfrm>
            <a:off x="7392988" y="2798763"/>
            <a:ext cx="555625" cy="508000"/>
          </a:xfrm>
          <a:prstGeom prst="ellipse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9" name="椭圆 8"/>
          <p:cNvSpPr/>
          <p:nvPr/>
        </p:nvSpPr>
        <p:spPr>
          <a:xfrm>
            <a:off x="5008563" y="2854325"/>
            <a:ext cx="555625" cy="508000"/>
          </a:xfrm>
          <a:prstGeom prst="ellipse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10" name="椭圆 9"/>
          <p:cNvSpPr/>
          <p:nvPr/>
        </p:nvSpPr>
        <p:spPr>
          <a:xfrm>
            <a:off x="6570663" y="1258888"/>
            <a:ext cx="555625" cy="508000"/>
          </a:xfrm>
          <a:prstGeom prst="ellipse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11" name="椭圆 10"/>
          <p:cNvSpPr/>
          <p:nvPr/>
        </p:nvSpPr>
        <p:spPr>
          <a:xfrm>
            <a:off x="6851650" y="5630863"/>
            <a:ext cx="555625" cy="508000"/>
          </a:xfrm>
          <a:prstGeom prst="ellipse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12" name="椭圆 11"/>
          <p:cNvSpPr/>
          <p:nvPr/>
        </p:nvSpPr>
        <p:spPr>
          <a:xfrm>
            <a:off x="4395788" y="5686425"/>
            <a:ext cx="555625" cy="508000"/>
          </a:xfrm>
          <a:prstGeom prst="ellipse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28777" grpId="1"/>
      <p:bldP spid="3" grpId="0" bldLvl="0" animBg="1"/>
      <p:bldP spid="3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图片 6" descr="5b44c968f0a0e"/>
          <p:cNvPicPr>
            <a:picLocks noChangeAspect="1"/>
          </p:cNvPicPr>
          <p:nvPr/>
        </p:nvPicPr>
        <p:blipFill>
          <a:blip r:embed="rId1" cstate="print"/>
          <a:srcRect b="740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圆角矩形 6"/>
          <p:cNvSpPr/>
          <p:nvPr/>
        </p:nvSpPr>
        <p:spPr>
          <a:xfrm>
            <a:off x="327025" y="260350"/>
            <a:ext cx="8518525" cy="6205538"/>
          </a:xfrm>
          <a:prstGeom prst="roundRect">
            <a:avLst>
              <a:gd name="adj" fmla="val 6001"/>
            </a:avLst>
          </a:prstGeom>
          <a:solidFill>
            <a:schemeClr val="bg1"/>
          </a:solidFill>
          <a:ln w="38100">
            <a:solidFill>
              <a:srgbClr val="FF7A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/>
          </a:p>
        </p:txBody>
      </p:sp>
      <p:grpSp>
        <p:nvGrpSpPr>
          <p:cNvPr id="5" name="组合 4"/>
          <p:cNvGrpSpPr/>
          <p:nvPr/>
        </p:nvGrpSpPr>
        <p:grpSpPr>
          <a:xfrm>
            <a:off x="622300" y="767080"/>
            <a:ext cx="9196705" cy="3077554"/>
            <a:chOff x="1366" y="6444"/>
            <a:chExt cx="18412" cy="6461"/>
          </a:xfrm>
        </p:grpSpPr>
        <p:sp>
          <p:nvSpPr>
            <p:cNvPr id="20486" name="文本框 2"/>
            <p:cNvSpPr txBox="1">
              <a:spLocks noChangeArrowheads="1"/>
            </p:cNvSpPr>
            <p:nvPr/>
          </p:nvSpPr>
          <p:spPr bwMode="auto">
            <a:xfrm>
              <a:off x="1366" y="7542"/>
              <a:ext cx="18412" cy="536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zh-CN" altLang="en-US" sz="8000" b="1" noProof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  <a:sym typeface="+mn-ea"/>
                </a:rPr>
                <a:t>   扛  扔  摘  捧 抱 </a:t>
              </a:r>
              <a:endParaRPr lang="zh-CN" altLang="en-US" sz="8625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endParaRPr>
            </a:p>
          </p:txBody>
        </p:sp>
        <p:sp>
          <p:nvSpPr>
            <p:cNvPr id="20487" name="文本框 3"/>
            <p:cNvSpPr txBox="1">
              <a:spLocks noChangeArrowheads="1"/>
            </p:cNvSpPr>
            <p:nvPr/>
          </p:nvSpPr>
          <p:spPr bwMode="auto">
            <a:xfrm>
              <a:off x="1515" y="6444"/>
              <a:ext cx="17031" cy="17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4950" noProof="1">
                  <a:solidFill>
                    <a:srgbClr val="0000FF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  <a:sym typeface="+mn-ea"/>
                </a:rPr>
                <a:t>     kánɡ rēnɡ zhāi pěnɡ bào</a:t>
              </a:r>
              <a:endParaRPr lang="en-US" altLang="zh-CN" sz="4950" noProof="1">
                <a:latin typeface="Calibri" panose="020F0502020204030204" pitchFamily="34" charset="0"/>
                <a:sym typeface="+mn-ea"/>
              </a:endParaRPr>
            </a:p>
          </p:txBody>
        </p:sp>
      </p:grpSp>
      <p:pic>
        <p:nvPicPr>
          <p:cNvPr id="30724" name="图片 1" descr="5 小猴子下山_240" hidden="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860550" y="1905000"/>
            <a:ext cx="5422900" cy="304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圆角矩形 1"/>
          <p:cNvSpPr/>
          <p:nvPr/>
        </p:nvSpPr>
        <p:spPr>
          <a:xfrm>
            <a:off x="1375410" y="694055"/>
            <a:ext cx="7481570" cy="2016125"/>
          </a:xfrm>
          <a:prstGeom prst="round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327660" y="799465"/>
            <a:ext cx="1064895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4400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b</a:t>
            </a:r>
            <a:r>
              <a:rPr lang="el-GR" altLang="zh-CN" sz="4400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ᾱ</a:t>
            </a:r>
            <a:r>
              <a:rPr lang="en-US" altLang="zh-CN" sz="4400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i</a:t>
            </a:r>
            <a:endParaRPr lang="zh-CN" altLang="en-US" sz="80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72085" y="1388110"/>
            <a:ext cx="119888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8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掰</a:t>
            </a:r>
            <a:endParaRPr lang="zh-CN" altLang="en-US" sz="80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6" name="图片 5" descr="微信图片_2020060900580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660" y="2876550"/>
            <a:ext cx="8517890" cy="35890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图片 6" descr="5b44c968f0a0e"/>
          <p:cNvPicPr>
            <a:picLocks noChangeAspect="1"/>
          </p:cNvPicPr>
          <p:nvPr/>
        </p:nvPicPr>
        <p:blipFill>
          <a:blip r:embed="rId1" cstate="print"/>
          <a:srcRect b="740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圆角矩形 1"/>
          <p:cNvSpPr/>
          <p:nvPr/>
        </p:nvSpPr>
        <p:spPr>
          <a:xfrm>
            <a:off x="188913" y="212725"/>
            <a:ext cx="8789988" cy="6483350"/>
          </a:xfrm>
          <a:prstGeom prst="roundRect">
            <a:avLst>
              <a:gd name="adj" fmla="val 6001"/>
            </a:avLst>
          </a:prstGeom>
          <a:solidFill>
            <a:schemeClr val="bg1"/>
          </a:solidFill>
          <a:ln w="38100">
            <a:solidFill>
              <a:srgbClr val="FF7A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/>
          </a:p>
        </p:txBody>
      </p:sp>
      <p:sp>
        <p:nvSpPr>
          <p:cNvPr id="23555" name="文本框 32"/>
          <p:cNvSpPr txBox="1"/>
          <p:nvPr/>
        </p:nvSpPr>
        <p:spPr>
          <a:xfrm>
            <a:off x="4475163" y="3783013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56" name="文本框 34"/>
          <p:cNvSpPr txBox="1"/>
          <p:nvPr/>
        </p:nvSpPr>
        <p:spPr>
          <a:xfrm rot="-280097">
            <a:off x="8159666" y="24839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57" name="文本框 36"/>
          <p:cNvSpPr txBox="1"/>
          <p:nvPr/>
        </p:nvSpPr>
        <p:spPr>
          <a:xfrm rot="-5350866">
            <a:off x="5952247" y="21696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58" name="文本框 37"/>
          <p:cNvSpPr txBox="1"/>
          <p:nvPr/>
        </p:nvSpPr>
        <p:spPr>
          <a:xfrm rot="-4150866">
            <a:off x="5423610" y="25791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59" name="文本框 45"/>
          <p:cNvSpPr txBox="1"/>
          <p:nvPr/>
        </p:nvSpPr>
        <p:spPr>
          <a:xfrm rot="-5350866">
            <a:off x="6515810" y="21950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60" name="文本框 46"/>
          <p:cNvSpPr txBox="1"/>
          <p:nvPr/>
        </p:nvSpPr>
        <p:spPr>
          <a:xfrm rot="-424911">
            <a:off x="7161128" y="24267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61" name="文本框 47"/>
          <p:cNvSpPr txBox="1"/>
          <p:nvPr/>
        </p:nvSpPr>
        <p:spPr>
          <a:xfrm rot="-4150866">
            <a:off x="7747710" y="33538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62" name="文本框 49"/>
          <p:cNvSpPr txBox="1"/>
          <p:nvPr/>
        </p:nvSpPr>
        <p:spPr>
          <a:xfrm rot="657351">
            <a:off x="8261266" y="20394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63" name="文本框 50"/>
          <p:cNvSpPr txBox="1"/>
          <p:nvPr/>
        </p:nvSpPr>
        <p:spPr>
          <a:xfrm rot="1480325">
            <a:off x="7484978" y="21013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64" name="文本框 51"/>
          <p:cNvSpPr txBox="1"/>
          <p:nvPr/>
        </p:nvSpPr>
        <p:spPr>
          <a:xfrm rot="-5350866">
            <a:off x="8458910" y="35697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65" name="文本框 32"/>
          <p:cNvSpPr txBox="1"/>
          <p:nvPr/>
        </p:nvSpPr>
        <p:spPr>
          <a:xfrm>
            <a:off x="3262313" y="4418013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66" name="文本框 34"/>
          <p:cNvSpPr txBox="1"/>
          <p:nvPr/>
        </p:nvSpPr>
        <p:spPr>
          <a:xfrm rot="4149897">
            <a:off x="4558422" y="43555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67" name="文本框 36"/>
          <p:cNvSpPr txBox="1"/>
          <p:nvPr/>
        </p:nvSpPr>
        <p:spPr>
          <a:xfrm rot="-1380000">
            <a:off x="3994066" y="21584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68" name="文本框 37"/>
          <p:cNvSpPr txBox="1"/>
          <p:nvPr/>
        </p:nvSpPr>
        <p:spPr>
          <a:xfrm rot="-180000">
            <a:off x="4224253" y="29109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69" name="文本框 45"/>
          <p:cNvSpPr txBox="1"/>
          <p:nvPr/>
        </p:nvSpPr>
        <p:spPr>
          <a:xfrm rot="-1380000">
            <a:off x="4554453" y="21807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70" name="文本框 46"/>
          <p:cNvSpPr txBox="1"/>
          <p:nvPr/>
        </p:nvSpPr>
        <p:spPr>
          <a:xfrm rot="-1380000">
            <a:off x="4924341" y="23950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71" name="文本框 47"/>
          <p:cNvSpPr txBox="1"/>
          <p:nvPr/>
        </p:nvSpPr>
        <p:spPr>
          <a:xfrm rot="-180000">
            <a:off x="5157703" y="30919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72" name="文本框 49"/>
          <p:cNvSpPr txBox="1"/>
          <p:nvPr/>
        </p:nvSpPr>
        <p:spPr>
          <a:xfrm rot="-5350866">
            <a:off x="6404685" y="29665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73" name="文本框 50"/>
          <p:cNvSpPr txBox="1"/>
          <p:nvPr/>
        </p:nvSpPr>
        <p:spPr>
          <a:xfrm rot="-170103">
            <a:off x="5683166" y="34475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74" name="文本框 51"/>
          <p:cNvSpPr txBox="1"/>
          <p:nvPr/>
        </p:nvSpPr>
        <p:spPr>
          <a:xfrm rot="-5350866">
            <a:off x="5936372" y="42873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75" name="文本框 32"/>
          <p:cNvSpPr txBox="1"/>
          <p:nvPr/>
        </p:nvSpPr>
        <p:spPr>
          <a:xfrm rot="1209897">
            <a:off x="1230228" y="47318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76" name="文本框 34"/>
          <p:cNvSpPr txBox="1"/>
          <p:nvPr/>
        </p:nvSpPr>
        <p:spPr>
          <a:xfrm rot="4149897">
            <a:off x="2237497" y="43127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77" name="文本框 37"/>
          <p:cNvSpPr txBox="1"/>
          <p:nvPr/>
        </p:nvSpPr>
        <p:spPr>
          <a:xfrm rot="-1380000">
            <a:off x="1698541" y="40857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78" name="文本框 38"/>
          <p:cNvSpPr txBox="1"/>
          <p:nvPr/>
        </p:nvSpPr>
        <p:spPr>
          <a:xfrm rot="1029897">
            <a:off x="2579603" y="36110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79" name="文本框 39"/>
          <p:cNvSpPr txBox="1"/>
          <p:nvPr/>
        </p:nvSpPr>
        <p:spPr>
          <a:xfrm rot="-1380000">
            <a:off x="3255878" y="40031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80" name="文本框 40"/>
          <p:cNvSpPr txBox="1"/>
          <p:nvPr/>
        </p:nvSpPr>
        <p:spPr>
          <a:xfrm rot="-170103">
            <a:off x="880978" y="23870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81" name="文本框 41"/>
          <p:cNvSpPr txBox="1"/>
          <p:nvPr/>
        </p:nvSpPr>
        <p:spPr>
          <a:xfrm rot="1029897">
            <a:off x="922253" y="42571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82" name="文本框 49"/>
          <p:cNvSpPr txBox="1"/>
          <p:nvPr/>
        </p:nvSpPr>
        <p:spPr>
          <a:xfrm rot="-170103">
            <a:off x="3103478" y="46937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83" name="文本框 50"/>
          <p:cNvSpPr txBox="1"/>
          <p:nvPr/>
        </p:nvSpPr>
        <p:spPr>
          <a:xfrm rot="-170103">
            <a:off x="4251241" y="40269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84" name="文本框 51"/>
          <p:cNvSpPr txBox="1"/>
          <p:nvPr/>
        </p:nvSpPr>
        <p:spPr>
          <a:xfrm rot="-170103">
            <a:off x="4417928" y="47858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85" name="文本框 32"/>
          <p:cNvSpPr txBox="1"/>
          <p:nvPr/>
        </p:nvSpPr>
        <p:spPr>
          <a:xfrm rot="-5070842">
            <a:off x="413460" y="28950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86" name="文本框 34"/>
          <p:cNvSpPr txBox="1"/>
          <p:nvPr/>
        </p:nvSpPr>
        <p:spPr>
          <a:xfrm rot="4149897">
            <a:off x="1434222" y="30157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87" name="文本框 47"/>
          <p:cNvSpPr txBox="1"/>
          <p:nvPr/>
        </p:nvSpPr>
        <p:spPr>
          <a:xfrm rot="-170103">
            <a:off x="415841" y="21934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88" name="文本框 48"/>
          <p:cNvSpPr txBox="1"/>
          <p:nvPr/>
        </p:nvSpPr>
        <p:spPr>
          <a:xfrm rot="1029897">
            <a:off x="1431841" y="25410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89" name="文本框 45"/>
          <p:cNvSpPr txBox="1"/>
          <p:nvPr/>
        </p:nvSpPr>
        <p:spPr>
          <a:xfrm rot="-1380000">
            <a:off x="2211303" y="20029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90" name="文本框 46"/>
          <p:cNvSpPr txBox="1"/>
          <p:nvPr/>
        </p:nvSpPr>
        <p:spPr>
          <a:xfrm rot="-1380000">
            <a:off x="2781216" y="21727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91" name="文本框 47"/>
          <p:cNvSpPr txBox="1"/>
          <p:nvPr/>
        </p:nvSpPr>
        <p:spPr>
          <a:xfrm rot="-180000">
            <a:off x="2509753" y="27363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92" name="文本框 49"/>
          <p:cNvSpPr txBox="1"/>
          <p:nvPr/>
        </p:nvSpPr>
        <p:spPr>
          <a:xfrm rot="-1380000">
            <a:off x="3370178" y="23950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93" name="文本框 50"/>
          <p:cNvSpPr txBox="1"/>
          <p:nvPr/>
        </p:nvSpPr>
        <p:spPr>
          <a:xfrm rot="-1380000">
            <a:off x="2943141" y="29760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94" name="文本框 51"/>
          <p:cNvSpPr txBox="1"/>
          <p:nvPr/>
        </p:nvSpPr>
        <p:spPr>
          <a:xfrm rot="-1380000">
            <a:off x="3578141" y="31125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95" name="文本框 32"/>
          <p:cNvSpPr txBox="1"/>
          <p:nvPr/>
        </p:nvSpPr>
        <p:spPr>
          <a:xfrm rot="1209897">
            <a:off x="5208503" y="43952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96" name="文本框 34"/>
          <p:cNvSpPr txBox="1"/>
          <p:nvPr/>
        </p:nvSpPr>
        <p:spPr>
          <a:xfrm rot="-1030866">
            <a:off x="6407066" y="47508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97" name="文本框 36"/>
          <p:cNvSpPr txBox="1"/>
          <p:nvPr/>
        </p:nvSpPr>
        <p:spPr>
          <a:xfrm rot="368503">
            <a:off x="5867316" y="37158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98" name="文本框 37"/>
          <p:cNvSpPr txBox="1"/>
          <p:nvPr/>
        </p:nvSpPr>
        <p:spPr>
          <a:xfrm rot="829244">
            <a:off x="5378366" y="48302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99" name="文本框 45"/>
          <p:cNvSpPr txBox="1"/>
          <p:nvPr/>
        </p:nvSpPr>
        <p:spPr>
          <a:xfrm rot="-4502722">
            <a:off x="6869822" y="33538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00" name="文本框 46"/>
          <p:cNvSpPr txBox="1"/>
          <p:nvPr/>
        </p:nvSpPr>
        <p:spPr>
          <a:xfrm rot="2702238">
            <a:off x="7661985" y="39190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01" name="文本框 47"/>
          <p:cNvSpPr txBox="1"/>
          <p:nvPr/>
        </p:nvSpPr>
        <p:spPr>
          <a:xfrm rot="-3456638">
            <a:off x="6836485" y="42587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02" name="文本框 49"/>
          <p:cNvSpPr txBox="1"/>
          <p:nvPr/>
        </p:nvSpPr>
        <p:spPr>
          <a:xfrm rot="-3180423">
            <a:off x="8201735" y="41222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03" name="文本框 50"/>
          <p:cNvSpPr txBox="1"/>
          <p:nvPr/>
        </p:nvSpPr>
        <p:spPr>
          <a:xfrm rot="-3640556">
            <a:off x="7331785" y="44460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04" name="文本框 51"/>
          <p:cNvSpPr txBox="1"/>
          <p:nvPr/>
        </p:nvSpPr>
        <p:spPr>
          <a:xfrm rot="1549510">
            <a:off x="8123153" y="32586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05" name="文本框 32"/>
          <p:cNvSpPr txBox="1"/>
          <p:nvPr/>
        </p:nvSpPr>
        <p:spPr>
          <a:xfrm rot="4190103">
            <a:off x="4382210" y="33634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06" name="文本框 34"/>
          <p:cNvSpPr txBox="1"/>
          <p:nvPr/>
        </p:nvSpPr>
        <p:spPr>
          <a:xfrm rot="8340000">
            <a:off x="5016416" y="39952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07" name="文本框 36"/>
          <p:cNvSpPr txBox="1"/>
          <p:nvPr/>
        </p:nvSpPr>
        <p:spPr>
          <a:xfrm rot="-1160763">
            <a:off x="5867316" y="26077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08" name="文本框 37"/>
          <p:cNvSpPr txBox="1"/>
          <p:nvPr/>
        </p:nvSpPr>
        <p:spPr>
          <a:xfrm rot="39237">
            <a:off x="5743491" y="31300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09" name="文本框 45"/>
          <p:cNvSpPr txBox="1"/>
          <p:nvPr/>
        </p:nvSpPr>
        <p:spPr>
          <a:xfrm rot="-1160763">
            <a:off x="6427703" y="26299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10" name="文本框 46"/>
          <p:cNvSpPr txBox="1"/>
          <p:nvPr/>
        </p:nvSpPr>
        <p:spPr>
          <a:xfrm rot="-1160763">
            <a:off x="6797591" y="28442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11" name="文本框 47"/>
          <p:cNvSpPr txBox="1"/>
          <p:nvPr/>
        </p:nvSpPr>
        <p:spPr>
          <a:xfrm rot="39237">
            <a:off x="7278603" y="33141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12" name="文本框 49"/>
          <p:cNvSpPr txBox="1"/>
          <p:nvPr/>
        </p:nvSpPr>
        <p:spPr>
          <a:xfrm rot="-1160763">
            <a:off x="8115216" y="29236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13" name="文本框 50"/>
          <p:cNvSpPr txBox="1"/>
          <p:nvPr/>
        </p:nvSpPr>
        <p:spPr>
          <a:xfrm rot="-1160763">
            <a:off x="7581816" y="27903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14" name="文本框 51"/>
          <p:cNvSpPr txBox="1"/>
          <p:nvPr/>
        </p:nvSpPr>
        <p:spPr>
          <a:xfrm rot="-1160763">
            <a:off x="8058066" y="36507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15" name="文本框 32"/>
          <p:cNvSpPr txBox="1"/>
          <p:nvPr/>
        </p:nvSpPr>
        <p:spPr>
          <a:xfrm rot="4190103">
            <a:off x="2858210" y="41952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16" name="文本框 34"/>
          <p:cNvSpPr txBox="1"/>
          <p:nvPr/>
        </p:nvSpPr>
        <p:spPr>
          <a:xfrm rot="8340000">
            <a:off x="4017878" y="36729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17" name="文本框 36"/>
          <p:cNvSpPr txBox="1"/>
          <p:nvPr/>
        </p:nvSpPr>
        <p:spPr>
          <a:xfrm rot="2810103">
            <a:off x="3904372" y="25887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18" name="文本框 37"/>
          <p:cNvSpPr txBox="1"/>
          <p:nvPr/>
        </p:nvSpPr>
        <p:spPr>
          <a:xfrm rot="4010103">
            <a:off x="3904372" y="31316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19" name="文本框 45"/>
          <p:cNvSpPr txBox="1"/>
          <p:nvPr/>
        </p:nvSpPr>
        <p:spPr>
          <a:xfrm rot="2810103">
            <a:off x="4467935" y="26141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20" name="文本框 46"/>
          <p:cNvSpPr txBox="1"/>
          <p:nvPr/>
        </p:nvSpPr>
        <p:spPr>
          <a:xfrm rot="2810103">
            <a:off x="4836235" y="28268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21" name="文本框 47"/>
          <p:cNvSpPr txBox="1"/>
          <p:nvPr/>
        </p:nvSpPr>
        <p:spPr>
          <a:xfrm rot="4010103">
            <a:off x="4836235" y="33697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22" name="文本框 49"/>
          <p:cNvSpPr txBox="1"/>
          <p:nvPr/>
        </p:nvSpPr>
        <p:spPr>
          <a:xfrm rot="-1160763">
            <a:off x="6318166" y="34015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23" name="文本框 50"/>
          <p:cNvSpPr txBox="1"/>
          <p:nvPr/>
        </p:nvSpPr>
        <p:spPr>
          <a:xfrm rot="4020000">
            <a:off x="5312485" y="34872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24" name="文本框 51"/>
          <p:cNvSpPr txBox="1"/>
          <p:nvPr/>
        </p:nvSpPr>
        <p:spPr>
          <a:xfrm rot="-1160763">
            <a:off x="5692691" y="40761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25" name="文本框 32"/>
          <p:cNvSpPr txBox="1"/>
          <p:nvPr/>
        </p:nvSpPr>
        <p:spPr>
          <a:xfrm rot="5400000">
            <a:off x="1232610" y="40825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26" name="文本框 34"/>
          <p:cNvSpPr txBox="1"/>
          <p:nvPr/>
        </p:nvSpPr>
        <p:spPr>
          <a:xfrm rot="8340000">
            <a:off x="1974766" y="44095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27" name="文本框 36"/>
          <p:cNvSpPr txBox="1"/>
          <p:nvPr/>
        </p:nvSpPr>
        <p:spPr>
          <a:xfrm rot="2810103">
            <a:off x="1956510" y="35888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28" name="文本框 37"/>
          <p:cNvSpPr txBox="1"/>
          <p:nvPr/>
        </p:nvSpPr>
        <p:spPr>
          <a:xfrm rot="5220000">
            <a:off x="2391485" y="38714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29" name="文本框 45"/>
          <p:cNvSpPr txBox="1"/>
          <p:nvPr/>
        </p:nvSpPr>
        <p:spPr>
          <a:xfrm rot="2810103">
            <a:off x="2902660" y="36015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30" name="文本框 46"/>
          <p:cNvSpPr txBox="1"/>
          <p:nvPr/>
        </p:nvSpPr>
        <p:spPr>
          <a:xfrm rot="4020000">
            <a:off x="794460" y="28204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31" name="文本框 47"/>
          <p:cNvSpPr txBox="1"/>
          <p:nvPr/>
        </p:nvSpPr>
        <p:spPr>
          <a:xfrm rot="5220000">
            <a:off x="792872" y="37507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32" name="文本框 49"/>
          <p:cNvSpPr txBox="1"/>
          <p:nvPr/>
        </p:nvSpPr>
        <p:spPr>
          <a:xfrm rot="4020000">
            <a:off x="2556585" y="45953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33" name="文本框 50"/>
          <p:cNvSpPr txBox="1"/>
          <p:nvPr/>
        </p:nvSpPr>
        <p:spPr>
          <a:xfrm rot="4020000">
            <a:off x="3793247" y="42206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34" name="文本框 51"/>
          <p:cNvSpPr txBox="1"/>
          <p:nvPr/>
        </p:nvSpPr>
        <p:spPr>
          <a:xfrm rot="4020000">
            <a:off x="4163135" y="44349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35" name="文本框 32"/>
          <p:cNvSpPr txBox="1"/>
          <p:nvPr/>
        </p:nvSpPr>
        <p:spPr>
          <a:xfrm rot="-880739">
            <a:off x="607928" y="33713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36" name="文本框 34"/>
          <p:cNvSpPr txBox="1"/>
          <p:nvPr/>
        </p:nvSpPr>
        <p:spPr>
          <a:xfrm rot="8340000">
            <a:off x="1347703" y="34491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37" name="文本框 36"/>
          <p:cNvSpPr txBox="1"/>
          <p:nvPr/>
        </p:nvSpPr>
        <p:spPr>
          <a:xfrm rot="4020000">
            <a:off x="1762835" y="23664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38" name="文本框 37"/>
          <p:cNvSpPr txBox="1"/>
          <p:nvPr/>
        </p:nvSpPr>
        <p:spPr>
          <a:xfrm rot="5220000">
            <a:off x="1762835" y="29093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39" name="文本框 45"/>
          <p:cNvSpPr txBox="1"/>
          <p:nvPr/>
        </p:nvSpPr>
        <p:spPr>
          <a:xfrm rot="2810103">
            <a:off x="2321635" y="23870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40" name="文本框 46"/>
          <p:cNvSpPr txBox="1"/>
          <p:nvPr/>
        </p:nvSpPr>
        <p:spPr>
          <a:xfrm rot="2810103">
            <a:off x="2691522" y="26014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41" name="文本框 47"/>
          <p:cNvSpPr txBox="1"/>
          <p:nvPr/>
        </p:nvSpPr>
        <p:spPr>
          <a:xfrm rot="4010103">
            <a:off x="2423235" y="31697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42" name="文本框 49"/>
          <p:cNvSpPr txBox="1"/>
          <p:nvPr/>
        </p:nvSpPr>
        <p:spPr>
          <a:xfrm rot="2810103">
            <a:off x="3280485" y="28268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43" name="文本框 50"/>
          <p:cNvSpPr txBox="1"/>
          <p:nvPr/>
        </p:nvSpPr>
        <p:spPr>
          <a:xfrm rot="2810103">
            <a:off x="3166185" y="32602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44" name="文本框 51"/>
          <p:cNvSpPr txBox="1"/>
          <p:nvPr/>
        </p:nvSpPr>
        <p:spPr>
          <a:xfrm rot="2810103">
            <a:off x="3536072" y="34745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45" name="文本框 32"/>
          <p:cNvSpPr txBox="1"/>
          <p:nvPr/>
        </p:nvSpPr>
        <p:spPr>
          <a:xfrm rot="5400000">
            <a:off x="4842585" y="45365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46" name="文本框 34"/>
          <p:cNvSpPr txBox="1"/>
          <p:nvPr/>
        </p:nvSpPr>
        <p:spPr>
          <a:xfrm rot="3159237">
            <a:off x="5914147" y="48635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47" name="文本框 36"/>
          <p:cNvSpPr txBox="1"/>
          <p:nvPr/>
        </p:nvSpPr>
        <p:spPr>
          <a:xfrm rot="-1160763">
            <a:off x="6330866" y="37825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48" name="文本框 37"/>
          <p:cNvSpPr txBox="1"/>
          <p:nvPr/>
        </p:nvSpPr>
        <p:spPr>
          <a:xfrm rot="39237">
            <a:off x="6330866" y="43254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49" name="文本框 45"/>
          <p:cNvSpPr txBox="1"/>
          <p:nvPr/>
        </p:nvSpPr>
        <p:spPr>
          <a:xfrm rot="-1160763">
            <a:off x="6891253" y="38047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50" name="文本框 46"/>
          <p:cNvSpPr txBox="1"/>
          <p:nvPr/>
        </p:nvSpPr>
        <p:spPr>
          <a:xfrm rot="-1160763">
            <a:off x="7261141" y="40190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51" name="文本框 47"/>
          <p:cNvSpPr txBox="1"/>
          <p:nvPr/>
        </p:nvSpPr>
        <p:spPr>
          <a:xfrm rot="39237">
            <a:off x="6948403" y="45873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52" name="文本框 49"/>
          <p:cNvSpPr txBox="1"/>
          <p:nvPr/>
        </p:nvSpPr>
        <p:spPr>
          <a:xfrm rot="-1160763">
            <a:off x="7781841" y="43095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53" name="文本框 50"/>
          <p:cNvSpPr txBox="1"/>
          <p:nvPr/>
        </p:nvSpPr>
        <p:spPr>
          <a:xfrm rot="-1160763">
            <a:off x="7735803" y="46778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54" name="文本框 51"/>
          <p:cNvSpPr txBox="1"/>
          <p:nvPr/>
        </p:nvSpPr>
        <p:spPr>
          <a:xfrm rot="-1160763">
            <a:off x="6873791" y="20029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55" name="矩形 14"/>
          <p:cNvSpPr/>
          <p:nvPr/>
        </p:nvSpPr>
        <p:spPr>
          <a:xfrm>
            <a:off x="487363" y="258763"/>
            <a:ext cx="8401050" cy="641714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>
                <a:latin typeface="黑体" panose="02010609060101010101" charset="-122"/>
                <a:ea typeface="黑体" panose="02010609060101010101" charset="-122"/>
              </a:rPr>
              <a:t>    结合课文内容，完成学习卡</a:t>
            </a:r>
            <a:endParaRPr lang="zh-CN" altLang="en-US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graphicFrame>
        <p:nvGraphicFramePr>
          <p:cNvPr id="5" name="表格 4"/>
          <p:cNvGraphicFramePr/>
          <p:nvPr>
            <p:custDataLst>
              <p:tags r:id="rId2"/>
            </p:custDataLst>
          </p:nvPr>
        </p:nvGraphicFramePr>
        <p:xfrm>
          <a:off x="192088" y="908050"/>
          <a:ext cx="8742680" cy="58026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5670"/>
                <a:gridCol w="2185670"/>
                <a:gridCol w="2185670"/>
                <a:gridCol w="2185670"/>
              </a:tblGrid>
              <a:tr h="889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2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小猴子来到哪儿</a:t>
                      </a:r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2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看到了</a:t>
                      </a:r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32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什么</a:t>
                      </a:r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2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做了</a:t>
                      </a:r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32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什么</a:t>
                      </a:r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2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结果</a:t>
                      </a:r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32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怎样</a:t>
                      </a:r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131064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800" b="1">
                        <a:gradFill>
                          <a:gsLst>
                            <a:gs pos="0">
                              <a:srgbClr val="012D86"/>
                            </a:gs>
                            <a:gs pos="100000">
                              <a:srgbClr val="0E2557"/>
                            </a:gs>
                          </a:gsLst>
                          <a:lin scaled="0"/>
                        </a:gra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 b="1" dirty="0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800" b="1" dirty="0">
                        <a:solidFill>
                          <a:srgbClr val="FF00FF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107124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800" b="1">
                        <a:solidFill>
                          <a:schemeClr val="accent6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 b="1" dirty="0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 dirty="0">
                          <a:solidFill>
                            <a:srgbClr val="FF00F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endParaRPr lang="zh-CN" altLang="en-US" sz="2800" b="1" dirty="0">
                        <a:solidFill>
                          <a:srgbClr val="FF00FF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800" b="1" dirty="0">
                        <a:solidFill>
                          <a:srgbClr val="0000FF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sym typeface="+mn-ea"/>
                      </a:endParaRPr>
                    </a:p>
                  </a:txBody>
                  <a:tcPr/>
                </a:tc>
              </a:tr>
              <a:tr h="116522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800" b="1">
                        <a:solidFill>
                          <a:schemeClr val="accent6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3200" b="1" dirty="0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 dirty="0">
                          <a:solidFill>
                            <a:srgbClr val="FF00F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  </a:t>
                      </a:r>
                      <a:endParaRPr lang="zh-CN" altLang="en-US" sz="2800" b="1" dirty="0">
                        <a:solidFill>
                          <a:srgbClr val="FF00FF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800" b="1" dirty="0">
                        <a:solidFill>
                          <a:srgbClr val="0000FF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sym typeface="+mn-ea"/>
                      </a:endParaRPr>
                    </a:p>
                  </a:txBody>
                  <a:tcPr/>
                </a:tc>
              </a:tr>
              <a:tr h="118872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800" b="1">
                        <a:solidFill>
                          <a:schemeClr val="accent6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800" b="1" dirty="0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 dirty="0">
                          <a:solidFill>
                            <a:srgbClr val="FF00F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endParaRPr lang="zh-CN" altLang="en-US" sz="2800" b="1" dirty="0">
                        <a:solidFill>
                          <a:srgbClr val="FF00FF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800" b="1" dirty="0">
                        <a:solidFill>
                          <a:srgbClr val="0000FF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sym typeface="+mn-ea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3688" name="文本框 2"/>
          <p:cNvSpPr txBox="1"/>
          <p:nvPr/>
        </p:nvSpPr>
        <p:spPr>
          <a:xfrm>
            <a:off x="428625" y="1839913"/>
            <a:ext cx="1766888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97485" y="2366010"/>
            <a:ext cx="25622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noProof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 玉米地里</a:t>
            </a:r>
            <a:endParaRPr lang="zh-CN" altLang="en-US" b="1" noProof="1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latin typeface="宋体" panose="02010600030101010101" pitchFamily="2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01663" y="3462338"/>
            <a:ext cx="1408113" cy="5826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noProof="1">
                <a:solidFill>
                  <a:schemeClr val="accent6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桃树下</a:t>
            </a:r>
            <a:endParaRPr lang="zh-CN" altLang="en-US" noProof="1"/>
          </a:p>
        </p:txBody>
      </p:sp>
      <p:sp>
        <p:nvSpPr>
          <p:cNvPr id="7" name="文本框 6"/>
          <p:cNvSpPr txBox="1"/>
          <p:nvPr/>
        </p:nvSpPr>
        <p:spPr>
          <a:xfrm>
            <a:off x="582613" y="4602163"/>
            <a:ext cx="1408113" cy="584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noProof="1">
                <a:solidFill>
                  <a:schemeClr val="accent6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瓜地里</a:t>
            </a:r>
            <a:endParaRPr lang="zh-CN" altLang="en-US" noProof="1"/>
          </a:p>
        </p:txBody>
      </p:sp>
      <p:sp>
        <p:nvSpPr>
          <p:cNvPr id="8" name="文本框 7"/>
          <p:cNvSpPr txBox="1"/>
          <p:nvPr/>
        </p:nvSpPr>
        <p:spPr>
          <a:xfrm>
            <a:off x="428625" y="5811838"/>
            <a:ext cx="1816100" cy="584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noProof="1">
                <a:solidFill>
                  <a:schemeClr val="accent6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回家路上</a:t>
            </a:r>
            <a:endParaRPr lang="zh-CN" altLang="en-US" noProof="1"/>
          </a:p>
        </p:txBody>
      </p:sp>
      <p:sp>
        <p:nvSpPr>
          <p:cNvPr id="16525" name="文本框 8"/>
          <p:cNvSpPr txBox="1"/>
          <p:nvPr/>
        </p:nvSpPr>
        <p:spPr>
          <a:xfrm>
            <a:off x="2562225" y="2060575"/>
            <a:ext cx="2141538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玉米又大又多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98" name="文本框 9"/>
          <p:cNvSpPr txBox="1"/>
          <p:nvPr/>
        </p:nvSpPr>
        <p:spPr>
          <a:xfrm>
            <a:off x="2578100" y="3340100"/>
            <a:ext cx="1968500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桃子又大又红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99" name="文本框 12"/>
          <p:cNvSpPr txBox="1"/>
          <p:nvPr/>
        </p:nvSpPr>
        <p:spPr>
          <a:xfrm>
            <a:off x="2525713" y="5557838"/>
            <a:ext cx="1970087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小兔子蹦蹦跳跳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528" name="文本框 13"/>
          <p:cNvSpPr txBox="1"/>
          <p:nvPr/>
        </p:nvSpPr>
        <p:spPr>
          <a:xfrm>
            <a:off x="4910138" y="2292668"/>
            <a:ext cx="1409700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b="1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掰  扛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601" name="文本框 14"/>
          <p:cNvSpPr txBox="1"/>
          <p:nvPr/>
        </p:nvSpPr>
        <p:spPr>
          <a:xfrm>
            <a:off x="4913313" y="3513138"/>
            <a:ext cx="1409700" cy="5826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b="1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摘  捧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602" name="文本框 15"/>
          <p:cNvSpPr txBox="1"/>
          <p:nvPr/>
        </p:nvSpPr>
        <p:spPr>
          <a:xfrm>
            <a:off x="4987925" y="4610100"/>
            <a:ext cx="1409700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b="1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摘  抱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603" name="文本框 16"/>
          <p:cNvSpPr txBox="1"/>
          <p:nvPr/>
        </p:nvSpPr>
        <p:spPr>
          <a:xfrm>
            <a:off x="5397500" y="5808663"/>
            <a:ext cx="596638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b="1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追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532" name="文本框 17"/>
          <p:cNvSpPr txBox="1"/>
          <p:nvPr/>
        </p:nvSpPr>
        <p:spPr>
          <a:xfrm>
            <a:off x="7480300" y="2220913"/>
            <a:ext cx="596638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扔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605" name="文本框 18"/>
          <p:cNvSpPr txBox="1"/>
          <p:nvPr/>
        </p:nvSpPr>
        <p:spPr>
          <a:xfrm>
            <a:off x="7437438" y="3494088"/>
            <a:ext cx="585787" cy="5826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扔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606" name="文本框 19"/>
          <p:cNvSpPr txBox="1"/>
          <p:nvPr/>
        </p:nvSpPr>
        <p:spPr>
          <a:xfrm>
            <a:off x="7486650" y="4637088"/>
            <a:ext cx="592138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扔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607" name="文本框 20"/>
          <p:cNvSpPr txBox="1"/>
          <p:nvPr/>
        </p:nvSpPr>
        <p:spPr>
          <a:xfrm>
            <a:off x="7134225" y="5580063"/>
            <a:ext cx="2041525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空着手   回家去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608" name="文本框 21"/>
          <p:cNvSpPr txBox="1"/>
          <p:nvPr/>
        </p:nvSpPr>
        <p:spPr>
          <a:xfrm>
            <a:off x="2543175" y="4356100"/>
            <a:ext cx="1847850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西瓜又大又圆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6" grpId="1"/>
      <p:bldP spid="7" grpId="1"/>
      <p:bldP spid="8" grpId="1"/>
      <p:bldP spid="16525" grpId="1"/>
      <p:bldP spid="19599" grpId="1"/>
      <p:bldP spid="16528" grpId="1"/>
      <p:bldP spid="19601" grpId="1"/>
      <p:bldP spid="19602" grpId="1"/>
      <p:bldP spid="19603" grpId="1"/>
      <p:bldP spid="16532" grpId="0"/>
      <p:bldP spid="16532" grpId="1"/>
      <p:bldP spid="19605" grpId="0"/>
      <p:bldP spid="19605" grpId="1"/>
      <p:bldP spid="19606" grpId="0"/>
      <p:bldP spid="19606" grpId="1"/>
      <p:bldP spid="19607" grpId="0"/>
      <p:bldP spid="19607" grpId="1"/>
      <p:bldP spid="19608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图片 6" descr="5b44c968f0a0e"/>
          <p:cNvPicPr>
            <a:picLocks noChangeAspect="1"/>
          </p:cNvPicPr>
          <p:nvPr/>
        </p:nvPicPr>
        <p:blipFill>
          <a:blip r:embed="rId1" cstate="print"/>
          <a:srcRect b="740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圆角矩形 4"/>
          <p:cNvSpPr/>
          <p:nvPr/>
        </p:nvSpPr>
        <p:spPr>
          <a:xfrm>
            <a:off x="327025" y="331788"/>
            <a:ext cx="8489950" cy="6135688"/>
          </a:xfrm>
          <a:prstGeom prst="roundRect">
            <a:avLst>
              <a:gd name="adj" fmla="val 6001"/>
            </a:avLst>
          </a:prstGeom>
          <a:solidFill>
            <a:schemeClr val="bg1"/>
          </a:solidFill>
          <a:ln w="38100">
            <a:solidFill>
              <a:srgbClr val="FF7A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/>
          </a:p>
        </p:txBody>
      </p:sp>
      <p:pic>
        <p:nvPicPr>
          <p:cNvPr id="31747" name="Picture 2" descr="G:\人一语大课堂正文\续147.tif"/>
          <p:cNvPicPr>
            <a:picLocks noChangeAspect="1"/>
          </p:cNvPicPr>
          <p:nvPr/>
        </p:nvPicPr>
        <p:blipFill>
          <a:blip r:embed="rId2"/>
          <a:srcRect b="7643"/>
          <a:stretch>
            <a:fillRect/>
          </a:stretch>
        </p:blipFill>
        <p:spPr>
          <a:xfrm>
            <a:off x="522288" y="465138"/>
            <a:ext cx="8099425" cy="48910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椭圆 2"/>
          <p:cNvSpPr/>
          <p:nvPr/>
        </p:nvSpPr>
        <p:spPr>
          <a:xfrm>
            <a:off x="5511800" y="3822700"/>
            <a:ext cx="1562100" cy="1055688"/>
          </a:xfrm>
          <a:prstGeom prst="ellips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0" y="1282700"/>
            <a:ext cx="3462338" cy="584200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只好空着手回家去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  <p:sp>
        <p:nvSpPr>
          <p:cNvPr id="31750" name="文本框 1"/>
          <p:cNvSpPr txBox="1"/>
          <p:nvPr/>
        </p:nvSpPr>
        <p:spPr>
          <a:xfrm>
            <a:off x="828675" y="5356225"/>
            <a:ext cx="7743825" cy="107721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        小兔子跑进树林里，不见了。小猴子只好空着手回家去。</a:t>
            </a:r>
            <a:endParaRPr lang="zh-CN" altLang="en-US" sz="36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dissolv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图片 14" descr="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37185" y="701675"/>
            <a:ext cx="8371205" cy="4254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794" name="文本框 1"/>
          <p:cNvSpPr txBox="1"/>
          <p:nvPr/>
        </p:nvSpPr>
        <p:spPr>
          <a:xfrm>
            <a:off x="1289050" y="201613"/>
            <a:ext cx="7715250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b="1">
                <a:latin typeface="Arial" panose="020B0604020202020204" pitchFamily="34" charset="0"/>
                <a:ea typeface="宋体" panose="02010600030101010101" pitchFamily="2" charset="-122"/>
              </a:rPr>
              <a:t>第二天，小猴子又下山去了</a:t>
            </a:r>
            <a:r>
              <a:rPr lang="en-US" altLang="zh-CN" b="1">
                <a:latin typeface="Arial" panose="020B0604020202020204" pitchFamily="34" charset="0"/>
                <a:ea typeface="宋体" panose="02010600030101010101" pitchFamily="2" charset="-122"/>
              </a:rPr>
              <a:t>······</a:t>
            </a:r>
            <a:endParaRPr lang="en-US" altLang="zh-CN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3" name="表格 2"/>
          <p:cNvGraphicFramePr/>
          <p:nvPr>
            <p:custDataLst>
              <p:tags r:id="rId3"/>
            </p:custDataLst>
          </p:nvPr>
        </p:nvGraphicFramePr>
        <p:xfrm>
          <a:off x="336550" y="4956175"/>
          <a:ext cx="8371840" cy="1889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66695"/>
                <a:gridCol w="2103120"/>
                <a:gridCol w="1766570"/>
                <a:gridCol w="1735455"/>
              </a:tblGrid>
              <a:tr h="99441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32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小猴子第二次下山来到哪儿</a:t>
                      </a:r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2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看到</a:t>
                      </a:r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32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什么</a:t>
                      </a:r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2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做了</a:t>
                      </a:r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32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什么</a:t>
                      </a:r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2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结果</a:t>
                      </a:r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32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怎样</a:t>
                      </a:r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82296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 b="1" dirty="0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sym typeface="+mn-ea"/>
                      </a:endParaRPr>
                    </a:p>
                    <a:p>
                      <a:pPr>
                        <a:buNone/>
                      </a:pPr>
                      <a:endParaRPr lang="zh-CN" altLang="en-US" sz="2400" b="1" dirty="0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 b="1" dirty="0">
                        <a:solidFill>
                          <a:srgbClr val="FF00FF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  <a:sym typeface="+mn-ea"/>
                      </a:endParaRPr>
                    </a:p>
                    <a:p>
                      <a:pPr>
                        <a:buNone/>
                      </a:pPr>
                      <a:endParaRPr lang="zh-CN" altLang="en-US" sz="2400" b="1" dirty="0">
                        <a:solidFill>
                          <a:srgbClr val="FF00FF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 b="1" dirty="0">
                        <a:solidFill>
                          <a:srgbClr val="0000FF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sym typeface="+mn-ea"/>
                      </a:endParaRPr>
                    </a:p>
                    <a:p>
                      <a:pPr>
                        <a:buNone/>
                      </a:pPr>
                      <a:endParaRPr lang="zh-CN" altLang="en-US" sz="24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猴吃西瓜">
            <a:hlinkClick r:id="" action="ppaction://media"/>
          </p:cNvPr>
          <p:cNvPicPr/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08940" y="4227195"/>
            <a:ext cx="562610" cy="6546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9" dur="10724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20000">
                <p:cTn id="10" repeatCount="indefinite" fill="hold" display="1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 additive="base">
                                        <p:cTn id="15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图片 6" descr="5b44c968f0a0e"/>
          <p:cNvPicPr>
            <a:picLocks noChangeAspect="1"/>
          </p:cNvPicPr>
          <p:nvPr/>
        </p:nvPicPr>
        <p:blipFill>
          <a:blip r:embed="rId1" cstate="print"/>
          <a:srcRect b="740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圆角矩形 1"/>
          <p:cNvSpPr/>
          <p:nvPr/>
        </p:nvSpPr>
        <p:spPr>
          <a:xfrm>
            <a:off x="188913" y="327025"/>
            <a:ext cx="8675688" cy="6205538"/>
          </a:xfrm>
          <a:prstGeom prst="roundRect">
            <a:avLst>
              <a:gd name="adj" fmla="val 6001"/>
            </a:avLst>
          </a:prstGeom>
          <a:solidFill>
            <a:schemeClr val="bg1"/>
          </a:solidFill>
          <a:ln w="38100">
            <a:solidFill>
              <a:srgbClr val="FF7A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/>
          </a:p>
        </p:txBody>
      </p:sp>
      <p:pic>
        <p:nvPicPr>
          <p:cNvPr id="16387" name="图片 1" descr="5 小猴子下山_240" hidden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0550" y="1905000"/>
            <a:ext cx="5422900" cy="304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8" name="文本框 3"/>
          <p:cNvSpPr txBox="1"/>
          <p:nvPr/>
        </p:nvSpPr>
        <p:spPr>
          <a:xfrm>
            <a:off x="285720" y="949960"/>
            <a:ext cx="7781954" cy="784830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just"/>
            <a:r>
              <a:rPr lang="zh-CN" altLang="en-US" sz="4800" b="1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学习目的</a:t>
            </a:r>
            <a:endParaRPr lang="zh-CN" altLang="en-US" sz="4800" b="1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just"/>
            <a:r>
              <a:rPr lang="en-US" altLang="zh-CN" sz="4800" b="1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4800" b="1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、理解“掰、扛、扔、摘、捧、抱”等动词的意思，积累“又</a:t>
            </a:r>
            <a:r>
              <a:rPr lang="en-US" altLang="zh-CN" sz="4800" b="1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( )    </a:t>
            </a:r>
            <a:r>
              <a:rPr lang="zh-CN" altLang="en-US" sz="4800" b="1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又</a:t>
            </a:r>
            <a:r>
              <a:rPr lang="en-US" altLang="zh-CN" sz="4800" b="1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( )”</a:t>
            </a:r>
            <a:r>
              <a:rPr lang="zh-CN" altLang="en-US" sz="4800" b="1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并学会运用。</a:t>
            </a:r>
            <a:endParaRPr lang="zh-CN" altLang="en-US" sz="4800" b="1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just"/>
            <a:r>
              <a:rPr lang="en-US" altLang="zh-CN" sz="4800" b="1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4800" b="1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、明白“小猴子最后为什么只好空着手回家去”的原因。</a:t>
            </a:r>
            <a:endParaRPr lang="zh-CN" altLang="en-US" sz="4800" b="1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just"/>
            <a:r>
              <a:rPr lang="zh-CN" altLang="en-US" sz="4800" b="1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</a:t>
            </a:r>
            <a:endParaRPr lang="zh-CN" altLang="en-US" sz="4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图片 14" descr="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猴吃西瓜">
            <a:hlinkClick r:id="" action="ppaction://media"/>
          </p:cNvPr>
          <p:cNvPicPr/>
          <p:nvPr>
            <a:vide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6049010"/>
            <a:ext cx="676275" cy="676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6" dur="10724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29000">
                <p:cTn id="7" fill="hold" display="1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 additive="base"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图片 6" descr="5b44c968f0a0e"/>
          <p:cNvPicPr>
            <a:picLocks noChangeAspect="1"/>
          </p:cNvPicPr>
          <p:nvPr/>
        </p:nvPicPr>
        <p:blipFill>
          <a:blip r:embed="rId1" cstate="print"/>
          <a:srcRect b="740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圆角矩形 1"/>
          <p:cNvSpPr/>
          <p:nvPr/>
        </p:nvSpPr>
        <p:spPr>
          <a:xfrm>
            <a:off x="188913" y="212725"/>
            <a:ext cx="8789988" cy="6483350"/>
          </a:xfrm>
          <a:prstGeom prst="roundRect">
            <a:avLst>
              <a:gd name="adj" fmla="val 6001"/>
            </a:avLst>
          </a:prstGeom>
          <a:solidFill>
            <a:schemeClr val="bg1"/>
          </a:solidFill>
          <a:ln w="38100">
            <a:solidFill>
              <a:srgbClr val="FF7A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/>
          </a:p>
        </p:txBody>
      </p:sp>
      <p:sp>
        <p:nvSpPr>
          <p:cNvPr id="17411" name="文本框 32"/>
          <p:cNvSpPr txBox="1"/>
          <p:nvPr/>
        </p:nvSpPr>
        <p:spPr>
          <a:xfrm>
            <a:off x="4475163" y="3783013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2" name="文本框 34"/>
          <p:cNvSpPr txBox="1"/>
          <p:nvPr/>
        </p:nvSpPr>
        <p:spPr>
          <a:xfrm rot="-280097">
            <a:off x="8159666" y="24839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3" name="文本框 36"/>
          <p:cNvSpPr txBox="1"/>
          <p:nvPr/>
        </p:nvSpPr>
        <p:spPr>
          <a:xfrm rot="-5350866">
            <a:off x="5952247" y="21696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4" name="文本框 37"/>
          <p:cNvSpPr txBox="1"/>
          <p:nvPr/>
        </p:nvSpPr>
        <p:spPr>
          <a:xfrm rot="-4150866">
            <a:off x="5423610" y="25791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5" name="文本框 45"/>
          <p:cNvSpPr txBox="1"/>
          <p:nvPr/>
        </p:nvSpPr>
        <p:spPr>
          <a:xfrm rot="-5350866">
            <a:off x="6515810" y="21950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6" name="文本框 46"/>
          <p:cNvSpPr txBox="1"/>
          <p:nvPr/>
        </p:nvSpPr>
        <p:spPr>
          <a:xfrm rot="-424911">
            <a:off x="7161128" y="24267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7" name="文本框 47"/>
          <p:cNvSpPr txBox="1"/>
          <p:nvPr/>
        </p:nvSpPr>
        <p:spPr>
          <a:xfrm rot="-4150866">
            <a:off x="7747710" y="33538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8" name="文本框 49"/>
          <p:cNvSpPr txBox="1"/>
          <p:nvPr/>
        </p:nvSpPr>
        <p:spPr>
          <a:xfrm rot="657351">
            <a:off x="8261266" y="20394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9" name="文本框 50"/>
          <p:cNvSpPr txBox="1"/>
          <p:nvPr/>
        </p:nvSpPr>
        <p:spPr>
          <a:xfrm rot="1480325">
            <a:off x="7484978" y="21013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20" name="文本框 51"/>
          <p:cNvSpPr txBox="1"/>
          <p:nvPr/>
        </p:nvSpPr>
        <p:spPr>
          <a:xfrm rot="-5350866">
            <a:off x="8458910" y="35697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21" name="文本框 32"/>
          <p:cNvSpPr txBox="1"/>
          <p:nvPr/>
        </p:nvSpPr>
        <p:spPr>
          <a:xfrm>
            <a:off x="3262313" y="4418013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22" name="文本框 34"/>
          <p:cNvSpPr txBox="1"/>
          <p:nvPr/>
        </p:nvSpPr>
        <p:spPr>
          <a:xfrm rot="4149897">
            <a:off x="4558422" y="43555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23" name="文本框 36"/>
          <p:cNvSpPr txBox="1"/>
          <p:nvPr/>
        </p:nvSpPr>
        <p:spPr>
          <a:xfrm rot="-1380000">
            <a:off x="3994066" y="21584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24" name="文本框 37"/>
          <p:cNvSpPr txBox="1"/>
          <p:nvPr/>
        </p:nvSpPr>
        <p:spPr>
          <a:xfrm rot="-180000">
            <a:off x="4224253" y="29109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25" name="文本框 45"/>
          <p:cNvSpPr txBox="1"/>
          <p:nvPr/>
        </p:nvSpPr>
        <p:spPr>
          <a:xfrm rot="-1380000">
            <a:off x="4554453" y="21807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26" name="文本框 46"/>
          <p:cNvSpPr txBox="1"/>
          <p:nvPr/>
        </p:nvSpPr>
        <p:spPr>
          <a:xfrm rot="-1380000">
            <a:off x="4924341" y="23950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27" name="文本框 47"/>
          <p:cNvSpPr txBox="1"/>
          <p:nvPr/>
        </p:nvSpPr>
        <p:spPr>
          <a:xfrm rot="-180000">
            <a:off x="5157703" y="30919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28" name="文本框 49"/>
          <p:cNvSpPr txBox="1"/>
          <p:nvPr/>
        </p:nvSpPr>
        <p:spPr>
          <a:xfrm rot="-5350866">
            <a:off x="6404685" y="29665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29" name="文本框 50"/>
          <p:cNvSpPr txBox="1"/>
          <p:nvPr/>
        </p:nvSpPr>
        <p:spPr>
          <a:xfrm rot="-170103">
            <a:off x="5683166" y="34475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30" name="文本框 51"/>
          <p:cNvSpPr txBox="1"/>
          <p:nvPr/>
        </p:nvSpPr>
        <p:spPr>
          <a:xfrm rot="-5350866">
            <a:off x="5936372" y="42873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31" name="文本框 32"/>
          <p:cNvSpPr txBox="1"/>
          <p:nvPr/>
        </p:nvSpPr>
        <p:spPr>
          <a:xfrm rot="1209897">
            <a:off x="1230228" y="47318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32" name="文本框 34"/>
          <p:cNvSpPr txBox="1"/>
          <p:nvPr/>
        </p:nvSpPr>
        <p:spPr>
          <a:xfrm rot="4149897">
            <a:off x="2237497" y="43127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33" name="文本框 37"/>
          <p:cNvSpPr txBox="1"/>
          <p:nvPr/>
        </p:nvSpPr>
        <p:spPr>
          <a:xfrm rot="-1380000">
            <a:off x="1698541" y="40857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34" name="文本框 38"/>
          <p:cNvSpPr txBox="1"/>
          <p:nvPr/>
        </p:nvSpPr>
        <p:spPr>
          <a:xfrm rot="1029897">
            <a:off x="2579603" y="36110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35" name="文本框 39"/>
          <p:cNvSpPr txBox="1"/>
          <p:nvPr/>
        </p:nvSpPr>
        <p:spPr>
          <a:xfrm rot="-1380000">
            <a:off x="3255878" y="40031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36" name="文本框 40"/>
          <p:cNvSpPr txBox="1"/>
          <p:nvPr/>
        </p:nvSpPr>
        <p:spPr>
          <a:xfrm rot="-170103">
            <a:off x="880978" y="23870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37" name="文本框 41"/>
          <p:cNvSpPr txBox="1"/>
          <p:nvPr/>
        </p:nvSpPr>
        <p:spPr>
          <a:xfrm rot="1029897">
            <a:off x="922253" y="42571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38" name="文本框 49"/>
          <p:cNvSpPr txBox="1"/>
          <p:nvPr/>
        </p:nvSpPr>
        <p:spPr>
          <a:xfrm rot="-170103">
            <a:off x="3103478" y="46937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39" name="文本框 50"/>
          <p:cNvSpPr txBox="1"/>
          <p:nvPr/>
        </p:nvSpPr>
        <p:spPr>
          <a:xfrm rot="-170103">
            <a:off x="4251241" y="40269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40" name="文本框 51"/>
          <p:cNvSpPr txBox="1"/>
          <p:nvPr/>
        </p:nvSpPr>
        <p:spPr>
          <a:xfrm rot="-170103">
            <a:off x="4417928" y="47858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41" name="文本框 32"/>
          <p:cNvSpPr txBox="1"/>
          <p:nvPr/>
        </p:nvSpPr>
        <p:spPr>
          <a:xfrm rot="-5070842">
            <a:off x="413460" y="28950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42" name="文本框 34"/>
          <p:cNvSpPr txBox="1"/>
          <p:nvPr/>
        </p:nvSpPr>
        <p:spPr>
          <a:xfrm rot="4149897">
            <a:off x="1434222" y="30157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43" name="文本框 47"/>
          <p:cNvSpPr txBox="1"/>
          <p:nvPr/>
        </p:nvSpPr>
        <p:spPr>
          <a:xfrm rot="-170103">
            <a:off x="415841" y="21934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44" name="文本框 48"/>
          <p:cNvSpPr txBox="1"/>
          <p:nvPr/>
        </p:nvSpPr>
        <p:spPr>
          <a:xfrm rot="1029897">
            <a:off x="1431841" y="25410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45" name="文本框 45"/>
          <p:cNvSpPr txBox="1"/>
          <p:nvPr/>
        </p:nvSpPr>
        <p:spPr>
          <a:xfrm rot="-1380000">
            <a:off x="2211303" y="20029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46" name="文本框 46"/>
          <p:cNvSpPr txBox="1"/>
          <p:nvPr/>
        </p:nvSpPr>
        <p:spPr>
          <a:xfrm rot="-1380000">
            <a:off x="2781216" y="21727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47" name="文本框 47"/>
          <p:cNvSpPr txBox="1"/>
          <p:nvPr/>
        </p:nvSpPr>
        <p:spPr>
          <a:xfrm rot="-180000">
            <a:off x="2509753" y="27363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48" name="文本框 49"/>
          <p:cNvSpPr txBox="1"/>
          <p:nvPr/>
        </p:nvSpPr>
        <p:spPr>
          <a:xfrm rot="-1380000">
            <a:off x="3370178" y="23950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49" name="文本框 50"/>
          <p:cNvSpPr txBox="1"/>
          <p:nvPr/>
        </p:nvSpPr>
        <p:spPr>
          <a:xfrm rot="-1380000">
            <a:off x="2943141" y="29760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50" name="文本框 51"/>
          <p:cNvSpPr txBox="1"/>
          <p:nvPr/>
        </p:nvSpPr>
        <p:spPr>
          <a:xfrm rot="-1380000">
            <a:off x="3578141" y="31125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51" name="文本框 32"/>
          <p:cNvSpPr txBox="1"/>
          <p:nvPr/>
        </p:nvSpPr>
        <p:spPr>
          <a:xfrm rot="1209897">
            <a:off x="5208503" y="43952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52" name="文本框 34"/>
          <p:cNvSpPr txBox="1"/>
          <p:nvPr/>
        </p:nvSpPr>
        <p:spPr>
          <a:xfrm rot="-1030866">
            <a:off x="6407066" y="47508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53" name="文本框 36"/>
          <p:cNvSpPr txBox="1"/>
          <p:nvPr/>
        </p:nvSpPr>
        <p:spPr>
          <a:xfrm rot="368503">
            <a:off x="5867316" y="37158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54" name="文本框 37"/>
          <p:cNvSpPr txBox="1"/>
          <p:nvPr/>
        </p:nvSpPr>
        <p:spPr>
          <a:xfrm rot="829244">
            <a:off x="5378366" y="48302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55" name="文本框 45"/>
          <p:cNvSpPr txBox="1"/>
          <p:nvPr/>
        </p:nvSpPr>
        <p:spPr>
          <a:xfrm rot="-4502722">
            <a:off x="6869822" y="33538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56" name="文本框 46"/>
          <p:cNvSpPr txBox="1"/>
          <p:nvPr/>
        </p:nvSpPr>
        <p:spPr>
          <a:xfrm rot="2702238">
            <a:off x="7661985" y="39190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57" name="文本框 47"/>
          <p:cNvSpPr txBox="1"/>
          <p:nvPr/>
        </p:nvSpPr>
        <p:spPr>
          <a:xfrm rot="-3456638">
            <a:off x="6836485" y="42587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58" name="文本框 49"/>
          <p:cNvSpPr txBox="1"/>
          <p:nvPr/>
        </p:nvSpPr>
        <p:spPr>
          <a:xfrm rot="-3180423">
            <a:off x="8201735" y="41222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59" name="文本框 50"/>
          <p:cNvSpPr txBox="1"/>
          <p:nvPr/>
        </p:nvSpPr>
        <p:spPr>
          <a:xfrm rot="-3640556">
            <a:off x="7331785" y="44460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60" name="文本框 51"/>
          <p:cNvSpPr txBox="1"/>
          <p:nvPr/>
        </p:nvSpPr>
        <p:spPr>
          <a:xfrm rot="1549510">
            <a:off x="8123153" y="32586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61" name="文本框 32"/>
          <p:cNvSpPr txBox="1"/>
          <p:nvPr/>
        </p:nvSpPr>
        <p:spPr>
          <a:xfrm rot="4190103">
            <a:off x="4382210" y="33634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62" name="文本框 34"/>
          <p:cNvSpPr txBox="1"/>
          <p:nvPr/>
        </p:nvSpPr>
        <p:spPr>
          <a:xfrm rot="8340000">
            <a:off x="5016416" y="39952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63" name="文本框 36"/>
          <p:cNvSpPr txBox="1"/>
          <p:nvPr/>
        </p:nvSpPr>
        <p:spPr>
          <a:xfrm rot="-1160763">
            <a:off x="5867316" y="26077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64" name="文本框 37"/>
          <p:cNvSpPr txBox="1"/>
          <p:nvPr/>
        </p:nvSpPr>
        <p:spPr>
          <a:xfrm rot="39237">
            <a:off x="5743491" y="31300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65" name="文本框 45"/>
          <p:cNvSpPr txBox="1"/>
          <p:nvPr/>
        </p:nvSpPr>
        <p:spPr>
          <a:xfrm rot="-1160763">
            <a:off x="6427703" y="26299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66" name="文本框 46"/>
          <p:cNvSpPr txBox="1"/>
          <p:nvPr/>
        </p:nvSpPr>
        <p:spPr>
          <a:xfrm rot="-1160763">
            <a:off x="6797591" y="28442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67" name="文本框 47"/>
          <p:cNvSpPr txBox="1"/>
          <p:nvPr/>
        </p:nvSpPr>
        <p:spPr>
          <a:xfrm rot="39237">
            <a:off x="7278603" y="33141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68" name="文本框 49"/>
          <p:cNvSpPr txBox="1"/>
          <p:nvPr/>
        </p:nvSpPr>
        <p:spPr>
          <a:xfrm rot="-1160763">
            <a:off x="8115216" y="29236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69" name="文本框 50"/>
          <p:cNvSpPr txBox="1"/>
          <p:nvPr/>
        </p:nvSpPr>
        <p:spPr>
          <a:xfrm rot="-1160763">
            <a:off x="7581816" y="27903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70" name="文本框 51"/>
          <p:cNvSpPr txBox="1"/>
          <p:nvPr/>
        </p:nvSpPr>
        <p:spPr>
          <a:xfrm rot="-1160763">
            <a:off x="8058066" y="36507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71" name="文本框 32"/>
          <p:cNvSpPr txBox="1"/>
          <p:nvPr/>
        </p:nvSpPr>
        <p:spPr>
          <a:xfrm rot="4190103">
            <a:off x="2858210" y="41952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72" name="文本框 34"/>
          <p:cNvSpPr txBox="1"/>
          <p:nvPr/>
        </p:nvSpPr>
        <p:spPr>
          <a:xfrm rot="8340000">
            <a:off x="4017878" y="36729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73" name="文本框 36"/>
          <p:cNvSpPr txBox="1"/>
          <p:nvPr/>
        </p:nvSpPr>
        <p:spPr>
          <a:xfrm rot="2810103">
            <a:off x="3904372" y="25887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74" name="文本框 37"/>
          <p:cNvSpPr txBox="1"/>
          <p:nvPr/>
        </p:nvSpPr>
        <p:spPr>
          <a:xfrm rot="4010103">
            <a:off x="3904372" y="31316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75" name="文本框 45"/>
          <p:cNvSpPr txBox="1"/>
          <p:nvPr/>
        </p:nvSpPr>
        <p:spPr>
          <a:xfrm rot="2810103">
            <a:off x="4467935" y="26141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76" name="文本框 46"/>
          <p:cNvSpPr txBox="1"/>
          <p:nvPr/>
        </p:nvSpPr>
        <p:spPr>
          <a:xfrm rot="2810103">
            <a:off x="4836235" y="28268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77" name="文本框 47"/>
          <p:cNvSpPr txBox="1"/>
          <p:nvPr/>
        </p:nvSpPr>
        <p:spPr>
          <a:xfrm rot="4010103">
            <a:off x="4836235" y="33697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78" name="文本框 49"/>
          <p:cNvSpPr txBox="1"/>
          <p:nvPr/>
        </p:nvSpPr>
        <p:spPr>
          <a:xfrm rot="-1160763">
            <a:off x="6318166" y="34015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79" name="文本框 50"/>
          <p:cNvSpPr txBox="1"/>
          <p:nvPr/>
        </p:nvSpPr>
        <p:spPr>
          <a:xfrm rot="4020000">
            <a:off x="5312485" y="34872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80" name="文本框 51"/>
          <p:cNvSpPr txBox="1"/>
          <p:nvPr/>
        </p:nvSpPr>
        <p:spPr>
          <a:xfrm rot="-1160763">
            <a:off x="5692691" y="40761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81" name="文本框 32"/>
          <p:cNvSpPr txBox="1"/>
          <p:nvPr/>
        </p:nvSpPr>
        <p:spPr>
          <a:xfrm rot="5400000">
            <a:off x="1232610" y="40825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82" name="文本框 34"/>
          <p:cNvSpPr txBox="1"/>
          <p:nvPr/>
        </p:nvSpPr>
        <p:spPr>
          <a:xfrm rot="8340000">
            <a:off x="1974766" y="44095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83" name="文本框 36"/>
          <p:cNvSpPr txBox="1"/>
          <p:nvPr/>
        </p:nvSpPr>
        <p:spPr>
          <a:xfrm rot="2810103">
            <a:off x="1956510" y="35888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84" name="文本框 37"/>
          <p:cNvSpPr txBox="1"/>
          <p:nvPr/>
        </p:nvSpPr>
        <p:spPr>
          <a:xfrm rot="5220000">
            <a:off x="2391485" y="38714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85" name="文本框 45"/>
          <p:cNvSpPr txBox="1"/>
          <p:nvPr/>
        </p:nvSpPr>
        <p:spPr>
          <a:xfrm rot="2810103">
            <a:off x="2902660" y="36015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86" name="文本框 46"/>
          <p:cNvSpPr txBox="1"/>
          <p:nvPr/>
        </p:nvSpPr>
        <p:spPr>
          <a:xfrm rot="4020000">
            <a:off x="794460" y="28204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87" name="文本框 47"/>
          <p:cNvSpPr txBox="1"/>
          <p:nvPr/>
        </p:nvSpPr>
        <p:spPr>
          <a:xfrm rot="5220000">
            <a:off x="792872" y="37507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88" name="文本框 49"/>
          <p:cNvSpPr txBox="1"/>
          <p:nvPr/>
        </p:nvSpPr>
        <p:spPr>
          <a:xfrm rot="4020000">
            <a:off x="2556585" y="45953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89" name="文本框 50"/>
          <p:cNvSpPr txBox="1"/>
          <p:nvPr/>
        </p:nvSpPr>
        <p:spPr>
          <a:xfrm rot="4020000">
            <a:off x="3793247" y="42206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90" name="文本框 51"/>
          <p:cNvSpPr txBox="1"/>
          <p:nvPr/>
        </p:nvSpPr>
        <p:spPr>
          <a:xfrm rot="4020000">
            <a:off x="4163135" y="44349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91" name="文本框 32"/>
          <p:cNvSpPr txBox="1"/>
          <p:nvPr/>
        </p:nvSpPr>
        <p:spPr>
          <a:xfrm rot="-880739">
            <a:off x="607928" y="33713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92" name="文本框 34"/>
          <p:cNvSpPr txBox="1"/>
          <p:nvPr/>
        </p:nvSpPr>
        <p:spPr>
          <a:xfrm rot="8340000">
            <a:off x="1347703" y="34491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93" name="文本框 36"/>
          <p:cNvSpPr txBox="1"/>
          <p:nvPr/>
        </p:nvSpPr>
        <p:spPr>
          <a:xfrm rot="4020000">
            <a:off x="1762835" y="23664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94" name="文本框 37"/>
          <p:cNvSpPr txBox="1"/>
          <p:nvPr/>
        </p:nvSpPr>
        <p:spPr>
          <a:xfrm rot="5220000">
            <a:off x="1762835" y="29093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95" name="文本框 45"/>
          <p:cNvSpPr txBox="1"/>
          <p:nvPr/>
        </p:nvSpPr>
        <p:spPr>
          <a:xfrm rot="2810103">
            <a:off x="2321635" y="23870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96" name="文本框 46"/>
          <p:cNvSpPr txBox="1"/>
          <p:nvPr/>
        </p:nvSpPr>
        <p:spPr>
          <a:xfrm rot="2810103">
            <a:off x="2691522" y="26014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97" name="文本框 47"/>
          <p:cNvSpPr txBox="1"/>
          <p:nvPr/>
        </p:nvSpPr>
        <p:spPr>
          <a:xfrm rot="4010103">
            <a:off x="2423235" y="31697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98" name="文本框 49"/>
          <p:cNvSpPr txBox="1"/>
          <p:nvPr/>
        </p:nvSpPr>
        <p:spPr>
          <a:xfrm rot="2810103">
            <a:off x="3280485" y="28268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99" name="文本框 50"/>
          <p:cNvSpPr txBox="1"/>
          <p:nvPr/>
        </p:nvSpPr>
        <p:spPr>
          <a:xfrm rot="2810103">
            <a:off x="3166185" y="32602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500" name="文本框 51"/>
          <p:cNvSpPr txBox="1"/>
          <p:nvPr/>
        </p:nvSpPr>
        <p:spPr>
          <a:xfrm rot="2810103">
            <a:off x="3536072" y="34745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501" name="文本框 32"/>
          <p:cNvSpPr txBox="1"/>
          <p:nvPr/>
        </p:nvSpPr>
        <p:spPr>
          <a:xfrm rot="5400000">
            <a:off x="4842585" y="45365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502" name="文本框 34"/>
          <p:cNvSpPr txBox="1"/>
          <p:nvPr/>
        </p:nvSpPr>
        <p:spPr>
          <a:xfrm rot="3159237">
            <a:off x="5914147" y="48635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503" name="文本框 36"/>
          <p:cNvSpPr txBox="1"/>
          <p:nvPr/>
        </p:nvSpPr>
        <p:spPr>
          <a:xfrm rot="-1160763">
            <a:off x="6330866" y="37825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504" name="文本框 37"/>
          <p:cNvSpPr txBox="1"/>
          <p:nvPr/>
        </p:nvSpPr>
        <p:spPr>
          <a:xfrm rot="39237">
            <a:off x="6330866" y="43254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505" name="文本框 45"/>
          <p:cNvSpPr txBox="1"/>
          <p:nvPr/>
        </p:nvSpPr>
        <p:spPr>
          <a:xfrm rot="-1160763">
            <a:off x="6891253" y="38047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506" name="文本框 46"/>
          <p:cNvSpPr txBox="1"/>
          <p:nvPr/>
        </p:nvSpPr>
        <p:spPr>
          <a:xfrm rot="-1160763">
            <a:off x="7261141" y="40190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507" name="文本框 47"/>
          <p:cNvSpPr txBox="1"/>
          <p:nvPr/>
        </p:nvSpPr>
        <p:spPr>
          <a:xfrm rot="39237">
            <a:off x="6948403" y="45873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508" name="文本框 49"/>
          <p:cNvSpPr txBox="1"/>
          <p:nvPr/>
        </p:nvSpPr>
        <p:spPr>
          <a:xfrm rot="-1160763">
            <a:off x="7781841" y="43095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509" name="文本框 50"/>
          <p:cNvSpPr txBox="1"/>
          <p:nvPr/>
        </p:nvSpPr>
        <p:spPr>
          <a:xfrm rot="-1160763">
            <a:off x="7735803" y="46778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510" name="文本框 51"/>
          <p:cNvSpPr txBox="1"/>
          <p:nvPr/>
        </p:nvSpPr>
        <p:spPr>
          <a:xfrm rot="-1160763">
            <a:off x="6873791" y="20029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511" name="矩形 14"/>
          <p:cNvSpPr/>
          <p:nvPr/>
        </p:nvSpPr>
        <p:spPr>
          <a:xfrm>
            <a:off x="487363" y="617538"/>
            <a:ext cx="8401050" cy="1281889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>
                <a:latin typeface="黑体" panose="02010609060101010101" charset="-122"/>
                <a:ea typeface="黑体" panose="02010609060101010101" charset="-122"/>
              </a:rPr>
              <a:t>    自由读课文，边读边想，可以把读懂的地方在课文中做上记号。</a:t>
            </a:r>
            <a:endParaRPr lang="zh-CN" altLang="en-US" b="1" dirty="0">
              <a:solidFill>
                <a:srgbClr val="0000F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graphicFrame>
        <p:nvGraphicFramePr>
          <p:cNvPr id="5" name="表格 4"/>
          <p:cNvGraphicFramePr/>
          <p:nvPr>
            <p:custDataLst>
              <p:tags r:id="rId2"/>
            </p:custDataLst>
          </p:nvPr>
        </p:nvGraphicFramePr>
        <p:xfrm>
          <a:off x="222250" y="2139950"/>
          <a:ext cx="8775700" cy="4569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93925"/>
                <a:gridCol w="2193925"/>
                <a:gridCol w="2193925"/>
                <a:gridCol w="2193925"/>
              </a:tblGrid>
              <a:tr h="10668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2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小猴子来到哪儿</a:t>
                      </a:r>
                      <a:endParaRPr lang="zh-CN" altLang="en-US" sz="3200" b="0" u="sng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2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看到了</a:t>
                      </a:r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32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什么</a:t>
                      </a:r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2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做了</a:t>
                      </a:r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32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什么</a:t>
                      </a:r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2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结果</a:t>
                      </a:r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32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怎样</a:t>
                      </a:r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90297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800" b="1">
                        <a:gradFill>
                          <a:gsLst>
                            <a:gs pos="0">
                              <a:srgbClr val="012D86"/>
                            </a:gs>
                            <a:gs pos="100000">
                              <a:srgbClr val="0E2557"/>
                            </a:gs>
                          </a:gsLst>
                          <a:lin scaled="0"/>
                        </a:gra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 b="1" dirty="0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800" b="1" dirty="0">
                        <a:solidFill>
                          <a:srgbClr val="FF00FF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81216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800" b="1">
                        <a:solidFill>
                          <a:schemeClr val="accent6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 b="1" dirty="0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 dirty="0">
                          <a:solidFill>
                            <a:srgbClr val="FF00F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endParaRPr lang="zh-CN" altLang="en-US" sz="2800" b="1" dirty="0">
                        <a:solidFill>
                          <a:srgbClr val="FF00FF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800" b="1" dirty="0">
                        <a:solidFill>
                          <a:srgbClr val="0000FF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sym typeface="+mn-ea"/>
                      </a:endParaRPr>
                    </a:p>
                  </a:txBody>
                  <a:tcPr/>
                </a:tc>
              </a:tr>
              <a:tr h="88455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800" b="1">
                        <a:solidFill>
                          <a:schemeClr val="accent6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3200" b="1" dirty="0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 dirty="0">
                          <a:solidFill>
                            <a:srgbClr val="FF00F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  </a:t>
                      </a:r>
                      <a:endParaRPr lang="zh-CN" altLang="en-US" sz="2800" b="1" dirty="0">
                        <a:solidFill>
                          <a:srgbClr val="FF00FF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800" b="1" dirty="0">
                        <a:solidFill>
                          <a:srgbClr val="0000FF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sym typeface="+mn-ea"/>
                      </a:endParaRPr>
                    </a:p>
                  </a:txBody>
                  <a:tcPr/>
                </a:tc>
              </a:tr>
              <a:tr h="90297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800" b="1">
                        <a:solidFill>
                          <a:schemeClr val="accent6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800" b="1" dirty="0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 dirty="0">
                          <a:solidFill>
                            <a:srgbClr val="FF00F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endParaRPr lang="zh-CN" altLang="en-US" sz="2800" b="1" dirty="0">
                        <a:solidFill>
                          <a:srgbClr val="FF00FF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800" b="1" dirty="0">
                        <a:solidFill>
                          <a:srgbClr val="0000FF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sym typeface="+mn-ea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544" name="文本框 2"/>
          <p:cNvSpPr txBox="1"/>
          <p:nvPr/>
        </p:nvSpPr>
        <p:spPr>
          <a:xfrm>
            <a:off x="428625" y="1839913"/>
            <a:ext cx="1766888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3902710" y="2751455"/>
            <a:ext cx="567690" cy="434975"/>
          </a:xfrm>
          <a:prstGeom prst="roundRect">
            <a:avLst/>
          </a:prstGeom>
          <a:ln w="28575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6223635" y="2712720"/>
            <a:ext cx="466725" cy="480695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917065" y="2622550"/>
            <a:ext cx="59503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u="sng"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__</a:t>
            </a:r>
            <a:endParaRPr lang="en-US" altLang="zh-CN" u="sng">
              <a:solidFill>
                <a:srgbClr val="FF0000"/>
              </a:solidFill>
              <a:latin typeface="宋体" panose="02010600030101010101" pitchFamily="2" charset="-122"/>
              <a:sym typeface="+mn-ea"/>
            </a:endParaRPr>
          </a:p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757555" y="3434080"/>
            <a:ext cx="140779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宋体" panose="02010600030101010101" pitchFamily="2" charset="-122"/>
                <a:sym typeface="+mn-ea"/>
              </a:rPr>
              <a:t>玉米地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781050" y="4306570"/>
            <a:ext cx="140779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b="1">
                <a:solidFill>
                  <a:schemeClr val="accent6"/>
                </a:solidFill>
                <a:latin typeface="宋体" panose="02010600030101010101" pitchFamily="2" charset="-122"/>
                <a:sym typeface="+mn-ea"/>
              </a:rPr>
              <a:t>桃树下</a:t>
            </a:r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18820" y="5145405"/>
            <a:ext cx="14077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b="1">
                <a:solidFill>
                  <a:schemeClr val="accent6"/>
                </a:solidFill>
                <a:latin typeface="宋体" panose="02010600030101010101" pitchFamily="2" charset="-122"/>
                <a:sym typeface="+mn-ea"/>
              </a:rPr>
              <a:t>瓜地里</a:t>
            </a:r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476250" y="6038215"/>
            <a:ext cx="181610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b="1">
                <a:solidFill>
                  <a:schemeClr val="accent6"/>
                </a:solidFill>
                <a:latin typeface="宋体" panose="02010600030101010101" pitchFamily="2" charset="-122"/>
                <a:sym typeface="+mn-ea"/>
              </a:rPr>
              <a:t>回家路上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4" grpId="1" animBg="1"/>
      <p:bldP spid="6" grpId="0" bldLvl="0" animBg="1"/>
      <p:bldP spid="6" grpId="1" animBg="1"/>
      <p:bldP spid="8" grpId="0"/>
      <p:bldP spid="8" grpId="1"/>
      <p:bldP spid="3" grpId="0"/>
      <p:bldP spid="3" grpId="1"/>
      <p:bldP spid="7" grpId="0"/>
      <p:bldP spid="7" grpId="1"/>
      <p:bldP spid="9" grpId="0"/>
      <p:bldP spid="9" grpId="1"/>
      <p:bldP spid="11" grpId="0"/>
      <p:bldP spid="11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图片 6" descr="5b44c968f0a0e"/>
          <p:cNvPicPr>
            <a:picLocks noChangeAspect="1"/>
          </p:cNvPicPr>
          <p:nvPr/>
        </p:nvPicPr>
        <p:blipFill>
          <a:blip r:embed="rId1" cstate="print"/>
          <a:srcRect b="740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圆角矩形 3"/>
          <p:cNvSpPr/>
          <p:nvPr/>
        </p:nvSpPr>
        <p:spPr>
          <a:xfrm>
            <a:off x="327025" y="331788"/>
            <a:ext cx="8489950" cy="6205538"/>
          </a:xfrm>
          <a:prstGeom prst="roundRect">
            <a:avLst>
              <a:gd name="adj" fmla="val 6001"/>
            </a:avLst>
          </a:prstGeom>
          <a:solidFill>
            <a:schemeClr val="bg1"/>
          </a:solidFill>
          <a:ln w="38100">
            <a:solidFill>
              <a:srgbClr val="FF7A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/>
          </a:p>
        </p:txBody>
      </p:sp>
      <p:sp>
        <p:nvSpPr>
          <p:cNvPr id="19459" name="文本框 32"/>
          <p:cNvSpPr txBox="1"/>
          <p:nvPr/>
        </p:nvSpPr>
        <p:spPr>
          <a:xfrm>
            <a:off x="4475163" y="3783013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0" name="文本框 34"/>
          <p:cNvSpPr txBox="1"/>
          <p:nvPr/>
        </p:nvSpPr>
        <p:spPr>
          <a:xfrm rot="-280097">
            <a:off x="8159666" y="24839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1" name="文本框 36"/>
          <p:cNvSpPr txBox="1"/>
          <p:nvPr/>
        </p:nvSpPr>
        <p:spPr>
          <a:xfrm rot="-5350866">
            <a:off x="5952247" y="21696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2" name="文本框 37"/>
          <p:cNvSpPr txBox="1"/>
          <p:nvPr/>
        </p:nvSpPr>
        <p:spPr>
          <a:xfrm rot="-4150866">
            <a:off x="5423610" y="25791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3" name="文本框 45"/>
          <p:cNvSpPr txBox="1"/>
          <p:nvPr/>
        </p:nvSpPr>
        <p:spPr>
          <a:xfrm rot="-5350866">
            <a:off x="6515810" y="21950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4" name="文本框 46"/>
          <p:cNvSpPr txBox="1"/>
          <p:nvPr/>
        </p:nvSpPr>
        <p:spPr>
          <a:xfrm rot="-424911">
            <a:off x="7161128" y="24267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5" name="文本框 47"/>
          <p:cNvSpPr txBox="1"/>
          <p:nvPr/>
        </p:nvSpPr>
        <p:spPr>
          <a:xfrm rot="-4150866">
            <a:off x="7747710" y="33538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6" name="文本框 49"/>
          <p:cNvSpPr txBox="1"/>
          <p:nvPr/>
        </p:nvSpPr>
        <p:spPr>
          <a:xfrm rot="657351">
            <a:off x="8261266" y="20394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7" name="文本框 50"/>
          <p:cNvSpPr txBox="1"/>
          <p:nvPr/>
        </p:nvSpPr>
        <p:spPr>
          <a:xfrm rot="1480325">
            <a:off x="7484978" y="21013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8" name="文本框 51"/>
          <p:cNvSpPr txBox="1"/>
          <p:nvPr/>
        </p:nvSpPr>
        <p:spPr>
          <a:xfrm rot="-5350866">
            <a:off x="8458910" y="35697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9" name="文本框 32"/>
          <p:cNvSpPr txBox="1"/>
          <p:nvPr/>
        </p:nvSpPr>
        <p:spPr>
          <a:xfrm>
            <a:off x="3262313" y="4418013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0" name="文本框 34"/>
          <p:cNvSpPr txBox="1"/>
          <p:nvPr/>
        </p:nvSpPr>
        <p:spPr>
          <a:xfrm rot="4149897">
            <a:off x="4558422" y="43555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1" name="文本框 36"/>
          <p:cNvSpPr txBox="1"/>
          <p:nvPr/>
        </p:nvSpPr>
        <p:spPr>
          <a:xfrm rot="-1380000">
            <a:off x="3994066" y="21584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2" name="文本框 37"/>
          <p:cNvSpPr txBox="1"/>
          <p:nvPr/>
        </p:nvSpPr>
        <p:spPr>
          <a:xfrm rot="-180000">
            <a:off x="4224253" y="29109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3" name="文本框 45"/>
          <p:cNvSpPr txBox="1"/>
          <p:nvPr/>
        </p:nvSpPr>
        <p:spPr>
          <a:xfrm rot="-1380000">
            <a:off x="4554453" y="21807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4" name="文本框 46"/>
          <p:cNvSpPr txBox="1"/>
          <p:nvPr/>
        </p:nvSpPr>
        <p:spPr>
          <a:xfrm rot="-1380000">
            <a:off x="4924341" y="23950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5" name="文本框 47"/>
          <p:cNvSpPr txBox="1"/>
          <p:nvPr/>
        </p:nvSpPr>
        <p:spPr>
          <a:xfrm rot="-180000">
            <a:off x="5157703" y="30919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6" name="文本框 49"/>
          <p:cNvSpPr txBox="1"/>
          <p:nvPr/>
        </p:nvSpPr>
        <p:spPr>
          <a:xfrm rot="-5350866">
            <a:off x="6404685" y="29665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7" name="文本框 50"/>
          <p:cNvSpPr txBox="1"/>
          <p:nvPr/>
        </p:nvSpPr>
        <p:spPr>
          <a:xfrm rot="-170103">
            <a:off x="5683166" y="34475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8" name="文本框 51"/>
          <p:cNvSpPr txBox="1"/>
          <p:nvPr/>
        </p:nvSpPr>
        <p:spPr>
          <a:xfrm rot="-5350866">
            <a:off x="5936372" y="42873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9" name="文本框 32"/>
          <p:cNvSpPr txBox="1"/>
          <p:nvPr/>
        </p:nvSpPr>
        <p:spPr>
          <a:xfrm rot="1209897">
            <a:off x="1230228" y="47318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80" name="文本框 34"/>
          <p:cNvSpPr txBox="1"/>
          <p:nvPr/>
        </p:nvSpPr>
        <p:spPr>
          <a:xfrm rot="4149897">
            <a:off x="2237497" y="43127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81" name="文本框 42"/>
          <p:cNvSpPr txBox="1"/>
          <p:nvPr/>
        </p:nvSpPr>
        <p:spPr>
          <a:xfrm rot="-1380000">
            <a:off x="1698541" y="40857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82" name="文本框 43"/>
          <p:cNvSpPr txBox="1"/>
          <p:nvPr/>
        </p:nvSpPr>
        <p:spPr>
          <a:xfrm rot="1029897">
            <a:off x="2579603" y="36110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83" name="文本框 44"/>
          <p:cNvSpPr txBox="1"/>
          <p:nvPr/>
        </p:nvSpPr>
        <p:spPr>
          <a:xfrm rot="-1380000">
            <a:off x="3255878" y="40031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84" name="文本框 45"/>
          <p:cNvSpPr txBox="1"/>
          <p:nvPr/>
        </p:nvSpPr>
        <p:spPr>
          <a:xfrm rot="-170103">
            <a:off x="880978" y="23870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85" name="文本框 46"/>
          <p:cNvSpPr txBox="1"/>
          <p:nvPr/>
        </p:nvSpPr>
        <p:spPr>
          <a:xfrm rot="1029897">
            <a:off x="922253" y="42571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86" name="文本框 49"/>
          <p:cNvSpPr txBox="1"/>
          <p:nvPr/>
        </p:nvSpPr>
        <p:spPr>
          <a:xfrm rot="-170103">
            <a:off x="3103478" y="46937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87" name="文本框 50"/>
          <p:cNvSpPr txBox="1"/>
          <p:nvPr/>
        </p:nvSpPr>
        <p:spPr>
          <a:xfrm rot="-170103">
            <a:off x="4251241" y="40269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88" name="文本框 51"/>
          <p:cNvSpPr txBox="1"/>
          <p:nvPr/>
        </p:nvSpPr>
        <p:spPr>
          <a:xfrm rot="-170103">
            <a:off x="4417928" y="47858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89" name="文本框 32"/>
          <p:cNvSpPr txBox="1"/>
          <p:nvPr/>
        </p:nvSpPr>
        <p:spPr>
          <a:xfrm rot="-5070842">
            <a:off x="413460" y="28950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90" name="文本框 34"/>
          <p:cNvSpPr txBox="1"/>
          <p:nvPr/>
        </p:nvSpPr>
        <p:spPr>
          <a:xfrm rot="4149897">
            <a:off x="1434222" y="30157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91" name="文本框 52"/>
          <p:cNvSpPr txBox="1"/>
          <p:nvPr/>
        </p:nvSpPr>
        <p:spPr>
          <a:xfrm rot="-170103">
            <a:off x="415841" y="21934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92" name="文本框 53"/>
          <p:cNvSpPr txBox="1"/>
          <p:nvPr/>
        </p:nvSpPr>
        <p:spPr>
          <a:xfrm rot="1029897">
            <a:off x="1431841" y="25410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93" name="文本框 45"/>
          <p:cNvSpPr txBox="1"/>
          <p:nvPr/>
        </p:nvSpPr>
        <p:spPr>
          <a:xfrm rot="-1380000">
            <a:off x="2211303" y="20029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94" name="文本框 46"/>
          <p:cNvSpPr txBox="1"/>
          <p:nvPr/>
        </p:nvSpPr>
        <p:spPr>
          <a:xfrm rot="-1380000">
            <a:off x="2781216" y="21727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95" name="文本框 47"/>
          <p:cNvSpPr txBox="1"/>
          <p:nvPr/>
        </p:nvSpPr>
        <p:spPr>
          <a:xfrm rot="-180000">
            <a:off x="2509753" y="27363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96" name="文本框 49"/>
          <p:cNvSpPr txBox="1"/>
          <p:nvPr/>
        </p:nvSpPr>
        <p:spPr>
          <a:xfrm rot="-1380000">
            <a:off x="3370178" y="23950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97" name="文本框 50"/>
          <p:cNvSpPr txBox="1"/>
          <p:nvPr/>
        </p:nvSpPr>
        <p:spPr>
          <a:xfrm rot="-1380000">
            <a:off x="2943141" y="29760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98" name="文本框 51"/>
          <p:cNvSpPr txBox="1"/>
          <p:nvPr/>
        </p:nvSpPr>
        <p:spPr>
          <a:xfrm rot="-1380000">
            <a:off x="3578141" y="31125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99" name="文本框 32"/>
          <p:cNvSpPr txBox="1"/>
          <p:nvPr/>
        </p:nvSpPr>
        <p:spPr>
          <a:xfrm rot="1209897">
            <a:off x="5208503" y="43952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00" name="文本框 34"/>
          <p:cNvSpPr txBox="1"/>
          <p:nvPr/>
        </p:nvSpPr>
        <p:spPr>
          <a:xfrm rot="-1030866">
            <a:off x="6407066" y="47508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01" name="文本框 36"/>
          <p:cNvSpPr txBox="1"/>
          <p:nvPr/>
        </p:nvSpPr>
        <p:spPr>
          <a:xfrm rot="368503">
            <a:off x="5867316" y="37158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02" name="文本框 37"/>
          <p:cNvSpPr txBox="1"/>
          <p:nvPr/>
        </p:nvSpPr>
        <p:spPr>
          <a:xfrm rot="829244">
            <a:off x="5378366" y="48302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03" name="文本框 45"/>
          <p:cNvSpPr txBox="1"/>
          <p:nvPr/>
        </p:nvSpPr>
        <p:spPr>
          <a:xfrm rot="-4502722">
            <a:off x="6869822" y="33538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04" name="文本框 46"/>
          <p:cNvSpPr txBox="1"/>
          <p:nvPr/>
        </p:nvSpPr>
        <p:spPr>
          <a:xfrm rot="2702238">
            <a:off x="7661985" y="39190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05" name="文本框 47"/>
          <p:cNvSpPr txBox="1"/>
          <p:nvPr/>
        </p:nvSpPr>
        <p:spPr>
          <a:xfrm rot="-3456638">
            <a:off x="6836485" y="42587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06" name="文本框 49"/>
          <p:cNvSpPr txBox="1"/>
          <p:nvPr/>
        </p:nvSpPr>
        <p:spPr>
          <a:xfrm rot="-3180423">
            <a:off x="8201735" y="41222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07" name="文本框 50"/>
          <p:cNvSpPr txBox="1"/>
          <p:nvPr/>
        </p:nvSpPr>
        <p:spPr>
          <a:xfrm rot="-3640556">
            <a:off x="7331785" y="44460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08" name="文本框 51"/>
          <p:cNvSpPr txBox="1"/>
          <p:nvPr/>
        </p:nvSpPr>
        <p:spPr>
          <a:xfrm rot="1549510">
            <a:off x="8123153" y="32586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09" name="文本框 32"/>
          <p:cNvSpPr txBox="1"/>
          <p:nvPr/>
        </p:nvSpPr>
        <p:spPr>
          <a:xfrm rot="4190103">
            <a:off x="4382210" y="33634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10" name="文本框 34"/>
          <p:cNvSpPr txBox="1"/>
          <p:nvPr/>
        </p:nvSpPr>
        <p:spPr>
          <a:xfrm rot="8340000">
            <a:off x="5016416" y="39952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11" name="文本框 36"/>
          <p:cNvSpPr txBox="1"/>
          <p:nvPr/>
        </p:nvSpPr>
        <p:spPr>
          <a:xfrm rot="-1160763">
            <a:off x="5867316" y="26077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12" name="文本框 37"/>
          <p:cNvSpPr txBox="1"/>
          <p:nvPr/>
        </p:nvSpPr>
        <p:spPr>
          <a:xfrm rot="39237">
            <a:off x="5743491" y="31300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13" name="文本框 45"/>
          <p:cNvSpPr txBox="1"/>
          <p:nvPr/>
        </p:nvSpPr>
        <p:spPr>
          <a:xfrm rot="-1160763">
            <a:off x="6427703" y="26299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14" name="文本框 46"/>
          <p:cNvSpPr txBox="1"/>
          <p:nvPr/>
        </p:nvSpPr>
        <p:spPr>
          <a:xfrm rot="-1160763">
            <a:off x="6797591" y="28442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15" name="文本框 47"/>
          <p:cNvSpPr txBox="1"/>
          <p:nvPr/>
        </p:nvSpPr>
        <p:spPr>
          <a:xfrm rot="39237">
            <a:off x="7278603" y="33141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16" name="文本框 49"/>
          <p:cNvSpPr txBox="1"/>
          <p:nvPr/>
        </p:nvSpPr>
        <p:spPr>
          <a:xfrm rot="-1160763">
            <a:off x="8115216" y="29236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17" name="文本框 50"/>
          <p:cNvSpPr txBox="1"/>
          <p:nvPr/>
        </p:nvSpPr>
        <p:spPr>
          <a:xfrm rot="-1160763">
            <a:off x="7581816" y="27903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18" name="文本框 51"/>
          <p:cNvSpPr txBox="1"/>
          <p:nvPr/>
        </p:nvSpPr>
        <p:spPr>
          <a:xfrm rot="-1160763">
            <a:off x="8058066" y="36507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19" name="文本框 32"/>
          <p:cNvSpPr txBox="1"/>
          <p:nvPr/>
        </p:nvSpPr>
        <p:spPr>
          <a:xfrm rot="4190103">
            <a:off x="2858210" y="41952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20" name="文本框 34"/>
          <p:cNvSpPr txBox="1"/>
          <p:nvPr/>
        </p:nvSpPr>
        <p:spPr>
          <a:xfrm rot="8340000">
            <a:off x="4017878" y="36729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21" name="文本框 36"/>
          <p:cNvSpPr txBox="1"/>
          <p:nvPr/>
        </p:nvSpPr>
        <p:spPr>
          <a:xfrm rot="2810103">
            <a:off x="3904372" y="25887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22" name="文本框 37"/>
          <p:cNvSpPr txBox="1"/>
          <p:nvPr/>
        </p:nvSpPr>
        <p:spPr>
          <a:xfrm rot="4010103">
            <a:off x="3904372" y="31316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23" name="文本框 45"/>
          <p:cNvSpPr txBox="1"/>
          <p:nvPr/>
        </p:nvSpPr>
        <p:spPr>
          <a:xfrm rot="2810103">
            <a:off x="4467935" y="26141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24" name="文本框 46"/>
          <p:cNvSpPr txBox="1"/>
          <p:nvPr/>
        </p:nvSpPr>
        <p:spPr>
          <a:xfrm rot="2810103">
            <a:off x="4836235" y="28268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25" name="文本框 47"/>
          <p:cNvSpPr txBox="1"/>
          <p:nvPr/>
        </p:nvSpPr>
        <p:spPr>
          <a:xfrm rot="4010103">
            <a:off x="4836235" y="33697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26" name="文本框 49"/>
          <p:cNvSpPr txBox="1"/>
          <p:nvPr/>
        </p:nvSpPr>
        <p:spPr>
          <a:xfrm rot="-1160763">
            <a:off x="6318166" y="34015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27" name="文本框 50"/>
          <p:cNvSpPr txBox="1"/>
          <p:nvPr/>
        </p:nvSpPr>
        <p:spPr>
          <a:xfrm rot="4020000">
            <a:off x="5312485" y="34872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28" name="文本框 51"/>
          <p:cNvSpPr txBox="1"/>
          <p:nvPr/>
        </p:nvSpPr>
        <p:spPr>
          <a:xfrm rot="-1160763">
            <a:off x="5692691" y="40761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29" name="文本框 32"/>
          <p:cNvSpPr txBox="1"/>
          <p:nvPr/>
        </p:nvSpPr>
        <p:spPr>
          <a:xfrm rot="5400000">
            <a:off x="1232610" y="40825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30" name="文本框 34"/>
          <p:cNvSpPr txBox="1"/>
          <p:nvPr/>
        </p:nvSpPr>
        <p:spPr>
          <a:xfrm rot="8340000">
            <a:off x="1974766" y="44095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31" name="文本框 36"/>
          <p:cNvSpPr txBox="1"/>
          <p:nvPr/>
        </p:nvSpPr>
        <p:spPr>
          <a:xfrm rot="2810103">
            <a:off x="1956510" y="35888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32" name="文本框 37"/>
          <p:cNvSpPr txBox="1"/>
          <p:nvPr/>
        </p:nvSpPr>
        <p:spPr>
          <a:xfrm rot="5220000">
            <a:off x="2391485" y="38714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33" name="文本框 45"/>
          <p:cNvSpPr txBox="1"/>
          <p:nvPr/>
        </p:nvSpPr>
        <p:spPr>
          <a:xfrm rot="2810103">
            <a:off x="2902660" y="36015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34" name="文本框 46"/>
          <p:cNvSpPr txBox="1"/>
          <p:nvPr/>
        </p:nvSpPr>
        <p:spPr>
          <a:xfrm rot="4020000">
            <a:off x="794460" y="28204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35" name="文本框 47"/>
          <p:cNvSpPr txBox="1"/>
          <p:nvPr/>
        </p:nvSpPr>
        <p:spPr>
          <a:xfrm rot="5220000">
            <a:off x="792872" y="37507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36" name="文本框 49"/>
          <p:cNvSpPr txBox="1"/>
          <p:nvPr/>
        </p:nvSpPr>
        <p:spPr>
          <a:xfrm rot="4020000">
            <a:off x="2556585" y="45953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37" name="文本框 50"/>
          <p:cNvSpPr txBox="1"/>
          <p:nvPr/>
        </p:nvSpPr>
        <p:spPr>
          <a:xfrm rot="4020000">
            <a:off x="3793247" y="42206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38" name="文本框 51"/>
          <p:cNvSpPr txBox="1"/>
          <p:nvPr/>
        </p:nvSpPr>
        <p:spPr>
          <a:xfrm rot="4020000">
            <a:off x="4163135" y="44349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39" name="文本框 32"/>
          <p:cNvSpPr txBox="1"/>
          <p:nvPr/>
        </p:nvSpPr>
        <p:spPr>
          <a:xfrm rot="-880739">
            <a:off x="607928" y="33713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40" name="文本框 34"/>
          <p:cNvSpPr txBox="1"/>
          <p:nvPr/>
        </p:nvSpPr>
        <p:spPr>
          <a:xfrm rot="8340000">
            <a:off x="1347703" y="34491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41" name="文本框 36"/>
          <p:cNvSpPr txBox="1"/>
          <p:nvPr/>
        </p:nvSpPr>
        <p:spPr>
          <a:xfrm rot="4020000">
            <a:off x="1762835" y="23664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42" name="文本框 37"/>
          <p:cNvSpPr txBox="1"/>
          <p:nvPr/>
        </p:nvSpPr>
        <p:spPr>
          <a:xfrm rot="5220000">
            <a:off x="1762835" y="29093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43" name="文本框 45"/>
          <p:cNvSpPr txBox="1"/>
          <p:nvPr/>
        </p:nvSpPr>
        <p:spPr>
          <a:xfrm rot="2810103">
            <a:off x="2321635" y="23870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44" name="文本框 46"/>
          <p:cNvSpPr txBox="1"/>
          <p:nvPr/>
        </p:nvSpPr>
        <p:spPr>
          <a:xfrm rot="2810103">
            <a:off x="2691522" y="26014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45" name="文本框 47"/>
          <p:cNvSpPr txBox="1"/>
          <p:nvPr/>
        </p:nvSpPr>
        <p:spPr>
          <a:xfrm rot="4010103">
            <a:off x="2423235" y="31697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46" name="文本框 49"/>
          <p:cNvSpPr txBox="1"/>
          <p:nvPr/>
        </p:nvSpPr>
        <p:spPr>
          <a:xfrm rot="2810103">
            <a:off x="3280485" y="28268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47" name="文本框 50"/>
          <p:cNvSpPr txBox="1"/>
          <p:nvPr/>
        </p:nvSpPr>
        <p:spPr>
          <a:xfrm rot="2810103">
            <a:off x="3166185" y="32602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48" name="文本框 51"/>
          <p:cNvSpPr txBox="1"/>
          <p:nvPr/>
        </p:nvSpPr>
        <p:spPr>
          <a:xfrm rot="2810103">
            <a:off x="3536072" y="34745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49" name="文本框 32"/>
          <p:cNvSpPr txBox="1"/>
          <p:nvPr/>
        </p:nvSpPr>
        <p:spPr>
          <a:xfrm rot="5400000">
            <a:off x="4842585" y="45365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50" name="文本框 34"/>
          <p:cNvSpPr txBox="1"/>
          <p:nvPr/>
        </p:nvSpPr>
        <p:spPr>
          <a:xfrm rot="3159237">
            <a:off x="5914147" y="48635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51" name="文本框 36"/>
          <p:cNvSpPr txBox="1"/>
          <p:nvPr/>
        </p:nvSpPr>
        <p:spPr>
          <a:xfrm rot="-1160763">
            <a:off x="6330866" y="37825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52" name="文本框 37"/>
          <p:cNvSpPr txBox="1"/>
          <p:nvPr/>
        </p:nvSpPr>
        <p:spPr>
          <a:xfrm rot="39237">
            <a:off x="6330866" y="43254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53" name="文本框 45"/>
          <p:cNvSpPr txBox="1"/>
          <p:nvPr/>
        </p:nvSpPr>
        <p:spPr>
          <a:xfrm rot="-1160763">
            <a:off x="6891253" y="38047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54" name="文本框 46"/>
          <p:cNvSpPr txBox="1"/>
          <p:nvPr/>
        </p:nvSpPr>
        <p:spPr>
          <a:xfrm rot="-1160763">
            <a:off x="7261141" y="40190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55" name="文本框 47"/>
          <p:cNvSpPr txBox="1"/>
          <p:nvPr/>
        </p:nvSpPr>
        <p:spPr>
          <a:xfrm rot="39237">
            <a:off x="6948403" y="45873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56" name="文本框 49"/>
          <p:cNvSpPr txBox="1"/>
          <p:nvPr/>
        </p:nvSpPr>
        <p:spPr>
          <a:xfrm rot="-1160763">
            <a:off x="7781841" y="43095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57" name="文本框 50"/>
          <p:cNvSpPr txBox="1"/>
          <p:nvPr/>
        </p:nvSpPr>
        <p:spPr>
          <a:xfrm rot="-1160763">
            <a:off x="7735803" y="46778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58" name="文本框 51"/>
          <p:cNvSpPr txBox="1"/>
          <p:nvPr/>
        </p:nvSpPr>
        <p:spPr>
          <a:xfrm rot="-1160763">
            <a:off x="6873791" y="20029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714744" y="1047750"/>
            <a:ext cx="4988448" cy="3670237"/>
            <a:chOff x="2795901" y="2570827"/>
            <a:chExt cx="7168562" cy="2304952"/>
          </a:xfrm>
        </p:grpSpPr>
        <p:sp>
          <p:nvSpPr>
            <p:cNvPr id="16487" name="TextBox 8"/>
            <p:cNvSpPr txBox="1"/>
            <p:nvPr/>
          </p:nvSpPr>
          <p:spPr>
            <a:xfrm>
              <a:off x="3106166" y="2570827"/>
              <a:ext cx="6858297" cy="230495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b="1" noProof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    有一天，小猴子下山来，走到一块玉米地里。他看见玉米结得又大又多，非常高兴，就掰了一个，扛着往前走。</a:t>
              </a:r>
              <a:endParaRPr lang="zh-CN" altLang="en-US" sz="36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9561" name="TextBox 9"/>
            <p:cNvSpPr txBox="1"/>
            <p:nvPr/>
          </p:nvSpPr>
          <p:spPr>
            <a:xfrm>
              <a:off x="7723523" y="3351611"/>
              <a:ext cx="920779" cy="48243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200" b="1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  jiē  </a:t>
              </a:r>
              <a:endParaRPr lang="zh-CN" altLang="en-US" sz="22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9562" name="TextBox 11"/>
            <p:cNvSpPr txBox="1"/>
            <p:nvPr/>
          </p:nvSpPr>
          <p:spPr>
            <a:xfrm>
              <a:off x="2795901" y="4585840"/>
              <a:ext cx="6388299" cy="26997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200" b="1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 bāi              kánɡ </a:t>
              </a:r>
              <a:endParaRPr lang="zh-CN" altLang="en-US" sz="22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cxnSp>
        <p:nvCxnSpPr>
          <p:cNvPr id="3" name="直接连接符 2"/>
          <p:cNvCxnSpPr/>
          <p:nvPr/>
        </p:nvCxnSpPr>
        <p:spPr>
          <a:xfrm>
            <a:off x="7215206" y="2708275"/>
            <a:ext cx="1235075" cy="317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566" name="Picture 14" descr="http://www.wsbedu.com/xiaox/yuwen/yutu/ry12741.jpg"/>
          <p:cNvPicPr>
            <a:picLocks noChangeAspect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342900" y="331788"/>
            <a:ext cx="3446463" cy="60245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圆角矩形 4"/>
          <p:cNvSpPr/>
          <p:nvPr/>
        </p:nvSpPr>
        <p:spPr>
          <a:xfrm>
            <a:off x="6357950" y="3000372"/>
            <a:ext cx="2214578" cy="434975"/>
          </a:xfrm>
          <a:prstGeom prst="roundRect">
            <a:avLst/>
          </a:prstGeom>
          <a:ln w="28575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029711" y="3811270"/>
            <a:ext cx="1470984" cy="558800"/>
          </a:xfrm>
          <a:prstGeom prst="roundRect">
            <a:avLst/>
          </a:prstGeom>
          <a:ln w="28575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just">
              <a:lnSpc>
                <a:spcPct val="150000"/>
              </a:lnSpc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000496" y="4570730"/>
            <a:ext cx="557213" cy="508000"/>
          </a:xfrm>
          <a:prstGeom prst="ellipse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10" name="椭圆 9"/>
          <p:cNvSpPr/>
          <p:nvPr/>
        </p:nvSpPr>
        <p:spPr>
          <a:xfrm>
            <a:off x="6300803" y="4643446"/>
            <a:ext cx="557213" cy="508000"/>
          </a:xfrm>
          <a:prstGeom prst="ellipse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7" grpId="0" animBg="1"/>
      <p:bldP spid="7" grpId="1" animBg="1"/>
      <p:bldP spid="9" grpId="0" animBg="1"/>
      <p:bldP spid="9" grpId="1" animBg="1"/>
      <p:bldP spid="10" grpId="0" animBg="1"/>
      <p:bldP spid="10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图片 6" descr="5b44c968f0a0e"/>
          <p:cNvPicPr>
            <a:picLocks noChangeAspect="1"/>
          </p:cNvPicPr>
          <p:nvPr/>
        </p:nvPicPr>
        <p:blipFill>
          <a:blip r:embed="rId1" cstate="print"/>
          <a:srcRect b="740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圆角矩形 3"/>
          <p:cNvSpPr/>
          <p:nvPr/>
        </p:nvSpPr>
        <p:spPr>
          <a:xfrm>
            <a:off x="327025" y="260350"/>
            <a:ext cx="8518525" cy="6205538"/>
          </a:xfrm>
          <a:prstGeom prst="roundRect">
            <a:avLst>
              <a:gd name="adj" fmla="val 6001"/>
            </a:avLst>
          </a:prstGeom>
          <a:solidFill>
            <a:schemeClr val="bg1"/>
          </a:solidFill>
          <a:ln w="38100">
            <a:solidFill>
              <a:srgbClr val="FF7A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/>
          </a:p>
        </p:txBody>
      </p:sp>
      <p:grpSp>
        <p:nvGrpSpPr>
          <p:cNvPr id="5" name="组合 4"/>
          <p:cNvGrpSpPr/>
          <p:nvPr/>
        </p:nvGrpSpPr>
        <p:grpSpPr>
          <a:xfrm>
            <a:off x="1591353" y="762530"/>
            <a:ext cx="3646488" cy="2229478"/>
            <a:chOff x="6953" y="1008"/>
            <a:chExt cx="7657" cy="4684"/>
          </a:xfrm>
        </p:grpSpPr>
        <p:sp>
          <p:nvSpPr>
            <p:cNvPr id="20486" name="文本框 2"/>
            <p:cNvSpPr txBox="1">
              <a:spLocks noChangeArrowheads="1"/>
            </p:cNvSpPr>
            <p:nvPr/>
          </p:nvSpPr>
          <p:spPr bwMode="auto">
            <a:xfrm>
              <a:off x="6953" y="2710"/>
              <a:ext cx="7657" cy="298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8625" b="1" noProof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  <a:sym typeface="+mn-ea"/>
                </a:rPr>
                <a:t>掰  </a:t>
              </a:r>
              <a:endParaRPr lang="zh-CN" altLang="en-US" sz="8625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endParaRPr>
            </a:p>
          </p:txBody>
        </p:sp>
        <p:sp>
          <p:nvSpPr>
            <p:cNvPr id="20487" name="文本框 3"/>
            <p:cNvSpPr txBox="1">
              <a:spLocks noChangeArrowheads="1"/>
            </p:cNvSpPr>
            <p:nvPr/>
          </p:nvSpPr>
          <p:spPr bwMode="auto">
            <a:xfrm>
              <a:off x="7247" y="1008"/>
              <a:ext cx="3008" cy="179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4950" noProof="1">
                  <a:latin typeface="Calibri" panose="020F0502020204030204" pitchFamily="34" charset="0"/>
                  <a:ea typeface="宋体" panose="02010600030101010101" pitchFamily="2" charset="-122"/>
                  <a:cs typeface="+mn-cs"/>
                  <a:sym typeface="+mn-ea"/>
                </a:rPr>
                <a:t>b</a:t>
              </a:r>
              <a:r>
                <a:rPr lang="el-GR" altLang="zh-CN" sz="4950" noProof="1">
                  <a:latin typeface="Calibri" panose="020F0502020204030204" pitchFamily="34" charset="0"/>
                  <a:ea typeface="宋体" panose="02010600030101010101" pitchFamily="2" charset="-122"/>
                  <a:cs typeface="+mn-cs"/>
                  <a:sym typeface="+mn-ea"/>
                </a:rPr>
                <a:t>ᾱ</a:t>
              </a:r>
              <a:r>
                <a:rPr lang="en-US" altLang="zh-CN" sz="4950" noProof="1">
                  <a:latin typeface="Calibri" panose="020F0502020204030204" pitchFamily="34" charset="0"/>
                  <a:ea typeface="宋体" panose="02010600030101010101" pitchFamily="2" charset="-122"/>
                  <a:cs typeface="+mn-cs"/>
                  <a:sym typeface="+mn-ea"/>
                </a:rPr>
                <a:t>i</a:t>
              </a:r>
              <a:endParaRPr lang="en-US" altLang="zh-CN" sz="4950" noProof="1">
                <a:latin typeface="Calibri" panose="020F0502020204030204" pitchFamily="34" charset="0"/>
                <a:sym typeface="+mn-ea"/>
              </a:endParaRPr>
            </a:p>
          </p:txBody>
        </p:sp>
      </p:grpSp>
      <p:pic>
        <p:nvPicPr>
          <p:cNvPr id="7173" name="图片 1" descr="1-1F30Q35645 (1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2580" y="3199130"/>
            <a:ext cx="2437765" cy="2581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6" name="图片 1" descr="5 小猴子下山_240" hidden="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0550" y="1905000"/>
            <a:ext cx="5422900" cy="304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3073400" y="5408295"/>
            <a:ext cx="2249805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>
                <a:solidFill>
                  <a:srgbClr val="FF0000"/>
                </a:solidFill>
              </a:rPr>
              <a:t>掰玉米</a:t>
            </a:r>
            <a:endParaRPr lang="zh-CN" altLang="en-US" sz="5400" b="1">
              <a:solidFill>
                <a:schemeClr val="tx1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rcRect t="10926"/>
          <a:stretch>
            <a:fillRect/>
          </a:stretch>
        </p:blipFill>
        <p:spPr>
          <a:xfrm>
            <a:off x="5104130" y="260350"/>
            <a:ext cx="3562350" cy="440753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rcRect l="39982"/>
          <a:stretch>
            <a:fillRect/>
          </a:stretch>
        </p:blipFill>
        <p:spPr>
          <a:xfrm>
            <a:off x="424180" y="3107690"/>
            <a:ext cx="2438400" cy="314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图片 6" descr="5b44c968f0a0e"/>
          <p:cNvPicPr>
            <a:picLocks noChangeAspect="1"/>
          </p:cNvPicPr>
          <p:nvPr/>
        </p:nvPicPr>
        <p:blipFill>
          <a:blip r:embed="rId1" cstate="print"/>
          <a:srcRect b="740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圆角矩形 1"/>
          <p:cNvSpPr/>
          <p:nvPr/>
        </p:nvSpPr>
        <p:spPr>
          <a:xfrm>
            <a:off x="188913" y="212725"/>
            <a:ext cx="8789988" cy="6483350"/>
          </a:xfrm>
          <a:prstGeom prst="roundRect">
            <a:avLst>
              <a:gd name="adj" fmla="val 6001"/>
            </a:avLst>
          </a:prstGeom>
          <a:solidFill>
            <a:schemeClr val="bg1"/>
          </a:solidFill>
          <a:ln w="38100">
            <a:solidFill>
              <a:srgbClr val="FF7A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/>
          </a:p>
        </p:txBody>
      </p:sp>
      <p:sp>
        <p:nvSpPr>
          <p:cNvPr id="17411" name="文本框 32"/>
          <p:cNvSpPr txBox="1"/>
          <p:nvPr/>
        </p:nvSpPr>
        <p:spPr>
          <a:xfrm>
            <a:off x="4475163" y="3783013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2" name="文本框 34"/>
          <p:cNvSpPr txBox="1"/>
          <p:nvPr/>
        </p:nvSpPr>
        <p:spPr>
          <a:xfrm rot="-280097">
            <a:off x="8159666" y="24839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3" name="文本框 36"/>
          <p:cNvSpPr txBox="1"/>
          <p:nvPr/>
        </p:nvSpPr>
        <p:spPr>
          <a:xfrm rot="-5350866">
            <a:off x="5952247" y="21696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4" name="文本框 37"/>
          <p:cNvSpPr txBox="1"/>
          <p:nvPr/>
        </p:nvSpPr>
        <p:spPr>
          <a:xfrm rot="-4150866">
            <a:off x="5423610" y="25791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5" name="文本框 45"/>
          <p:cNvSpPr txBox="1"/>
          <p:nvPr/>
        </p:nvSpPr>
        <p:spPr>
          <a:xfrm rot="-5350866">
            <a:off x="6515810" y="21950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6" name="文本框 46"/>
          <p:cNvSpPr txBox="1"/>
          <p:nvPr/>
        </p:nvSpPr>
        <p:spPr>
          <a:xfrm rot="-424911">
            <a:off x="7161128" y="24267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7" name="文本框 47"/>
          <p:cNvSpPr txBox="1"/>
          <p:nvPr/>
        </p:nvSpPr>
        <p:spPr>
          <a:xfrm rot="-4150866">
            <a:off x="7747710" y="33538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8" name="文本框 49"/>
          <p:cNvSpPr txBox="1"/>
          <p:nvPr/>
        </p:nvSpPr>
        <p:spPr>
          <a:xfrm rot="657351">
            <a:off x="8261266" y="20394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9" name="文本框 50"/>
          <p:cNvSpPr txBox="1"/>
          <p:nvPr/>
        </p:nvSpPr>
        <p:spPr>
          <a:xfrm rot="1480325">
            <a:off x="7484978" y="21013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20" name="文本框 51"/>
          <p:cNvSpPr txBox="1"/>
          <p:nvPr/>
        </p:nvSpPr>
        <p:spPr>
          <a:xfrm rot="-5350866">
            <a:off x="8458910" y="35697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21" name="文本框 32"/>
          <p:cNvSpPr txBox="1"/>
          <p:nvPr/>
        </p:nvSpPr>
        <p:spPr>
          <a:xfrm>
            <a:off x="3262313" y="4418013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22" name="文本框 34"/>
          <p:cNvSpPr txBox="1"/>
          <p:nvPr/>
        </p:nvSpPr>
        <p:spPr>
          <a:xfrm rot="4149897">
            <a:off x="4558422" y="43555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23" name="文本框 36"/>
          <p:cNvSpPr txBox="1"/>
          <p:nvPr/>
        </p:nvSpPr>
        <p:spPr>
          <a:xfrm rot="-1380000">
            <a:off x="3994066" y="21584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24" name="文本框 37"/>
          <p:cNvSpPr txBox="1"/>
          <p:nvPr/>
        </p:nvSpPr>
        <p:spPr>
          <a:xfrm rot="-180000">
            <a:off x="4224253" y="29109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25" name="文本框 45"/>
          <p:cNvSpPr txBox="1"/>
          <p:nvPr/>
        </p:nvSpPr>
        <p:spPr>
          <a:xfrm rot="-1380000">
            <a:off x="4554453" y="21807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26" name="文本框 46"/>
          <p:cNvSpPr txBox="1"/>
          <p:nvPr/>
        </p:nvSpPr>
        <p:spPr>
          <a:xfrm rot="-1380000">
            <a:off x="4924341" y="23950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27" name="文本框 47"/>
          <p:cNvSpPr txBox="1"/>
          <p:nvPr/>
        </p:nvSpPr>
        <p:spPr>
          <a:xfrm rot="-180000">
            <a:off x="5157703" y="30919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28" name="文本框 49"/>
          <p:cNvSpPr txBox="1"/>
          <p:nvPr/>
        </p:nvSpPr>
        <p:spPr>
          <a:xfrm rot="-5350866">
            <a:off x="6404685" y="29665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29" name="文本框 50"/>
          <p:cNvSpPr txBox="1"/>
          <p:nvPr/>
        </p:nvSpPr>
        <p:spPr>
          <a:xfrm rot="-170103">
            <a:off x="5683166" y="34475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30" name="文本框 51"/>
          <p:cNvSpPr txBox="1"/>
          <p:nvPr/>
        </p:nvSpPr>
        <p:spPr>
          <a:xfrm rot="-5350866">
            <a:off x="5936372" y="42873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31" name="文本框 32"/>
          <p:cNvSpPr txBox="1"/>
          <p:nvPr/>
        </p:nvSpPr>
        <p:spPr>
          <a:xfrm rot="1209897">
            <a:off x="1230228" y="47318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32" name="文本框 34"/>
          <p:cNvSpPr txBox="1"/>
          <p:nvPr/>
        </p:nvSpPr>
        <p:spPr>
          <a:xfrm rot="4149897">
            <a:off x="2237497" y="43127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33" name="文本框 37"/>
          <p:cNvSpPr txBox="1"/>
          <p:nvPr/>
        </p:nvSpPr>
        <p:spPr>
          <a:xfrm rot="-1380000">
            <a:off x="1698541" y="40857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34" name="文本框 38"/>
          <p:cNvSpPr txBox="1"/>
          <p:nvPr/>
        </p:nvSpPr>
        <p:spPr>
          <a:xfrm rot="1029897">
            <a:off x="2579603" y="36110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35" name="文本框 39"/>
          <p:cNvSpPr txBox="1"/>
          <p:nvPr/>
        </p:nvSpPr>
        <p:spPr>
          <a:xfrm rot="-1380000">
            <a:off x="3255878" y="40031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36" name="文本框 40"/>
          <p:cNvSpPr txBox="1"/>
          <p:nvPr/>
        </p:nvSpPr>
        <p:spPr>
          <a:xfrm rot="-170103">
            <a:off x="880978" y="23870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37" name="文本框 41"/>
          <p:cNvSpPr txBox="1"/>
          <p:nvPr/>
        </p:nvSpPr>
        <p:spPr>
          <a:xfrm rot="1029897">
            <a:off x="922253" y="42571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38" name="文本框 49"/>
          <p:cNvSpPr txBox="1"/>
          <p:nvPr/>
        </p:nvSpPr>
        <p:spPr>
          <a:xfrm rot="-170103">
            <a:off x="3103478" y="46937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39" name="文本框 50"/>
          <p:cNvSpPr txBox="1"/>
          <p:nvPr/>
        </p:nvSpPr>
        <p:spPr>
          <a:xfrm rot="-170103">
            <a:off x="4251241" y="40269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40" name="文本框 51"/>
          <p:cNvSpPr txBox="1"/>
          <p:nvPr/>
        </p:nvSpPr>
        <p:spPr>
          <a:xfrm rot="-170103">
            <a:off x="4417928" y="47858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41" name="文本框 32"/>
          <p:cNvSpPr txBox="1"/>
          <p:nvPr/>
        </p:nvSpPr>
        <p:spPr>
          <a:xfrm rot="-5070842">
            <a:off x="413460" y="28950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42" name="文本框 34"/>
          <p:cNvSpPr txBox="1"/>
          <p:nvPr/>
        </p:nvSpPr>
        <p:spPr>
          <a:xfrm rot="4149897">
            <a:off x="1434222" y="30157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43" name="文本框 47"/>
          <p:cNvSpPr txBox="1"/>
          <p:nvPr/>
        </p:nvSpPr>
        <p:spPr>
          <a:xfrm rot="-170103">
            <a:off x="415841" y="21934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44" name="文本框 48"/>
          <p:cNvSpPr txBox="1"/>
          <p:nvPr/>
        </p:nvSpPr>
        <p:spPr>
          <a:xfrm rot="1029897">
            <a:off x="1431841" y="25410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45" name="文本框 45"/>
          <p:cNvSpPr txBox="1"/>
          <p:nvPr/>
        </p:nvSpPr>
        <p:spPr>
          <a:xfrm rot="-1380000">
            <a:off x="2211303" y="20029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46" name="文本框 46"/>
          <p:cNvSpPr txBox="1"/>
          <p:nvPr/>
        </p:nvSpPr>
        <p:spPr>
          <a:xfrm rot="-1380000">
            <a:off x="2781216" y="21727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47" name="文本框 47"/>
          <p:cNvSpPr txBox="1"/>
          <p:nvPr/>
        </p:nvSpPr>
        <p:spPr>
          <a:xfrm rot="-180000">
            <a:off x="2509753" y="27363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48" name="文本框 49"/>
          <p:cNvSpPr txBox="1"/>
          <p:nvPr/>
        </p:nvSpPr>
        <p:spPr>
          <a:xfrm rot="-1380000">
            <a:off x="3370178" y="23950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49" name="文本框 50"/>
          <p:cNvSpPr txBox="1"/>
          <p:nvPr/>
        </p:nvSpPr>
        <p:spPr>
          <a:xfrm rot="-1380000">
            <a:off x="2943141" y="29760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50" name="文本框 51"/>
          <p:cNvSpPr txBox="1"/>
          <p:nvPr/>
        </p:nvSpPr>
        <p:spPr>
          <a:xfrm rot="-1380000">
            <a:off x="3578141" y="31125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51" name="文本框 32"/>
          <p:cNvSpPr txBox="1"/>
          <p:nvPr/>
        </p:nvSpPr>
        <p:spPr>
          <a:xfrm rot="1209897">
            <a:off x="5208503" y="43952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52" name="文本框 34"/>
          <p:cNvSpPr txBox="1"/>
          <p:nvPr/>
        </p:nvSpPr>
        <p:spPr>
          <a:xfrm rot="-1030866">
            <a:off x="6407066" y="47508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53" name="文本框 36"/>
          <p:cNvSpPr txBox="1"/>
          <p:nvPr/>
        </p:nvSpPr>
        <p:spPr>
          <a:xfrm rot="368503">
            <a:off x="5867316" y="37158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54" name="文本框 37"/>
          <p:cNvSpPr txBox="1"/>
          <p:nvPr/>
        </p:nvSpPr>
        <p:spPr>
          <a:xfrm rot="829244">
            <a:off x="5378366" y="48302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55" name="文本框 45"/>
          <p:cNvSpPr txBox="1"/>
          <p:nvPr/>
        </p:nvSpPr>
        <p:spPr>
          <a:xfrm rot="-4502722">
            <a:off x="6869822" y="33538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56" name="文本框 46"/>
          <p:cNvSpPr txBox="1"/>
          <p:nvPr/>
        </p:nvSpPr>
        <p:spPr>
          <a:xfrm rot="2702238">
            <a:off x="7661985" y="39190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57" name="文本框 47"/>
          <p:cNvSpPr txBox="1"/>
          <p:nvPr/>
        </p:nvSpPr>
        <p:spPr>
          <a:xfrm rot="-3456638">
            <a:off x="6836485" y="42587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58" name="文本框 49"/>
          <p:cNvSpPr txBox="1"/>
          <p:nvPr/>
        </p:nvSpPr>
        <p:spPr>
          <a:xfrm rot="-3180423">
            <a:off x="8201735" y="41222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59" name="文本框 50"/>
          <p:cNvSpPr txBox="1"/>
          <p:nvPr/>
        </p:nvSpPr>
        <p:spPr>
          <a:xfrm rot="-3640556">
            <a:off x="7331785" y="44460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60" name="文本框 51"/>
          <p:cNvSpPr txBox="1"/>
          <p:nvPr/>
        </p:nvSpPr>
        <p:spPr>
          <a:xfrm rot="1549510">
            <a:off x="8123153" y="32586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61" name="文本框 32"/>
          <p:cNvSpPr txBox="1"/>
          <p:nvPr/>
        </p:nvSpPr>
        <p:spPr>
          <a:xfrm rot="4190103">
            <a:off x="4382210" y="33634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62" name="文本框 34"/>
          <p:cNvSpPr txBox="1"/>
          <p:nvPr/>
        </p:nvSpPr>
        <p:spPr>
          <a:xfrm rot="8340000">
            <a:off x="5016416" y="39952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63" name="文本框 36"/>
          <p:cNvSpPr txBox="1"/>
          <p:nvPr/>
        </p:nvSpPr>
        <p:spPr>
          <a:xfrm rot="-1160763">
            <a:off x="5867316" y="26077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64" name="文本框 37"/>
          <p:cNvSpPr txBox="1"/>
          <p:nvPr/>
        </p:nvSpPr>
        <p:spPr>
          <a:xfrm rot="39237">
            <a:off x="5743491" y="31300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65" name="文本框 45"/>
          <p:cNvSpPr txBox="1"/>
          <p:nvPr/>
        </p:nvSpPr>
        <p:spPr>
          <a:xfrm rot="-1160763">
            <a:off x="6427703" y="26299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66" name="文本框 46"/>
          <p:cNvSpPr txBox="1"/>
          <p:nvPr/>
        </p:nvSpPr>
        <p:spPr>
          <a:xfrm rot="-1160763">
            <a:off x="6797591" y="28442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67" name="文本框 47"/>
          <p:cNvSpPr txBox="1"/>
          <p:nvPr/>
        </p:nvSpPr>
        <p:spPr>
          <a:xfrm rot="39237">
            <a:off x="7278603" y="33141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68" name="文本框 49"/>
          <p:cNvSpPr txBox="1"/>
          <p:nvPr/>
        </p:nvSpPr>
        <p:spPr>
          <a:xfrm rot="-1160763">
            <a:off x="8115216" y="29236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69" name="文本框 50"/>
          <p:cNvSpPr txBox="1"/>
          <p:nvPr/>
        </p:nvSpPr>
        <p:spPr>
          <a:xfrm rot="-1160763">
            <a:off x="7581816" y="27903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70" name="文本框 51"/>
          <p:cNvSpPr txBox="1"/>
          <p:nvPr/>
        </p:nvSpPr>
        <p:spPr>
          <a:xfrm rot="-1160763">
            <a:off x="8058066" y="36507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71" name="文本框 32"/>
          <p:cNvSpPr txBox="1"/>
          <p:nvPr/>
        </p:nvSpPr>
        <p:spPr>
          <a:xfrm rot="4190103">
            <a:off x="2858210" y="41952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72" name="文本框 34"/>
          <p:cNvSpPr txBox="1"/>
          <p:nvPr/>
        </p:nvSpPr>
        <p:spPr>
          <a:xfrm rot="8340000">
            <a:off x="4017878" y="36729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73" name="文本框 36"/>
          <p:cNvSpPr txBox="1"/>
          <p:nvPr/>
        </p:nvSpPr>
        <p:spPr>
          <a:xfrm rot="2810103">
            <a:off x="3904372" y="25887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74" name="文本框 37"/>
          <p:cNvSpPr txBox="1"/>
          <p:nvPr/>
        </p:nvSpPr>
        <p:spPr>
          <a:xfrm rot="4010103">
            <a:off x="3904372" y="31316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75" name="文本框 45"/>
          <p:cNvSpPr txBox="1"/>
          <p:nvPr/>
        </p:nvSpPr>
        <p:spPr>
          <a:xfrm rot="2810103">
            <a:off x="4467935" y="26141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76" name="文本框 46"/>
          <p:cNvSpPr txBox="1"/>
          <p:nvPr/>
        </p:nvSpPr>
        <p:spPr>
          <a:xfrm rot="2810103">
            <a:off x="4836235" y="28268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77" name="文本框 47"/>
          <p:cNvSpPr txBox="1"/>
          <p:nvPr/>
        </p:nvSpPr>
        <p:spPr>
          <a:xfrm rot="4010103">
            <a:off x="4836235" y="33697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78" name="文本框 49"/>
          <p:cNvSpPr txBox="1"/>
          <p:nvPr/>
        </p:nvSpPr>
        <p:spPr>
          <a:xfrm rot="-1160763">
            <a:off x="6318166" y="34015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79" name="文本框 50"/>
          <p:cNvSpPr txBox="1"/>
          <p:nvPr/>
        </p:nvSpPr>
        <p:spPr>
          <a:xfrm rot="4020000">
            <a:off x="5312485" y="34872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80" name="文本框 51"/>
          <p:cNvSpPr txBox="1"/>
          <p:nvPr/>
        </p:nvSpPr>
        <p:spPr>
          <a:xfrm rot="-1160763">
            <a:off x="5692691" y="40761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81" name="文本框 32"/>
          <p:cNvSpPr txBox="1"/>
          <p:nvPr/>
        </p:nvSpPr>
        <p:spPr>
          <a:xfrm rot="5400000">
            <a:off x="1232610" y="40825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82" name="文本框 34"/>
          <p:cNvSpPr txBox="1"/>
          <p:nvPr/>
        </p:nvSpPr>
        <p:spPr>
          <a:xfrm rot="8340000">
            <a:off x="1974766" y="44095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83" name="文本框 36"/>
          <p:cNvSpPr txBox="1"/>
          <p:nvPr/>
        </p:nvSpPr>
        <p:spPr>
          <a:xfrm rot="2810103">
            <a:off x="1956510" y="35888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84" name="文本框 37"/>
          <p:cNvSpPr txBox="1"/>
          <p:nvPr/>
        </p:nvSpPr>
        <p:spPr>
          <a:xfrm rot="5220000">
            <a:off x="2391485" y="38714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85" name="文本框 45"/>
          <p:cNvSpPr txBox="1"/>
          <p:nvPr/>
        </p:nvSpPr>
        <p:spPr>
          <a:xfrm rot="2810103">
            <a:off x="2902660" y="36015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86" name="文本框 46"/>
          <p:cNvSpPr txBox="1"/>
          <p:nvPr/>
        </p:nvSpPr>
        <p:spPr>
          <a:xfrm rot="4020000">
            <a:off x="794460" y="28204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87" name="文本框 47"/>
          <p:cNvSpPr txBox="1"/>
          <p:nvPr/>
        </p:nvSpPr>
        <p:spPr>
          <a:xfrm rot="5220000">
            <a:off x="792872" y="37507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88" name="文本框 49"/>
          <p:cNvSpPr txBox="1"/>
          <p:nvPr/>
        </p:nvSpPr>
        <p:spPr>
          <a:xfrm rot="4020000">
            <a:off x="2556585" y="45953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89" name="文本框 50"/>
          <p:cNvSpPr txBox="1"/>
          <p:nvPr/>
        </p:nvSpPr>
        <p:spPr>
          <a:xfrm rot="4020000">
            <a:off x="3793247" y="42206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90" name="文本框 51"/>
          <p:cNvSpPr txBox="1"/>
          <p:nvPr/>
        </p:nvSpPr>
        <p:spPr>
          <a:xfrm rot="4020000">
            <a:off x="4163135" y="44349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91" name="文本框 32"/>
          <p:cNvSpPr txBox="1"/>
          <p:nvPr/>
        </p:nvSpPr>
        <p:spPr>
          <a:xfrm rot="-880739">
            <a:off x="607928" y="33713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92" name="文本框 34"/>
          <p:cNvSpPr txBox="1"/>
          <p:nvPr/>
        </p:nvSpPr>
        <p:spPr>
          <a:xfrm rot="8340000">
            <a:off x="1347703" y="34491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93" name="文本框 36"/>
          <p:cNvSpPr txBox="1"/>
          <p:nvPr/>
        </p:nvSpPr>
        <p:spPr>
          <a:xfrm rot="4020000">
            <a:off x="1762835" y="23664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94" name="文本框 37"/>
          <p:cNvSpPr txBox="1"/>
          <p:nvPr/>
        </p:nvSpPr>
        <p:spPr>
          <a:xfrm rot="5220000">
            <a:off x="1762835" y="29093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95" name="文本框 45"/>
          <p:cNvSpPr txBox="1"/>
          <p:nvPr/>
        </p:nvSpPr>
        <p:spPr>
          <a:xfrm rot="2810103">
            <a:off x="2321635" y="23870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96" name="文本框 46"/>
          <p:cNvSpPr txBox="1"/>
          <p:nvPr/>
        </p:nvSpPr>
        <p:spPr>
          <a:xfrm rot="2810103">
            <a:off x="2691522" y="26014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97" name="文本框 47"/>
          <p:cNvSpPr txBox="1"/>
          <p:nvPr/>
        </p:nvSpPr>
        <p:spPr>
          <a:xfrm rot="4010103">
            <a:off x="2423235" y="31697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98" name="文本框 49"/>
          <p:cNvSpPr txBox="1"/>
          <p:nvPr/>
        </p:nvSpPr>
        <p:spPr>
          <a:xfrm rot="2810103">
            <a:off x="3280485" y="28268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99" name="文本框 50"/>
          <p:cNvSpPr txBox="1"/>
          <p:nvPr/>
        </p:nvSpPr>
        <p:spPr>
          <a:xfrm rot="2810103">
            <a:off x="3166185" y="32602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500" name="文本框 51"/>
          <p:cNvSpPr txBox="1"/>
          <p:nvPr/>
        </p:nvSpPr>
        <p:spPr>
          <a:xfrm rot="2810103">
            <a:off x="3536072" y="34745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501" name="文本框 32"/>
          <p:cNvSpPr txBox="1"/>
          <p:nvPr/>
        </p:nvSpPr>
        <p:spPr>
          <a:xfrm rot="5400000">
            <a:off x="4842585" y="45365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502" name="文本框 34"/>
          <p:cNvSpPr txBox="1"/>
          <p:nvPr/>
        </p:nvSpPr>
        <p:spPr>
          <a:xfrm rot="3159237">
            <a:off x="5914147" y="48635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503" name="文本框 36"/>
          <p:cNvSpPr txBox="1"/>
          <p:nvPr/>
        </p:nvSpPr>
        <p:spPr>
          <a:xfrm rot="-1160763">
            <a:off x="6330866" y="37825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504" name="文本框 37"/>
          <p:cNvSpPr txBox="1"/>
          <p:nvPr/>
        </p:nvSpPr>
        <p:spPr>
          <a:xfrm rot="39237">
            <a:off x="6330866" y="43254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505" name="文本框 45"/>
          <p:cNvSpPr txBox="1"/>
          <p:nvPr/>
        </p:nvSpPr>
        <p:spPr>
          <a:xfrm rot="-1160763">
            <a:off x="6891253" y="38047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506" name="文本框 46"/>
          <p:cNvSpPr txBox="1"/>
          <p:nvPr/>
        </p:nvSpPr>
        <p:spPr>
          <a:xfrm rot="-1160763">
            <a:off x="7261141" y="40190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507" name="文本框 47"/>
          <p:cNvSpPr txBox="1"/>
          <p:nvPr/>
        </p:nvSpPr>
        <p:spPr>
          <a:xfrm rot="39237">
            <a:off x="6948403" y="45873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508" name="文本框 49"/>
          <p:cNvSpPr txBox="1"/>
          <p:nvPr/>
        </p:nvSpPr>
        <p:spPr>
          <a:xfrm rot="-1160763">
            <a:off x="7781841" y="43095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509" name="文本框 50"/>
          <p:cNvSpPr txBox="1"/>
          <p:nvPr/>
        </p:nvSpPr>
        <p:spPr>
          <a:xfrm rot="-1160763">
            <a:off x="7735803" y="46778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510" name="文本框 51"/>
          <p:cNvSpPr txBox="1"/>
          <p:nvPr/>
        </p:nvSpPr>
        <p:spPr>
          <a:xfrm rot="-1160763">
            <a:off x="6873791" y="20029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511" name="矩形 14"/>
          <p:cNvSpPr/>
          <p:nvPr/>
        </p:nvSpPr>
        <p:spPr>
          <a:xfrm>
            <a:off x="487363" y="617538"/>
            <a:ext cx="8401050" cy="1281889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>
                <a:latin typeface="黑体" panose="02010609060101010101" charset="-122"/>
                <a:ea typeface="黑体" panose="02010609060101010101" charset="-122"/>
              </a:rPr>
              <a:t>    运用第</a:t>
            </a:r>
            <a:r>
              <a:rPr lang="en-US" altLang="zh-CN" b="1">
                <a:latin typeface="黑体" panose="02010609060101010101" charset="-122"/>
                <a:ea typeface="黑体" panose="02010609060101010101" charset="-122"/>
              </a:rPr>
              <a:t>1</a:t>
            </a:r>
            <a:r>
              <a:rPr lang="zh-CN" altLang="en-US" b="1">
                <a:latin typeface="黑体" panose="02010609060101010101" charset="-122"/>
                <a:ea typeface="黑体" panose="02010609060101010101" charset="-122"/>
              </a:rPr>
              <a:t>自然段的学法，自由读课文第</a:t>
            </a:r>
            <a:r>
              <a:rPr lang="en-US" altLang="zh-CN" b="1">
                <a:latin typeface="黑体" panose="02010609060101010101" charset="-122"/>
                <a:ea typeface="黑体" panose="02010609060101010101" charset="-122"/>
              </a:rPr>
              <a:t>2-4</a:t>
            </a:r>
            <a:r>
              <a:rPr lang="zh-CN" altLang="en-US" b="1">
                <a:latin typeface="黑体" panose="02010609060101010101" charset="-122"/>
                <a:ea typeface="黑体" panose="02010609060101010101" charset="-122"/>
              </a:rPr>
              <a:t>自然段，结合课文内容，完成学习卡。</a:t>
            </a:r>
            <a:endParaRPr lang="zh-CN" altLang="en-US" b="1" dirty="0">
              <a:solidFill>
                <a:srgbClr val="0000F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graphicFrame>
        <p:nvGraphicFramePr>
          <p:cNvPr id="5" name="表格 4"/>
          <p:cNvGraphicFramePr/>
          <p:nvPr>
            <p:custDataLst>
              <p:tags r:id="rId2"/>
            </p:custDataLst>
          </p:nvPr>
        </p:nvGraphicFramePr>
        <p:xfrm>
          <a:off x="222250" y="2139950"/>
          <a:ext cx="8775700" cy="4569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93925"/>
                <a:gridCol w="2193925"/>
                <a:gridCol w="2193925"/>
                <a:gridCol w="2193925"/>
              </a:tblGrid>
              <a:tr h="10668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2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小猴子来到哪儿</a:t>
                      </a:r>
                      <a:endParaRPr lang="zh-CN" altLang="en-US" sz="3200" b="0" u="sng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2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看到了</a:t>
                      </a:r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32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什么</a:t>
                      </a:r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2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做了</a:t>
                      </a:r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32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什么</a:t>
                      </a:r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2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结果</a:t>
                      </a:r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32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怎样</a:t>
                      </a:r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90297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800" b="1">
                        <a:gradFill>
                          <a:gsLst>
                            <a:gs pos="0">
                              <a:srgbClr val="012D86"/>
                            </a:gs>
                            <a:gs pos="100000">
                              <a:srgbClr val="0E2557"/>
                            </a:gs>
                          </a:gsLst>
                          <a:lin scaled="0"/>
                        </a:gra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 b="1" dirty="0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800" b="1" dirty="0">
                        <a:solidFill>
                          <a:srgbClr val="FF00FF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81216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800" b="1">
                        <a:solidFill>
                          <a:schemeClr val="accent6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 b="1" dirty="0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 dirty="0">
                          <a:solidFill>
                            <a:srgbClr val="FF00F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endParaRPr lang="zh-CN" altLang="en-US" sz="2800" b="1" dirty="0">
                        <a:solidFill>
                          <a:srgbClr val="FF00FF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800" b="1" dirty="0">
                        <a:solidFill>
                          <a:srgbClr val="0000FF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sym typeface="+mn-ea"/>
                      </a:endParaRPr>
                    </a:p>
                  </a:txBody>
                  <a:tcPr/>
                </a:tc>
              </a:tr>
              <a:tr h="88455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800" b="1">
                        <a:solidFill>
                          <a:schemeClr val="accent6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3200" b="1" dirty="0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 dirty="0">
                          <a:solidFill>
                            <a:srgbClr val="FF00F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  </a:t>
                      </a:r>
                      <a:endParaRPr lang="zh-CN" altLang="en-US" sz="2800" b="1" dirty="0">
                        <a:solidFill>
                          <a:srgbClr val="FF00FF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800" b="1" dirty="0">
                        <a:solidFill>
                          <a:srgbClr val="0000FF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sym typeface="+mn-ea"/>
                      </a:endParaRPr>
                    </a:p>
                  </a:txBody>
                  <a:tcPr/>
                </a:tc>
              </a:tr>
              <a:tr h="90297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800" b="1">
                        <a:solidFill>
                          <a:schemeClr val="accent6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800" b="1" dirty="0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 dirty="0">
                          <a:solidFill>
                            <a:srgbClr val="FF00F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 </a:t>
                      </a:r>
                      <a:endParaRPr lang="zh-CN" altLang="en-US" sz="2800" b="1" dirty="0">
                        <a:solidFill>
                          <a:srgbClr val="FF00FF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800" b="1" dirty="0">
                        <a:solidFill>
                          <a:srgbClr val="0000FF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sym typeface="+mn-ea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544" name="文本框 2"/>
          <p:cNvSpPr txBox="1"/>
          <p:nvPr/>
        </p:nvSpPr>
        <p:spPr>
          <a:xfrm>
            <a:off x="582930" y="1834198"/>
            <a:ext cx="1766888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3902710" y="2751455"/>
            <a:ext cx="567690" cy="434975"/>
          </a:xfrm>
          <a:prstGeom prst="roundRect">
            <a:avLst/>
          </a:prstGeom>
          <a:ln w="28575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6223635" y="2712720"/>
            <a:ext cx="466725" cy="480695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917065" y="2622550"/>
            <a:ext cx="59503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u="sng"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__</a:t>
            </a:r>
            <a:endParaRPr lang="en-US" altLang="zh-CN" u="sng">
              <a:solidFill>
                <a:srgbClr val="FF0000"/>
              </a:solidFill>
              <a:latin typeface="宋体" panose="02010600030101010101" pitchFamily="2" charset="-122"/>
              <a:sym typeface="+mn-ea"/>
            </a:endParaRPr>
          </a:p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775970" y="3352800"/>
            <a:ext cx="140779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宋体" panose="02010600030101010101" pitchFamily="2" charset="-122"/>
                <a:sym typeface="+mn-ea"/>
              </a:rPr>
              <a:t>玉米地</a:t>
            </a:r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762635" y="4241800"/>
            <a:ext cx="140779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b="1">
                <a:solidFill>
                  <a:schemeClr val="accent6"/>
                </a:solidFill>
                <a:latin typeface="宋体" panose="02010600030101010101" pitchFamily="2" charset="-122"/>
                <a:sym typeface="+mn-ea"/>
              </a:rPr>
              <a:t>桃树下</a:t>
            </a:r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738505" y="5139055"/>
            <a:ext cx="140779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b="1">
                <a:solidFill>
                  <a:schemeClr val="accent6"/>
                </a:solidFill>
                <a:latin typeface="宋体" panose="02010600030101010101" pitchFamily="2" charset="-122"/>
                <a:sym typeface="+mn-ea"/>
              </a:rPr>
              <a:t>瓜地里</a:t>
            </a:r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514350" y="5958205"/>
            <a:ext cx="181610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b="1">
                <a:solidFill>
                  <a:schemeClr val="accent6"/>
                </a:solidFill>
                <a:latin typeface="宋体" panose="02010600030101010101" pitchFamily="2" charset="-122"/>
                <a:sym typeface="+mn-ea"/>
              </a:rPr>
              <a:t>回家路上</a:t>
            </a:r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2661285" y="3131185"/>
            <a:ext cx="1954530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玉米又大又多</a:t>
            </a:r>
            <a:endParaRPr lang="zh-CN" altLang="en-US" b="1">
              <a:solidFill>
                <a:srgbClr val="FF0000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  <a:p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5028565" y="3338195"/>
            <a:ext cx="140970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b="1">
                <a:solidFill>
                  <a:srgbClr val="FF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掰  扛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1" grpId="1"/>
      <p:bldP spid="4" grpId="1" animBg="1"/>
      <p:bldP spid="6" grpId="1" animBg="1"/>
      <p:bldP spid="8" grpId="1"/>
      <p:bldP spid="11" grpId="1"/>
      <p:bldP spid="12" grpId="1"/>
      <p:bldP spid="13" grpId="1"/>
      <p:bldP spid="15" grpId="0"/>
      <p:bldP spid="1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图片 6" descr="5b44c968f0a0e"/>
          <p:cNvPicPr>
            <a:picLocks noChangeAspect="1"/>
          </p:cNvPicPr>
          <p:nvPr/>
        </p:nvPicPr>
        <p:blipFill>
          <a:blip r:embed="rId1" cstate="print"/>
          <a:srcRect b="740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圆角矩形 3"/>
          <p:cNvSpPr/>
          <p:nvPr/>
        </p:nvSpPr>
        <p:spPr>
          <a:xfrm>
            <a:off x="327025" y="331788"/>
            <a:ext cx="8489950" cy="6205538"/>
          </a:xfrm>
          <a:prstGeom prst="roundRect">
            <a:avLst>
              <a:gd name="adj" fmla="val 6001"/>
            </a:avLst>
          </a:prstGeom>
          <a:solidFill>
            <a:schemeClr val="bg1"/>
          </a:solidFill>
          <a:ln w="38100">
            <a:solidFill>
              <a:srgbClr val="FF7A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>
              <a:solidFill>
                <a:srgbClr val="FF0000"/>
              </a:solidFill>
            </a:endParaRPr>
          </a:p>
        </p:txBody>
      </p:sp>
      <p:sp>
        <p:nvSpPr>
          <p:cNvPr id="20483" name="文本框 32"/>
          <p:cNvSpPr txBox="1"/>
          <p:nvPr/>
        </p:nvSpPr>
        <p:spPr>
          <a:xfrm>
            <a:off x="4475163" y="3783013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84" name="文本框 34"/>
          <p:cNvSpPr txBox="1"/>
          <p:nvPr/>
        </p:nvSpPr>
        <p:spPr>
          <a:xfrm rot="-280097">
            <a:off x="8159666" y="24839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85" name="文本框 36"/>
          <p:cNvSpPr txBox="1"/>
          <p:nvPr/>
        </p:nvSpPr>
        <p:spPr>
          <a:xfrm rot="-5350866">
            <a:off x="5952247" y="21696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86" name="文本框 37"/>
          <p:cNvSpPr txBox="1"/>
          <p:nvPr/>
        </p:nvSpPr>
        <p:spPr>
          <a:xfrm rot="-4150866">
            <a:off x="5423610" y="25791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87" name="文本框 45"/>
          <p:cNvSpPr txBox="1"/>
          <p:nvPr/>
        </p:nvSpPr>
        <p:spPr>
          <a:xfrm rot="-5350866">
            <a:off x="6515810" y="21950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88" name="文本框 46"/>
          <p:cNvSpPr txBox="1"/>
          <p:nvPr/>
        </p:nvSpPr>
        <p:spPr>
          <a:xfrm rot="-424911">
            <a:off x="7161128" y="24267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89" name="文本框 47"/>
          <p:cNvSpPr txBox="1"/>
          <p:nvPr/>
        </p:nvSpPr>
        <p:spPr>
          <a:xfrm rot="-4150866">
            <a:off x="7747710" y="33538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90" name="文本框 49"/>
          <p:cNvSpPr txBox="1"/>
          <p:nvPr/>
        </p:nvSpPr>
        <p:spPr>
          <a:xfrm rot="657351">
            <a:off x="8261266" y="20394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91" name="文本框 50"/>
          <p:cNvSpPr txBox="1"/>
          <p:nvPr/>
        </p:nvSpPr>
        <p:spPr>
          <a:xfrm rot="1480325">
            <a:off x="7484978" y="21013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92" name="文本框 51"/>
          <p:cNvSpPr txBox="1"/>
          <p:nvPr/>
        </p:nvSpPr>
        <p:spPr>
          <a:xfrm rot="-5350866">
            <a:off x="8458910" y="35697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93" name="文本框 32"/>
          <p:cNvSpPr txBox="1"/>
          <p:nvPr/>
        </p:nvSpPr>
        <p:spPr>
          <a:xfrm>
            <a:off x="3262313" y="4418013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94" name="文本框 34"/>
          <p:cNvSpPr txBox="1"/>
          <p:nvPr/>
        </p:nvSpPr>
        <p:spPr>
          <a:xfrm rot="4149897">
            <a:off x="4558422" y="43555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95" name="文本框 36"/>
          <p:cNvSpPr txBox="1"/>
          <p:nvPr/>
        </p:nvSpPr>
        <p:spPr>
          <a:xfrm rot="-1380000">
            <a:off x="3994066" y="21584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96" name="文本框 37"/>
          <p:cNvSpPr txBox="1"/>
          <p:nvPr/>
        </p:nvSpPr>
        <p:spPr>
          <a:xfrm rot="-180000">
            <a:off x="4224253" y="29109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97" name="文本框 45"/>
          <p:cNvSpPr txBox="1"/>
          <p:nvPr/>
        </p:nvSpPr>
        <p:spPr>
          <a:xfrm rot="-1380000">
            <a:off x="4554453" y="21807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98" name="文本框 46"/>
          <p:cNvSpPr txBox="1"/>
          <p:nvPr/>
        </p:nvSpPr>
        <p:spPr>
          <a:xfrm rot="-1380000">
            <a:off x="4924341" y="23950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99" name="文本框 47"/>
          <p:cNvSpPr txBox="1"/>
          <p:nvPr/>
        </p:nvSpPr>
        <p:spPr>
          <a:xfrm rot="-180000">
            <a:off x="5157703" y="30919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00" name="文本框 49"/>
          <p:cNvSpPr txBox="1"/>
          <p:nvPr/>
        </p:nvSpPr>
        <p:spPr>
          <a:xfrm rot="-5350866">
            <a:off x="6404685" y="29665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01" name="文本框 50"/>
          <p:cNvSpPr txBox="1"/>
          <p:nvPr/>
        </p:nvSpPr>
        <p:spPr>
          <a:xfrm rot="-170103">
            <a:off x="5683166" y="34475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02" name="文本框 51"/>
          <p:cNvSpPr txBox="1"/>
          <p:nvPr/>
        </p:nvSpPr>
        <p:spPr>
          <a:xfrm rot="-5350866">
            <a:off x="5936372" y="42873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03" name="文本框 32"/>
          <p:cNvSpPr txBox="1"/>
          <p:nvPr/>
        </p:nvSpPr>
        <p:spPr>
          <a:xfrm rot="1209897">
            <a:off x="1230228" y="47318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04" name="文本框 34"/>
          <p:cNvSpPr txBox="1"/>
          <p:nvPr/>
        </p:nvSpPr>
        <p:spPr>
          <a:xfrm rot="4149897">
            <a:off x="2237497" y="43127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05" name="文本框 44"/>
          <p:cNvSpPr txBox="1"/>
          <p:nvPr/>
        </p:nvSpPr>
        <p:spPr>
          <a:xfrm rot="-1380000">
            <a:off x="1698541" y="40857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06" name="文本框 45"/>
          <p:cNvSpPr txBox="1"/>
          <p:nvPr/>
        </p:nvSpPr>
        <p:spPr>
          <a:xfrm rot="1029897">
            <a:off x="2579603" y="36110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07" name="文本框 46"/>
          <p:cNvSpPr txBox="1"/>
          <p:nvPr/>
        </p:nvSpPr>
        <p:spPr>
          <a:xfrm rot="-1380000">
            <a:off x="3255878" y="40031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08" name="文本框 47"/>
          <p:cNvSpPr txBox="1"/>
          <p:nvPr/>
        </p:nvSpPr>
        <p:spPr>
          <a:xfrm rot="-170103">
            <a:off x="880978" y="23870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09" name="文本框 48"/>
          <p:cNvSpPr txBox="1"/>
          <p:nvPr/>
        </p:nvSpPr>
        <p:spPr>
          <a:xfrm rot="1029897">
            <a:off x="922253" y="42571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10" name="文本框 49"/>
          <p:cNvSpPr txBox="1"/>
          <p:nvPr/>
        </p:nvSpPr>
        <p:spPr>
          <a:xfrm rot="-170103">
            <a:off x="3103478" y="46937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11" name="文本框 50"/>
          <p:cNvSpPr txBox="1"/>
          <p:nvPr/>
        </p:nvSpPr>
        <p:spPr>
          <a:xfrm rot="-170103">
            <a:off x="4251241" y="40269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12" name="文本框 51"/>
          <p:cNvSpPr txBox="1"/>
          <p:nvPr/>
        </p:nvSpPr>
        <p:spPr>
          <a:xfrm rot="-170103">
            <a:off x="4417928" y="47858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13" name="文本框 32"/>
          <p:cNvSpPr txBox="1"/>
          <p:nvPr/>
        </p:nvSpPr>
        <p:spPr>
          <a:xfrm rot="-5070842">
            <a:off x="413460" y="28950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14" name="文本框 34"/>
          <p:cNvSpPr txBox="1"/>
          <p:nvPr/>
        </p:nvSpPr>
        <p:spPr>
          <a:xfrm rot="4149897">
            <a:off x="1434222" y="30157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15" name="文本框 54"/>
          <p:cNvSpPr txBox="1"/>
          <p:nvPr/>
        </p:nvSpPr>
        <p:spPr>
          <a:xfrm rot="-170103">
            <a:off x="415841" y="21934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16" name="文本框 55"/>
          <p:cNvSpPr txBox="1"/>
          <p:nvPr/>
        </p:nvSpPr>
        <p:spPr>
          <a:xfrm rot="1029897">
            <a:off x="1431841" y="25410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17" name="文本框 45"/>
          <p:cNvSpPr txBox="1"/>
          <p:nvPr/>
        </p:nvSpPr>
        <p:spPr>
          <a:xfrm rot="-1380000">
            <a:off x="2211303" y="20029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18" name="文本框 46"/>
          <p:cNvSpPr txBox="1"/>
          <p:nvPr/>
        </p:nvSpPr>
        <p:spPr>
          <a:xfrm rot="-1380000">
            <a:off x="2781216" y="21727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19" name="文本框 47"/>
          <p:cNvSpPr txBox="1"/>
          <p:nvPr/>
        </p:nvSpPr>
        <p:spPr>
          <a:xfrm rot="-180000">
            <a:off x="2509753" y="27363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20" name="文本框 49"/>
          <p:cNvSpPr txBox="1"/>
          <p:nvPr/>
        </p:nvSpPr>
        <p:spPr>
          <a:xfrm rot="-1380000">
            <a:off x="3370178" y="23950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21" name="文本框 50"/>
          <p:cNvSpPr txBox="1"/>
          <p:nvPr/>
        </p:nvSpPr>
        <p:spPr>
          <a:xfrm rot="-1380000">
            <a:off x="2943141" y="29760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22" name="文本框 51"/>
          <p:cNvSpPr txBox="1"/>
          <p:nvPr/>
        </p:nvSpPr>
        <p:spPr>
          <a:xfrm rot="-1380000">
            <a:off x="3578141" y="31125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23" name="文本框 32"/>
          <p:cNvSpPr txBox="1"/>
          <p:nvPr/>
        </p:nvSpPr>
        <p:spPr>
          <a:xfrm rot="1209897">
            <a:off x="5208503" y="43952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24" name="文本框 34"/>
          <p:cNvSpPr txBox="1"/>
          <p:nvPr/>
        </p:nvSpPr>
        <p:spPr>
          <a:xfrm rot="-1030866">
            <a:off x="6407066" y="47508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25" name="文本框 36"/>
          <p:cNvSpPr txBox="1"/>
          <p:nvPr/>
        </p:nvSpPr>
        <p:spPr>
          <a:xfrm rot="368503">
            <a:off x="5867316" y="37158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26" name="文本框 37"/>
          <p:cNvSpPr txBox="1"/>
          <p:nvPr/>
        </p:nvSpPr>
        <p:spPr>
          <a:xfrm rot="829244">
            <a:off x="5378366" y="48302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27" name="文本框 45"/>
          <p:cNvSpPr txBox="1"/>
          <p:nvPr/>
        </p:nvSpPr>
        <p:spPr>
          <a:xfrm rot="-4502722">
            <a:off x="6869822" y="33538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28" name="文本框 46"/>
          <p:cNvSpPr txBox="1"/>
          <p:nvPr/>
        </p:nvSpPr>
        <p:spPr>
          <a:xfrm rot="2702238">
            <a:off x="7661985" y="39190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29" name="文本框 47"/>
          <p:cNvSpPr txBox="1"/>
          <p:nvPr/>
        </p:nvSpPr>
        <p:spPr>
          <a:xfrm rot="-3456638">
            <a:off x="6836485" y="42587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30" name="文本框 49"/>
          <p:cNvSpPr txBox="1"/>
          <p:nvPr/>
        </p:nvSpPr>
        <p:spPr>
          <a:xfrm rot="-3180423">
            <a:off x="8201735" y="41222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31" name="文本框 50"/>
          <p:cNvSpPr txBox="1"/>
          <p:nvPr/>
        </p:nvSpPr>
        <p:spPr>
          <a:xfrm rot="-3640556">
            <a:off x="7331785" y="44460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32" name="文本框 51"/>
          <p:cNvSpPr txBox="1"/>
          <p:nvPr/>
        </p:nvSpPr>
        <p:spPr>
          <a:xfrm rot="1549510">
            <a:off x="8123153" y="32586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33" name="文本框 32"/>
          <p:cNvSpPr txBox="1"/>
          <p:nvPr/>
        </p:nvSpPr>
        <p:spPr>
          <a:xfrm rot="4190103">
            <a:off x="4382210" y="33634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34" name="文本框 34"/>
          <p:cNvSpPr txBox="1"/>
          <p:nvPr/>
        </p:nvSpPr>
        <p:spPr>
          <a:xfrm rot="8340000">
            <a:off x="5016416" y="39952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35" name="文本框 36"/>
          <p:cNvSpPr txBox="1"/>
          <p:nvPr/>
        </p:nvSpPr>
        <p:spPr>
          <a:xfrm rot="-1160763">
            <a:off x="5867316" y="26077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36" name="文本框 37"/>
          <p:cNvSpPr txBox="1"/>
          <p:nvPr/>
        </p:nvSpPr>
        <p:spPr>
          <a:xfrm rot="39237">
            <a:off x="5743491" y="31300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37" name="文本框 45"/>
          <p:cNvSpPr txBox="1"/>
          <p:nvPr/>
        </p:nvSpPr>
        <p:spPr>
          <a:xfrm rot="-1160763">
            <a:off x="6427703" y="26299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38" name="文本框 46"/>
          <p:cNvSpPr txBox="1"/>
          <p:nvPr/>
        </p:nvSpPr>
        <p:spPr>
          <a:xfrm rot="-1160763">
            <a:off x="6797591" y="28442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39" name="文本框 47"/>
          <p:cNvSpPr txBox="1"/>
          <p:nvPr/>
        </p:nvSpPr>
        <p:spPr>
          <a:xfrm rot="39237">
            <a:off x="7278603" y="33141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40" name="文本框 49"/>
          <p:cNvSpPr txBox="1"/>
          <p:nvPr/>
        </p:nvSpPr>
        <p:spPr>
          <a:xfrm rot="-1160763">
            <a:off x="8115216" y="29236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41" name="文本框 50"/>
          <p:cNvSpPr txBox="1"/>
          <p:nvPr/>
        </p:nvSpPr>
        <p:spPr>
          <a:xfrm rot="-1160763">
            <a:off x="7581816" y="27903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42" name="文本框 51"/>
          <p:cNvSpPr txBox="1"/>
          <p:nvPr/>
        </p:nvSpPr>
        <p:spPr>
          <a:xfrm rot="-1160763">
            <a:off x="8058066" y="36507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43" name="文本框 32"/>
          <p:cNvSpPr txBox="1"/>
          <p:nvPr/>
        </p:nvSpPr>
        <p:spPr>
          <a:xfrm rot="4190103">
            <a:off x="2858210" y="41952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44" name="文本框 34"/>
          <p:cNvSpPr txBox="1"/>
          <p:nvPr/>
        </p:nvSpPr>
        <p:spPr>
          <a:xfrm rot="8340000">
            <a:off x="4017878" y="36729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45" name="文本框 36"/>
          <p:cNvSpPr txBox="1"/>
          <p:nvPr/>
        </p:nvSpPr>
        <p:spPr>
          <a:xfrm rot="2810103">
            <a:off x="3904372" y="25887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46" name="文本框 37"/>
          <p:cNvSpPr txBox="1"/>
          <p:nvPr/>
        </p:nvSpPr>
        <p:spPr>
          <a:xfrm rot="4010103">
            <a:off x="3904372" y="31316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47" name="文本框 45"/>
          <p:cNvSpPr txBox="1"/>
          <p:nvPr/>
        </p:nvSpPr>
        <p:spPr>
          <a:xfrm rot="2810103">
            <a:off x="4467935" y="26141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48" name="文本框 46"/>
          <p:cNvSpPr txBox="1"/>
          <p:nvPr/>
        </p:nvSpPr>
        <p:spPr>
          <a:xfrm rot="2810103">
            <a:off x="4836235" y="28268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49" name="文本框 47"/>
          <p:cNvSpPr txBox="1"/>
          <p:nvPr/>
        </p:nvSpPr>
        <p:spPr>
          <a:xfrm rot="4010103">
            <a:off x="4836235" y="33697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50" name="文本框 49"/>
          <p:cNvSpPr txBox="1"/>
          <p:nvPr/>
        </p:nvSpPr>
        <p:spPr>
          <a:xfrm rot="-1160763">
            <a:off x="6318166" y="34015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51" name="文本框 50"/>
          <p:cNvSpPr txBox="1"/>
          <p:nvPr/>
        </p:nvSpPr>
        <p:spPr>
          <a:xfrm rot="4020000">
            <a:off x="5312485" y="34872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52" name="文本框 51"/>
          <p:cNvSpPr txBox="1"/>
          <p:nvPr/>
        </p:nvSpPr>
        <p:spPr>
          <a:xfrm rot="-1160763">
            <a:off x="5692691" y="40761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53" name="文本框 32"/>
          <p:cNvSpPr txBox="1"/>
          <p:nvPr/>
        </p:nvSpPr>
        <p:spPr>
          <a:xfrm rot="5400000">
            <a:off x="1232610" y="40825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54" name="文本框 34"/>
          <p:cNvSpPr txBox="1"/>
          <p:nvPr/>
        </p:nvSpPr>
        <p:spPr>
          <a:xfrm rot="8340000">
            <a:off x="1974766" y="44095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55" name="文本框 36"/>
          <p:cNvSpPr txBox="1"/>
          <p:nvPr/>
        </p:nvSpPr>
        <p:spPr>
          <a:xfrm rot="2810103">
            <a:off x="1956510" y="35888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56" name="文本框 37"/>
          <p:cNvSpPr txBox="1"/>
          <p:nvPr/>
        </p:nvSpPr>
        <p:spPr>
          <a:xfrm rot="5220000">
            <a:off x="2391485" y="38714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57" name="文本框 45"/>
          <p:cNvSpPr txBox="1"/>
          <p:nvPr/>
        </p:nvSpPr>
        <p:spPr>
          <a:xfrm rot="2810103">
            <a:off x="2902660" y="36015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58" name="文本框 46"/>
          <p:cNvSpPr txBox="1"/>
          <p:nvPr/>
        </p:nvSpPr>
        <p:spPr>
          <a:xfrm rot="4020000">
            <a:off x="794460" y="28204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59" name="文本框 47"/>
          <p:cNvSpPr txBox="1"/>
          <p:nvPr/>
        </p:nvSpPr>
        <p:spPr>
          <a:xfrm rot="5220000">
            <a:off x="792872" y="37507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60" name="文本框 49"/>
          <p:cNvSpPr txBox="1"/>
          <p:nvPr/>
        </p:nvSpPr>
        <p:spPr>
          <a:xfrm rot="4020000">
            <a:off x="2556585" y="45953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61" name="文本框 50"/>
          <p:cNvSpPr txBox="1"/>
          <p:nvPr/>
        </p:nvSpPr>
        <p:spPr>
          <a:xfrm rot="4020000">
            <a:off x="3793247" y="42206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62" name="文本框 51"/>
          <p:cNvSpPr txBox="1"/>
          <p:nvPr/>
        </p:nvSpPr>
        <p:spPr>
          <a:xfrm rot="4020000">
            <a:off x="4163135" y="44349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63" name="文本框 32"/>
          <p:cNvSpPr txBox="1"/>
          <p:nvPr/>
        </p:nvSpPr>
        <p:spPr>
          <a:xfrm rot="-880739">
            <a:off x="607928" y="33713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64" name="文本框 34"/>
          <p:cNvSpPr txBox="1"/>
          <p:nvPr/>
        </p:nvSpPr>
        <p:spPr>
          <a:xfrm rot="8340000">
            <a:off x="1347703" y="34491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65" name="文本框 36"/>
          <p:cNvSpPr txBox="1"/>
          <p:nvPr/>
        </p:nvSpPr>
        <p:spPr>
          <a:xfrm rot="4020000">
            <a:off x="1762835" y="23664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66" name="文本框 37"/>
          <p:cNvSpPr txBox="1"/>
          <p:nvPr/>
        </p:nvSpPr>
        <p:spPr>
          <a:xfrm rot="5220000">
            <a:off x="1762835" y="29093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67" name="文本框 45"/>
          <p:cNvSpPr txBox="1"/>
          <p:nvPr/>
        </p:nvSpPr>
        <p:spPr>
          <a:xfrm rot="2810103">
            <a:off x="2321635" y="23870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68" name="文本框 46"/>
          <p:cNvSpPr txBox="1"/>
          <p:nvPr/>
        </p:nvSpPr>
        <p:spPr>
          <a:xfrm rot="2810103">
            <a:off x="2691522" y="26014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69" name="文本框 47"/>
          <p:cNvSpPr txBox="1"/>
          <p:nvPr/>
        </p:nvSpPr>
        <p:spPr>
          <a:xfrm rot="4010103">
            <a:off x="2423235" y="31697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70" name="文本框 49"/>
          <p:cNvSpPr txBox="1"/>
          <p:nvPr/>
        </p:nvSpPr>
        <p:spPr>
          <a:xfrm rot="2810103">
            <a:off x="3280485" y="28268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71" name="文本框 50"/>
          <p:cNvSpPr txBox="1"/>
          <p:nvPr/>
        </p:nvSpPr>
        <p:spPr>
          <a:xfrm rot="2810103">
            <a:off x="3167772" y="32602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b="1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72" name="文本框 51"/>
          <p:cNvSpPr txBox="1"/>
          <p:nvPr/>
        </p:nvSpPr>
        <p:spPr>
          <a:xfrm rot="2810103">
            <a:off x="3536072" y="34745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73" name="文本框 32"/>
          <p:cNvSpPr txBox="1"/>
          <p:nvPr/>
        </p:nvSpPr>
        <p:spPr>
          <a:xfrm rot="5400000">
            <a:off x="4842585" y="45365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74" name="文本框 34"/>
          <p:cNvSpPr txBox="1"/>
          <p:nvPr/>
        </p:nvSpPr>
        <p:spPr>
          <a:xfrm rot="3159237">
            <a:off x="5914147" y="48635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75" name="文本框 36"/>
          <p:cNvSpPr txBox="1"/>
          <p:nvPr/>
        </p:nvSpPr>
        <p:spPr>
          <a:xfrm rot="-1160763">
            <a:off x="6330866" y="37825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76" name="文本框 37"/>
          <p:cNvSpPr txBox="1"/>
          <p:nvPr/>
        </p:nvSpPr>
        <p:spPr>
          <a:xfrm rot="39237">
            <a:off x="6330866" y="43254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77" name="文本框 45"/>
          <p:cNvSpPr txBox="1"/>
          <p:nvPr/>
        </p:nvSpPr>
        <p:spPr>
          <a:xfrm rot="-1160763">
            <a:off x="6891253" y="38047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78" name="文本框 46"/>
          <p:cNvSpPr txBox="1"/>
          <p:nvPr/>
        </p:nvSpPr>
        <p:spPr>
          <a:xfrm rot="-1160763">
            <a:off x="7261141" y="40190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79" name="文本框 47"/>
          <p:cNvSpPr txBox="1"/>
          <p:nvPr/>
        </p:nvSpPr>
        <p:spPr>
          <a:xfrm rot="39237">
            <a:off x="6948403" y="45873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80" name="文本框 49"/>
          <p:cNvSpPr txBox="1"/>
          <p:nvPr/>
        </p:nvSpPr>
        <p:spPr>
          <a:xfrm rot="-1160763">
            <a:off x="7781841" y="43095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81" name="文本框 50"/>
          <p:cNvSpPr txBox="1"/>
          <p:nvPr/>
        </p:nvSpPr>
        <p:spPr>
          <a:xfrm rot="-1160763">
            <a:off x="7735803" y="46778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82" name="文本框 51"/>
          <p:cNvSpPr txBox="1"/>
          <p:nvPr/>
        </p:nvSpPr>
        <p:spPr>
          <a:xfrm rot="-1160763">
            <a:off x="6873791" y="20029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4170363" y="1004888"/>
            <a:ext cx="4475162" cy="3670236"/>
            <a:chOff x="3259450" y="2164831"/>
            <a:chExt cx="5681893" cy="2312690"/>
          </a:xfrm>
        </p:grpSpPr>
        <p:sp>
          <p:nvSpPr>
            <p:cNvPr id="20584" name="TextBox 11"/>
            <p:cNvSpPr txBox="1"/>
            <p:nvPr/>
          </p:nvSpPr>
          <p:spPr>
            <a:xfrm>
              <a:off x="3344108" y="2164831"/>
              <a:ext cx="5597235" cy="23126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小猴子扛着玉米，走到一棵桃树下。他看见满树的桃子又大又红，非常高兴，就扔了玉米，去摘桃子。</a:t>
              </a:r>
              <a:endPara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0585" name="TextBox 12"/>
            <p:cNvSpPr txBox="1"/>
            <p:nvPr/>
          </p:nvSpPr>
          <p:spPr>
            <a:xfrm>
              <a:off x="4511126" y="2946070"/>
              <a:ext cx="873484" cy="48412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200" b="1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 mǎn </a:t>
              </a:r>
              <a:endParaRPr lang="zh-CN" altLang="en-US" sz="22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0586" name="TextBox 14"/>
            <p:cNvSpPr txBox="1"/>
            <p:nvPr/>
          </p:nvSpPr>
          <p:spPr>
            <a:xfrm>
              <a:off x="3259450" y="4163615"/>
              <a:ext cx="962625" cy="27090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200" b="1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rēnɡ              </a:t>
              </a:r>
              <a:endParaRPr lang="zh-CN" altLang="en-US" sz="22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cxnSp>
        <p:nvCxnSpPr>
          <p:cNvPr id="18" name="直接连接符 17"/>
          <p:cNvCxnSpPr/>
          <p:nvPr/>
        </p:nvCxnSpPr>
        <p:spPr>
          <a:xfrm>
            <a:off x="6323013" y="2660650"/>
            <a:ext cx="123666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圆角矩形 27"/>
          <p:cNvSpPr/>
          <p:nvPr/>
        </p:nvSpPr>
        <p:spPr>
          <a:xfrm>
            <a:off x="5226050" y="2856230"/>
            <a:ext cx="3253105" cy="563880"/>
          </a:xfrm>
          <a:prstGeom prst="roundRect">
            <a:avLst/>
          </a:prstGeom>
          <a:ln w="28575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546" name="文本框 7"/>
          <p:cNvSpPr txBox="1"/>
          <p:nvPr/>
        </p:nvSpPr>
        <p:spPr>
          <a:xfrm>
            <a:off x="6794500" y="4049713"/>
            <a:ext cx="1568450" cy="4308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2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zhāi 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0593" name="Picture 2" descr="G:\人一语大课堂正文\续144.tif"/>
          <p:cNvPicPr>
            <a:picLocks noChangeAspect="1"/>
          </p:cNvPicPr>
          <p:nvPr/>
        </p:nvPicPr>
        <p:blipFill>
          <a:blip r:embed="rId2"/>
          <a:srcRect t="18961" b="6581"/>
          <a:stretch>
            <a:fillRect/>
          </a:stretch>
        </p:blipFill>
        <p:spPr>
          <a:xfrm>
            <a:off x="461963" y="630238"/>
            <a:ext cx="3663950" cy="56340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圆角矩形 7"/>
          <p:cNvSpPr/>
          <p:nvPr/>
        </p:nvSpPr>
        <p:spPr>
          <a:xfrm>
            <a:off x="4344035" y="3700780"/>
            <a:ext cx="882015" cy="563880"/>
          </a:xfrm>
          <a:prstGeom prst="roundRect">
            <a:avLst/>
          </a:prstGeom>
          <a:ln w="28575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250815" y="2807970"/>
            <a:ext cx="370614" cy="1015663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60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.</a:t>
            </a:r>
            <a:endParaRPr lang="zh-CN" altLang="en-US" sz="60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18546" grpId="1"/>
      <p:bldP spid="8" grpId="0" bldLvl="0" animBg="1"/>
      <p:bldP spid="3" grpId="0"/>
      <p:bldP spid="3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图片 6" descr="5b44c968f0a0e"/>
          <p:cNvPicPr>
            <a:picLocks noChangeAspect="1"/>
          </p:cNvPicPr>
          <p:nvPr/>
        </p:nvPicPr>
        <p:blipFill>
          <a:blip r:embed="rId1" cstate="print"/>
          <a:srcRect b="740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圆角矩形 3"/>
          <p:cNvSpPr/>
          <p:nvPr/>
        </p:nvSpPr>
        <p:spPr>
          <a:xfrm>
            <a:off x="379413" y="331788"/>
            <a:ext cx="8489950" cy="6135688"/>
          </a:xfrm>
          <a:prstGeom prst="roundRect">
            <a:avLst>
              <a:gd name="adj" fmla="val 6001"/>
            </a:avLst>
          </a:prstGeom>
          <a:solidFill>
            <a:schemeClr val="bg1"/>
          </a:solidFill>
          <a:ln w="38100">
            <a:solidFill>
              <a:srgbClr val="FF7A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2400" strike="noStrike" noProof="1"/>
          </a:p>
        </p:txBody>
      </p:sp>
      <p:sp>
        <p:nvSpPr>
          <p:cNvPr id="21507" name="文本框 32"/>
          <p:cNvSpPr txBox="1"/>
          <p:nvPr/>
        </p:nvSpPr>
        <p:spPr>
          <a:xfrm>
            <a:off x="4475163" y="3783013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08" name="文本框 34"/>
          <p:cNvSpPr txBox="1"/>
          <p:nvPr/>
        </p:nvSpPr>
        <p:spPr>
          <a:xfrm rot="-280097">
            <a:off x="8159666" y="24839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09" name="文本框 36"/>
          <p:cNvSpPr txBox="1"/>
          <p:nvPr/>
        </p:nvSpPr>
        <p:spPr>
          <a:xfrm rot="-5350866">
            <a:off x="5952247" y="21696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0" name="文本框 37"/>
          <p:cNvSpPr txBox="1"/>
          <p:nvPr/>
        </p:nvSpPr>
        <p:spPr>
          <a:xfrm rot="-4150866">
            <a:off x="5423610" y="25791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1" name="文本框 45"/>
          <p:cNvSpPr txBox="1"/>
          <p:nvPr/>
        </p:nvSpPr>
        <p:spPr>
          <a:xfrm rot="-5350866">
            <a:off x="6515810" y="21950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2" name="文本框 46"/>
          <p:cNvSpPr txBox="1"/>
          <p:nvPr/>
        </p:nvSpPr>
        <p:spPr>
          <a:xfrm rot="-424911">
            <a:off x="7161128" y="24267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3" name="文本框 47"/>
          <p:cNvSpPr txBox="1"/>
          <p:nvPr/>
        </p:nvSpPr>
        <p:spPr>
          <a:xfrm rot="-4150866">
            <a:off x="7747710" y="33538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4" name="文本框 49"/>
          <p:cNvSpPr txBox="1"/>
          <p:nvPr/>
        </p:nvSpPr>
        <p:spPr>
          <a:xfrm rot="657351">
            <a:off x="8261266" y="20394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5" name="文本框 50"/>
          <p:cNvSpPr txBox="1"/>
          <p:nvPr/>
        </p:nvSpPr>
        <p:spPr>
          <a:xfrm rot="1480325">
            <a:off x="7484978" y="21013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6" name="文本框 51"/>
          <p:cNvSpPr txBox="1"/>
          <p:nvPr/>
        </p:nvSpPr>
        <p:spPr>
          <a:xfrm rot="-5350866">
            <a:off x="8458910" y="35697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7" name="文本框 32"/>
          <p:cNvSpPr txBox="1"/>
          <p:nvPr/>
        </p:nvSpPr>
        <p:spPr>
          <a:xfrm>
            <a:off x="3262313" y="4418013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8" name="文本框 34"/>
          <p:cNvSpPr txBox="1"/>
          <p:nvPr/>
        </p:nvSpPr>
        <p:spPr>
          <a:xfrm rot="4149897">
            <a:off x="4558422" y="43555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9" name="文本框 36"/>
          <p:cNvSpPr txBox="1"/>
          <p:nvPr/>
        </p:nvSpPr>
        <p:spPr>
          <a:xfrm rot="-1380000">
            <a:off x="3994066" y="21584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20" name="文本框 37"/>
          <p:cNvSpPr txBox="1"/>
          <p:nvPr/>
        </p:nvSpPr>
        <p:spPr>
          <a:xfrm rot="-180000">
            <a:off x="4224253" y="29109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21" name="文本框 45"/>
          <p:cNvSpPr txBox="1"/>
          <p:nvPr/>
        </p:nvSpPr>
        <p:spPr>
          <a:xfrm rot="-1380000">
            <a:off x="4554453" y="21807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22" name="文本框 46"/>
          <p:cNvSpPr txBox="1"/>
          <p:nvPr/>
        </p:nvSpPr>
        <p:spPr>
          <a:xfrm rot="-1380000">
            <a:off x="4924341" y="23950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23" name="文本框 47"/>
          <p:cNvSpPr txBox="1"/>
          <p:nvPr/>
        </p:nvSpPr>
        <p:spPr>
          <a:xfrm rot="-180000">
            <a:off x="5157703" y="30919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24" name="文本框 49"/>
          <p:cNvSpPr txBox="1"/>
          <p:nvPr/>
        </p:nvSpPr>
        <p:spPr>
          <a:xfrm rot="-5350866">
            <a:off x="6404685" y="29665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25" name="文本框 50"/>
          <p:cNvSpPr txBox="1"/>
          <p:nvPr/>
        </p:nvSpPr>
        <p:spPr>
          <a:xfrm rot="-170103">
            <a:off x="5683166" y="34475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26" name="文本框 51"/>
          <p:cNvSpPr txBox="1"/>
          <p:nvPr/>
        </p:nvSpPr>
        <p:spPr>
          <a:xfrm rot="-5350866">
            <a:off x="5936372" y="42873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27" name="文本框 32"/>
          <p:cNvSpPr txBox="1"/>
          <p:nvPr/>
        </p:nvSpPr>
        <p:spPr>
          <a:xfrm rot="1209897">
            <a:off x="1230228" y="47318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28" name="文本框 34"/>
          <p:cNvSpPr txBox="1"/>
          <p:nvPr/>
        </p:nvSpPr>
        <p:spPr>
          <a:xfrm rot="4149897">
            <a:off x="2237497" y="43127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29" name="文本框 39"/>
          <p:cNvSpPr txBox="1"/>
          <p:nvPr/>
        </p:nvSpPr>
        <p:spPr>
          <a:xfrm rot="-1380000">
            <a:off x="1698541" y="40857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30" name="文本框 40"/>
          <p:cNvSpPr txBox="1"/>
          <p:nvPr/>
        </p:nvSpPr>
        <p:spPr>
          <a:xfrm rot="1029897">
            <a:off x="2579603" y="36110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31" name="文本框 41"/>
          <p:cNvSpPr txBox="1"/>
          <p:nvPr/>
        </p:nvSpPr>
        <p:spPr>
          <a:xfrm rot="-1380000">
            <a:off x="3255878" y="40031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32" name="文本框 42"/>
          <p:cNvSpPr txBox="1"/>
          <p:nvPr/>
        </p:nvSpPr>
        <p:spPr>
          <a:xfrm rot="-170103">
            <a:off x="880978" y="23870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33" name="文本框 43"/>
          <p:cNvSpPr txBox="1"/>
          <p:nvPr/>
        </p:nvSpPr>
        <p:spPr>
          <a:xfrm rot="1029897">
            <a:off x="922253" y="42571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34" name="文本框 49"/>
          <p:cNvSpPr txBox="1"/>
          <p:nvPr/>
        </p:nvSpPr>
        <p:spPr>
          <a:xfrm rot="-170103">
            <a:off x="3103478" y="46937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35" name="文本框 50"/>
          <p:cNvSpPr txBox="1"/>
          <p:nvPr/>
        </p:nvSpPr>
        <p:spPr>
          <a:xfrm rot="-170103">
            <a:off x="4251241" y="40269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36" name="文本框 51"/>
          <p:cNvSpPr txBox="1"/>
          <p:nvPr/>
        </p:nvSpPr>
        <p:spPr>
          <a:xfrm rot="-170103">
            <a:off x="4417928" y="47858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37" name="文本框 32"/>
          <p:cNvSpPr txBox="1"/>
          <p:nvPr/>
        </p:nvSpPr>
        <p:spPr>
          <a:xfrm rot="-5070842">
            <a:off x="413460" y="28950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38" name="文本框 34"/>
          <p:cNvSpPr txBox="1"/>
          <p:nvPr/>
        </p:nvSpPr>
        <p:spPr>
          <a:xfrm rot="4149897">
            <a:off x="1434222" y="30157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39" name="文本框 49"/>
          <p:cNvSpPr txBox="1"/>
          <p:nvPr/>
        </p:nvSpPr>
        <p:spPr>
          <a:xfrm rot="-170103">
            <a:off x="415841" y="21934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40" name="文本框 50"/>
          <p:cNvSpPr txBox="1"/>
          <p:nvPr/>
        </p:nvSpPr>
        <p:spPr>
          <a:xfrm rot="1029897">
            <a:off x="1431841" y="25410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41" name="文本框 45"/>
          <p:cNvSpPr txBox="1"/>
          <p:nvPr/>
        </p:nvSpPr>
        <p:spPr>
          <a:xfrm rot="-1380000">
            <a:off x="2211303" y="20029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42" name="文本框 46"/>
          <p:cNvSpPr txBox="1"/>
          <p:nvPr/>
        </p:nvSpPr>
        <p:spPr>
          <a:xfrm rot="-1380000">
            <a:off x="2781216" y="21727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43" name="文本框 47"/>
          <p:cNvSpPr txBox="1"/>
          <p:nvPr/>
        </p:nvSpPr>
        <p:spPr>
          <a:xfrm rot="-180000">
            <a:off x="2509753" y="27363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44" name="文本框 49"/>
          <p:cNvSpPr txBox="1"/>
          <p:nvPr/>
        </p:nvSpPr>
        <p:spPr>
          <a:xfrm rot="-1380000">
            <a:off x="3370178" y="23950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45" name="文本框 50"/>
          <p:cNvSpPr txBox="1"/>
          <p:nvPr/>
        </p:nvSpPr>
        <p:spPr>
          <a:xfrm rot="-1380000">
            <a:off x="2943141" y="29760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46" name="文本框 51"/>
          <p:cNvSpPr txBox="1"/>
          <p:nvPr/>
        </p:nvSpPr>
        <p:spPr>
          <a:xfrm rot="-1380000">
            <a:off x="3578141" y="31125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47" name="文本框 32"/>
          <p:cNvSpPr txBox="1"/>
          <p:nvPr/>
        </p:nvSpPr>
        <p:spPr>
          <a:xfrm rot="1209897">
            <a:off x="5208503" y="43952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48" name="文本框 34"/>
          <p:cNvSpPr txBox="1"/>
          <p:nvPr/>
        </p:nvSpPr>
        <p:spPr>
          <a:xfrm rot="-1030866">
            <a:off x="6407066" y="47508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49" name="文本框 36"/>
          <p:cNvSpPr txBox="1"/>
          <p:nvPr/>
        </p:nvSpPr>
        <p:spPr>
          <a:xfrm rot="368503">
            <a:off x="5867316" y="37158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50" name="文本框 37"/>
          <p:cNvSpPr txBox="1"/>
          <p:nvPr/>
        </p:nvSpPr>
        <p:spPr>
          <a:xfrm rot="829244">
            <a:off x="5378366" y="48302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51" name="文本框 45"/>
          <p:cNvSpPr txBox="1"/>
          <p:nvPr/>
        </p:nvSpPr>
        <p:spPr>
          <a:xfrm rot="-4502722">
            <a:off x="6869822" y="33538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52" name="文本框 46"/>
          <p:cNvSpPr txBox="1"/>
          <p:nvPr/>
        </p:nvSpPr>
        <p:spPr>
          <a:xfrm rot="2702238">
            <a:off x="7661985" y="39190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53" name="文本框 47"/>
          <p:cNvSpPr txBox="1"/>
          <p:nvPr/>
        </p:nvSpPr>
        <p:spPr>
          <a:xfrm rot="-3456638">
            <a:off x="6836485" y="42587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54" name="文本框 49"/>
          <p:cNvSpPr txBox="1"/>
          <p:nvPr/>
        </p:nvSpPr>
        <p:spPr>
          <a:xfrm rot="-3180423">
            <a:off x="8201735" y="41222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55" name="文本框 50"/>
          <p:cNvSpPr txBox="1"/>
          <p:nvPr/>
        </p:nvSpPr>
        <p:spPr>
          <a:xfrm rot="-3640556">
            <a:off x="7331785" y="44460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56" name="文本框 51"/>
          <p:cNvSpPr txBox="1"/>
          <p:nvPr/>
        </p:nvSpPr>
        <p:spPr>
          <a:xfrm rot="1549510">
            <a:off x="8123153" y="32586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57" name="文本框 32"/>
          <p:cNvSpPr txBox="1"/>
          <p:nvPr/>
        </p:nvSpPr>
        <p:spPr>
          <a:xfrm rot="4190103">
            <a:off x="4382210" y="33634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58" name="文本框 34"/>
          <p:cNvSpPr txBox="1"/>
          <p:nvPr/>
        </p:nvSpPr>
        <p:spPr>
          <a:xfrm rot="8340000">
            <a:off x="5016416" y="39952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59" name="文本框 36"/>
          <p:cNvSpPr txBox="1"/>
          <p:nvPr/>
        </p:nvSpPr>
        <p:spPr>
          <a:xfrm rot="-1160763">
            <a:off x="5867316" y="26077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60" name="文本框 37"/>
          <p:cNvSpPr txBox="1"/>
          <p:nvPr/>
        </p:nvSpPr>
        <p:spPr>
          <a:xfrm rot="39237">
            <a:off x="5743491" y="31300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61" name="文本框 45"/>
          <p:cNvSpPr txBox="1"/>
          <p:nvPr/>
        </p:nvSpPr>
        <p:spPr>
          <a:xfrm rot="-1160763">
            <a:off x="6427703" y="26299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62" name="文本框 46"/>
          <p:cNvSpPr txBox="1"/>
          <p:nvPr/>
        </p:nvSpPr>
        <p:spPr>
          <a:xfrm rot="-1160763">
            <a:off x="6797591" y="28442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63" name="文本框 47"/>
          <p:cNvSpPr txBox="1"/>
          <p:nvPr/>
        </p:nvSpPr>
        <p:spPr>
          <a:xfrm rot="39237">
            <a:off x="7278603" y="33141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64" name="文本框 49"/>
          <p:cNvSpPr txBox="1"/>
          <p:nvPr/>
        </p:nvSpPr>
        <p:spPr>
          <a:xfrm rot="-1160763">
            <a:off x="8115216" y="29236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65" name="文本框 50"/>
          <p:cNvSpPr txBox="1"/>
          <p:nvPr/>
        </p:nvSpPr>
        <p:spPr>
          <a:xfrm rot="-1160763">
            <a:off x="7581816" y="27903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66" name="文本框 51"/>
          <p:cNvSpPr txBox="1"/>
          <p:nvPr/>
        </p:nvSpPr>
        <p:spPr>
          <a:xfrm rot="-1160763">
            <a:off x="8058066" y="36507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67" name="文本框 32"/>
          <p:cNvSpPr txBox="1"/>
          <p:nvPr/>
        </p:nvSpPr>
        <p:spPr>
          <a:xfrm rot="4190103">
            <a:off x="2858210" y="41952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68" name="文本框 34"/>
          <p:cNvSpPr txBox="1"/>
          <p:nvPr/>
        </p:nvSpPr>
        <p:spPr>
          <a:xfrm rot="8340000">
            <a:off x="4017878" y="36729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69" name="文本框 36"/>
          <p:cNvSpPr txBox="1"/>
          <p:nvPr/>
        </p:nvSpPr>
        <p:spPr>
          <a:xfrm rot="2810103">
            <a:off x="3904372" y="25887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70" name="文本框 37"/>
          <p:cNvSpPr txBox="1"/>
          <p:nvPr/>
        </p:nvSpPr>
        <p:spPr>
          <a:xfrm rot="4010103">
            <a:off x="3904372" y="31316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71" name="文本框 45"/>
          <p:cNvSpPr txBox="1"/>
          <p:nvPr/>
        </p:nvSpPr>
        <p:spPr>
          <a:xfrm rot="2810103">
            <a:off x="4467935" y="26141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72" name="文本框 46"/>
          <p:cNvSpPr txBox="1"/>
          <p:nvPr/>
        </p:nvSpPr>
        <p:spPr>
          <a:xfrm rot="2810103">
            <a:off x="4836235" y="28268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73" name="文本框 47"/>
          <p:cNvSpPr txBox="1"/>
          <p:nvPr/>
        </p:nvSpPr>
        <p:spPr>
          <a:xfrm rot="4010103">
            <a:off x="4836235" y="33697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74" name="文本框 49"/>
          <p:cNvSpPr txBox="1"/>
          <p:nvPr/>
        </p:nvSpPr>
        <p:spPr>
          <a:xfrm rot="-1160763">
            <a:off x="6318166" y="34015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75" name="文本框 50"/>
          <p:cNvSpPr txBox="1"/>
          <p:nvPr/>
        </p:nvSpPr>
        <p:spPr>
          <a:xfrm rot="4020000">
            <a:off x="5312485" y="34872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76" name="文本框 51"/>
          <p:cNvSpPr txBox="1"/>
          <p:nvPr/>
        </p:nvSpPr>
        <p:spPr>
          <a:xfrm rot="-1160763">
            <a:off x="5692691" y="40761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77" name="文本框 32"/>
          <p:cNvSpPr txBox="1"/>
          <p:nvPr/>
        </p:nvSpPr>
        <p:spPr>
          <a:xfrm rot="5400000">
            <a:off x="1232610" y="40825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78" name="文本框 34"/>
          <p:cNvSpPr txBox="1"/>
          <p:nvPr/>
        </p:nvSpPr>
        <p:spPr>
          <a:xfrm rot="8340000">
            <a:off x="1974766" y="44095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79" name="文本框 36"/>
          <p:cNvSpPr txBox="1"/>
          <p:nvPr/>
        </p:nvSpPr>
        <p:spPr>
          <a:xfrm rot="2810103">
            <a:off x="1956510" y="35888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80" name="文本框 37"/>
          <p:cNvSpPr txBox="1"/>
          <p:nvPr/>
        </p:nvSpPr>
        <p:spPr>
          <a:xfrm rot="5220000">
            <a:off x="2391485" y="38714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81" name="文本框 45"/>
          <p:cNvSpPr txBox="1"/>
          <p:nvPr/>
        </p:nvSpPr>
        <p:spPr>
          <a:xfrm rot="2810103">
            <a:off x="2902660" y="36015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82" name="文本框 46"/>
          <p:cNvSpPr txBox="1"/>
          <p:nvPr/>
        </p:nvSpPr>
        <p:spPr>
          <a:xfrm rot="4020000">
            <a:off x="794460" y="28204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83" name="文本框 47"/>
          <p:cNvSpPr txBox="1"/>
          <p:nvPr/>
        </p:nvSpPr>
        <p:spPr>
          <a:xfrm rot="5220000">
            <a:off x="792872" y="37507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84" name="文本框 49"/>
          <p:cNvSpPr txBox="1"/>
          <p:nvPr/>
        </p:nvSpPr>
        <p:spPr>
          <a:xfrm rot="4020000">
            <a:off x="2556585" y="45953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85" name="文本框 50"/>
          <p:cNvSpPr txBox="1"/>
          <p:nvPr/>
        </p:nvSpPr>
        <p:spPr>
          <a:xfrm rot="4020000">
            <a:off x="3793247" y="42206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86" name="文本框 51"/>
          <p:cNvSpPr txBox="1"/>
          <p:nvPr/>
        </p:nvSpPr>
        <p:spPr>
          <a:xfrm rot="4020000">
            <a:off x="4163135" y="44349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87" name="文本框 32"/>
          <p:cNvSpPr txBox="1"/>
          <p:nvPr/>
        </p:nvSpPr>
        <p:spPr>
          <a:xfrm rot="-880739">
            <a:off x="607928" y="33713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88" name="文本框 34"/>
          <p:cNvSpPr txBox="1"/>
          <p:nvPr/>
        </p:nvSpPr>
        <p:spPr>
          <a:xfrm rot="8340000">
            <a:off x="1347703" y="34491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89" name="文本框 36"/>
          <p:cNvSpPr txBox="1"/>
          <p:nvPr/>
        </p:nvSpPr>
        <p:spPr>
          <a:xfrm rot="4020000">
            <a:off x="1762835" y="23664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90" name="文本框 37"/>
          <p:cNvSpPr txBox="1"/>
          <p:nvPr/>
        </p:nvSpPr>
        <p:spPr>
          <a:xfrm rot="5220000">
            <a:off x="1762835" y="290938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91" name="文本框 45"/>
          <p:cNvSpPr txBox="1"/>
          <p:nvPr/>
        </p:nvSpPr>
        <p:spPr>
          <a:xfrm rot="2810103">
            <a:off x="2321635" y="23870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92" name="文本框 46"/>
          <p:cNvSpPr txBox="1"/>
          <p:nvPr/>
        </p:nvSpPr>
        <p:spPr>
          <a:xfrm rot="2810103">
            <a:off x="2691522" y="26014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93" name="文本框 47"/>
          <p:cNvSpPr txBox="1"/>
          <p:nvPr/>
        </p:nvSpPr>
        <p:spPr>
          <a:xfrm rot="4010103">
            <a:off x="2423235" y="31697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94" name="文本框 49"/>
          <p:cNvSpPr txBox="1"/>
          <p:nvPr/>
        </p:nvSpPr>
        <p:spPr>
          <a:xfrm rot="2810103">
            <a:off x="3280485" y="28268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95" name="文本框 50"/>
          <p:cNvSpPr txBox="1"/>
          <p:nvPr/>
        </p:nvSpPr>
        <p:spPr>
          <a:xfrm rot="2810103">
            <a:off x="3166185" y="32602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96" name="文本框 51"/>
          <p:cNvSpPr txBox="1"/>
          <p:nvPr/>
        </p:nvSpPr>
        <p:spPr>
          <a:xfrm rot="2810103">
            <a:off x="3536072" y="34745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97" name="文本框 32"/>
          <p:cNvSpPr txBox="1"/>
          <p:nvPr/>
        </p:nvSpPr>
        <p:spPr>
          <a:xfrm rot="5400000">
            <a:off x="4842585" y="45365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98" name="文本框 34"/>
          <p:cNvSpPr txBox="1"/>
          <p:nvPr/>
        </p:nvSpPr>
        <p:spPr>
          <a:xfrm rot="3159237">
            <a:off x="5914147" y="486359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99" name="文本框 36"/>
          <p:cNvSpPr txBox="1"/>
          <p:nvPr/>
        </p:nvSpPr>
        <p:spPr>
          <a:xfrm rot="-1160763">
            <a:off x="6330866" y="378251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600" name="文本框 37"/>
          <p:cNvSpPr txBox="1"/>
          <p:nvPr/>
        </p:nvSpPr>
        <p:spPr>
          <a:xfrm rot="39237">
            <a:off x="6330866" y="43254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601" name="文本框 45"/>
          <p:cNvSpPr txBox="1"/>
          <p:nvPr/>
        </p:nvSpPr>
        <p:spPr>
          <a:xfrm rot="-1160763">
            <a:off x="6891253" y="3804737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602" name="文本框 46"/>
          <p:cNvSpPr txBox="1"/>
          <p:nvPr/>
        </p:nvSpPr>
        <p:spPr>
          <a:xfrm rot="-1160763">
            <a:off x="7261141" y="4019049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603" name="文本框 47"/>
          <p:cNvSpPr txBox="1"/>
          <p:nvPr/>
        </p:nvSpPr>
        <p:spPr>
          <a:xfrm rot="39237">
            <a:off x="6948403" y="458737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604" name="文本框 49"/>
          <p:cNvSpPr txBox="1"/>
          <p:nvPr/>
        </p:nvSpPr>
        <p:spPr>
          <a:xfrm rot="-1160763">
            <a:off x="7781841" y="43095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605" name="文本框 50"/>
          <p:cNvSpPr txBox="1"/>
          <p:nvPr/>
        </p:nvSpPr>
        <p:spPr>
          <a:xfrm rot="-1160763">
            <a:off x="7735803" y="4677862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606" name="文本框 51"/>
          <p:cNvSpPr txBox="1"/>
          <p:nvPr/>
        </p:nvSpPr>
        <p:spPr>
          <a:xfrm rot="-1160763">
            <a:off x="6873791" y="2002924"/>
            <a:ext cx="312906" cy="1692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5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607" name="TextBox 2"/>
          <p:cNvSpPr txBox="1"/>
          <p:nvPr/>
        </p:nvSpPr>
        <p:spPr>
          <a:xfrm>
            <a:off x="4525963" y="860425"/>
            <a:ext cx="4149725" cy="4408899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小猴子捧着几个桃子，走到一片瓜地里。他看见满地的西瓜又大又圆，非常高兴，就扔了桃子，去摘西瓜。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634865" y="3616960"/>
            <a:ext cx="3775075" cy="558800"/>
          </a:xfrm>
          <a:prstGeom prst="roundRect">
            <a:avLst/>
          </a:prstGeom>
          <a:ln w="28575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1611" name="Picture 2" descr="C:\Documents and Settings\Administrator\桌面\新建文件夹\续145 副本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425" y="677863"/>
            <a:ext cx="3548063" cy="5443537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5" name="直接连接符 4"/>
          <p:cNvCxnSpPr/>
          <p:nvPr/>
        </p:nvCxnSpPr>
        <p:spPr>
          <a:xfrm>
            <a:off x="8100060" y="2637155"/>
            <a:ext cx="50419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13" name="文本框 1"/>
          <p:cNvSpPr txBox="1"/>
          <p:nvPr/>
        </p:nvSpPr>
        <p:spPr>
          <a:xfrm>
            <a:off x="7546975" y="4102100"/>
            <a:ext cx="704039" cy="40011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0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rēnɡ</a:t>
            </a:r>
            <a:endParaRPr lang="zh-CN" altLang="en-US" sz="20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614" name="文本框 6"/>
          <p:cNvSpPr txBox="1"/>
          <p:nvPr/>
        </p:nvSpPr>
        <p:spPr>
          <a:xfrm>
            <a:off x="6397625" y="4903788"/>
            <a:ext cx="704039" cy="40011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0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zhāi</a:t>
            </a:r>
            <a:endParaRPr lang="en-US" altLang="zh-CN" sz="2000" b="1" dirty="0" err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7628255" y="2799715"/>
            <a:ext cx="947420" cy="565150"/>
          </a:xfrm>
          <a:prstGeom prst="roundRect">
            <a:avLst/>
          </a:prstGeom>
          <a:ln w="28575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696200" y="2726690"/>
            <a:ext cx="77343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60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.</a:t>
            </a:r>
            <a:endParaRPr lang="zh-CN" altLang="en-US" sz="6000"/>
          </a:p>
        </p:txBody>
      </p:sp>
      <p:cxnSp>
        <p:nvCxnSpPr>
          <p:cNvPr id="2" name="直接连接符 1"/>
          <p:cNvCxnSpPr/>
          <p:nvPr/>
        </p:nvCxnSpPr>
        <p:spPr>
          <a:xfrm>
            <a:off x="4489133" y="3449638"/>
            <a:ext cx="123666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animBg="1"/>
      <p:bldP spid="13" grpId="1" animBg="1"/>
      <p:bldP spid="13" grpId="2" bldLvl="0" animBg="1"/>
      <p:bldP spid="3" grpId="1" animBg="1"/>
      <p:bldP spid="3" grpId="2" bldLvl="0" animBg="1"/>
    </p:bldLst>
  </p:timing>
</p:sld>
</file>

<file path=ppt/tags/tag1.xml><?xml version="1.0" encoding="utf-8"?>
<p:tagLst xmlns:p="http://schemas.openxmlformats.org/presentationml/2006/main">
  <p:tag name="REFSHAPE" val="726394564"/>
  <p:tag name="KSO_WM_UNIT_PLACING_PICTURE_USER_VIEWPORT" val="{&quot;height&quot;:8142.4992125984254,&quot;width&quot;:14490}"/>
</p:tagLst>
</file>

<file path=ppt/tags/tag2.xml><?xml version="1.0" encoding="utf-8"?>
<p:tagLst xmlns:p="http://schemas.openxmlformats.org/presentationml/2006/main">
  <p:tag name="KSO_WM_UNIT_TABLE_BEAUTIFY" val="{ae6932d5-571d-4734-83b6-0b8a854cc00b}"/>
</p:tagLst>
</file>

<file path=ppt/tags/tag3.xml><?xml version="1.0" encoding="utf-8"?>
<p:tagLst xmlns:p="http://schemas.openxmlformats.org/presentationml/2006/main">
  <p:tag name="KSO_WM_UNIT_TABLE_BEAUTIFY" val="{ae6932d5-571d-4734-83b6-0b8a854cc00b}"/>
</p:tagLst>
</file>

<file path=ppt/tags/tag4.xml><?xml version="1.0" encoding="utf-8"?>
<p:tagLst xmlns:p="http://schemas.openxmlformats.org/presentationml/2006/main">
  <p:tag name="KSO_WM_UNIT_PLACING_PICTURE_USER_VIEWPORT" val="{&quot;height&quot;:4800,&quot;width&quot;:8540}"/>
</p:tagLst>
</file>

<file path=ppt/tags/tag5.xml><?xml version="1.0" encoding="utf-8"?>
<p:tagLst xmlns:p="http://schemas.openxmlformats.org/presentationml/2006/main">
  <p:tag name="KSO_WM_UNIT_TABLE_BEAUTIFY" val="{2d1d38dc-59e8-4b20-8f24-bd3e533e398f}"/>
</p:tagLst>
</file>

<file path=ppt/tags/tag6.xml><?xml version="1.0" encoding="utf-8"?>
<p:tagLst xmlns:p="http://schemas.openxmlformats.org/presentationml/2006/main">
  <p:tag name="REFSHAPE" val="726394564"/>
  <p:tag name="KSO_WM_UNIT_PLACING_PICTURE_USER_VIEWPORT" val="{&quot;height&quot;:8142.4992125984254,&quot;width&quot;:14490}"/>
</p:tagLst>
</file>

<file path=ppt/tags/tag7.xml><?xml version="1.0" encoding="utf-8"?>
<p:tagLst xmlns:p="http://schemas.openxmlformats.org/presentationml/2006/main">
  <p:tag name="KSO_WM_UNIT_TABLE_BEAUTIFY" val="{b37bc15a-1940-4e98-ab24-26a959eed2c9}"/>
</p:tagLst>
</file>

<file path=ppt/tags/tag8.xml><?xml version="1.0" encoding="utf-8"?>
<p:tagLst xmlns:p="http://schemas.openxmlformats.org/presentationml/2006/main">
  <p:tag name="KSO_WM_DOC_GUID" val="{fbd79d23-09d0-4c29-8576-1efd4a82f220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2842</Words>
  <Application>WPS 演示</Application>
  <PresentationFormat>全屏显示(4:3)</PresentationFormat>
  <Paragraphs>2013</Paragraphs>
  <Slides>17</Slides>
  <Notes>17</Notes>
  <HiddenSlides>0</HiddenSlides>
  <MMClips>2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9" baseType="lpstr">
      <vt:lpstr>Arial</vt:lpstr>
      <vt:lpstr>宋体</vt:lpstr>
      <vt:lpstr>Wingdings</vt:lpstr>
      <vt:lpstr>Garamond</vt:lpstr>
      <vt:lpstr>华文行楷</vt:lpstr>
      <vt:lpstr>楷体</vt:lpstr>
      <vt:lpstr>黑体</vt:lpstr>
      <vt:lpstr>Times New Roman</vt:lpstr>
      <vt:lpstr>Calibri</vt:lpstr>
      <vt:lpstr>微软雅黑</vt:lpstr>
      <vt:lpstr>Arial Unicode MS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246</cp:revision>
  <dcterms:created xsi:type="dcterms:W3CDTF">2019-03-17T13:57:00Z</dcterms:created>
  <dcterms:modified xsi:type="dcterms:W3CDTF">2021-07-30T12:21:05Z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