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5"/>
  </p:handoutMasterIdLst>
  <p:sldIdLst>
    <p:sldId id="410" r:id="rId3"/>
    <p:sldId id="422" r:id="rId5"/>
    <p:sldId id="412" r:id="rId6"/>
    <p:sldId id="423" r:id="rId7"/>
    <p:sldId id="413" r:id="rId8"/>
    <p:sldId id="424" r:id="rId9"/>
    <p:sldId id="425" r:id="rId10"/>
    <p:sldId id="426" r:id="rId11"/>
    <p:sldId id="430" r:id="rId12"/>
    <p:sldId id="433" r:id="rId13"/>
    <p:sldId id="434" r:id="rId14"/>
    <p:sldId id="435" r:id="rId15"/>
    <p:sldId id="432" r:id="rId16"/>
    <p:sldId id="437" r:id="rId17"/>
    <p:sldId id="438" r:id="rId18"/>
    <p:sldId id="440" r:id="rId19"/>
    <p:sldId id="429" r:id="rId20"/>
    <p:sldId id="442" r:id="rId21"/>
    <p:sldId id="443" r:id="rId22"/>
    <p:sldId id="445" r:id="rId23"/>
    <p:sldId id="446" r:id="rId24"/>
  </p:sldIdLst>
  <p:sldSz cx="12192000" cy="6858000"/>
  <p:notesSz cx="6858000" cy="9144000"/>
  <p:custDataLst>
    <p:tags r:id="rId29"/>
  </p:custDataLst>
  <p:defaultTextStyle>
    <a:defPPr>
      <a:defRPr lang="zh-CN"/>
    </a:defPPr>
    <a:lvl1pPr marL="0" lvl="0" indent="0" algn="l" defTabSz="914400" rtl="0" eaLnBrk="1" fontAlgn="base" latinLnBrk="0" hangingPunct="1">
      <a:lnSpc>
        <a:spcPct val="100000"/>
      </a:lnSpc>
      <a:spcBef>
        <a:spcPct val="0"/>
      </a:spcBef>
      <a:spcAft>
        <a:spcPct val="0"/>
      </a:spcAft>
      <a:buSzPct val="100000"/>
      <a:buNone/>
      <a:defRPr b="0" i="0" u="none" kern="1200" baseline="0">
        <a:solidFill>
          <a:srgbClr val="000000"/>
        </a:solidFill>
        <a:latin typeface="Arial" panose="020B0604020202020204" pitchFamily="34" charset="0"/>
        <a:ea typeface="微软雅黑" panose="020B0503020204020204" pitchFamily="34" charset="-122"/>
        <a:cs typeface="+mn-cs"/>
      </a:defRPr>
    </a:lvl1pPr>
    <a:lvl2pPr marL="457200" lvl="1"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Arial" panose="020B0604020202020204" pitchFamily="34" charset="0"/>
        <a:ea typeface="微软雅黑" panose="020B0503020204020204" pitchFamily="34" charset="-122"/>
        <a:cs typeface="+mn-cs"/>
      </a:defRPr>
    </a:lvl2pPr>
    <a:lvl3pPr marL="914400" lvl="2"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Arial" panose="020B0604020202020204" pitchFamily="34" charset="0"/>
        <a:ea typeface="微软雅黑" panose="020B0503020204020204" pitchFamily="34" charset="-122"/>
        <a:cs typeface="+mn-cs"/>
      </a:defRPr>
    </a:lvl3pPr>
    <a:lvl4pPr marL="1371600" lvl="3"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Arial" panose="020B0604020202020204" pitchFamily="34" charset="0"/>
        <a:ea typeface="微软雅黑" panose="020B0503020204020204" pitchFamily="34" charset="-122"/>
        <a:cs typeface="+mn-cs"/>
      </a:defRPr>
    </a:lvl4pPr>
    <a:lvl5pPr marL="1828800" lvl="4"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Arial" panose="020B0604020202020204" pitchFamily="34" charset="0"/>
        <a:ea typeface="微软雅黑" panose="020B0503020204020204" pitchFamily="34" charset="-122"/>
        <a:cs typeface="+mn-cs"/>
      </a:defRPr>
    </a:lvl5pPr>
    <a:lvl6pPr marL="2286000" lvl="5"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Arial" panose="020B0604020202020204" pitchFamily="34" charset="0"/>
        <a:ea typeface="微软雅黑" panose="020B0503020204020204" pitchFamily="34" charset="-122"/>
        <a:cs typeface="+mn-cs"/>
      </a:defRPr>
    </a:lvl6pPr>
    <a:lvl7pPr marL="2743200" lvl="6"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Arial" panose="020B0604020202020204" pitchFamily="34" charset="0"/>
        <a:ea typeface="微软雅黑" panose="020B0503020204020204" pitchFamily="34" charset="-122"/>
        <a:cs typeface="+mn-cs"/>
      </a:defRPr>
    </a:lvl7pPr>
    <a:lvl8pPr marL="3200400" lvl="7"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Arial" panose="020B0604020202020204" pitchFamily="34" charset="0"/>
        <a:ea typeface="微软雅黑" panose="020B0503020204020204" pitchFamily="34" charset="-122"/>
        <a:cs typeface="+mn-cs"/>
      </a:defRPr>
    </a:lvl8pPr>
    <a:lvl9pPr marL="3657600" lvl="8"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Arial" panose="020B0604020202020204" pitchFamily="34" charset="0"/>
        <a:ea typeface="微软雅黑" panose="020B0503020204020204"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778"/>
    <p:restoredTop sz="94660"/>
  </p:normalViewPr>
  <p:slideViewPr>
    <p:cSldViewPr showGuides="1">
      <p:cViewPr varScale="1">
        <p:scale>
          <a:sx n="116" d="100"/>
          <a:sy n="116" d="100"/>
        </p:scale>
        <p:origin x="-102" y="-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gs" Target="tags/tag324.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5" Type="http://schemas.openxmlformats.org/officeDocument/2006/relationships/theme" Target="../theme/theme3.xml"/><Relationship Id="rId4" Type="http://schemas.openxmlformats.org/officeDocument/2006/relationships/tags" Target="../tags/tag323.xml"/><Relationship Id="rId3" Type="http://schemas.openxmlformats.org/officeDocument/2006/relationships/tags" Target="../tags/tag322.xml"/><Relationship Id="rId2" Type="http://schemas.openxmlformats.org/officeDocument/2006/relationships/tags" Target="../tags/tag321.xml"/><Relationship Id="rId1" Type="http://schemas.openxmlformats.org/officeDocument/2006/relationships/tags" Target="../tags/tag32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1986" name="页眉占位符 1"/>
          <p:cNvSpPr>
            <a:spLocks noGrp="1"/>
          </p:cNvSpPr>
          <p:nvPr>
            <p:ph type="hdr" sz="quarter"/>
            <p:custDataLst>
              <p:tags r:id="rId1"/>
            </p:custDataLst>
          </p:nvPr>
        </p:nvSpPr>
        <p:spPr>
          <a:xfrm>
            <a:off x="0" y="0"/>
            <a:ext cx="2971800" cy="458788"/>
          </a:xfrm>
          <a:prstGeom prst="rect">
            <a:avLst/>
          </a:prstGeom>
          <a:noFill/>
          <a:ln w="9525">
            <a:noFill/>
          </a:ln>
        </p:spPr>
        <p:txBody>
          <a:bodyPr/>
          <a:p>
            <a:pPr marL="0" lvl="0" indent="0" eaLnBrk="1" hangingPunct="1"/>
            <a:endParaRPr lang="zh-CN" altLang="en-US" sz="1200"/>
          </a:p>
        </p:txBody>
      </p:sp>
      <p:sp>
        <p:nvSpPr>
          <p:cNvPr id="41987" name="日期占位符 2"/>
          <p:cNvSpPr>
            <a:spLocks noGrp="1"/>
          </p:cNvSpPr>
          <p:nvPr>
            <p:ph type="dt" sz="quarter" idx="2"/>
            <p:custDataLst>
              <p:tags r:id="rId2"/>
            </p:custDataLst>
          </p:nvPr>
        </p:nvSpPr>
        <p:spPr>
          <a:xfrm>
            <a:off x="3884613" y="0"/>
            <a:ext cx="2971800" cy="458788"/>
          </a:xfrm>
          <a:prstGeom prst="rect">
            <a:avLst/>
          </a:prstGeom>
          <a:noFill/>
          <a:ln w="9525">
            <a:noFill/>
          </a:ln>
        </p:spPr>
        <p:txBody>
          <a:bodyPr/>
          <a:p>
            <a:pPr marL="0" lvl="0" indent="0" algn="r" eaLnBrk="0" hangingPunct="0"/>
            <a:fld id="{BB962C8B-B14F-4D97-AF65-F5344CB8AC3E}" type="datetime1">
              <a:rPr lang="zh-CN" altLang="en-US" sz="1200"/>
            </a:fld>
            <a:endParaRPr lang="zh-CN" altLang="en-US" sz="1200"/>
          </a:p>
        </p:txBody>
      </p:sp>
      <p:sp>
        <p:nvSpPr>
          <p:cNvPr id="41988" name="页脚占位符 3"/>
          <p:cNvSpPr>
            <a:spLocks noGrp="1"/>
          </p:cNvSpPr>
          <p:nvPr>
            <p:ph type="ftr" sz="quarter" idx="3"/>
            <p:custDataLst>
              <p:tags r:id="rId3"/>
            </p:custDataLst>
          </p:nvPr>
        </p:nvSpPr>
        <p:spPr>
          <a:xfrm>
            <a:off x="0" y="8685213"/>
            <a:ext cx="2971800" cy="458787"/>
          </a:xfrm>
          <a:prstGeom prst="rect">
            <a:avLst/>
          </a:prstGeom>
          <a:noFill/>
          <a:ln w="9525">
            <a:noFill/>
          </a:ln>
        </p:spPr>
        <p:txBody>
          <a:bodyPr anchor="b"/>
          <a:p>
            <a:pPr marL="0" lvl="0" indent="0" eaLnBrk="0" hangingPunct="0"/>
            <a:endParaRPr lang="zh-CN" altLang="en-US" sz="1200"/>
          </a:p>
        </p:txBody>
      </p:sp>
      <p:sp>
        <p:nvSpPr>
          <p:cNvPr id="41989" name="灯片编号占位符 4"/>
          <p:cNvSpPr>
            <a:spLocks noGrp="1"/>
          </p:cNvSpPr>
          <p:nvPr>
            <p:ph type="sldNum" sz="quarter" idx="4"/>
            <p:custDataLst>
              <p:tags r:id="rId4"/>
            </p:custDataLst>
          </p:nvPr>
        </p:nvSpPr>
        <p:spPr>
          <a:xfrm>
            <a:off x="3884613" y="8685213"/>
            <a:ext cx="2971800" cy="458787"/>
          </a:xfrm>
          <a:prstGeom prst="rect">
            <a:avLst/>
          </a:prstGeom>
          <a:noFill/>
          <a:ln w="9525">
            <a:noFill/>
          </a:ln>
        </p:spPr>
        <p:txBody>
          <a:bodyPr anchor="b"/>
          <a:p>
            <a:pPr marL="0" lvl="0" indent="0" algn="r" eaLnBrk="0" hangingPunct="0"/>
            <a:fld id="{9A0DB2DC-4C9A-4742-B13C-FB6460FD3503}" type="slidenum">
              <a:rPr lang="zh-CN" altLang="en-US" sz="1200"/>
            </a:fld>
            <a:endParaRPr lang="zh-CN" altLang="en-US" sz="12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tags" Target="../tags/tag319.xml"/><Relationship Id="rId5" Type="http://schemas.openxmlformats.org/officeDocument/2006/relationships/tags" Target="../tags/tag318.xml"/><Relationship Id="rId4" Type="http://schemas.openxmlformats.org/officeDocument/2006/relationships/tags" Target="../tags/tag317.xml"/><Relationship Id="rId3" Type="http://schemas.openxmlformats.org/officeDocument/2006/relationships/tags" Target="../tags/tag316.xml"/><Relationship Id="rId2" Type="http://schemas.openxmlformats.org/officeDocument/2006/relationships/tags" Target="../tags/tag315.xml"/><Relationship Id="rId1" Type="http://schemas.openxmlformats.org/officeDocument/2006/relationships/tags" Target="../tags/tag3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0962" name="页眉占位符 1"/>
          <p:cNvSpPr>
            <a:spLocks noGrp="1"/>
          </p:cNvSpPr>
          <p:nvPr>
            <p:ph type="hdr" sz="quarter"/>
            <p:custDataLst>
              <p:tags r:id="rId1"/>
            </p:custDataLst>
          </p:nvPr>
        </p:nvSpPr>
        <p:spPr>
          <a:xfrm>
            <a:off x="0" y="0"/>
            <a:ext cx="2971800" cy="458788"/>
          </a:xfrm>
          <a:prstGeom prst="rect">
            <a:avLst/>
          </a:prstGeom>
          <a:noFill/>
          <a:ln w="9525">
            <a:noFill/>
          </a:ln>
        </p:spPr>
        <p:txBody>
          <a:bodyPr/>
          <a:p>
            <a:pPr marL="0" lvl="0" indent="0" eaLnBrk="1" hangingPunct="1"/>
            <a:endParaRPr lang="en-US" altLang="en-US" sz="1200"/>
          </a:p>
        </p:txBody>
      </p:sp>
      <p:sp>
        <p:nvSpPr>
          <p:cNvPr id="40963" name="日期占位符 2"/>
          <p:cNvSpPr>
            <a:spLocks noGrp="1"/>
          </p:cNvSpPr>
          <p:nvPr>
            <p:ph type="dt" idx="2"/>
            <p:custDataLst>
              <p:tags r:id="rId2"/>
            </p:custDataLst>
          </p:nvPr>
        </p:nvSpPr>
        <p:spPr>
          <a:xfrm>
            <a:off x="3884613" y="0"/>
            <a:ext cx="2971800" cy="458788"/>
          </a:xfrm>
          <a:prstGeom prst="rect">
            <a:avLst/>
          </a:prstGeom>
          <a:noFill/>
          <a:ln w="9525">
            <a:noFill/>
          </a:ln>
        </p:spPr>
        <p:txBody>
          <a:bodyPr/>
          <a:p>
            <a:pPr marL="0" lvl="0" indent="0" algn="r" eaLnBrk="1" hangingPunct="1"/>
            <a:fld id="{BB962C8B-B14F-4D97-AF65-F5344CB8AC3E}" type="datetime1">
              <a:rPr lang="en-US" altLang="en-US" sz="1200">
                <a:latin typeface="Calibri" panose="020F0502020204030204" pitchFamily="34" charset="0"/>
                <a:ea typeface="宋体" panose="02010600030101010101" pitchFamily="2" charset="-122"/>
              </a:rPr>
            </a:fld>
            <a:endParaRPr lang="en-US" altLang="en-US" sz="1200">
              <a:latin typeface="Calibri" panose="020F0502020204030204" pitchFamily="34" charset="0"/>
              <a:ea typeface="宋体" panose="02010600030101010101" pitchFamily="2" charset="-122"/>
            </a:endParaRPr>
          </a:p>
        </p:txBody>
      </p:sp>
      <p:sp>
        <p:nvSpPr>
          <p:cNvPr id="40964" name="幻灯片图像占位符 3"/>
          <p:cNvSpPr>
            <a:spLocks noGrp="1" noRot="1" noChangeAspect="1"/>
          </p:cNvSpPr>
          <p:nvPr>
            <p:ph type="sldImg" idx="5"/>
            <p:custDataLst>
              <p:tags r:id="rId3"/>
            </p:custDataLst>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40965" name="备注占位符 4"/>
          <p:cNvSpPr>
            <a:spLocks noGrp="1"/>
          </p:cNvSpPr>
          <p:nvPr>
            <p:ph type="body" sz="quarter" idx="1"/>
            <p:custDataLst>
              <p:tags r:id="rId4"/>
            </p:custDataLst>
          </p:nvPr>
        </p:nvSpPr>
        <p:spPr>
          <a:xfrm>
            <a:off x="685800" y="4400550"/>
            <a:ext cx="5486400" cy="3600450"/>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0966" name="页脚占位符 5"/>
          <p:cNvSpPr>
            <a:spLocks noGrp="1"/>
          </p:cNvSpPr>
          <p:nvPr>
            <p:ph type="ftr" sz="quarter" idx="3"/>
            <p:custDataLst>
              <p:tags r:id="rId5"/>
            </p:custDataLst>
          </p:nvPr>
        </p:nvSpPr>
        <p:spPr>
          <a:xfrm>
            <a:off x="0" y="8685213"/>
            <a:ext cx="2971800" cy="458787"/>
          </a:xfrm>
          <a:prstGeom prst="rect">
            <a:avLst/>
          </a:prstGeom>
          <a:noFill/>
          <a:ln w="9525">
            <a:noFill/>
          </a:ln>
        </p:spPr>
        <p:txBody>
          <a:bodyPr anchor="b"/>
          <a:p>
            <a:pPr marL="0" lvl="0" indent="0" eaLnBrk="1" hangingPunct="1"/>
            <a:endParaRPr lang="en-US" altLang="en-US" sz="1200"/>
          </a:p>
        </p:txBody>
      </p:sp>
      <p:sp>
        <p:nvSpPr>
          <p:cNvPr id="40967" name="灯片编号占位符 6"/>
          <p:cNvSpPr>
            <a:spLocks noGrp="1"/>
          </p:cNvSpPr>
          <p:nvPr>
            <p:ph type="sldNum" sz="quarter" idx="4"/>
            <p:custDataLst>
              <p:tags r:id="rId6"/>
            </p:custDataLst>
          </p:nvPr>
        </p:nvSpPr>
        <p:spPr>
          <a:xfrm>
            <a:off x="3884613" y="8685213"/>
            <a:ext cx="2971800" cy="458787"/>
          </a:xfrm>
          <a:prstGeom prst="rect">
            <a:avLst/>
          </a:prstGeom>
          <a:noFill/>
          <a:ln w="9525">
            <a:noFill/>
          </a:ln>
        </p:spPr>
        <p:txBody>
          <a:bodyPr anchor="b"/>
          <a:p>
            <a:pPr marL="0" lvl="0" indent="0" algn="r" eaLnBrk="1" hangingPunct="1"/>
            <a:fld id="{9A0DB2DC-4C9A-4742-B13C-FB6460FD3503}" type="slidenum">
              <a:rPr lang="zh-CN" altLang="en-US" sz="1200"/>
            </a:fld>
            <a:endParaRPr lang="zh-CN" altLang="en-US" sz="1200"/>
          </a:p>
        </p:txBody>
      </p:sp>
    </p:spTree>
  </p:cSld>
  <p:clrMap bg1="lt1" tx1="dk1" bg2="lt2" tx2="dk2" accent1="accent1" accent2="accent2" accent3="accent3" accent4="accent4" accent5="accent5" accent6="accent6" hlink="hlink" folHlink="folHlink"/>
  <p:hf sldNum="0" hdr="0" ftr="0" dt="0"/>
  <p:notesStyle>
    <a:lvl1pPr marL="0" lvl="0"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1pPr>
    <a:lvl2pPr marL="457200" lvl="1"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2pPr>
    <a:lvl3pPr marL="914400" lvl="2"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3pPr>
    <a:lvl4pPr marL="1371600" lvl="3"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4pPr>
    <a:lvl5pPr marL="1828800" lvl="4"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5pPr>
    <a:lvl6pPr marL="2286000" lvl="5"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6pPr>
    <a:lvl7pPr marL="2743200" lvl="6"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7pPr>
    <a:lvl8pPr marL="3200400" lvl="7"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8pPr>
    <a:lvl9pPr marL="3657600" lvl="8"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Light" panose="020F0302020204030204"/>
      </a:defRPr>
    </a:lvl9pPr>
  </p:notesStyle>
</p:notesMaster>
</file>

<file path=ppt/notesSlides/_rels/notesSlide1.xml.rels><?xml version="1.0" encoding="UTF-8" standalone="yes"?>
<Relationships xmlns="http://schemas.openxmlformats.org/package/2006/relationships"><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4" Type="http://schemas.openxmlformats.org/officeDocument/2006/relationships/tags" Target="../tags/tag236.xml"/><Relationship Id="rId3" Type="http://schemas.openxmlformats.org/officeDocument/2006/relationships/tags" Target="../tags/tag235.xml"/><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4" Type="http://schemas.openxmlformats.org/officeDocument/2006/relationships/tags" Target="../tags/tag255.xml"/><Relationship Id="rId3" Type="http://schemas.openxmlformats.org/officeDocument/2006/relationships/tags" Target="../tags/tag254.xml"/><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4" Type="http://schemas.openxmlformats.org/officeDocument/2006/relationships/tags" Target="../tags/tag263.xml"/><Relationship Id="rId3" Type="http://schemas.openxmlformats.org/officeDocument/2006/relationships/tags" Target="../tags/tag262.xml"/><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4" Type="http://schemas.openxmlformats.org/officeDocument/2006/relationships/tags" Target="../tags/tag267.xml"/><Relationship Id="rId3" Type="http://schemas.openxmlformats.org/officeDocument/2006/relationships/tags" Target="../tags/tag266.xml"/><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4" Type="http://schemas.openxmlformats.org/officeDocument/2006/relationships/tags" Target="../tags/tag286.xml"/><Relationship Id="rId3" Type="http://schemas.openxmlformats.org/officeDocument/2006/relationships/tags" Target="../tags/tag285.xml"/><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4" Type="http://schemas.openxmlformats.org/officeDocument/2006/relationships/tags" Target="../tags/tag299.xml"/><Relationship Id="rId3" Type="http://schemas.openxmlformats.org/officeDocument/2006/relationships/tags" Target="../tags/tag298.xml"/><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4" Type="http://schemas.openxmlformats.org/officeDocument/2006/relationships/tags" Target="../tags/tag309.xml"/><Relationship Id="rId3" Type="http://schemas.openxmlformats.org/officeDocument/2006/relationships/tags" Target="../tags/tag308.xml"/><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4" Type="http://schemas.openxmlformats.org/officeDocument/2006/relationships/tags" Target="../tags/tag313.xml"/><Relationship Id="rId3" Type="http://schemas.openxmlformats.org/officeDocument/2006/relationships/tags" Target="../tags/tag312.xml"/><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4" Type="http://schemas.openxmlformats.org/officeDocument/2006/relationships/tags" Target="../tags/tag226.xml"/><Relationship Id="rId3" Type="http://schemas.openxmlformats.org/officeDocument/2006/relationships/tags" Target="../tags/tag225.xml"/><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幻灯片图像占位符 1"/>
          <p:cNvSpPr>
            <a:spLocks noGrp="1" noRot="1" noChangeAspect="1" noTextEdit="1"/>
          </p:cNvSpPr>
          <p:nvPr>
            <p:ph type="sldImg"/>
            <p:custDataLst>
              <p:tags r:id="rId3"/>
            </p:custDataLst>
          </p:nvPr>
        </p:nvSpPr>
        <p:spPr>
          <a:ln/>
        </p:spPr>
      </p:sp>
      <p:sp>
        <p:nvSpPr>
          <p:cNvPr id="43011" name="备注占位符 2"/>
          <p:cNvSpPr>
            <a:spLocks noGrp="1"/>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r>
              <a:rPr lang="zh-CN" altLang="en-US" sz="1200" u="none" baseline="0">
                <a:solidFill>
                  <a:srgbClr val="000000"/>
                </a:solidFill>
                <a:effectLst/>
                <a:latin typeface="Calibri" panose="020F0502020204030204" pitchFamily="34" charset="0"/>
                <a:ea typeface="宋体" panose="02010600030101010101" pitchFamily="2" charset="-122"/>
              </a:rPr>
              <a:t>说课：这次我要进行的难点教学设计的课题是：理解</a:t>
            </a:r>
            <a:r>
              <a:rPr lang="en-US" altLang="zh-CN" sz="1200" u="none" baseline="0">
                <a:solidFill>
                  <a:srgbClr val="000000"/>
                </a:solidFill>
                <a:effectLst/>
                <a:ea typeface="宋体" panose="02010600030101010101" pitchFamily="2" charset="-122"/>
              </a:rPr>
              <a:t>【</a:t>
            </a:r>
            <a:r>
              <a:rPr lang="zh-CN" altLang="en-US" sz="1200" u="none" baseline="0">
                <a:solidFill>
                  <a:srgbClr val="000000"/>
                </a:solidFill>
                <a:effectLst/>
                <a:latin typeface="Calibri" panose="020F0502020204030204" pitchFamily="34" charset="0"/>
                <a:ea typeface="宋体" panose="02010600030101010101" pitchFamily="2" charset="-122"/>
              </a:rPr>
              <a:t>手性分子</a:t>
            </a:r>
            <a:r>
              <a:rPr lang="en-US" altLang="zh-CN" sz="1200" u="none" baseline="0">
                <a:solidFill>
                  <a:srgbClr val="000000"/>
                </a:solidFill>
                <a:effectLst/>
                <a:ea typeface="宋体" panose="02010600030101010101" pitchFamily="2" charset="-122"/>
              </a:rPr>
              <a:t>】</a:t>
            </a:r>
            <a:r>
              <a:rPr lang="zh-CN" altLang="en-US" sz="1200" u="none" baseline="0">
                <a:solidFill>
                  <a:srgbClr val="000000"/>
                </a:solidFill>
                <a:effectLst/>
                <a:latin typeface="Calibri" panose="020F0502020204030204" pitchFamily="34" charset="0"/>
                <a:ea typeface="宋体" panose="02010600030101010101" pitchFamily="2" charset="-122"/>
              </a:rPr>
              <a:t>的概念</a:t>
            </a: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
        <p:nvSpPr>
          <p:cNvPr id="43012" name="灯片编号占位符 3"/>
          <p:cNvSpPr>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marL="0" lvl="0" indent="0" algn="r" eaLnBrk="1" hangingPunct="1"/>
            <a:r>
              <a:rPr lang="en-US" altLang="zh-CN" sz="1200"/>
              <a:t>1</a:t>
            </a:r>
            <a:endParaRPr lang="zh-CN"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幻灯片图像占位符 1"/>
          <p:cNvSpPr>
            <a:spLocks noTextEdit="1"/>
          </p:cNvSpPr>
          <p:nvPr>
            <p:ph type="sldImg"/>
            <p:custDataLst>
              <p:tags r:id="rId3"/>
            </p:custDataLst>
          </p:nvPr>
        </p:nvSpPr>
        <p:spPr>
          <a:ln/>
        </p:spPr>
      </p:sp>
      <p:sp>
        <p:nvSpPr>
          <p:cNvPr id="52227"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幻灯片图像占位符 1"/>
          <p:cNvSpPr>
            <a:spLocks noTextEdit="1"/>
          </p:cNvSpPr>
          <p:nvPr>
            <p:ph type="sldImg"/>
            <p:custDataLst>
              <p:tags r:id="rId3"/>
            </p:custDataLst>
          </p:nvPr>
        </p:nvSpPr>
        <p:spPr>
          <a:ln/>
        </p:spPr>
      </p:sp>
      <p:sp>
        <p:nvSpPr>
          <p:cNvPr id="53251"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幻灯片图像占位符 1"/>
          <p:cNvSpPr>
            <a:spLocks noTextEdit="1"/>
          </p:cNvSpPr>
          <p:nvPr>
            <p:ph type="sldImg"/>
            <p:custDataLst>
              <p:tags r:id="rId3"/>
            </p:custDataLst>
          </p:nvPr>
        </p:nvSpPr>
        <p:spPr>
          <a:ln/>
        </p:spPr>
      </p:sp>
      <p:sp>
        <p:nvSpPr>
          <p:cNvPr id="54275"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幻灯片图像占位符 1"/>
          <p:cNvSpPr>
            <a:spLocks noTextEdit="1"/>
          </p:cNvSpPr>
          <p:nvPr>
            <p:ph type="sldImg"/>
            <p:custDataLst>
              <p:tags r:id="rId3"/>
            </p:custDataLst>
          </p:nvPr>
        </p:nvSpPr>
        <p:spPr>
          <a:ln/>
        </p:spPr>
      </p:sp>
      <p:sp>
        <p:nvSpPr>
          <p:cNvPr id="55299"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幻灯片图像占位符 1"/>
          <p:cNvSpPr>
            <a:spLocks noTextEdit="1"/>
          </p:cNvSpPr>
          <p:nvPr>
            <p:ph type="sldImg"/>
            <p:custDataLst>
              <p:tags r:id="rId3"/>
            </p:custDataLst>
          </p:nvPr>
        </p:nvSpPr>
        <p:spPr>
          <a:ln/>
        </p:spPr>
      </p:sp>
      <p:sp>
        <p:nvSpPr>
          <p:cNvPr id="56323"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幻灯片图像占位符 1"/>
          <p:cNvSpPr>
            <a:spLocks noTextEdit="1"/>
          </p:cNvSpPr>
          <p:nvPr>
            <p:ph type="sldImg"/>
            <p:custDataLst>
              <p:tags r:id="rId3"/>
            </p:custDataLst>
          </p:nvPr>
        </p:nvSpPr>
        <p:spPr>
          <a:ln/>
        </p:spPr>
      </p:sp>
      <p:sp>
        <p:nvSpPr>
          <p:cNvPr id="57347"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幻灯片图像占位符 1"/>
          <p:cNvSpPr>
            <a:spLocks noTextEdit="1"/>
          </p:cNvSpPr>
          <p:nvPr>
            <p:ph type="sldImg"/>
            <p:custDataLst>
              <p:tags r:id="rId3"/>
            </p:custDataLst>
          </p:nvPr>
        </p:nvSpPr>
        <p:spPr>
          <a:ln/>
        </p:spPr>
      </p:sp>
      <p:sp>
        <p:nvSpPr>
          <p:cNvPr id="58371"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幻灯片图像占位符 1"/>
          <p:cNvSpPr>
            <a:spLocks noTextEdit="1"/>
          </p:cNvSpPr>
          <p:nvPr>
            <p:ph type="sldImg"/>
            <p:custDataLst>
              <p:tags r:id="rId3"/>
            </p:custDataLst>
          </p:nvPr>
        </p:nvSpPr>
        <p:spPr>
          <a:ln/>
        </p:spPr>
      </p:sp>
      <p:sp>
        <p:nvSpPr>
          <p:cNvPr id="59395"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幻灯片图像占位符 1"/>
          <p:cNvSpPr>
            <a:spLocks noTextEdit="1"/>
          </p:cNvSpPr>
          <p:nvPr>
            <p:ph type="sldImg"/>
            <p:custDataLst>
              <p:tags r:id="rId3"/>
            </p:custDataLst>
          </p:nvPr>
        </p:nvSpPr>
        <p:spPr>
          <a:ln/>
        </p:spPr>
      </p:sp>
      <p:sp>
        <p:nvSpPr>
          <p:cNvPr id="60419"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幻灯片图像占位符 1"/>
          <p:cNvSpPr>
            <a:spLocks noTextEdit="1"/>
          </p:cNvSpPr>
          <p:nvPr>
            <p:ph type="sldImg"/>
            <p:custDataLst>
              <p:tags r:id="rId3"/>
            </p:custDataLst>
          </p:nvPr>
        </p:nvSpPr>
        <p:spPr>
          <a:ln/>
        </p:spPr>
      </p:sp>
      <p:sp>
        <p:nvSpPr>
          <p:cNvPr id="61443"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幻灯片图像占位符 1"/>
          <p:cNvSpPr>
            <a:spLocks noGrp="1" noRot="1" noChangeAspect="1" noTextEdit="1"/>
          </p:cNvSpPr>
          <p:nvPr>
            <p:ph type="sldImg"/>
            <p:custDataLst>
              <p:tags r:id="rId3"/>
            </p:custDataLst>
          </p:nvPr>
        </p:nvSpPr>
        <p:spPr>
          <a:ln/>
        </p:spPr>
      </p:sp>
      <p:sp>
        <p:nvSpPr>
          <p:cNvPr id="44035" name="备注占位符 2"/>
          <p:cNvSpPr>
            <a:spLocks noGrp="1"/>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r>
              <a:rPr lang="zh-CN" altLang="en-US" sz="1200" u="none" baseline="0">
                <a:solidFill>
                  <a:srgbClr val="000000"/>
                </a:solidFill>
                <a:effectLst/>
                <a:latin typeface="Calibri" panose="020F0502020204030204" pitchFamily="34" charset="0"/>
                <a:ea typeface="宋体" panose="02010600030101010101" pitchFamily="2" charset="-122"/>
              </a:rPr>
              <a:t>说课：主要从教学设计、教学过程、达标评测三个方面进行分析</a:t>
            </a: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
        <p:nvSpPr>
          <p:cNvPr id="44036" name="灯片编号占位符 3"/>
          <p:cNvSpPr>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marL="0" lvl="0" indent="0" algn="r" eaLnBrk="1" hangingPunct="1"/>
            <a:r>
              <a:rPr lang="en-US" altLang="zh-CN" sz="1200"/>
              <a:t>2</a:t>
            </a:r>
            <a:endParaRPr lang="zh-CN" alt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幻灯片图像占位符 1"/>
          <p:cNvSpPr>
            <a:spLocks noTextEdit="1"/>
          </p:cNvSpPr>
          <p:nvPr>
            <p:ph type="sldImg"/>
            <p:custDataLst>
              <p:tags r:id="rId3"/>
            </p:custDataLst>
          </p:nvPr>
        </p:nvSpPr>
        <p:spPr>
          <a:ln/>
        </p:spPr>
      </p:sp>
      <p:sp>
        <p:nvSpPr>
          <p:cNvPr id="62467"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幻灯片图像占位符 1"/>
          <p:cNvSpPr>
            <a:spLocks noTextEdit="1"/>
          </p:cNvSpPr>
          <p:nvPr>
            <p:ph type="sldImg"/>
            <p:custDataLst>
              <p:tags r:id="rId3"/>
            </p:custDataLst>
          </p:nvPr>
        </p:nvSpPr>
        <p:spPr>
          <a:ln/>
        </p:spPr>
      </p:sp>
      <p:sp>
        <p:nvSpPr>
          <p:cNvPr id="63491"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幻灯片图像占位符 1"/>
          <p:cNvSpPr>
            <a:spLocks noGrp="1" noRot="1" noChangeAspect="1" noTextEdit="1"/>
          </p:cNvSpPr>
          <p:nvPr>
            <p:ph type="sldImg"/>
            <p:custDataLst>
              <p:tags r:id="rId3"/>
            </p:custDataLst>
          </p:nvPr>
        </p:nvSpPr>
        <p:spPr>
          <a:ln/>
        </p:spPr>
      </p:sp>
      <p:sp>
        <p:nvSpPr>
          <p:cNvPr id="45059" name="备注占位符 2"/>
          <p:cNvSpPr>
            <a:spLocks noGrp="1"/>
          </p:cNvSpPr>
          <p:nvPr>
            <p:ph type="body" idx="1"/>
            <p:custDataLst>
              <p:tags r:id="rId4"/>
            </p:custDataLst>
          </p:nvPr>
        </p:nvSpPr>
        <p:spPr>
          <a:ln/>
        </p:spPr>
        <p:txBody>
          <a:bodyPr wrap="square" lIns="91440" tIns="45720" rIns="91440" bIns="45720" anchor="t"/>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说课：先通过活动探究，帮助学生理解手性分子的要点；再引导学生观察左右手同样是互为镜像关系且无法重叠的特点强化记忆手性分子的要点。</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上课：</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每个小组的桌面上都有一个已经组装好的有机物分子模型，不同颜色的小球代表不同的原子或原子团，黑色的小球代表碳原子：①把分子模型放到镜子面前，我们能在镜子中看到其镜像；②把看到的镜像制作成模型。大家开始动手制作。</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同学们已经全部完成模型的制作了，请大家观察实物与模型，思考这样一个问题：互为镜像的两个分子，你认为是同一种分子？还是不同的两种分子？</a:t>
            </a:r>
            <a:r>
              <a:rPr lang="en-US" altLang="zh-CN" sz="1200" u="none" baseline="0">
                <a:solidFill>
                  <a:srgbClr val="000000"/>
                </a:solidFill>
                <a:effectLst/>
                <a:latin typeface="Calibri" panose="020F0502020204030204" pitchFamily="34" charset="0"/>
                <a:ea typeface="宋体" panose="02010600030101010101" pitchFamily="2" charset="-122"/>
              </a:rPr>
              <a:t>—</a:t>
            </a:r>
            <a:r>
              <a:rPr lang="en-US" altLang="zh-CN" sz="1200" u="none" baseline="0">
                <a:solidFill>
                  <a:srgbClr val="000000"/>
                </a:solidFill>
                <a:effectLst/>
                <a:latin typeface="Calibri" panose="020F0502020204030204" pitchFamily="34" charset="0"/>
                <a:ea typeface="宋体" panose="02010600030101010101" pitchFamily="2" charset="-122"/>
              </a:rPr>
              <a:t>—</a:t>
            </a:r>
            <a:r>
              <a:rPr lang="en-US" altLang="en-US" sz="1200" u="none" baseline="0">
                <a:solidFill>
                  <a:srgbClr val="000000"/>
                </a:solidFill>
                <a:effectLst/>
                <a:ea typeface="宋体" panose="02010600030101010101" pitchFamily="2" charset="-122"/>
              </a:rPr>
              <a:t>有的同学认为是一种分子，有的同学认为是不同的两种分子。</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有什么方法可以证明谁说的对呢？</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我们可以用重叠的方式进行验证，如果实物与镜像可以完全重叠，两者就是同一种分子，如果不能完全重叠，就是不同的两种分子。下面同学们请将实物与镜像从任意方向进行重叠，看看结果如何。</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大家操作完得出的结论是什么呢？</a:t>
            </a:r>
            <a:r>
              <a:rPr lang="en-US" altLang="zh-CN" sz="1200" u="none" baseline="0">
                <a:solidFill>
                  <a:srgbClr val="000000"/>
                </a:solidFill>
                <a:effectLst/>
                <a:latin typeface="Calibri" panose="020F0502020204030204" pitchFamily="34" charset="0"/>
                <a:ea typeface="宋体" panose="02010600030101010101" pitchFamily="2" charset="-122"/>
              </a:rPr>
              <a:t>—</a:t>
            </a:r>
            <a:r>
              <a:rPr lang="en-US" altLang="zh-CN" sz="1200" u="none" baseline="0">
                <a:solidFill>
                  <a:srgbClr val="000000"/>
                </a:solidFill>
                <a:effectLst/>
                <a:latin typeface="Calibri" panose="020F0502020204030204" pitchFamily="34" charset="0"/>
                <a:ea typeface="宋体" panose="02010600030101010101" pitchFamily="2" charset="-122"/>
              </a:rPr>
              <a:t>—</a:t>
            </a:r>
            <a:r>
              <a:rPr lang="en-US" altLang="en-US" sz="1200" u="none" baseline="0">
                <a:solidFill>
                  <a:srgbClr val="000000"/>
                </a:solidFill>
                <a:effectLst/>
                <a:ea typeface="宋体" panose="02010600030101010101" pitchFamily="2" charset="-122"/>
              </a:rPr>
              <a:t>实物和镜像不能完全重叠。</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既然这两种分子无法完全重叠，那它们到底是什么关系呢？</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像这样互为镜像、无法重叠的两个分子，互称为手性异构体。就像我们的左右手一样（互为镜像、却无法重叠）。</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下面我们一起来看下手性异构体完整的定义：</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Tx/>
              <a:buNone/>
            </a:pPr>
            <a:endParaRPr lang="en-US" altLang="en-US" sz="1200" u="none" baseline="0">
              <a:solidFill>
                <a:srgbClr val="000000"/>
              </a:solidFill>
              <a:effectLst/>
              <a:ea typeface="宋体" panose="02010600030101010101" pitchFamily="2" charset="-122"/>
            </a:endParaRPr>
          </a:p>
        </p:txBody>
      </p:sp>
      <p:sp>
        <p:nvSpPr>
          <p:cNvPr id="45060" name="灯片编号占位符 3"/>
          <p:cNvSpPr>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marL="0" lvl="0" indent="0" algn="r" eaLnBrk="1" hangingPunct="1"/>
            <a:r>
              <a:rPr lang="en-US" altLang="zh-CN" sz="1200"/>
              <a:t>3</a:t>
            </a:r>
            <a:endParaRPr lang="zh-CN"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幻灯片图像占位符 1"/>
          <p:cNvSpPr>
            <a:spLocks noGrp="1" noRot="1" noChangeAspect="1" noTextEdit="1"/>
          </p:cNvSpPr>
          <p:nvPr>
            <p:ph type="sldImg"/>
            <p:custDataLst>
              <p:tags r:id="rId3"/>
            </p:custDataLst>
          </p:nvPr>
        </p:nvSpPr>
        <p:spPr>
          <a:ln/>
        </p:spPr>
      </p:sp>
      <p:sp>
        <p:nvSpPr>
          <p:cNvPr id="46083" name="备注占位符 2"/>
          <p:cNvSpPr>
            <a:spLocks noGrp="1"/>
          </p:cNvSpPr>
          <p:nvPr>
            <p:ph type="body" idx="1"/>
            <p:custDataLst>
              <p:tags r:id="rId4"/>
            </p:custDataLst>
          </p:nvPr>
        </p:nvSpPr>
        <p:spPr>
          <a:ln/>
        </p:spPr>
        <p:txBody>
          <a:bodyPr wrap="square" lIns="91440" tIns="45720" rIns="91440" bIns="45720" anchor="t"/>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说课：先通过活动探究，帮助学生理解手性分子的要点；再引导学生观察左右手同样是互为镜像关系且无法重叠的特点强化记忆手性分子的要点。</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上课：</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每个小组的桌面上都有一个已经组装好的有机物分子模型，不同颜色的小球代表不同的原子或原子团，黑色的小球代表碳原子：①把分子模型放到镜子面前，我们能在镜子中看到其镜像；②把看到的镜像制作成模型。大家开始动手制作。</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同学们已经全部完成模型的制作了，请大家观察实物与模型，思考这样一个问题：互为镜像的两个分子，你认为是同一种分子？还是不同的两种分子？</a:t>
            </a:r>
            <a:r>
              <a:rPr lang="en-US" altLang="zh-CN" sz="1200" u="none" baseline="0">
                <a:solidFill>
                  <a:srgbClr val="000000"/>
                </a:solidFill>
                <a:effectLst/>
                <a:latin typeface="Calibri" panose="020F0502020204030204" pitchFamily="34" charset="0"/>
                <a:ea typeface="宋体" panose="02010600030101010101" pitchFamily="2" charset="-122"/>
              </a:rPr>
              <a:t>—</a:t>
            </a:r>
            <a:r>
              <a:rPr lang="en-US" altLang="zh-CN" sz="1200" u="none" baseline="0">
                <a:solidFill>
                  <a:srgbClr val="000000"/>
                </a:solidFill>
                <a:effectLst/>
                <a:latin typeface="Calibri" panose="020F0502020204030204" pitchFamily="34" charset="0"/>
                <a:ea typeface="宋体" panose="02010600030101010101" pitchFamily="2" charset="-122"/>
              </a:rPr>
              <a:t>—</a:t>
            </a:r>
            <a:r>
              <a:rPr lang="en-US" altLang="en-US" sz="1200" u="none" baseline="0">
                <a:solidFill>
                  <a:srgbClr val="000000"/>
                </a:solidFill>
                <a:effectLst/>
                <a:ea typeface="宋体" panose="02010600030101010101" pitchFamily="2" charset="-122"/>
              </a:rPr>
              <a:t>有的同学认为是一种分子，有的同学认为是不同的两种分子。</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有什么方法可以证明谁说的对呢？</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我们可以用重叠的方式进行验证，如果实物与镜像可以完全重叠，两者就是同一种分子，如果不能完全重叠，就是不同的两种分子。下面同学们请将实物与镜像从任意方向进行重叠，看看结果如何。</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大家操作完得出的结论是什么呢？</a:t>
            </a:r>
            <a:r>
              <a:rPr lang="en-US" altLang="zh-CN" sz="1200" u="none" baseline="0">
                <a:solidFill>
                  <a:srgbClr val="000000"/>
                </a:solidFill>
                <a:effectLst/>
                <a:latin typeface="Calibri" panose="020F0502020204030204" pitchFamily="34" charset="0"/>
                <a:ea typeface="宋体" panose="02010600030101010101" pitchFamily="2" charset="-122"/>
              </a:rPr>
              <a:t>—</a:t>
            </a:r>
            <a:r>
              <a:rPr lang="en-US" altLang="zh-CN" sz="1200" u="none" baseline="0">
                <a:solidFill>
                  <a:srgbClr val="000000"/>
                </a:solidFill>
                <a:effectLst/>
                <a:latin typeface="Calibri" panose="020F0502020204030204" pitchFamily="34" charset="0"/>
                <a:ea typeface="宋体" panose="02010600030101010101" pitchFamily="2" charset="-122"/>
              </a:rPr>
              <a:t>—</a:t>
            </a:r>
            <a:r>
              <a:rPr lang="en-US" altLang="en-US" sz="1200" u="none" baseline="0">
                <a:solidFill>
                  <a:srgbClr val="000000"/>
                </a:solidFill>
                <a:effectLst/>
                <a:ea typeface="宋体" panose="02010600030101010101" pitchFamily="2" charset="-122"/>
              </a:rPr>
              <a:t>实物和镜像不能完全重叠。</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既然这两种分子无法完全重叠，那它们到底是什么关系呢？</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像这样互为镜像、无法重叠的两个分子，互称为手性异构体。就像我们的左右手一样（互为镜像、却无法重叠）。</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下面我们一起来看下手性异构体完整的定义：</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Tx/>
              <a:buNone/>
            </a:pPr>
            <a:endParaRPr lang="en-US" altLang="en-US" sz="1200" u="none" baseline="0">
              <a:solidFill>
                <a:srgbClr val="000000"/>
              </a:solidFill>
              <a:effectLst/>
              <a:ea typeface="宋体" panose="02010600030101010101" pitchFamily="2" charset="-122"/>
            </a:endParaRPr>
          </a:p>
        </p:txBody>
      </p:sp>
      <p:sp>
        <p:nvSpPr>
          <p:cNvPr id="46084" name="灯片编号占位符 3"/>
          <p:cNvSpPr>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marL="0" lvl="0" indent="0" algn="r" eaLnBrk="1" hangingPunct="1"/>
            <a:r>
              <a:rPr lang="en-US" altLang="zh-CN" sz="1200"/>
              <a:t>4</a:t>
            </a:r>
            <a:endParaRPr lang="zh-CN"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幻灯片图像占位符 1"/>
          <p:cNvSpPr>
            <a:spLocks noTextEdit="1"/>
          </p:cNvSpPr>
          <p:nvPr>
            <p:ph type="sldImg"/>
            <p:custDataLst>
              <p:tags r:id="rId3"/>
            </p:custDataLst>
          </p:nvPr>
        </p:nvSpPr>
        <p:spPr>
          <a:ln/>
        </p:spPr>
      </p:sp>
      <p:sp>
        <p:nvSpPr>
          <p:cNvPr id="47107"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幻灯片图像占位符 1"/>
          <p:cNvSpPr>
            <a:spLocks noGrp="1" noRot="1" noChangeAspect="1" noTextEdit="1"/>
          </p:cNvSpPr>
          <p:nvPr>
            <p:ph type="sldImg"/>
            <p:custDataLst>
              <p:tags r:id="rId3"/>
            </p:custDataLst>
          </p:nvPr>
        </p:nvSpPr>
        <p:spPr>
          <a:ln/>
        </p:spPr>
      </p:sp>
      <p:sp>
        <p:nvSpPr>
          <p:cNvPr id="48131" name="备注占位符 2"/>
          <p:cNvSpPr>
            <a:spLocks noGrp="1"/>
          </p:cNvSpPr>
          <p:nvPr>
            <p:ph type="body" idx="1"/>
            <p:custDataLst>
              <p:tags r:id="rId4"/>
            </p:custDataLst>
          </p:nvPr>
        </p:nvSpPr>
        <p:spPr>
          <a:ln/>
        </p:spPr>
        <p:txBody>
          <a:bodyPr wrap="square" lIns="91440" tIns="45720" rIns="91440" bIns="45720" anchor="t"/>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说课：先通过活动探究，帮助学生理解手性分子的要点；再引导学生观察左右手同样是互为镜像关系且无法重叠的特点强化记忆手性分子的要点。</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上课：</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每个小组的桌面上都有一个已经组装好的有机物分子模型，不同颜色的小球代表不同的原子或原子团，黑色的小球代表碳原子：①把分子模型放到镜子面前，我们能在镜子中看到其镜像；②把看到的镜像制作成模型。大家开始动手制作。</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同学们已经全部完成模型的制作了，请大家观察实物与模型，思考这样一个问题：互为镜像的两个分子，你认为是同一种分子？还是不同的两种分子？</a:t>
            </a:r>
            <a:r>
              <a:rPr lang="en-US" altLang="zh-CN" sz="1200" u="none" baseline="0">
                <a:solidFill>
                  <a:srgbClr val="000000"/>
                </a:solidFill>
                <a:effectLst/>
                <a:latin typeface="Calibri" panose="020F0502020204030204" pitchFamily="34" charset="0"/>
                <a:ea typeface="宋体" panose="02010600030101010101" pitchFamily="2" charset="-122"/>
              </a:rPr>
              <a:t>—</a:t>
            </a:r>
            <a:r>
              <a:rPr lang="en-US" altLang="zh-CN" sz="1200" u="none" baseline="0">
                <a:solidFill>
                  <a:srgbClr val="000000"/>
                </a:solidFill>
                <a:effectLst/>
                <a:latin typeface="Calibri" panose="020F0502020204030204" pitchFamily="34" charset="0"/>
                <a:ea typeface="宋体" panose="02010600030101010101" pitchFamily="2" charset="-122"/>
              </a:rPr>
              <a:t>—</a:t>
            </a:r>
            <a:r>
              <a:rPr lang="en-US" altLang="en-US" sz="1200" u="none" baseline="0">
                <a:solidFill>
                  <a:srgbClr val="000000"/>
                </a:solidFill>
                <a:effectLst/>
                <a:ea typeface="宋体" panose="02010600030101010101" pitchFamily="2" charset="-122"/>
              </a:rPr>
              <a:t>有的同学认为是一种分子，有的同学认为是不同的两种分子。</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有什么方法可以证明谁说的对呢？</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我们可以用重叠的方式进行验证，如果实物与镜像可以完全重叠，两者就是同一种分子，如果不能完全重叠，就是不同的两种分子。下面同学们请将实物与镜像从任意方向进行重叠，看看结果如何。</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大家操作完得出的结论是什么呢？</a:t>
            </a:r>
            <a:r>
              <a:rPr lang="en-US" altLang="zh-CN" sz="1200" u="none" baseline="0">
                <a:solidFill>
                  <a:srgbClr val="000000"/>
                </a:solidFill>
                <a:effectLst/>
                <a:latin typeface="Calibri" panose="020F0502020204030204" pitchFamily="34" charset="0"/>
                <a:ea typeface="宋体" panose="02010600030101010101" pitchFamily="2" charset="-122"/>
              </a:rPr>
              <a:t>—</a:t>
            </a:r>
            <a:r>
              <a:rPr lang="en-US" altLang="zh-CN" sz="1200" u="none" baseline="0">
                <a:solidFill>
                  <a:srgbClr val="000000"/>
                </a:solidFill>
                <a:effectLst/>
                <a:latin typeface="Calibri" panose="020F0502020204030204" pitchFamily="34" charset="0"/>
                <a:ea typeface="宋体" panose="02010600030101010101" pitchFamily="2" charset="-122"/>
              </a:rPr>
              <a:t>—</a:t>
            </a:r>
            <a:r>
              <a:rPr lang="en-US" altLang="en-US" sz="1200" u="none" baseline="0">
                <a:solidFill>
                  <a:srgbClr val="000000"/>
                </a:solidFill>
                <a:effectLst/>
                <a:ea typeface="宋体" panose="02010600030101010101" pitchFamily="2" charset="-122"/>
              </a:rPr>
              <a:t>实物和镜像不能完全重叠。</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既然这两种分子无法完全重叠，那它们到底是什么关系呢？</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像这样互为镜像、无法重叠的两个分子，互称为手性异构体。就像我们的左右手一样（互为镜像、却无法重叠）。</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 typeface="Wingdings" panose="05000000000000000000" pitchFamily="2" charset="2"/>
              <a:buChar char="Ø"/>
            </a:pPr>
            <a:r>
              <a:rPr lang="en-US" altLang="en-US" sz="1200" u="none" baseline="0">
                <a:solidFill>
                  <a:srgbClr val="000000"/>
                </a:solidFill>
                <a:effectLst/>
                <a:ea typeface="宋体" panose="02010600030101010101" pitchFamily="2" charset="-122"/>
              </a:rPr>
              <a:t>下面我们一起来看下手性异构体完整的定义：</a:t>
            </a:r>
            <a:endParaRPr lang="en-US" altLang="en-US" sz="1200" u="none" baseline="0">
              <a:solidFill>
                <a:srgbClr val="000000"/>
              </a:solidFill>
              <a:effectLst/>
              <a:ea typeface="宋体" panose="02010600030101010101" pitchFamily="2" charset="-122"/>
            </a:endParaRPr>
          </a:p>
          <a:p>
            <a:pPr marL="285750" lvl="0" indent="-285750" algn="l" defTabSz="914400" rtl="0" eaLnBrk="0" fontAlgn="base" latinLnBrk="0" hangingPunct="0">
              <a:lnSpc>
                <a:spcPct val="100000"/>
              </a:lnSpc>
              <a:spcBef>
                <a:spcPct val="0"/>
              </a:spcBef>
              <a:spcAft>
                <a:spcPct val="0"/>
              </a:spcAft>
              <a:buClrTx/>
              <a:buSzPct val="100000"/>
              <a:buFontTx/>
              <a:buNone/>
            </a:pPr>
            <a:endParaRPr lang="en-US" altLang="en-US" sz="1200" u="none" baseline="0">
              <a:solidFill>
                <a:srgbClr val="000000"/>
              </a:solidFill>
              <a:effectLst/>
              <a:ea typeface="宋体" panose="02010600030101010101" pitchFamily="2" charset="-122"/>
            </a:endParaRPr>
          </a:p>
        </p:txBody>
      </p:sp>
      <p:sp>
        <p:nvSpPr>
          <p:cNvPr id="48132" name="灯片编号占位符 3"/>
          <p:cNvSpPr>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marL="0" lvl="0" indent="0" algn="r" eaLnBrk="1" hangingPunct="1"/>
            <a:r>
              <a:rPr lang="en-US" altLang="zh-CN" sz="1200"/>
              <a:t>6</a:t>
            </a:r>
            <a:endParaRPr lang="zh-CN"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幻灯片图像占位符 1"/>
          <p:cNvSpPr>
            <a:spLocks noTextEdit="1"/>
          </p:cNvSpPr>
          <p:nvPr>
            <p:ph type="sldImg"/>
            <p:custDataLst>
              <p:tags r:id="rId3"/>
            </p:custDataLst>
          </p:nvPr>
        </p:nvSpPr>
        <p:spPr>
          <a:ln/>
        </p:spPr>
      </p:sp>
      <p:sp>
        <p:nvSpPr>
          <p:cNvPr id="49155"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幻灯片图像占位符 1"/>
          <p:cNvSpPr>
            <a:spLocks noTextEdit="1"/>
          </p:cNvSpPr>
          <p:nvPr>
            <p:ph type="sldImg"/>
            <p:custDataLst>
              <p:tags r:id="rId3"/>
            </p:custDataLst>
          </p:nvPr>
        </p:nvSpPr>
        <p:spPr>
          <a:ln/>
        </p:spPr>
      </p:sp>
      <p:sp>
        <p:nvSpPr>
          <p:cNvPr id="50179"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幻灯片图像占位符 1"/>
          <p:cNvSpPr>
            <a:spLocks noTextEdit="1"/>
          </p:cNvSpPr>
          <p:nvPr>
            <p:ph type="sldImg"/>
            <p:custDataLst>
              <p:tags r:id="rId3"/>
            </p:custDataLst>
          </p:nvPr>
        </p:nvSpPr>
        <p:spPr>
          <a:ln/>
        </p:spPr>
      </p:sp>
      <p:sp>
        <p:nvSpPr>
          <p:cNvPr id="51203" name="文本占位符 2"/>
          <p:cNvSpPr/>
          <p:nvPr>
            <p:ph type="body" idx="1"/>
            <p:custDataLst>
              <p:tags r:id="rId4"/>
            </p:custDataLst>
          </p:nvPr>
        </p:nvSpPr>
        <p:spPr>
          <a:ln/>
        </p:spPr>
        <p:txBody>
          <a:bodyPr wrap="square" lIns="91440" tIns="45720" rIns="91440" bIns="45720" anchor="t"/>
          <a:p>
            <a:pPr marL="0" lvl="0" indent="0" algn="l" defTabSz="914400" rtl="0" eaLnBrk="0" fontAlgn="base" latinLnBrk="0" hangingPunct="0">
              <a:lnSpc>
                <a:spcPct val="100000"/>
              </a:lnSpc>
              <a:spcBef>
                <a:spcPct val="0"/>
              </a:spcBef>
              <a:spcAft>
                <a:spcPct val="0"/>
              </a:spcAft>
              <a:buClrTx/>
              <a:buSzPct val="100000"/>
              <a:buFontTx/>
              <a:buNone/>
            </a:pPr>
            <a:endParaRPr lang="zh-CN" altLang="en-US"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39.xml"/><Relationship Id="rId8" Type="http://schemas.openxmlformats.org/officeDocument/2006/relationships/tags" Target="../tags/tag38.xml"/><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image" Target="../media/image2.png"/><Relationship Id="rId4" Type="http://schemas.openxmlformats.org/officeDocument/2006/relationships/tags" Target="../tags/tag35.xml"/><Relationship Id="rId3" Type="http://schemas.openxmlformats.org/officeDocument/2006/relationships/image" Target="../media/image1.jpeg"/><Relationship Id="rId2" Type="http://schemas.openxmlformats.org/officeDocument/2006/relationships/tags" Target="../tags/tag34.xml"/><Relationship Id="rId10" Type="http://schemas.openxmlformats.org/officeDocument/2006/relationships/tags" Target="../tags/tag4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45.xml"/><Relationship Id="rId8" Type="http://schemas.openxmlformats.org/officeDocument/2006/relationships/image" Target="../media/image4.png"/><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image" Target="../media/image2.png"/><Relationship Id="rId4" Type="http://schemas.openxmlformats.org/officeDocument/2006/relationships/tags" Target="../tags/tag42.xml"/><Relationship Id="rId3" Type="http://schemas.openxmlformats.org/officeDocument/2006/relationships/image" Target="../media/image3.jpeg"/><Relationship Id="rId2" Type="http://schemas.openxmlformats.org/officeDocument/2006/relationships/tags" Target="../tags/tag41.xml"/><Relationship Id="rId13" Type="http://schemas.openxmlformats.org/officeDocument/2006/relationships/tags" Target="../tags/tag48.xml"/><Relationship Id="rId12" Type="http://schemas.openxmlformats.org/officeDocument/2006/relationships/tags" Target="../tags/tag47.xml"/><Relationship Id="rId11" Type="http://schemas.openxmlformats.org/officeDocument/2006/relationships/tags" Target="../tags/tag46.xml"/><Relationship Id="rId10"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image" Target="../media/image2.png"/><Relationship Id="rId4" Type="http://schemas.openxmlformats.org/officeDocument/2006/relationships/tags" Target="../tags/tag59.xml"/><Relationship Id="rId3" Type="http://schemas.openxmlformats.org/officeDocument/2006/relationships/image" Target="../media/image1.jpeg"/><Relationship Id="rId2" Type="http://schemas.openxmlformats.org/officeDocument/2006/relationships/tags" Target="../tags/tag58.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bg>
      <p:bgPr>
        <a:solidFill>
          <a:srgbClr val="FFFFFF"/>
        </a:solidFill>
        <a:effectLst/>
      </p:bgPr>
    </p:bg>
    <p:spTree>
      <p:nvGrpSpPr>
        <p:cNvPr id="1" name=""/>
        <p:cNvGrpSpPr/>
        <p:nvPr/>
      </p:nvGrpSpPr>
      <p:grpSpPr/>
      <p:sp>
        <p:nvSpPr>
          <p:cNvPr id="2" name="标题 1"/>
          <p:cNvSpPr>
            <a:spLocks noGrp="1"/>
          </p:cNvSpPr>
          <p:nvPr>
            <p:ph type="ctrTitle"/>
          </p:nvPr>
        </p:nvSpPr>
        <p:spPr>
          <a:xfrm>
            <a:off x="1198800" y="914400"/>
            <a:ext cx="9799200" cy="2570400"/>
          </a:xfrm>
        </p:spPr>
        <p:txBody>
          <a:bodyPr lIns="90000" tIns="46800" rIns="90000" bIns="46800" anchor="b">
            <a:normAutofit/>
          </a:bodyPr>
          <a:lstStyle>
            <a:lvl1pPr algn="ctr">
              <a:defRPr sz="6000"/>
            </a:lvl1pPr>
          </a:lstStyle>
          <a:p>
            <a:r>
              <a:rPr kumimoji="0" lang="zh-CN" altLang="en-US" sz="6000" b="1" i="0" u="none" strike="noStrike" kern="1200" cap="none" spc="300" normalizeH="0" baseline="0" noProof="1">
                <a:uLnTx/>
                <a:uFillTx/>
              </a:rPr>
              <a:t>单击此处编辑母版标题样式</a:t>
            </a:r>
            <a:endParaRPr kumimoji="0" lang="zh-CN" altLang="en-US" sz="6000" b="1" i="0" u="none" strike="noStrike" kern="1200" cap="none" spc="300" normalizeH="0" baseline="0" noProof="1">
              <a:uLnTx/>
              <a:uFillTx/>
            </a:endParaRPr>
          </a:p>
        </p:txBody>
      </p:sp>
      <p:sp>
        <p:nvSpPr>
          <p:cNvPr id="3" name="副标题 2"/>
          <p:cNvSpPr>
            <a:spLocks noGrp="1"/>
          </p:cNvSpPr>
          <p:nvPr>
            <p:ph type="subTitle" idx="1"/>
          </p:nvPr>
        </p:nvSpPr>
        <p:spPr>
          <a:xfrm>
            <a:off x="1198800" y="3560400"/>
            <a:ext cx="9799200" cy="1472400"/>
          </a:xfrm>
        </p:spPr>
        <p:txBody>
          <a:bodyPr>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0" lang="zh-CN" altLang="en-US" sz="2400" b="0" i="0" u="none" strike="noStrike" kern="1200" cap="none" spc="200" normalizeH="0" baseline="0" noProof="1">
                <a:uLnTx/>
                <a:uFillTx/>
              </a:rPr>
              <a:t>单击此处编辑母版副标题样式</a:t>
            </a:r>
            <a:endParaRPr kumimoji="0" lang="zh-CN" altLang="en-US" sz="2400" b="0" i="0" u="none" strike="noStrike" kern="1200" cap="none" spc="200" normalizeH="0" baseline="0" noProof="1">
              <a:uLnTx/>
              <a:uFillTx/>
            </a:endParaRPr>
          </a:p>
        </p:txBody>
      </p:sp>
      <p:sp>
        <p:nvSpPr>
          <p:cNvPr id="2050"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2053"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2054"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内容">
    <p:bg>
      <p:bgPr>
        <a:solidFill>
          <a:srgbClr val="FFFFFF"/>
        </a:solidFill>
        <a:effectLst/>
      </p:bgPr>
    </p:bg>
    <p:spTree>
      <p:nvGrpSpPr>
        <p:cNvPr id="1" name=""/>
        <p:cNvGrpSpPr/>
        <p:nvPr/>
      </p:nvGrpSpPr>
      <p:grpSpPr/>
      <p:sp>
        <p:nvSpPr>
          <p:cNvPr id="7" name="内容占位符 6"/>
          <p:cNvSpPr>
            <a:spLocks noGrp="1"/>
          </p:cNvSpPr>
          <p:nvPr>
            <p:ph sz="quarter" idx="13"/>
          </p:nvPr>
        </p:nvSpPr>
        <p:spPr>
          <a:xfrm>
            <a:off x="608400" y="774000"/>
            <a:ext cx="10972800" cy="5482800"/>
          </a:xfrm>
        </p:spPr>
        <p:txBody>
          <a:bodyPr/>
          <a:lstStyle/>
          <a:p>
            <a:pPr lvl="0"/>
            <a:r>
              <a:rPr kumimoji="0" lang="zh-CN" altLang="en-US" sz="1800" b="0" i="0" u="none" strike="noStrike" kern="1200" cap="none" spc="150" normalizeH="0" baseline="0" noProof="1">
                <a:uLnTx/>
                <a:uFillTx/>
              </a:rPr>
              <a:t>单击此处编辑母版文本样式</a:t>
            </a:r>
            <a:endParaRPr kumimoji="0" lang="zh-CN" altLang="en-US" sz="1800" b="0" i="0" u="none" strike="noStrike" kern="1200" cap="none" spc="150" normalizeH="0" baseline="0" noProof="1">
              <a:uLnTx/>
              <a:uFillTx/>
            </a:endParaRPr>
          </a:p>
          <a:p>
            <a:pPr lvl="1"/>
            <a:r>
              <a:rPr kumimoji="0" lang="zh-CN" altLang="en-US" sz="1600" b="0" i="0" u="none" strike="noStrike" kern="1200" cap="none" spc="150" normalizeH="0" baseline="0" noProof="1">
                <a:uLnTx/>
                <a:uFillTx/>
              </a:rPr>
              <a:t>二级</a:t>
            </a:r>
            <a:endParaRPr kumimoji="0" lang="zh-CN" altLang="en-US" sz="1600" b="0" i="0" u="none" strike="noStrike" kern="1200" cap="none" spc="150" normalizeH="0" baseline="0" noProof="1">
              <a:uLnTx/>
              <a:uFillTx/>
            </a:endParaRPr>
          </a:p>
          <a:p>
            <a:pPr lvl="2"/>
            <a:r>
              <a:rPr kumimoji="0" lang="zh-CN" altLang="en-US" sz="1600" b="0" i="0" u="none" strike="noStrike" kern="1200" cap="none" spc="150" normalizeH="0" baseline="0" noProof="1">
                <a:uLnTx/>
                <a:uFillTx/>
              </a:rPr>
              <a:t>三级</a:t>
            </a:r>
            <a:endParaRPr kumimoji="0" lang="zh-CN" altLang="en-US" sz="16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五级</a:t>
            </a:r>
            <a:endParaRPr kumimoji="0" lang="zh-CN" altLang="en-US" sz="1400" b="0" i="0" u="none" strike="noStrike" kern="1200" cap="none" spc="150" normalizeH="0" baseline="0" noProof="1">
              <a:uLnTx/>
              <a:uFillTx/>
            </a:endParaRPr>
          </a:p>
        </p:txBody>
      </p:sp>
      <p:sp>
        <p:nvSpPr>
          <p:cNvPr id="11266"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11269"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11270"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末尾幻灯片">
    <p:bg>
      <p:bgPr>
        <a:solidFill>
          <a:srgbClr val="FFFFFF"/>
        </a:solidFill>
        <a:effectLst/>
      </p:bgPr>
    </p:bg>
    <p:spTree>
      <p:nvGrpSpPr>
        <p:cNvPr id="1" name=""/>
        <p:cNvGrpSpPr/>
        <p:nvPr/>
      </p:nvGrpSpPr>
      <p:grpSpPr/>
      <p:sp>
        <p:nvSpPr>
          <p:cNvPr id="2" name="标题 1"/>
          <p:cNvSpPr>
            <a:spLocks noGrp="1"/>
          </p:cNvSpPr>
          <p:nvPr>
            <p:ph type="title"/>
          </p:nvPr>
        </p:nvSpPr>
        <p:spPr>
          <a:xfrm>
            <a:off x="1198800" y="2484000"/>
            <a:ext cx="9799200" cy="1018800"/>
          </a:xfrm>
        </p:spPr>
        <p:txBody>
          <a:bodyPr lIns="90000" tIns="46800" rIns="90000" bIns="46800" rtlCol="0" anchor="t">
            <a:normAutofit/>
          </a:bodyPr>
          <a:lstStyle>
            <a:lvl1pPr algn="ctr">
              <a:defRPr sz="6000"/>
            </a:lvl1pPr>
          </a:lstStyle>
          <a:p>
            <a:pPr lvl="0"/>
            <a:r>
              <a:rPr kumimoji="0" lang="zh-CN" altLang="en-US" sz="6000" b="1" i="0" u="none" strike="noStrike" kern="1200" cap="none" spc="300" normalizeH="0" baseline="0" noProof="1">
                <a:uLnTx/>
                <a:uFillTx/>
                <a:sym typeface="+mn-ea"/>
              </a:rPr>
              <a:t>单击此处编辑母版标题样式</a:t>
            </a:r>
            <a:endParaRPr kumimoji="0" lang="zh-CN" altLang="en-US" sz="6000" b="1" i="0" u="none" strike="noStrike" kern="1200" cap="none" spc="300" normalizeH="0" baseline="0" noProof="1">
              <a:uLnTx/>
              <a:uFillTx/>
              <a:sym typeface="+mn-ea"/>
            </a:endParaRPr>
          </a:p>
        </p:txBody>
      </p:sp>
      <p:sp>
        <p:nvSpPr>
          <p:cNvPr id="7" name="文本占位符 6"/>
          <p:cNvSpPr>
            <a:spLocks noGrp="1"/>
          </p:cNvSpPr>
          <p:nvPr>
            <p:ph type="body" sz="quarter" idx="13"/>
          </p:nvPr>
        </p:nvSpPr>
        <p:spPr>
          <a:xfrm>
            <a:off x="1198800" y="3560400"/>
            <a:ext cx="9799200" cy="471600"/>
          </a:xfrm>
        </p:spPr>
        <p:txBody>
          <a:bodyPr>
            <a:normAutofit/>
          </a:bodyPr>
          <a:lstStyle>
            <a:lvl1pPr algn="ctr">
              <a:lnSpc>
                <a:spcPct val="110000"/>
              </a:lnSpc>
              <a:buNone/>
              <a:defRPr sz="2400" spc="200"/>
            </a:lvl1pPr>
          </a:lstStyle>
          <a:p>
            <a:pPr lvl="0"/>
            <a:r>
              <a:rPr kumimoji="0" lang="zh-CN" altLang="en-US" sz="2400" b="0" i="0" u="none" strike="noStrike" kern="1200" cap="none" spc="200" normalizeH="0" baseline="0" noProof="1">
                <a:uLnTx/>
                <a:uFillTx/>
              </a:rPr>
              <a:t>单击此处编辑母版文本样式</a:t>
            </a:r>
            <a:endParaRPr kumimoji="0" lang="zh-CN" altLang="en-US" sz="2400" b="0" i="0" u="none" strike="noStrike" kern="1200" cap="none" spc="200" normalizeH="0" baseline="0" noProof="1">
              <a:uLnTx/>
              <a:uFillTx/>
            </a:endParaRPr>
          </a:p>
        </p:txBody>
      </p:sp>
      <p:sp>
        <p:nvSpPr>
          <p:cNvPr id="12290"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12293"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12294"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自定义版式">
    <p:bg>
      <p:bgPr>
        <a:solidFill>
          <a:schemeClr val="bg1"/>
        </a:solidFill>
        <a:effectLst/>
      </p:bgPr>
    </p:bg>
    <p:spTree>
      <p:nvGrpSpPr>
        <p:cNvPr id="1" name=""/>
        <p:cNvGrpSpPr/>
        <p:nvPr/>
      </p:nvGrpSpPr>
      <p:grpSpPr/>
      <p:pic>
        <p:nvPicPr>
          <p:cNvPr id="13314" name="图片 2"/>
          <p:cNvPicPr>
            <a:picLocks noChangeAspect="1"/>
          </p:cNvPicPr>
          <p:nvPr>
            <p:custDataLst>
              <p:tags r:id="rId2"/>
            </p:custDataLst>
          </p:nvPr>
        </p:nvPicPr>
        <p:blipFill>
          <a:blip r:embed="rId3"/>
          <a:stretch>
            <a:fillRect/>
          </a:stretch>
        </p:blipFill>
        <p:spPr>
          <a:xfrm>
            <a:off x="0" y="0"/>
            <a:ext cx="12192000" cy="6858000"/>
          </a:xfrm>
          <a:prstGeom prst="rect">
            <a:avLst/>
          </a:prstGeom>
          <a:noFill/>
          <a:ln w="9525">
            <a:noFill/>
          </a:ln>
        </p:spPr>
      </p:pic>
      <p:grpSp>
        <p:nvGrpSpPr>
          <p:cNvPr id="13315" name="组合 6"/>
          <p:cNvGrpSpPr/>
          <p:nvPr/>
        </p:nvGrpSpPr>
        <p:grpSpPr>
          <a:xfrm>
            <a:off x="10872788" y="5392738"/>
            <a:ext cx="1331912" cy="1685925"/>
            <a:chOff x="8154565" y="4044325"/>
            <a:chExt cx="999390" cy="1263729"/>
          </a:xfrm>
        </p:grpSpPr>
        <p:pic>
          <p:nvPicPr>
            <p:cNvPr id="13316" name="图片 7"/>
            <p:cNvPicPr>
              <a:picLocks noChangeAspect="1"/>
            </p:cNvPicPr>
            <p:nvPr>
              <p:custDataLst>
                <p:tags r:id="rId4"/>
              </p:custDataLst>
            </p:nvPr>
          </p:nvPicPr>
          <p:blipFill>
            <a:blip r:embed="rId5"/>
            <a:srcRect l="8517" r="30247"/>
            <a:stretch>
              <a:fillRect/>
            </a:stretch>
          </p:blipFill>
          <p:spPr>
            <a:xfrm>
              <a:off x="8440643" y="4044325"/>
              <a:ext cx="713312" cy="1145408"/>
            </a:xfrm>
            <a:prstGeom prst="rect">
              <a:avLst/>
            </a:prstGeom>
            <a:noFill/>
            <a:ln w="9525">
              <a:noFill/>
            </a:ln>
          </p:spPr>
        </p:pic>
        <p:sp>
          <p:nvSpPr>
            <p:cNvPr id="13317" name="文本框 9"/>
            <p:cNvSpPr/>
            <p:nvPr>
              <p:custDataLst>
                <p:tags r:id="rId6"/>
              </p:custDataLst>
            </p:nvPr>
          </p:nvSpPr>
          <p:spPr>
            <a:xfrm>
              <a:off x="8154565" y="4371561"/>
              <a:ext cx="352586" cy="936493"/>
            </a:xfrm>
            <a:prstGeom prst="rect">
              <a:avLst/>
            </a:prstGeom>
            <a:noFill/>
            <a:ln w="9525">
              <a:noFill/>
            </a:ln>
          </p:spPr>
          <p:txBody>
            <a:bodyPr vert="eaVert">
              <a:spAutoFit/>
            </a:bodyPr>
            <a:p>
              <a:pPr marL="0" lvl="0" indent="0" eaLnBrk="1" hangingPunct="1"/>
              <a:r>
                <a:rPr lang="zh-CN" altLang="en-US">
                  <a:latin typeface="宋体" panose="02010600030101010101" pitchFamily="2" charset="-122"/>
                  <a:ea typeface="宋体" panose="02010600030101010101" pitchFamily="2" charset="-122"/>
                  <a:sym typeface="微软雅黑" panose="020B0503020204020204" pitchFamily="34" charset="-122"/>
                </a:rPr>
                <a:t>龙小可</a:t>
              </a:r>
              <a:endParaRPr lang="zh-CN" altLang="en-US">
                <a:latin typeface="宋体" panose="02010600030101010101" pitchFamily="2" charset="-122"/>
                <a:ea typeface="宋体" panose="02010600030101010101" pitchFamily="2" charset="-122"/>
                <a:sym typeface="微软雅黑" panose="020B0503020204020204" pitchFamily="34" charset="-122"/>
              </a:endParaRPr>
            </a:p>
          </p:txBody>
        </p:sp>
      </p:grpSp>
      <p:sp>
        <p:nvSpPr>
          <p:cNvPr id="13318" name="矩形 10"/>
          <p:cNvSpPr/>
          <p:nvPr>
            <p:custDataLst>
              <p:tags r:id="rId7"/>
            </p:custDataLst>
          </p:nvPr>
        </p:nvSpPr>
        <p:spPr>
          <a:xfrm>
            <a:off x="527050" y="452438"/>
            <a:ext cx="2592388" cy="781050"/>
          </a:xfrm>
          <a:prstGeom prst="rect">
            <a:avLst/>
          </a:prstGeom>
          <a:solidFill>
            <a:srgbClr val="FFFFFF"/>
          </a:solidFill>
          <a:ln w="12700">
            <a:noFill/>
          </a:ln>
          <a:effectLst>
            <a:outerShdw dist="38100" dir="2699999" algn="tl" rotWithShape="0">
              <a:srgbClr val="000000">
                <a:alpha val="39999"/>
              </a:srgbClr>
            </a:outerShdw>
          </a:effectLst>
        </p:spPr>
        <p:txBody>
          <a:bodyPr anchor="ctr"/>
          <a:p>
            <a:pPr marL="0" lvl="0" indent="0" algn="ctr" eaLnBrk="1" hangingPunct="1"/>
            <a:endParaRPr lang="zh-CN" altLang="en-US" sz="2400">
              <a:solidFill>
                <a:srgbClr val="FFFFFF"/>
              </a:solidFill>
              <a:latin typeface="宋体" panose="02010600030101010101" pitchFamily="2" charset="-122"/>
            </a:endParaRPr>
          </a:p>
        </p:txBody>
      </p:sp>
      <p:sp>
        <p:nvSpPr>
          <p:cNvPr id="13319" name="灯片编号占位符 3"/>
          <p:cNvSpPr>
            <a:spLocks noGrp="1"/>
          </p:cNvSpPr>
          <p:nvPr>
            <p:ph type="sldNum" sz="quarter" idx="4"/>
            <p:custDataLst>
              <p:tags r:id="rId8"/>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13322" name="日期占位符 1"/>
          <p:cNvSpPr>
            <a:spLocks noGrp="1"/>
          </p:cNvSpPr>
          <p:nvPr>
            <p:ph type="dt" sz="half" idx="2"/>
            <p:custDataLst>
              <p:tags r:id="rId9"/>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13323" name="页脚占位符 2"/>
          <p:cNvSpPr>
            <a:spLocks noGrp="1"/>
          </p:cNvSpPr>
          <p:nvPr>
            <p:ph type="ftr" sz="quarter" idx="3"/>
            <p:custDataLst>
              <p:tags r:id="rId10"/>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标题幻灯片">
    <p:bg>
      <p:bgPr>
        <a:solidFill>
          <a:schemeClr val="bg1"/>
        </a:solidFill>
        <a:effectLst/>
      </p:bgPr>
    </p:bg>
    <p:spTree>
      <p:nvGrpSpPr>
        <p:cNvPr id="1" name=""/>
        <p:cNvGrpSpPr/>
        <p:nvPr/>
      </p:nvGrpSpPr>
      <p:grpSpPr/>
      <p:pic>
        <p:nvPicPr>
          <p:cNvPr id="14338" name="图片 2"/>
          <p:cNvPicPr>
            <a:picLocks noChangeAspect="1"/>
          </p:cNvPicPr>
          <p:nvPr>
            <p:custDataLst>
              <p:tags r:id="rId2"/>
            </p:custDataLst>
          </p:nvPr>
        </p:nvPicPr>
        <p:blipFill>
          <a:blip r:embed="rId3"/>
          <a:stretch>
            <a:fillRect/>
          </a:stretch>
        </p:blipFill>
        <p:spPr>
          <a:xfrm>
            <a:off x="0" y="0"/>
            <a:ext cx="12192000" cy="6858000"/>
          </a:xfrm>
          <a:prstGeom prst="rect">
            <a:avLst/>
          </a:prstGeom>
          <a:noFill/>
          <a:ln w="9525">
            <a:noFill/>
          </a:ln>
        </p:spPr>
      </p:pic>
      <p:grpSp>
        <p:nvGrpSpPr>
          <p:cNvPr id="14339" name="组合 6"/>
          <p:cNvGrpSpPr/>
          <p:nvPr/>
        </p:nvGrpSpPr>
        <p:grpSpPr>
          <a:xfrm>
            <a:off x="10872788" y="5392738"/>
            <a:ext cx="1331912" cy="1685925"/>
            <a:chOff x="8154565" y="4044325"/>
            <a:chExt cx="999390" cy="1263729"/>
          </a:xfrm>
        </p:grpSpPr>
        <p:pic>
          <p:nvPicPr>
            <p:cNvPr id="14340" name="图片 7"/>
            <p:cNvPicPr>
              <a:picLocks noChangeAspect="1"/>
            </p:cNvPicPr>
            <p:nvPr>
              <p:custDataLst>
                <p:tags r:id="rId4"/>
              </p:custDataLst>
            </p:nvPr>
          </p:nvPicPr>
          <p:blipFill>
            <a:blip r:embed="rId5"/>
            <a:srcRect l="8517" r="30247"/>
            <a:stretch>
              <a:fillRect/>
            </a:stretch>
          </p:blipFill>
          <p:spPr>
            <a:xfrm>
              <a:off x="8440643" y="4044325"/>
              <a:ext cx="713312" cy="1145408"/>
            </a:xfrm>
            <a:prstGeom prst="rect">
              <a:avLst/>
            </a:prstGeom>
            <a:noFill/>
            <a:ln w="9525">
              <a:noFill/>
            </a:ln>
          </p:spPr>
        </p:pic>
        <p:sp>
          <p:nvSpPr>
            <p:cNvPr id="14341" name="文本框 9"/>
            <p:cNvSpPr/>
            <p:nvPr>
              <p:custDataLst>
                <p:tags r:id="rId6"/>
              </p:custDataLst>
            </p:nvPr>
          </p:nvSpPr>
          <p:spPr>
            <a:xfrm>
              <a:off x="8154565" y="4371561"/>
              <a:ext cx="352586" cy="936493"/>
            </a:xfrm>
            <a:prstGeom prst="rect">
              <a:avLst/>
            </a:prstGeom>
            <a:noFill/>
            <a:ln w="9525">
              <a:noFill/>
            </a:ln>
          </p:spPr>
          <p:txBody>
            <a:bodyPr vert="eaVert">
              <a:spAutoFit/>
            </a:bodyPr>
            <a:p>
              <a:pPr marL="0" lvl="0" indent="0" eaLnBrk="1" hangingPunct="1"/>
              <a:r>
                <a:rPr lang="zh-CN" altLang="en-US">
                  <a:latin typeface="宋体" panose="02010600030101010101" pitchFamily="2" charset="-122"/>
                  <a:ea typeface="宋体" panose="02010600030101010101" pitchFamily="2" charset="-122"/>
                  <a:sym typeface="微软雅黑" panose="020B0503020204020204" pitchFamily="34" charset="-122"/>
                </a:rPr>
                <a:t>龙小可</a:t>
              </a:r>
              <a:endParaRPr lang="zh-CN" altLang="en-US">
                <a:latin typeface="宋体" panose="02010600030101010101" pitchFamily="2" charset="-122"/>
                <a:ea typeface="宋体" panose="02010600030101010101" pitchFamily="2" charset="-122"/>
                <a:sym typeface="微软雅黑" panose="020B0503020204020204" pitchFamily="34" charset="-122"/>
              </a:endParaRPr>
            </a:p>
          </p:txBody>
        </p:sp>
      </p:grpSp>
      <p:pic>
        <p:nvPicPr>
          <p:cNvPr id="14342" name="图片 9"/>
          <p:cNvPicPr>
            <a:picLocks noChangeAspect="1"/>
          </p:cNvPicPr>
          <p:nvPr>
            <p:custDataLst>
              <p:tags r:id="rId7"/>
            </p:custDataLst>
          </p:nvPr>
        </p:nvPicPr>
        <p:blipFill>
          <a:blip r:embed="rId8"/>
          <a:stretch>
            <a:fillRect/>
          </a:stretch>
        </p:blipFill>
        <p:spPr>
          <a:xfrm>
            <a:off x="239713" y="-603250"/>
            <a:ext cx="3648075" cy="3071813"/>
          </a:xfrm>
          <a:prstGeom prst="rect">
            <a:avLst/>
          </a:prstGeom>
          <a:noFill/>
          <a:ln w="9525">
            <a:noFill/>
          </a:ln>
        </p:spPr>
      </p:pic>
      <p:pic>
        <p:nvPicPr>
          <p:cNvPr id="14343" name="图片 10"/>
          <p:cNvPicPr>
            <a:picLocks noChangeAspect="1"/>
          </p:cNvPicPr>
          <p:nvPr>
            <p:custDataLst>
              <p:tags r:id="rId9"/>
            </p:custDataLst>
          </p:nvPr>
        </p:nvPicPr>
        <p:blipFill>
          <a:blip r:embed="rId10"/>
          <a:stretch>
            <a:fillRect/>
          </a:stretch>
        </p:blipFill>
        <p:spPr>
          <a:xfrm>
            <a:off x="-336550" y="0"/>
            <a:ext cx="1700213" cy="1701800"/>
          </a:xfrm>
          <a:prstGeom prst="rect">
            <a:avLst/>
          </a:prstGeom>
          <a:noFill/>
          <a:ln w="9525">
            <a:noFill/>
          </a:ln>
        </p:spPr>
      </p:pic>
      <p:sp>
        <p:nvSpPr>
          <p:cNvPr id="14344" name="灯片编号占位符 3"/>
          <p:cNvSpPr>
            <a:spLocks noGrp="1"/>
          </p:cNvSpPr>
          <p:nvPr>
            <p:ph type="sldNum" sz="quarter" idx="4"/>
            <p:custDataLst>
              <p:tags r:id="rId11"/>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14347" name="日期占位符 1"/>
          <p:cNvSpPr>
            <a:spLocks noGrp="1"/>
          </p:cNvSpPr>
          <p:nvPr>
            <p:ph type="dt" sz="half" idx="2"/>
            <p:custDataLst>
              <p:tags r:id="rId12"/>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14348" name="页脚占位符 2"/>
          <p:cNvSpPr>
            <a:spLocks noGrp="1"/>
          </p:cNvSpPr>
          <p:nvPr>
            <p:ph type="ftr" sz="quarter" idx="3"/>
            <p:custDataLst>
              <p:tags r:id="rId13"/>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图片与标题">
    <p:bg>
      <p:bgPr>
        <a:solidFill>
          <a:srgbClr val="FFFFFF"/>
        </a:solidFill>
        <a:effectLst/>
      </p:bgPr>
    </p:bg>
    <p:spTree>
      <p:nvGrpSpPr>
        <p:cNvPr id="1" name=""/>
        <p:cNvGrpSpPr/>
        <p:nvPr/>
      </p:nvGrpSpPr>
      <p:grpSpPr/>
      <p:sp>
        <p:nvSpPr>
          <p:cNvPr id="3" name="图片占位符 2"/>
          <p:cNvSpPr>
            <a:spLocks noGrp="1"/>
          </p:cNvSpPr>
          <p:nvPr>
            <p:ph type="pic" idx="1"/>
          </p:nvPr>
        </p:nvSpPr>
        <p:spPr>
          <a:xfrm>
            <a:off x="608330" y="1555115"/>
            <a:ext cx="5233035" cy="4608195"/>
          </a:xfrm>
        </p:spPr>
        <p:txBody>
          <a:bodyPr vert="horz" wrap="square" lIns="90000" tIns="46800" rIns="90000" bIns="46800" numCol="1" rtlCol="0" anchor="t" anchorCtr="0" compatLnSpc="1">
            <a:norm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marL="0" marR="0" lvl="0" indent="0" algn="l" defTabSz="914400" rtl="0" eaLnBrk="1" fontAlgn="auto" latinLnBrk="0" hangingPunct="1">
              <a:lnSpc>
                <a:spcPct val="130000"/>
              </a:lnSpc>
              <a:spcBef>
                <a:spcPct val="0"/>
              </a:spcBef>
              <a:spcAft>
                <a:spcPts val="100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lumMod val="65000"/>
                  <a:lumOff val="35000"/>
                </a:schemeClr>
              </a:solidFill>
              <a:uLnTx/>
              <a:uFillTx/>
              <a:latin typeface="Arial" panose="020B0604020202020204" pitchFamily="34" charset="0"/>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6350400" y="1555200"/>
            <a:ext cx="5227200" cy="4608000"/>
          </a:xfrm>
        </p:spPr>
        <p:txBody>
          <a:bodyPr rtlCol="0">
            <a:normAutofit/>
          </a:bodyPr>
          <a:lstStyle>
            <a:lvl1pPr marL="0" marR="0" lvl="0" indent="0" algn="l" defTabSz="914400" rtl="0" eaLnBrk="1" fontAlgn="auto" latinLnBrk="0" hangingPunct="1">
              <a:lnSpc>
                <a:spcPct val="130000"/>
              </a:lnSpc>
              <a:spcBef>
                <a:spcPct val="0"/>
              </a:spcBef>
              <a:spcAft>
                <a:spcPts val="600"/>
              </a:spcAft>
              <a:buFont typeface="Arial" panose="020B0604020202020204" pitchFamily="34" charset="0"/>
              <a:buNone/>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kumimoji="0" lang="zh-CN" altLang="en-US" sz="1600" b="0" i="0" u="none" strike="noStrike" kern="1200" cap="none" spc="150" normalizeH="0" baseline="0" noProof="1">
                <a:uLnTx/>
                <a:uFillTx/>
                <a:sym typeface="+mn-ea"/>
              </a:rPr>
              <a:t>单击此处编辑母版文本样式</a:t>
            </a:r>
            <a:endParaRPr kumimoji="0" lang="zh-CN" altLang="en-US" sz="1600" b="0" i="0" u="none" strike="noStrike" kern="1200" cap="none" spc="150" normalizeH="0" baseline="0" noProof="1">
              <a:uLnTx/>
              <a:uFillTx/>
              <a:sym typeface="+mn-ea"/>
            </a:endParaRPr>
          </a:p>
        </p:txBody>
      </p:sp>
      <p:sp>
        <p:nvSpPr>
          <p:cNvPr id="9" name="标题 8"/>
          <p:cNvSpPr>
            <a:spLocks noGrp="1"/>
          </p:cNvSpPr>
          <p:nvPr>
            <p:ph type="title"/>
          </p:nvPr>
        </p:nvSpPr>
        <p:spPr>
          <a:xfrm>
            <a:off x="608013" y="608013"/>
            <a:ext cx="10969625" cy="706437"/>
          </a:xfrm>
        </p:spPr>
        <p:txBody>
          <a:bodyPr/>
          <a:lstStyle>
            <a:lvl1pPr>
              <a:defRPr baseline="0"/>
            </a:lvl1pPr>
          </a:lstStyle>
          <a:p>
            <a:r>
              <a:rPr kumimoji="0" lang="zh-CN" altLang="en-US" sz="3600" b="1" i="0" u="none" strike="noStrike" kern="1200" cap="none" spc="300" normalizeH="0" baseline="0" noProof="1">
                <a:uLnTx/>
                <a:uFillTx/>
              </a:rPr>
              <a:t>单击此处编辑母版标题样式</a:t>
            </a:r>
            <a:endParaRPr kumimoji="0" lang="zh-CN" altLang="en-US" sz="3600" b="1" i="0" u="none" strike="noStrike" kern="1200" cap="none" spc="300" normalizeH="0" baseline="0" noProof="1">
              <a:uLnTx/>
              <a:uFillTx/>
            </a:endParaRPr>
          </a:p>
        </p:txBody>
      </p:sp>
      <p:sp>
        <p:nvSpPr>
          <p:cNvPr id="15362"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15365"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15366"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内容">
    <p:bg>
      <p:bgPr>
        <a:solidFill>
          <a:srgbClr val="FFFFFF"/>
        </a:solidFill>
        <a:effectLst/>
      </p:bgPr>
    </p:bg>
    <p:spTree>
      <p:nvGrpSpPr>
        <p:cNvPr id="1" name=""/>
        <p:cNvGrpSpPr/>
        <p:nvPr/>
      </p:nvGrpSpPr>
      <p:grpSpPr/>
      <p:sp>
        <p:nvSpPr>
          <p:cNvPr id="7" name="内容占位符 6"/>
          <p:cNvSpPr>
            <a:spLocks noGrp="1"/>
          </p:cNvSpPr>
          <p:nvPr>
            <p:ph sz="quarter" idx="13"/>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kumimoji="0" lang="zh-CN" altLang="en-US" sz="1800" b="0" i="0" u="none" strike="noStrike" kern="1200" cap="none" spc="150" normalizeH="0" baseline="0" noProof="1">
                <a:uLnTx/>
                <a:uFillTx/>
              </a:rPr>
              <a:t>单击此处编辑母版文本样式</a:t>
            </a:r>
            <a:endParaRPr kumimoji="0" lang="zh-CN" altLang="en-US" sz="1800" b="0" i="0" u="none" strike="noStrike" kern="1200" cap="none" spc="150" normalizeH="0" baseline="0" noProof="1">
              <a:uLnTx/>
              <a:uFillTx/>
            </a:endParaRPr>
          </a:p>
          <a:p>
            <a:pPr lvl="1"/>
            <a:r>
              <a:rPr kumimoji="0" lang="zh-CN" altLang="en-US" sz="1600" b="0" i="0" u="none" strike="noStrike" kern="1200" cap="none" spc="150" normalizeH="0" baseline="0" noProof="1">
                <a:uLnTx/>
                <a:uFillTx/>
              </a:rPr>
              <a:t>第二级</a:t>
            </a:r>
            <a:endParaRPr kumimoji="0" lang="zh-CN" altLang="en-US" sz="1600" b="0" i="0" u="none" strike="noStrike" kern="1200" cap="none" spc="150" normalizeH="0" baseline="0" noProof="1">
              <a:uLnTx/>
              <a:uFillTx/>
            </a:endParaRPr>
          </a:p>
          <a:p>
            <a:pPr lvl="2"/>
            <a:r>
              <a:rPr kumimoji="0" lang="zh-CN" altLang="en-US" sz="1600" b="0" i="0" u="none" strike="noStrike" kern="1200" cap="none" spc="150" normalizeH="0" baseline="0" noProof="1">
                <a:uLnTx/>
                <a:uFillTx/>
              </a:rPr>
              <a:t>第三级</a:t>
            </a:r>
            <a:endParaRPr kumimoji="0" lang="zh-CN" altLang="en-US" sz="16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第四级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第五级</a:t>
            </a:r>
            <a:endParaRPr kumimoji="0" lang="zh-CN" altLang="en-US" sz="1400" b="0" i="0" u="none" strike="noStrike" kern="1200" cap="none" spc="150" normalizeH="0" baseline="0" noProof="1">
              <a:uLnTx/>
              <a:uFillTx/>
            </a:endParaRPr>
          </a:p>
        </p:txBody>
      </p:sp>
      <p:sp>
        <p:nvSpPr>
          <p:cNvPr id="16386"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16389"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16390"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_末尾幻灯片">
    <p:bg>
      <p:bgPr>
        <a:solidFill>
          <a:srgbClr val="FFFFFF"/>
        </a:solidFill>
        <a:effectLst/>
      </p:bgPr>
    </p:bg>
    <p:spTree>
      <p:nvGrpSpPr>
        <p:cNvPr id="1" name=""/>
        <p:cNvGrpSpPr/>
        <p:nvPr/>
      </p:nvGrpSpPr>
      <p:grpSpPr/>
      <p:sp>
        <p:nvSpPr>
          <p:cNvPr id="2" name="标题 1"/>
          <p:cNvSpPr>
            <a:spLocks noGrp="1"/>
          </p:cNvSpPr>
          <p:nvPr>
            <p:ph type="title"/>
          </p:nvPr>
        </p:nvSpPr>
        <p:spPr>
          <a:xfrm>
            <a:off x="1198800" y="2484000"/>
            <a:ext cx="9799200" cy="1018800"/>
          </a:xfrm>
        </p:spPr>
        <p:txBody>
          <a:bodyPr lIns="90000" tIns="46800" rIns="90000" bIns="46800" rtlCol="0" anchor="t">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kumimoji="0" lang="zh-CN" altLang="en-US" sz="6000" b="1" i="0" u="none" strike="noStrike" kern="1200" cap="none" spc="300" normalizeH="0" baseline="0" noProof="1">
                <a:uLnTx/>
                <a:uFillTx/>
                <a:sym typeface="+mn-ea"/>
              </a:rPr>
              <a:t>单击此处编辑母版标题样式</a:t>
            </a:r>
            <a:endParaRPr kumimoji="0" lang="zh-CN" altLang="en-US" sz="6000" b="1" i="0" u="none" strike="noStrike" kern="1200" cap="none" spc="300" normalizeH="0" baseline="0" noProof="1">
              <a:uLnTx/>
              <a:uFillTx/>
              <a:sym typeface="+mn-ea"/>
            </a:endParaRPr>
          </a:p>
        </p:txBody>
      </p:sp>
      <p:sp>
        <p:nvSpPr>
          <p:cNvPr id="7" name="文本占位符 6"/>
          <p:cNvSpPr>
            <a:spLocks noGrp="1"/>
          </p:cNvSpPr>
          <p:nvPr>
            <p:ph type="body" sz="quarter" idx="13"/>
          </p:nvPr>
        </p:nvSpPr>
        <p:spPr>
          <a:xfrm>
            <a:off x="1198800" y="3560400"/>
            <a:ext cx="9799200" cy="471600"/>
          </a:xfrm>
        </p:spPr>
        <p:txBody>
          <a:bodyPr>
            <a:normAutofit/>
          </a:bodyPr>
          <a:lstStyle>
            <a:lvl1pPr marL="0" indent="0" algn="ctr">
              <a:lnSpc>
                <a:spcPct val="110000"/>
              </a:lnSpc>
              <a:buNone/>
              <a:defRPr sz="2400" spc="200" baseline="0">
                <a:solidFill>
                  <a:schemeClr val="tx1">
                    <a:lumMod val="65000"/>
                    <a:lumOff val="35000"/>
                  </a:schemeClr>
                </a:solidFill>
              </a:defRPr>
            </a:lvl1pPr>
          </a:lstStyle>
          <a:p>
            <a:pPr lvl="0"/>
            <a:r>
              <a:rPr kumimoji="0" lang="zh-CN" altLang="en-US" sz="2400" b="0" i="0" u="none" strike="noStrike" kern="1200" cap="none" spc="200" normalizeH="0" baseline="0" noProof="1">
                <a:uLnTx/>
                <a:uFillTx/>
              </a:rPr>
              <a:t>单击此处编辑母版文本样式</a:t>
            </a:r>
            <a:endParaRPr kumimoji="0" lang="zh-CN" altLang="en-US" sz="2400" b="0" i="0" u="none" strike="noStrike" kern="1200" cap="none" spc="200" normalizeH="0" baseline="0" noProof="1">
              <a:uLnTx/>
              <a:uFillTx/>
            </a:endParaRPr>
          </a:p>
        </p:txBody>
      </p:sp>
      <p:sp>
        <p:nvSpPr>
          <p:cNvPr id="17410"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17413"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17414"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自定义版式">
    <p:bg>
      <p:bgPr>
        <a:solidFill>
          <a:schemeClr val="bg1"/>
        </a:solidFill>
        <a:effectLst/>
      </p:bgPr>
    </p:bg>
    <p:spTree>
      <p:nvGrpSpPr>
        <p:cNvPr id="1" name=""/>
        <p:cNvGrpSpPr/>
        <p:nvPr/>
      </p:nvGrpSpPr>
      <p:grpSpPr/>
      <p:pic>
        <p:nvPicPr>
          <p:cNvPr id="18434" name="图片 2"/>
          <p:cNvPicPr>
            <a:picLocks noChangeAspect="1"/>
          </p:cNvPicPr>
          <p:nvPr>
            <p:custDataLst>
              <p:tags r:id="rId2"/>
            </p:custDataLst>
          </p:nvPr>
        </p:nvPicPr>
        <p:blipFill>
          <a:blip r:embed="rId3"/>
          <a:stretch>
            <a:fillRect/>
          </a:stretch>
        </p:blipFill>
        <p:spPr>
          <a:xfrm>
            <a:off x="0" y="0"/>
            <a:ext cx="12192000" cy="6858000"/>
          </a:xfrm>
          <a:prstGeom prst="rect">
            <a:avLst/>
          </a:prstGeom>
          <a:noFill/>
          <a:ln w="9525">
            <a:noFill/>
          </a:ln>
        </p:spPr>
      </p:pic>
      <p:grpSp>
        <p:nvGrpSpPr>
          <p:cNvPr id="18435" name="组合 6"/>
          <p:cNvGrpSpPr/>
          <p:nvPr/>
        </p:nvGrpSpPr>
        <p:grpSpPr>
          <a:xfrm>
            <a:off x="10872788" y="5392738"/>
            <a:ext cx="1331912" cy="1685925"/>
            <a:chOff x="8154565" y="4044325"/>
            <a:chExt cx="999390" cy="1263729"/>
          </a:xfrm>
        </p:grpSpPr>
        <p:pic>
          <p:nvPicPr>
            <p:cNvPr id="18436" name="图片 7"/>
            <p:cNvPicPr>
              <a:picLocks noChangeAspect="1"/>
            </p:cNvPicPr>
            <p:nvPr>
              <p:custDataLst>
                <p:tags r:id="rId4"/>
              </p:custDataLst>
            </p:nvPr>
          </p:nvPicPr>
          <p:blipFill>
            <a:blip r:embed="rId5"/>
            <a:srcRect l="8517" r="30247"/>
            <a:stretch>
              <a:fillRect/>
            </a:stretch>
          </p:blipFill>
          <p:spPr>
            <a:xfrm>
              <a:off x="8440643" y="4044325"/>
              <a:ext cx="713312" cy="1145408"/>
            </a:xfrm>
            <a:prstGeom prst="rect">
              <a:avLst/>
            </a:prstGeom>
            <a:noFill/>
            <a:ln w="9525">
              <a:noFill/>
            </a:ln>
          </p:spPr>
        </p:pic>
        <p:sp>
          <p:nvSpPr>
            <p:cNvPr id="18437" name="文本框 9"/>
            <p:cNvSpPr/>
            <p:nvPr>
              <p:custDataLst>
                <p:tags r:id="rId6"/>
              </p:custDataLst>
            </p:nvPr>
          </p:nvSpPr>
          <p:spPr>
            <a:xfrm>
              <a:off x="8154565" y="4371561"/>
              <a:ext cx="352586" cy="936493"/>
            </a:xfrm>
            <a:prstGeom prst="rect">
              <a:avLst/>
            </a:prstGeom>
            <a:noFill/>
            <a:ln w="9525">
              <a:noFill/>
            </a:ln>
          </p:spPr>
          <p:txBody>
            <a:bodyPr vert="eaVert">
              <a:spAutoFit/>
            </a:bodyPr>
            <a:p>
              <a:pPr marL="0" lvl="0" indent="0" eaLnBrk="1" hangingPunct="1"/>
              <a:r>
                <a:rPr lang="zh-CN" altLang="en-US">
                  <a:latin typeface="宋体" panose="02010600030101010101" pitchFamily="2" charset="-122"/>
                  <a:ea typeface="宋体" panose="02010600030101010101" pitchFamily="2" charset="-122"/>
                  <a:sym typeface="微软雅黑" panose="020B0503020204020204" pitchFamily="34" charset="-122"/>
                </a:rPr>
                <a:t>龙小可</a:t>
              </a:r>
              <a:endParaRPr lang="zh-CN" altLang="en-US">
                <a:latin typeface="宋体" panose="02010600030101010101" pitchFamily="2" charset="-122"/>
                <a:ea typeface="宋体" panose="02010600030101010101" pitchFamily="2" charset="-122"/>
                <a:sym typeface="微软雅黑" panose="020B0503020204020204" pitchFamily="34" charset="-122"/>
              </a:endParaRPr>
            </a:p>
          </p:txBody>
        </p:sp>
      </p:grpSp>
      <p:sp>
        <p:nvSpPr>
          <p:cNvPr id="18438" name="灯片编号占位符 3"/>
          <p:cNvSpPr>
            <a:spLocks noGrp="1"/>
          </p:cNvSpPr>
          <p:nvPr>
            <p:ph type="sldNum" sz="quarter" idx="4"/>
            <p:custDataLst>
              <p:tags r:id="rId7"/>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18441" name="日期占位符 1"/>
          <p:cNvSpPr>
            <a:spLocks noGrp="1"/>
          </p:cNvSpPr>
          <p:nvPr>
            <p:ph type="dt" sz="half" idx="2"/>
            <p:custDataLst>
              <p:tags r:id="rId8"/>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18442" name="页脚占位符 2"/>
          <p:cNvSpPr>
            <a:spLocks noGrp="1"/>
          </p:cNvSpPr>
          <p:nvPr>
            <p:ph type="ftr" sz="quarter" idx="3"/>
            <p:custDataLst>
              <p:tags r:id="rId9"/>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标题和内容">
    <p:bg>
      <p:bgPr>
        <a:solidFill>
          <a:srgbClr val="FFFFFF"/>
        </a:solidFill>
        <a:effectLst/>
      </p:bgPr>
    </p:bg>
    <p:spTree>
      <p:nvGrpSpPr>
        <p:cNvPr id="1" name=""/>
        <p:cNvGrpSpPr/>
        <p:nvPr/>
      </p:nvGrpSpPr>
      <p:grpSpPr/>
      <p:sp>
        <p:nvSpPr>
          <p:cNvPr id="2" name="标题 1"/>
          <p:cNvSpPr>
            <a:spLocks noGrp="1"/>
          </p:cNvSpPr>
          <p:nvPr>
            <p:ph type="title"/>
          </p:nvPr>
        </p:nvSpPr>
        <p:spPr>
          <a:xfrm>
            <a:off x="608400" y="608400"/>
            <a:ext cx="10969200" cy="705600"/>
          </a:xfrm>
        </p:spPr>
        <p:txBody>
          <a:bodyPr lIns="90000" tIns="46800" rIns="90000" bIns="46800" rtlCol="0">
            <a:normAutofit/>
          </a:bodyPr>
          <a:lstStyle/>
          <a:p>
            <a:pPr lvl="0"/>
            <a:r>
              <a:rPr kumimoji="0" lang="zh-CN" altLang="en-US" sz="3600" b="1" i="0" u="none" strike="noStrike" kern="1200" cap="none" spc="300" normalizeH="0" baseline="0" noProof="1">
                <a:uLnTx/>
                <a:uFillTx/>
                <a:sym typeface="+mn-ea"/>
              </a:rPr>
              <a:t>单击此处编辑母版标题样式</a:t>
            </a:r>
            <a:endParaRPr kumimoji="0" lang="zh-CN" altLang="en-US" sz="3600" b="1" i="0" u="none" strike="noStrike" kern="1200" cap="none" spc="300" normalizeH="0" baseline="0" noProof="1">
              <a:uLnTx/>
              <a:uFillTx/>
              <a:sym typeface="+mn-ea"/>
            </a:endParaRPr>
          </a:p>
        </p:txBody>
      </p:sp>
      <p:sp>
        <p:nvSpPr>
          <p:cNvPr id="3" name="内容占位符 2"/>
          <p:cNvSpPr>
            <a:spLocks noGrp="1"/>
          </p:cNvSpPr>
          <p:nvPr>
            <p:ph idx="1"/>
          </p:nvPr>
        </p:nvSpPr>
        <p:spPr>
          <a:xfrm>
            <a:off x="608400" y="1490400"/>
            <a:ext cx="10969200" cy="4759200"/>
          </a:xfrm>
        </p:spPr>
        <p:txBody>
          <a:bodyPr rtlCol="0">
            <a:normAutofit/>
          </a:bodyPr>
          <a:lstStyle/>
          <a:p>
            <a:pPr lvl="0"/>
            <a:r>
              <a:rPr kumimoji="0" lang="zh-CN" altLang="en-US" sz="1800" b="0" i="0" u="none" strike="noStrike" kern="1200" cap="none" spc="150" normalizeH="0" baseline="0" noProof="1">
                <a:uLnTx/>
                <a:uFillTx/>
                <a:sym typeface="+mn-ea"/>
              </a:rPr>
              <a:t>单击此处编辑母版文本样式</a:t>
            </a:r>
            <a:endParaRPr kumimoji="0" lang="zh-CN" altLang="en-US" sz="1800" b="0" i="0" u="none" strike="noStrike" kern="1200" cap="none" spc="150" normalizeH="0" baseline="0" noProof="1">
              <a:uLnTx/>
              <a:uFillTx/>
              <a:sym typeface="+mn-ea"/>
            </a:endParaRPr>
          </a:p>
          <a:p>
            <a:pPr lvl="1"/>
            <a:r>
              <a:rPr kumimoji="0" lang="zh-CN" altLang="en-US" sz="1600" b="0" i="0" u="none" strike="noStrike" kern="1200" cap="none" spc="150" normalizeH="0" baseline="0" noProof="1">
                <a:uLnTx/>
                <a:uFillTx/>
                <a:sym typeface="+mn-ea"/>
              </a:rPr>
              <a:t>二级</a:t>
            </a:r>
            <a:endParaRPr kumimoji="0" lang="zh-CN" altLang="en-US" sz="1600" b="0" i="0" u="none" strike="noStrike" kern="1200" cap="none" spc="150" normalizeH="0" baseline="0" noProof="1">
              <a:uLnTx/>
              <a:uFillTx/>
              <a:sym typeface="+mn-ea"/>
            </a:endParaRPr>
          </a:p>
          <a:p>
            <a:pPr lvl="2"/>
            <a:r>
              <a:rPr kumimoji="0" lang="zh-CN" altLang="en-US" sz="1600" b="0" i="0" u="none" strike="noStrike" kern="1200" cap="none" spc="150" normalizeH="0" baseline="0" noProof="1">
                <a:uLnTx/>
                <a:uFillTx/>
                <a:sym typeface="+mn-ea"/>
              </a:rPr>
              <a:t>三级</a:t>
            </a:r>
            <a:endParaRPr kumimoji="0" lang="zh-CN" altLang="en-US" sz="1600" b="0" i="0" u="none" strike="noStrike" kern="1200" cap="none" spc="150" normalizeH="0" baseline="0" noProof="1">
              <a:uLnTx/>
              <a:uFillTx/>
              <a:sym typeface="+mn-ea"/>
            </a:endParaRPr>
          </a:p>
          <a:p>
            <a:pPr lvl="3"/>
            <a:r>
              <a:rPr kumimoji="0" lang="zh-CN" altLang="en-US" sz="1400" b="0" i="0" u="none" strike="noStrike" kern="1200" cap="none" spc="150" normalizeH="0" baseline="0" noProof="1">
                <a:uLnTx/>
                <a:uFillTx/>
                <a:sym typeface="+mn-ea"/>
              </a:rPr>
              <a:t>四级</a:t>
            </a:r>
            <a:endParaRPr kumimoji="0" lang="zh-CN" altLang="en-US" sz="1400" b="0" i="0" u="none" strike="noStrike" kern="1200" cap="none" spc="150" normalizeH="0" baseline="0" noProof="1">
              <a:uLnTx/>
              <a:uFillTx/>
              <a:sym typeface="+mn-ea"/>
            </a:endParaRPr>
          </a:p>
          <a:p>
            <a:pPr lvl="4"/>
            <a:r>
              <a:rPr kumimoji="0" lang="zh-CN" altLang="en-US" sz="1400" b="0" i="0" u="none" strike="noStrike" kern="1200" cap="none" spc="150" normalizeH="0" baseline="0" noProof="1">
                <a:uLnTx/>
                <a:uFillTx/>
                <a:sym typeface="+mn-ea"/>
              </a:rPr>
              <a:t>五级</a:t>
            </a:r>
            <a:endParaRPr kumimoji="0" lang="zh-CN" altLang="en-US" sz="1400" b="0" i="0" u="none" strike="noStrike" kern="1200" cap="none" spc="150" normalizeH="0" baseline="0" noProof="1">
              <a:uLnTx/>
              <a:uFillTx/>
              <a:sym typeface="+mn-ea"/>
            </a:endParaRPr>
          </a:p>
        </p:txBody>
      </p:sp>
      <p:sp>
        <p:nvSpPr>
          <p:cNvPr id="3074"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3077"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3078"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节标题">
    <p:bg>
      <p:bgPr>
        <a:solidFill>
          <a:srgbClr val="FFFFFF"/>
        </a:solidFill>
        <a:effectLst/>
      </p:bgPr>
    </p:bg>
    <p:spTree>
      <p:nvGrpSpPr>
        <p:cNvPr id="1" name=""/>
        <p:cNvGrpSpPr/>
        <p:nvPr/>
      </p:nvGrpSpPr>
      <p:grpSpPr/>
      <p:sp>
        <p:nvSpPr>
          <p:cNvPr id="2" name="标题 1"/>
          <p:cNvSpPr>
            <a:spLocks noGrp="1"/>
          </p:cNvSpPr>
          <p:nvPr>
            <p:ph type="title"/>
          </p:nvPr>
        </p:nvSpPr>
        <p:spPr>
          <a:xfrm>
            <a:off x="1990800" y="3848400"/>
            <a:ext cx="7768800" cy="766800"/>
          </a:xfrm>
        </p:spPr>
        <p:txBody>
          <a:bodyPr lIns="90000" tIns="46800" rIns="90000" bIns="46800" anchor="b">
            <a:normAutofit/>
          </a:bodyPr>
          <a:lstStyle>
            <a:lvl1pPr>
              <a:defRPr sz="4400"/>
            </a:lvl1pPr>
          </a:lstStyle>
          <a:p>
            <a:r>
              <a:rPr kumimoji="0" lang="zh-CN" altLang="en-US" sz="4400" b="1" i="0" u="none" strike="noStrike" kern="1200" cap="none" spc="300" normalizeH="0" baseline="0" noProof="1">
                <a:uLnTx/>
                <a:uFillTx/>
              </a:rPr>
              <a:t>单击此处编辑母版标题样式</a:t>
            </a:r>
            <a:endParaRPr kumimoji="0" lang="zh-CN" altLang="en-US" sz="4400" b="1" i="0" u="none" strike="noStrike" kern="1200" cap="none" spc="300" normalizeH="0" baseline="0" noProof="1">
              <a:uLnTx/>
              <a:uFillTx/>
            </a:endParaRPr>
          </a:p>
        </p:txBody>
      </p:sp>
      <p:sp>
        <p:nvSpPr>
          <p:cNvPr id="3" name="文本占位符 2"/>
          <p:cNvSpPr>
            <a:spLocks noGrp="1"/>
          </p:cNvSpPr>
          <p:nvPr>
            <p:ph type="body" idx="1"/>
          </p:nvPr>
        </p:nvSpPr>
        <p:spPr>
          <a:xfrm>
            <a:off x="1990800" y="4615200"/>
            <a:ext cx="7768800" cy="867600"/>
          </a:xfrm>
        </p:spPr>
        <p:txBody>
          <a:bodyPr>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0" lang="zh-CN" altLang="en-US" sz="1800" b="0" i="0" u="none" strike="noStrike" kern="1200" cap="none" spc="150" normalizeH="0" baseline="0" noProof="1">
                <a:uLnTx/>
                <a:uFillTx/>
              </a:rPr>
              <a:t>单击此处编辑母版文本样式</a:t>
            </a:r>
            <a:endParaRPr kumimoji="0" lang="zh-CN" altLang="en-US" sz="1800" b="0" i="0" u="none" strike="noStrike" kern="1200" cap="none" spc="150" normalizeH="0" baseline="0" noProof="1">
              <a:uLnTx/>
              <a:uFillTx/>
            </a:endParaRPr>
          </a:p>
        </p:txBody>
      </p:sp>
      <p:sp>
        <p:nvSpPr>
          <p:cNvPr id="4098"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4101"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4102"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两栏内容">
    <p:bg>
      <p:bgPr>
        <a:solidFill>
          <a:srgbClr val="FFFFFF"/>
        </a:solidFill>
        <a:effectLst/>
      </p:bgPr>
    </p:bg>
    <p:spTree>
      <p:nvGrpSpPr>
        <p:cNvPr id="1" name=""/>
        <p:cNvGrpSpPr/>
        <p:nvPr/>
      </p:nvGrpSpPr>
      <p:grpSpPr/>
      <p:sp>
        <p:nvSpPr>
          <p:cNvPr id="2" name="标题 1"/>
          <p:cNvSpPr>
            <a:spLocks noGrp="1"/>
          </p:cNvSpPr>
          <p:nvPr>
            <p:ph type="title"/>
          </p:nvPr>
        </p:nvSpPr>
        <p:spPr>
          <a:xfrm>
            <a:off x="608400" y="608400"/>
            <a:ext cx="10969200" cy="705600"/>
          </a:xfrm>
        </p:spPr>
        <p:txBody>
          <a:bodyPr lIns="90000" tIns="46800" rIns="90000" bIns="46800" rtlCol="0">
            <a:normAutofit/>
          </a:bodyPr>
          <a:lstStyle/>
          <a:p>
            <a:pPr lvl="0"/>
            <a:r>
              <a:rPr kumimoji="0" lang="zh-CN" altLang="en-US" sz="3600" b="1" i="0" u="none" strike="noStrike" kern="1200" cap="none" spc="300" normalizeH="0" baseline="0" noProof="1">
                <a:uLnTx/>
                <a:uFillTx/>
                <a:sym typeface="+mn-ea"/>
              </a:rPr>
              <a:t>单击此处编辑母版标题样式</a:t>
            </a:r>
            <a:endParaRPr kumimoji="0" lang="zh-CN" altLang="en-US" sz="3600" b="1" i="0" u="none" strike="noStrike" kern="1200" cap="none" spc="300" normalizeH="0" baseline="0" noProof="1">
              <a:uLnTx/>
              <a:uFillTx/>
              <a:sym typeface="+mn-ea"/>
            </a:endParaRPr>
          </a:p>
        </p:txBody>
      </p:sp>
      <p:sp>
        <p:nvSpPr>
          <p:cNvPr id="3" name="内容占位符 2"/>
          <p:cNvSpPr>
            <a:spLocks noGrp="1"/>
          </p:cNvSpPr>
          <p:nvPr>
            <p:ph sz="half" idx="1"/>
          </p:nvPr>
        </p:nvSpPr>
        <p:spPr>
          <a:xfrm>
            <a:off x="608400" y="1501200"/>
            <a:ext cx="5176800" cy="4748400"/>
          </a:xfrm>
        </p:spPr>
        <p:txBody>
          <a:bodyPr rtlCol="0">
            <a:normAutofit/>
          </a:bodyPr>
          <a:lstStyle/>
          <a:p>
            <a:pPr lvl="0"/>
            <a:r>
              <a:rPr kumimoji="0" lang="zh-CN" altLang="en-US" sz="1800" b="0" i="0" u="none" strike="noStrike" kern="1200" cap="none" spc="150" normalizeH="0" baseline="0" noProof="1">
                <a:uLnTx/>
                <a:uFillTx/>
                <a:sym typeface="+mn-ea"/>
              </a:rPr>
              <a:t>单击此处编辑母版文本样式</a:t>
            </a:r>
            <a:endParaRPr kumimoji="0" lang="zh-CN" altLang="en-US" sz="1800" b="0" i="0" u="none" strike="noStrike" kern="1200" cap="none" spc="150" normalizeH="0" baseline="0" noProof="1">
              <a:uLnTx/>
              <a:uFillTx/>
              <a:sym typeface="+mn-ea"/>
            </a:endParaRPr>
          </a:p>
          <a:p>
            <a:pPr lvl="1"/>
            <a:r>
              <a:rPr kumimoji="0" lang="zh-CN" altLang="en-US" sz="1600" b="0" i="0" u="none" strike="noStrike" kern="1200" cap="none" spc="150" normalizeH="0" baseline="0" noProof="1">
                <a:uLnTx/>
                <a:uFillTx/>
                <a:sym typeface="+mn-ea"/>
              </a:rPr>
              <a:t>二级</a:t>
            </a:r>
            <a:endParaRPr kumimoji="0" lang="zh-CN" altLang="en-US" sz="1600" b="0" i="0" u="none" strike="noStrike" kern="1200" cap="none" spc="150" normalizeH="0" baseline="0" noProof="1">
              <a:uLnTx/>
              <a:uFillTx/>
              <a:sym typeface="+mn-ea"/>
            </a:endParaRPr>
          </a:p>
          <a:p>
            <a:pPr lvl="2"/>
            <a:r>
              <a:rPr kumimoji="0" lang="zh-CN" altLang="en-US" sz="1600" b="0" i="0" u="none" strike="noStrike" kern="1200" cap="none" spc="150" normalizeH="0" baseline="0" noProof="1">
                <a:uLnTx/>
                <a:uFillTx/>
                <a:sym typeface="+mn-ea"/>
              </a:rPr>
              <a:t>三级</a:t>
            </a:r>
            <a:endParaRPr kumimoji="0" lang="zh-CN" altLang="en-US" sz="1600" b="0" i="0" u="none" strike="noStrike" kern="1200" cap="none" spc="150" normalizeH="0" baseline="0" noProof="1">
              <a:uLnTx/>
              <a:uFillTx/>
              <a:sym typeface="+mn-ea"/>
            </a:endParaRPr>
          </a:p>
          <a:p>
            <a:pPr lvl="3"/>
            <a:r>
              <a:rPr kumimoji="0" lang="zh-CN" altLang="en-US" sz="1400" b="0" i="0" u="none" strike="noStrike" kern="1200" cap="none" spc="150" normalizeH="0" baseline="0" noProof="1">
                <a:uLnTx/>
                <a:uFillTx/>
                <a:sym typeface="+mn-ea"/>
              </a:rPr>
              <a:t>四级</a:t>
            </a:r>
            <a:endParaRPr kumimoji="0" lang="zh-CN" altLang="en-US" sz="1400" b="0" i="0" u="none" strike="noStrike" kern="1200" cap="none" spc="150" normalizeH="0" baseline="0" noProof="1">
              <a:uLnTx/>
              <a:uFillTx/>
              <a:sym typeface="+mn-ea"/>
            </a:endParaRPr>
          </a:p>
          <a:p>
            <a:pPr lvl="4"/>
            <a:r>
              <a:rPr kumimoji="0" lang="zh-CN" altLang="en-US" sz="1400" b="0" i="0" u="none" strike="noStrike" kern="1200" cap="none" spc="150" normalizeH="0" baseline="0" noProof="1">
                <a:uLnTx/>
                <a:uFillTx/>
                <a:sym typeface="+mn-ea"/>
              </a:rPr>
              <a:t>五级</a:t>
            </a:r>
            <a:endParaRPr kumimoji="0" lang="zh-CN" altLang="en-US" sz="1400" b="0" i="0" u="none" strike="noStrike" kern="1200" cap="none" spc="150" normalizeH="0" baseline="0" noProof="1">
              <a:uLnTx/>
              <a:uFillTx/>
              <a:sym typeface="+mn-ea"/>
            </a:endParaRPr>
          </a:p>
        </p:txBody>
      </p:sp>
      <p:sp>
        <p:nvSpPr>
          <p:cNvPr id="4" name="内容占位符 3"/>
          <p:cNvSpPr>
            <a:spLocks noGrp="1"/>
          </p:cNvSpPr>
          <p:nvPr>
            <p:ph sz="half" idx="2"/>
          </p:nvPr>
        </p:nvSpPr>
        <p:spPr>
          <a:xfrm>
            <a:off x="6411600" y="1501200"/>
            <a:ext cx="5176800" cy="4748400"/>
          </a:xfrm>
        </p:spPr>
        <p:txBody>
          <a:bodyPr>
            <a:normAutofit/>
          </a:bodyPr>
          <a:lstStyle/>
          <a:p>
            <a:pPr lvl="0"/>
            <a:r>
              <a:rPr kumimoji="0" lang="zh-CN" altLang="en-US" sz="1800" b="0" i="0" u="none" strike="noStrike" kern="1200" cap="none" spc="150" normalizeH="0" baseline="0" noProof="1">
                <a:uLnTx/>
                <a:uFillTx/>
              </a:rPr>
              <a:t>单击此处编辑母版文本样式</a:t>
            </a:r>
            <a:endParaRPr kumimoji="0" lang="zh-CN" altLang="en-US" sz="1800" b="0" i="0" u="none" strike="noStrike" kern="1200" cap="none" spc="150" normalizeH="0" baseline="0" noProof="1">
              <a:uLnTx/>
              <a:uFillTx/>
            </a:endParaRPr>
          </a:p>
          <a:p>
            <a:pPr lvl="1"/>
            <a:r>
              <a:rPr kumimoji="0" lang="zh-CN" altLang="en-US" sz="1600" b="0" i="0" u="none" strike="noStrike" kern="1200" cap="none" spc="150" normalizeH="0" baseline="0" noProof="1">
                <a:uLnTx/>
                <a:uFillTx/>
              </a:rPr>
              <a:t>二级</a:t>
            </a:r>
            <a:endParaRPr kumimoji="0" lang="zh-CN" altLang="en-US" sz="1600" b="0" i="0" u="none" strike="noStrike" kern="1200" cap="none" spc="150" normalizeH="0" baseline="0" noProof="1">
              <a:uLnTx/>
              <a:uFillTx/>
            </a:endParaRPr>
          </a:p>
          <a:p>
            <a:pPr lvl="2"/>
            <a:r>
              <a:rPr kumimoji="0" lang="zh-CN" altLang="en-US" sz="1600" b="0" i="0" u="none" strike="noStrike" kern="1200" cap="none" spc="150" normalizeH="0" baseline="0" noProof="1">
                <a:uLnTx/>
                <a:uFillTx/>
              </a:rPr>
              <a:t>三级</a:t>
            </a:r>
            <a:endParaRPr kumimoji="0" lang="zh-CN" altLang="en-US" sz="1600" b="0" i="0" u="none" strike="noStrike" kern="1200" cap="none" spc="150" normalizeH="0" baseline="0" noProof="1">
              <a:uLnTx/>
              <a:uFillTx/>
            </a:endParaRPr>
          </a:p>
          <a:p>
            <a:pPr lvl="3"/>
            <a:r>
              <a:rPr kumimoji="0" lang="zh-CN" altLang="en-US" sz="1400" b="0" i="0" u="none" strike="noStrike" kern="1200" cap="none" spc="150" normalizeH="0" baseline="0" noProof="1">
                <a:uLnTx/>
                <a:uFillTx/>
              </a:rPr>
              <a:t>四级</a:t>
            </a:r>
            <a:endParaRPr kumimoji="0" lang="zh-CN" altLang="en-US" sz="1400" b="0" i="0" u="none" strike="noStrike" kern="1200" cap="none" spc="150" normalizeH="0" baseline="0" noProof="1">
              <a:uLnTx/>
              <a:uFillTx/>
            </a:endParaRPr>
          </a:p>
          <a:p>
            <a:pPr lvl="4"/>
            <a:r>
              <a:rPr kumimoji="0" lang="zh-CN" altLang="en-US" sz="1400" b="0" i="0" u="none" strike="noStrike" kern="1200" cap="none" spc="150" normalizeH="0" baseline="0" noProof="1">
                <a:uLnTx/>
                <a:uFillTx/>
              </a:rPr>
              <a:t>五级</a:t>
            </a:r>
            <a:endParaRPr kumimoji="0" lang="zh-CN" altLang="en-US" sz="1400" b="0" i="0" u="none" strike="noStrike" kern="1200" cap="none" spc="150" normalizeH="0" baseline="0" noProof="1">
              <a:uLnTx/>
              <a:uFillTx/>
            </a:endParaRPr>
          </a:p>
        </p:txBody>
      </p:sp>
      <p:sp>
        <p:nvSpPr>
          <p:cNvPr id="5122"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5125"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5126"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比较">
    <p:bg>
      <p:bgPr>
        <a:solidFill>
          <a:srgbClr val="FFFFFF"/>
        </a:solidFill>
        <a:effectLst/>
      </p:bgPr>
    </p:bg>
    <p:spTree>
      <p:nvGrpSpPr>
        <p:cNvPr id="1" name=""/>
        <p:cNvGrpSpPr/>
        <p:nvPr/>
      </p:nvGrpSpPr>
      <p:grpSpPr/>
      <p:sp>
        <p:nvSpPr>
          <p:cNvPr id="2" name="标题 1"/>
          <p:cNvSpPr>
            <a:spLocks noGrp="1"/>
          </p:cNvSpPr>
          <p:nvPr>
            <p:ph type="title"/>
          </p:nvPr>
        </p:nvSpPr>
        <p:spPr>
          <a:xfrm>
            <a:off x="608400" y="608400"/>
            <a:ext cx="10969200" cy="705600"/>
          </a:xfrm>
        </p:spPr>
        <p:txBody>
          <a:bodyPr lIns="90000" tIns="46800" rIns="90000" bIns="46800" rtlCol="0">
            <a:normAutofit/>
          </a:bodyPr>
          <a:lstStyle/>
          <a:p>
            <a:pPr lvl="0"/>
            <a:r>
              <a:rPr kumimoji="0" lang="zh-CN" altLang="en-US" sz="3600" b="1" i="0" u="none" strike="noStrike" kern="1200" cap="none" spc="300" normalizeH="0" baseline="0" noProof="1">
                <a:uLnTx/>
                <a:uFillTx/>
                <a:sym typeface="+mn-ea"/>
              </a:rPr>
              <a:t>单击此处编辑母版标题样式</a:t>
            </a:r>
            <a:endParaRPr kumimoji="0" lang="zh-CN" altLang="en-US" sz="3600" b="1" i="0" u="none" strike="noStrike" kern="1200" cap="none" spc="300" normalizeH="0" baseline="0" noProof="1">
              <a:uLnTx/>
              <a:uFillTx/>
              <a:sym typeface="+mn-ea"/>
            </a:endParaRPr>
          </a:p>
        </p:txBody>
      </p:sp>
      <p:sp>
        <p:nvSpPr>
          <p:cNvPr id="3" name="文本占位符 2"/>
          <p:cNvSpPr>
            <a:spLocks noGrp="1"/>
          </p:cNvSpPr>
          <p:nvPr>
            <p:ph type="body" idx="1"/>
          </p:nvPr>
        </p:nvSpPr>
        <p:spPr>
          <a:xfrm>
            <a:off x="608400" y="1429200"/>
            <a:ext cx="5342400" cy="381600"/>
          </a:xfrm>
        </p:spPr>
        <p:txBody>
          <a:bodyPr lIns="101600" tIns="38100" rIns="76200" bIns="3810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000" b="1" i="0" u="none" strike="noStrike" kern="1200" cap="none" spc="200" normalizeH="0" baseline="0" noProof="1">
                <a:uLnTx/>
                <a:uFillTx/>
              </a:rPr>
              <a:t>单击此处编辑母版文本样式</a:t>
            </a:r>
            <a:endParaRPr kumimoji="0" lang="zh-CN" altLang="en-US" sz="2000" b="1" i="0" u="none" strike="noStrike" kern="1200" cap="none" spc="200" normalizeH="0" baseline="0" noProof="1">
              <a:uLnTx/>
              <a:uFillTx/>
            </a:endParaRPr>
          </a:p>
        </p:txBody>
      </p:sp>
      <p:sp>
        <p:nvSpPr>
          <p:cNvPr id="4" name="内容占位符 3"/>
          <p:cNvSpPr>
            <a:spLocks noGrp="1"/>
          </p:cNvSpPr>
          <p:nvPr>
            <p:ph sz="half" idx="2"/>
          </p:nvPr>
        </p:nvSpPr>
        <p:spPr>
          <a:xfrm>
            <a:off x="608400" y="1854000"/>
            <a:ext cx="5342400" cy="4395600"/>
          </a:xfrm>
        </p:spPr>
        <p:txBody>
          <a:bodyPr lIns="101600" tIns="0" rIns="82550" bIns="0" rtlCol="0">
            <a:normAutofit/>
          </a:bodyPr>
          <a:lstStyle/>
          <a:p>
            <a:pPr lvl="0"/>
            <a:r>
              <a:rPr kumimoji="0" lang="zh-CN" altLang="en-US" sz="1800" b="0" i="0" u="none" strike="noStrike" kern="1200" cap="none" spc="150" normalizeH="0" baseline="0" noProof="1">
                <a:uLnTx/>
                <a:uFillTx/>
                <a:sym typeface="+mn-ea"/>
              </a:rPr>
              <a:t>单击此处编辑母版文本样式</a:t>
            </a:r>
            <a:endParaRPr kumimoji="0" lang="zh-CN" altLang="en-US" sz="1800" b="0" i="0" u="none" strike="noStrike" kern="1200" cap="none" spc="150" normalizeH="0" baseline="0" noProof="1">
              <a:uLnTx/>
              <a:uFillTx/>
              <a:sym typeface="+mn-ea"/>
            </a:endParaRPr>
          </a:p>
          <a:p>
            <a:pPr lvl="1"/>
            <a:r>
              <a:rPr kumimoji="0" lang="zh-CN" altLang="en-US" sz="1600" b="0" i="0" u="none" strike="noStrike" kern="1200" cap="none" spc="150" normalizeH="0" baseline="0" noProof="1">
                <a:uLnTx/>
                <a:uFillTx/>
                <a:sym typeface="+mn-ea"/>
              </a:rPr>
              <a:t>二级</a:t>
            </a:r>
            <a:endParaRPr kumimoji="0" lang="zh-CN" altLang="en-US" sz="1600" b="0" i="0" u="none" strike="noStrike" kern="1200" cap="none" spc="150" normalizeH="0" baseline="0" noProof="1">
              <a:uLnTx/>
              <a:uFillTx/>
              <a:sym typeface="+mn-ea"/>
            </a:endParaRPr>
          </a:p>
          <a:p>
            <a:pPr lvl="2"/>
            <a:r>
              <a:rPr kumimoji="0" lang="zh-CN" altLang="en-US" sz="1600" b="0" i="0" u="none" strike="noStrike" kern="1200" cap="none" spc="150" normalizeH="0" baseline="0" noProof="1">
                <a:uLnTx/>
                <a:uFillTx/>
                <a:sym typeface="+mn-ea"/>
              </a:rPr>
              <a:t>三级</a:t>
            </a:r>
            <a:endParaRPr kumimoji="0" lang="zh-CN" altLang="en-US" sz="1600" b="0" i="0" u="none" strike="noStrike" kern="1200" cap="none" spc="150" normalizeH="0" baseline="0" noProof="1">
              <a:uLnTx/>
              <a:uFillTx/>
              <a:sym typeface="+mn-ea"/>
            </a:endParaRPr>
          </a:p>
          <a:p>
            <a:pPr lvl="3"/>
            <a:r>
              <a:rPr kumimoji="0" lang="zh-CN" altLang="en-US" sz="1400" b="0" i="0" u="none" strike="noStrike" kern="1200" cap="none" spc="150" normalizeH="0" baseline="0" noProof="1">
                <a:uLnTx/>
                <a:uFillTx/>
                <a:sym typeface="+mn-ea"/>
              </a:rPr>
              <a:t>四级</a:t>
            </a:r>
            <a:endParaRPr kumimoji="0" lang="zh-CN" altLang="en-US" sz="1400" b="0" i="0" u="none" strike="noStrike" kern="1200" cap="none" spc="150" normalizeH="0" baseline="0" noProof="1">
              <a:uLnTx/>
              <a:uFillTx/>
              <a:sym typeface="+mn-ea"/>
            </a:endParaRPr>
          </a:p>
          <a:p>
            <a:pPr lvl="4"/>
            <a:r>
              <a:rPr kumimoji="0" lang="zh-CN" altLang="en-US" sz="1400" b="0" i="0" u="none" strike="noStrike" kern="1200" cap="none" spc="150" normalizeH="0" baseline="0" noProof="1">
                <a:uLnTx/>
                <a:uFillTx/>
                <a:sym typeface="+mn-ea"/>
              </a:rPr>
              <a:t>五级</a:t>
            </a:r>
            <a:endParaRPr kumimoji="0" lang="zh-CN" altLang="en-US" sz="1400" b="0" i="0" u="none" strike="noStrike" kern="1200" cap="none" spc="150" normalizeH="0" baseline="0" noProof="1">
              <a:uLnTx/>
              <a:uFillTx/>
              <a:sym typeface="+mn-ea"/>
            </a:endParaRPr>
          </a:p>
        </p:txBody>
      </p:sp>
      <p:sp>
        <p:nvSpPr>
          <p:cNvPr id="5" name="文本占位符 4"/>
          <p:cNvSpPr>
            <a:spLocks noGrp="1"/>
          </p:cNvSpPr>
          <p:nvPr>
            <p:ph type="body" sz="quarter" idx="3"/>
          </p:nvPr>
        </p:nvSpPr>
        <p:spPr>
          <a:xfrm>
            <a:off x="6235750" y="1421729"/>
            <a:ext cx="5342400" cy="381600"/>
          </a:xfrm>
        </p:spPr>
        <p:txBody>
          <a:bodyPr lIns="101600" tIns="38100" rIns="76200" bIns="38100" rtlCol="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000" b="1" i="0" u="none" strike="noStrike" kern="1200" cap="none" spc="200" normalizeH="0" baseline="0" noProof="1">
                <a:uLnTx/>
                <a:uFillTx/>
                <a:sym typeface="+mn-ea"/>
              </a:rPr>
              <a:t>单击此处编辑母版文本样式</a:t>
            </a:r>
            <a:endParaRPr kumimoji="0" lang="zh-CN" altLang="en-US" sz="2000" b="1" i="0" u="none" strike="noStrike" kern="1200" cap="none" spc="200" normalizeH="0" baseline="0" noProof="1">
              <a:uLnTx/>
              <a:uFillTx/>
              <a:sym typeface="+mn-ea"/>
            </a:endParaRPr>
          </a:p>
        </p:txBody>
      </p:sp>
      <p:sp>
        <p:nvSpPr>
          <p:cNvPr id="6" name="内容占位符 5"/>
          <p:cNvSpPr>
            <a:spLocks noGrp="1"/>
          </p:cNvSpPr>
          <p:nvPr>
            <p:ph sz="quarter" idx="4"/>
          </p:nvPr>
        </p:nvSpPr>
        <p:spPr>
          <a:xfrm>
            <a:off x="6235750" y="1854000"/>
            <a:ext cx="5342400" cy="4395600"/>
          </a:xfrm>
        </p:spPr>
        <p:txBody>
          <a:bodyPr lIns="101600" tIns="0" rIns="82550" bIns="0" rtlCol="0">
            <a:normAutofit/>
          </a:bodyPr>
          <a:lstStyle/>
          <a:p>
            <a:pPr lvl="0"/>
            <a:r>
              <a:rPr kumimoji="0" lang="zh-CN" altLang="en-US" sz="1800" b="0" i="0" u="none" strike="noStrike" kern="1200" cap="none" spc="150" normalizeH="0" baseline="0" noProof="1">
                <a:uLnTx/>
                <a:uFillTx/>
                <a:sym typeface="+mn-ea"/>
              </a:rPr>
              <a:t>单击此处编辑母版文本样式</a:t>
            </a:r>
            <a:endParaRPr kumimoji="0" lang="zh-CN" altLang="en-US" sz="1800" b="0" i="0" u="none" strike="noStrike" kern="1200" cap="none" spc="150" normalizeH="0" baseline="0" noProof="1">
              <a:uLnTx/>
              <a:uFillTx/>
              <a:sym typeface="+mn-ea"/>
            </a:endParaRPr>
          </a:p>
          <a:p>
            <a:pPr lvl="1"/>
            <a:r>
              <a:rPr kumimoji="0" lang="zh-CN" altLang="en-US" sz="1600" b="0" i="0" u="none" strike="noStrike" kern="1200" cap="none" spc="150" normalizeH="0" baseline="0" noProof="1">
                <a:uLnTx/>
                <a:uFillTx/>
                <a:sym typeface="+mn-ea"/>
              </a:rPr>
              <a:t>二级</a:t>
            </a:r>
            <a:endParaRPr kumimoji="0" lang="zh-CN" altLang="en-US" sz="1600" b="0" i="0" u="none" strike="noStrike" kern="1200" cap="none" spc="150" normalizeH="0" baseline="0" noProof="1">
              <a:uLnTx/>
              <a:uFillTx/>
              <a:sym typeface="+mn-ea"/>
            </a:endParaRPr>
          </a:p>
          <a:p>
            <a:pPr lvl="2"/>
            <a:r>
              <a:rPr kumimoji="0" lang="zh-CN" altLang="en-US" sz="1600" b="0" i="0" u="none" strike="noStrike" kern="1200" cap="none" spc="150" normalizeH="0" baseline="0" noProof="1">
                <a:uLnTx/>
                <a:uFillTx/>
                <a:sym typeface="+mn-ea"/>
              </a:rPr>
              <a:t>三级</a:t>
            </a:r>
            <a:endParaRPr kumimoji="0" lang="zh-CN" altLang="en-US" sz="1600" b="0" i="0" u="none" strike="noStrike" kern="1200" cap="none" spc="150" normalizeH="0" baseline="0" noProof="1">
              <a:uLnTx/>
              <a:uFillTx/>
              <a:sym typeface="+mn-ea"/>
            </a:endParaRPr>
          </a:p>
          <a:p>
            <a:pPr lvl="3"/>
            <a:r>
              <a:rPr kumimoji="0" lang="zh-CN" altLang="en-US" sz="1400" b="0" i="0" u="none" strike="noStrike" kern="1200" cap="none" spc="150" normalizeH="0" baseline="0" noProof="1">
                <a:uLnTx/>
                <a:uFillTx/>
                <a:sym typeface="+mn-ea"/>
              </a:rPr>
              <a:t>四级</a:t>
            </a:r>
            <a:endParaRPr kumimoji="0" lang="zh-CN" altLang="en-US" sz="1400" b="0" i="0" u="none" strike="noStrike" kern="1200" cap="none" spc="150" normalizeH="0" baseline="0" noProof="1">
              <a:uLnTx/>
              <a:uFillTx/>
              <a:sym typeface="+mn-ea"/>
            </a:endParaRPr>
          </a:p>
          <a:p>
            <a:pPr lvl="4"/>
            <a:r>
              <a:rPr kumimoji="0" lang="zh-CN" altLang="en-US" sz="1400" b="0" i="0" u="none" strike="noStrike" kern="1200" cap="none" spc="150" normalizeH="0" baseline="0" noProof="1">
                <a:uLnTx/>
                <a:uFillTx/>
                <a:sym typeface="+mn-ea"/>
              </a:rPr>
              <a:t>五级</a:t>
            </a:r>
            <a:endParaRPr kumimoji="0" lang="zh-CN" altLang="en-US" sz="1400" b="0" i="0" u="none" strike="noStrike" kern="1200" cap="none" spc="150" normalizeH="0" baseline="0" noProof="1">
              <a:uLnTx/>
              <a:uFillTx/>
              <a:sym typeface="+mn-ea"/>
            </a:endParaRPr>
          </a:p>
        </p:txBody>
      </p:sp>
      <p:sp>
        <p:nvSpPr>
          <p:cNvPr id="6146"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6149"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6150"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仅标题">
    <p:bg>
      <p:bgPr>
        <a:solidFill>
          <a:srgbClr val="FFFFFF"/>
        </a:solidFill>
        <a:effectLst/>
      </p:bgPr>
    </p:bg>
    <p:spTree>
      <p:nvGrpSpPr>
        <p:cNvPr id="1" name=""/>
        <p:cNvGrpSpPr/>
        <p:nvPr/>
      </p:nvGrpSpPr>
      <p:grpSpPr/>
      <p:sp>
        <p:nvSpPr>
          <p:cNvPr id="2" name="标题 1"/>
          <p:cNvSpPr>
            <a:spLocks noGrp="1"/>
          </p:cNvSpPr>
          <p:nvPr>
            <p:ph type="title"/>
          </p:nvPr>
        </p:nvSpPr>
        <p:spPr>
          <a:xfrm>
            <a:off x="608400" y="608400"/>
            <a:ext cx="10969200" cy="705600"/>
          </a:xfrm>
        </p:spPr>
        <p:txBody>
          <a:bodyPr lIns="90000" tIns="46800" rIns="90000" bIns="46800" rtlCol="0">
            <a:normAutofit/>
          </a:bodyPr>
          <a:lstStyle/>
          <a:p>
            <a:pPr lvl="0"/>
            <a:r>
              <a:rPr kumimoji="0" lang="zh-CN" altLang="en-US" sz="3600" b="1" i="0" u="none" strike="noStrike" kern="1200" cap="none" spc="300" normalizeH="0" baseline="0" noProof="1">
                <a:uLnTx/>
                <a:uFillTx/>
                <a:sym typeface="+mn-ea"/>
              </a:rPr>
              <a:t>单击此处编辑母版标题样式</a:t>
            </a:r>
            <a:endParaRPr kumimoji="0" lang="zh-CN" altLang="en-US" sz="3600" b="1" i="0" u="none" strike="noStrike" kern="1200" cap="none" spc="300" normalizeH="0" baseline="0" noProof="1">
              <a:uLnTx/>
              <a:uFillTx/>
              <a:sym typeface="+mn-ea"/>
            </a:endParaRPr>
          </a:p>
        </p:txBody>
      </p:sp>
      <p:sp>
        <p:nvSpPr>
          <p:cNvPr id="7170"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7173"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7174"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空白">
    <p:bg>
      <p:bgPr>
        <a:solidFill>
          <a:srgbClr val="FFFFFF"/>
        </a:solidFill>
        <a:effectLst/>
      </p:bgPr>
    </p:bg>
    <p:spTree>
      <p:nvGrpSpPr>
        <p:cNvPr id="1" name=""/>
        <p:cNvGrpSpPr/>
        <p:nvPr/>
      </p:nvGrpSpPr>
      <p:grpSpPr/>
      <p:sp>
        <p:nvSpPr>
          <p:cNvPr id="8194"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8197"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8198"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图片与标题">
    <p:bg>
      <p:bgPr>
        <a:solidFill>
          <a:srgbClr val="FFFFFF"/>
        </a:solidFill>
        <a:effectLst/>
      </p:bgPr>
    </p:bg>
    <p:spTree>
      <p:nvGrpSpPr>
        <p:cNvPr id="1" name=""/>
        <p:cNvGrpSpPr/>
        <p:nvPr/>
      </p:nvGrpSpPr>
      <p:grpSpPr/>
      <p:sp>
        <p:nvSpPr>
          <p:cNvPr id="3" name="图片占位符 2"/>
          <p:cNvSpPr>
            <a:spLocks noGrp="1"/>
          </p:cNvSpPr>
          <p:nvPr>
            <p:ph type="pic" idx="1"/>
          </p:nvPr>
        </p:nvSpPr>
        <p:spPr>
          <a:xfrm>
            <a:off x="608400" y="1555200"/>
            <a:ext cx="5233077" cy="4608000"/>
          </a:xfrm>
        </p:spPr>
        <p:txBody>
          <a:bodyPr vert="horz" wrap="square" lIns="90000" tIns="46800" rIns="90000" bIns="46800" numCol="1" rtlCol="0" anchor="t" anchorCtr="0" compatLnSpc="1">
            <a:normAutofit/>
          </a:bodyPr>
          <a:lstStyle>
            <a:lvl1pPr>
              <a:buNone/>
              <a:defRPr sz="1600"/>
            </a:lvl1pPr>
          </a:lstStyle>
          <a:p>
            <a:pPr marL="228600" marR="0" lvl="0" indent="-228600" algn="l" defTabSz="914400" rtl="0" eaLnBrk="0" fontAlgn="base" latinLnBrk="0" hangingPunct="0">
              <a:lnSpc>
                <a:spcPct val="130000"/>
              </a:lnSpc>
              <a:spcBef>
                <a:spcPct val="0"/>
              </a:spcBef>
              <a:spcAft>
                <a:spcPts val="1000"/>
              </a:spcAft>
              <a:buClrTx/>
              <a:buSzTx/>
              <a:buFont typeface="Arial" panose="020B0604020202020204" pitchFamily="34" charset="0"/>
              <a:buNone/>
              <a:defRPr/>
            </a:pPr>
            <a:r>
              <a:rPr kumimoji="0" lang="zh-CN" altLang="en-US" sz="1600" b="0" i="0" u="none" strike="noStrike" kern="1200" cap="none" spc="150" normalizeH="0" baseline="0" noProof="1">
                <a:ln>
                  <a:noFill/>
                </a:ln>
                <a:solidFill>
                  <a:srgbClr val="595959"/>
                </a:solidFill>
                <a:uLnTx/>
                <a:uFillTx/>
                <a:latin typeface="Arial" panose="020B0604020202020204" pitchFamily="34" charset="0"/>
                <a:ea typeface="微软雅黑" panose="020B0503020204020204" pitchFamily="34" charset="-122"/>
                <a:cs typeface="+mn-cs"/>
                <a:sym typeface="+mn-ea"/>
              </a:rPr>
              <a:t>单击图标添加图片</a:t>
            </a:r>
            <a:endParaRPr kumimoji="0" lang="zh-CN" altLang="en-US" sz="1600" b="0" i="0" u="none" strike="noStrike" kern="1200" cap="none" spc="150" normalizeH="0" baseline="0" noProof="1">
              <a:ln>
                <a:noFill/>
              </a:ln>
              <a:solidFill>
                <a:srgbClr val="595959"/>
              </a:solidFill>
              <a:uLnTx/>
              <a:uFillTx/>
              <a:latin typeface="Arial" panose="020B0604020202020204" pitchFamily="34" charset="0"/>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6350400" y="1555200"/>
            <a:ext cx="5227200" cy="4608000"/>
          </a:xfrm>
        </p:spPr>
        <p:txBody>
          <a:bodyPr rtlCol="0">
            <a:normAutofit/>
          </a:bodyPr>
          <a:lstStyle>
            <a:lvl1pPr>
              <a:buNone/>
              <a:defRPr sz="1600"/>
            </a:lvl1pPr>
          </a:lstStyle>
          <a:p>
            <a:pPr lvl="0"/>
            <a:r>
              <a:rPr kumimoji="0" lang="zh-CN" altLang="en-US" sz="1600" b="0" i="0" u="none" strike="noStrike" kern="1200" cap="none" spc="150" normalizeH="0" baseline="0" noProof="1">
                <a:uLnTx/>
                <a:uFillTx/>
                <a:sym typeface="+mn-ea"/>
              </a:rPr>
              <a:t>单击此处编辑母版文本样式</a:t>
            </a:r>
            <a:endParaRPr kumimoji="0" lang="zh-CN" altLang="en-US" sz="1600" b="0" i="0" u="none" strike="noStrike" kern="1200" cap="none" spc="150" normalizeH="0" baseline="0" noProof="1">
              <a:uLnTx/>
              <a:uFillTx/>
              <a:sym typeface="+mn-ea"/>
            </a:endParaRPr>
          </a:p>
        </p:txBody>
      </p:sp>
      <p:sp>
        <p:nvSpPr>
          <p:cNvPr id="9" name="标题 8"/>
          <p:cNvSpPr>
            <a:spLocks noGrp="1"/>
          </p:cNvSpPr>
          <p:nvPr>
            <p:ph type="title"/>
          </p:nvPr>
        </p:nvSpPr>
        <p:spPr>
          <a:xfrm>
            <a:off x="608013" y="608013"/>
            <a:ext cx="10969625" cy="706437"/>
          </a:xfrm>
        </p:spPr>
        <p:txBody>
          <a:bodyPr/>
          <a:lstStyle/>
          <a:p>
            <a:r>
              <a:rPr kumimoji="0" lang="zh-CN" altLang="en-US" sz="3600" b="1" i="0" u="none" strike="noStrike" kern="1200" cap="none" spc="300" normalizeH="0" baseline="0" noProof="1">
                <a:uLnTx/>
                <a:uFillTx/>
              </a:rPr>
              <a:t>单击此处编辑母版标题样式</a:t>
            </a:r>
            <a:endParaRPr kumimoji="0" lang="zh-CN" altLang="en-US" sz="3600" b="1" i="0" u="none" strike="noStrike" kern="1200" cap="none" spc="300" normalizeH="0" baseline="0" noProof="1">
              <a:uLnTx/>
              <a:uFillTx/>
            </a:endParaRPr>
          </a:p>
        </p:txBody>
      </p:sp>
      <p:sp>
        <p:nvSpPr>
          <p:cNvPr id="9218"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9221"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9222"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cSld name="竖排标题与文本">
    <p:bg>
      <p:bgPr>
        <a:solidFill>
          <a:srgbClr val="FFFFFF"/>
        </a:solidFill>
        <a:effectLst/>
      </p:bgPr>
    </p:bg>
    <p:spTree>
      <p:nvGrpSpPr>
        <p:cNvPr id="1" name=""/>
        <p:cNvGrpSpPr/>
        <p:nvPr/>
      </p:nvGrpSpPr>
      <p:grpSpPr/>
      <p:sp>
        <p:nvSpPr>
          <p:cNvPr id="2" name="竖排标题 1"/>
          <p:cNvSpPr>
            <a:spLocks noGrp="1"/>
          </p:cNvSpPr>
          <p:nvPr>
            <p:ph type="title" orient="vert"/>
          </p:nvPr>
        </p:nvSpPr>
        <p:spPr>
          <a:xfrm>
            <a:off x="10234800" y="914400"/>
            <a:ext cx="1044000" cy="5029200"/>
          </a:xfrm>
        </p:spPr>
        <p:txBody>
          <a:bodyPr vert="eaVert" lIns="90000" tIns="46800" rIns="90000" bIns="46800" rtlCol="0">
            <a:normAutofit/>
          </a:bodyPr>
          <a:lstStyle>
            <a:lvl1pPr>
              <a:buNone/>
              <a:defRPr sz="2800"/>
            </a:lvl1pPr>
          </a:lstStyle>
          <a:p>
            <a:pPr lvl="0"/>
            <a:r>
              <a:rPr kumimoji="0" lang="zh-CN" altLang="en-US" sz="2800" b="1" i="0" u="none" strike="noStrike" kern="1200" cap="none" spc="300" normalizeH="0" baseline="0" noProof="1">
                <a:uLnTx/>
                <a:uFillTx/>
                <a:sym typeface="+mn-ea"/>
              </a:rPr>
              <a:t>单击此处编辑母版标题样式</a:t>
            </a:r>
            <a:endParaRPr kumimoji="0" lang="zh-CN" altLang="en-US" sz="2800" b="1" i="0" u="none" strike="noStrike" kern="1200" cap="none" spc="300" normalizeH="0" baseline="0" noProof="1">
              <a:uLnTx/>
              <a:uFillTx/>
              <a:sym typeface="+mn-ea"/>
            </a:endParaRPr>
          </a:p>
        </p:txBody>
      </p:sp>
      <p:sp>
        <p:nvSpPr>
          <p:cNvPr id="3" name="竖排文字占位符 2"/>
          <p:cNvSpPr>
            <a:spLocks noGrp="1"/>
          </p:cNvSpPr>
          <p:nvPr>
            <p:ph type="body" orient="vert" idx="1"/>
          </p:nvPr>
        </p:nvSpPr>
        <p:spPr>
          <a:xfrm>
            <a:off x="914400" y="914400"/>
            <a:ext cx="9169200" cy="5029200"/>
          </a:xfrm>
        </p:spPr>
        <p:txBody>
          <a:bodyPr vert="eaVert" lIns="46800" r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kumimoji="0" lang="zh-CN" altLang="en-US" sz="1800" b="0" i="0" u="none" strike="noStrike" kern="1200" cap="none" spc="300" normalizeH="0" baseline="0" noProof="1">
                <a:uLnTx/>
                <a:uFillTx/>
              </a:rPr>
              <a:t>单击此处编辑母版文本样式</a:t>
            </a:r>
            <a:endParaRPr kumimoji="0" lang="zh-CN" altLang="en-US" sz="1800" b="0" i="0" u="none" strike="noStrike" kern="1200" cap="none" spc="300" normalizeH="0" baseline="0" noProof="1">
              <a:uLnTx/>
              <a:uFillTx/>
            </a:endParaRPr>
          </a:p>
          <a:p>
            <a:pPr lvl="1"/>
            <a:r>
              <a:rPr kumimoji="0" lang="zh-CN" altLang="en-US" sz="1600" b="0" i="0" u="none" strike="noStrike" kern="1200" cap="none" spc="300" normalizeH="0" baseline="0" noProof="1">
                <a:uLnTx/>
                <a:uFillTx/>
              </a:rPr>
              <a:t>二级</a:t>
            </a:r>
            <a:endParaRPr kumimoji="0" lang="zh-CN" altLang="en-US" sz="1600" b="0" i="0" u="none" strike="noStrike" kern="1200" cap="none" spc="300" normalizeH="0" baseline="0" noProof="1">
              <a:uLnTx/>
              <a:uFillTx/>
            </a:endParaRPr>
          </a:p>
          <a:p>
            <a:pPr lvl="2"/>
            <a:r>
              <a:rPr kumimoji="0" lang="zh-CN" altLang="en-US" sz="1600" b="0" i="0" u="none" strike="noStrike" kern="1200" cap="none" spc="300" normalizeH="0" baseline="0" noProof="1">
                <a:uLnTx/>
                <a:uFillTx/>
              </a:rPr>
              <a:t>三级</a:t>
            </a:r>
            <a:endParaRPr kumimoji="0" lang="zh-CN" altLang="en-US" sz="1600" b="0" i="0" u="none" strike="noStrike" kern="1200" cap="none" spc="300" normalizeH="0" baseline="0" noProof="1">
              <a:uLnTx/>
              <a:uFillTx/>
            </a:endParaRPr>
          </a:p>
          <a:p>
            <a:pPr lvl="3"/>
            <a:r>
              <a:rPr kumimoji="0" lang="zh-CN" altLang="en-US" sz="1400" b="0" i="0" u="none" strike="noStrike" kern="1200" cap="none" spc="300" normalizeH="0" baseline="0" noProof="1">
                <a:uLnTx/>
                <a:uFillTx/>
              </a:rPr>
              <a:t>四级</a:t>
            </a:r>
            <a:endParaRPr kumimoji="0" lang="zh-CN" altLang="en-US" sz="1400" b="0" i="0" u="none" strike="noStrike" kern="1200" cap="none" spc="300" normalizeH="0" baseline="0" noProof="1">
              <a:uLnTx/>
              <a:uFillTx/>
            </a:endParaRPr>
          </a:p>
          <a:p>
            <a:pPr lvl="4"/>
            <a:r>
              <a:rPr kumimoji="0" lang="zh-CN" altLang="en-US" sz="1400" b="0" i="0" u="none" strike="noStrike" kern="1200" cap="none" spc="300" normalizeH="0" baseline="0" noProof="1">
                <a:uLnTx/>
                <a:uFillTx/>
              </a:rPr>
              <a:t>五级</a:t>
            </a:r>
            <a:endParaRPr kumimoji="0" lang="zh-CN" altLang="en-US" sz="1400" b="0" i="0" u="none" strike="noStrike" kern="1200" cap="none" spc="300" normalizeH="0" baseline="0" noProof="1">
              <a:uLnTx/>
              <a:uFillTx/>
            </a:endParaRPr>
          </a:p>
        </p:txBody>
      </p:sp>
      <p:sp>
        <p:nvSpPr>
          <p:cNvPr id="10242" name="灯片编号占位符 5"/>
          <p:cNvSpPr>
            <a:spLocks noGrp="1"/>
          </p:cNvSpPr>
          <p:nvPr>
            <p:ph type="sldNum" sz="quarter" idx="4"/>
            <p:custDataLst>
              <p:tags r:id="rId2"/>
            </p:custDataLst>
          </p:nvPr>
        </p:nvSpPr>
        <p:spPr>
          <a:xfrm>
            <a:off x="8877300" y="6315075"/>
            <a:ext cx="2700338" cy="315913"/>
          </a:xfrm>
          <a:prstGeom prst="rect">
            <a:avLst/>
          </a:prstGeom>
          <a:noFill/>
          <a:ln w="9525">
            <a:noFill/>
          </a:ln>
        </p:spPr>
        <p:txBody>
          <a:bodyPr lIns="91440" tIns="45720" rIns="91440" bIns="45720" anchor="ctr"/>
          <a:p>
            <a:pPr algn="r"/>
            <a:fld id="{9A0DB2DC-4C9A-4742-B13C-FB6460FD3503}" type="slidenum">
              <a:rPr lang="zh-CN" altLang="en-US"/>
            </a:fld>
            <a:endParaRPr lang="zh-CN" altLang="en-US"/>
          </a:p>
        </p:txBody>
      </p:sp>
      <p:sp>
        <p:nvSpPr>
          <p:cNvPr id="10245" name="日期占位符 3"/>
          <p:cNvSpPr>
            <a:spLocks noGrp="1"/>
          </p:cNvSpPr>
          <p:nvPr>
            <p:ph type="dt" sz="half" idx="2"/>
            <p:custDataLst>
              <p:tags r:id="rId3"/>
            </p:custDataLst>
          </p:nvPr>
        </p:nvSpPr>
        <p:spPr>
          <a:xfrm>
            <a:off x="612775" y="6315075"/>
            <a:ext cx="2698750" cy="315913"/>
          </a:xfrm>
          <a:prstGeom prst="rect">
            <a:avLst/>
          </a:prstGeom>
          <a:noFill/>
          <a:ln w="9525">
            <a:noFill/>
          </a:ln>
        </p:spPr>
        <p:txBody>
          <a:bodyPr lIns="91440" tIns="45720" rIns="91440" bIns="45720" anchor="ctr"/>
          <a:p>
            <a:fld id="{BB962C8B-B14F-4D97-AF65-F5344CB8AC3E}" type="datetime1">
              <a:rPr lang="en-US" altLang="en-US"/>
            </a:fld>
            <a:endParaRPr lang="en-US" altLang="en-US"/>
          </a:p>
        </p:txBody>
      </p:sp>
      <p:sp>
        <p:nvSpPr>
          <p:cNvPr id="10246" name="页脚占位符 4"/>
          <p:cNvSpPr>
            <a:spLocks noGrp="1"/>
          </p:cNvSpPr>
          <p:nvPr>
            <p:ph type="ftr" sz="quarter" idx="3"/>
            <p:custDataLst>
              <p:tags r:id="rId4"/>
            </p:custDataLst>
          </p:nvPr>
        </p:nvSpPr>
        <p:spPr>
          <a:xfrm>
            <a:off x="4116388" y="6315075"/>
            <a:ext cx="3959225" cy="315913"/>
          </a:xfrm>
          <a:prstGeom prst="rect">
            <a:avLst/>
          </a:prstGeom>
          <a:noFill/>
          <a:ln w="9525">
            <a:noFill/>
          </a:ln>
        </p:spPr>
        <p:txBody>
          <a:bodyPr lIns="91440" tIns="45720" rIns="91440" bIns="45720" anchor="ctr"/>
          <a:p>
            <a:pPr algn="ctr"/>
            <a:endParaRPr lang="en-US"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4" Type="http://schemas.openxmlformats.org/officeDocument/2006/relationships/theme" Target="../theme/theme1.xml"/><Relationship Id="rId23" Type="http://schemas.openxmlformats.org/officeDocument/2006/relationships/tags" Target="../tags/tag69.xml"/><Relationship Id="rId22" Type="http://schemas.openxmlformats.org/officeDocument/2006/relationships/tags" Target="../tags/tag68.xml"/><Relationship Id="rId21" Type="http://schemas.openxmlformats.org/officeDocument/2006/relationships/tags" Target="../tags/tag67.xml"/><Relationship Id="rId20" Type="http://schemas.openxmlformats.org/officeDocument/2006/relationships/tags" Target="../tags/tag66.xml"/><Relationship Id="rId2" Type="http://schemas.openxmlformats.org/officeDocument/2006/relationships/slideLayout" Target="../slideLayouts/slideLayout2.xml"/><Relationship Id="rId19" Type="http://schemas.openxmlformats.org/officeDocument/2006/relationships/tags" Target="../tags/tag65.xml"/><Relationship Id="rId18" Type="http://schemas.openxmlformats.org/officeDocument/2006/relationships/tags" Target="../tags/tag6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sp>
        <p:nvSpPr>
          <p:cNvPr id="1026" name="标题占位符 1"/>
          <p:cNvSpPr>
            <a:spLocks noGrp="1"/>
          </p:cNvSpPr>
          <p:nvPr>
            <p:ph type="title"/>
            <p:custDataLst>
              <p:tags r:id="rId18"/>
            </p:custDataLst>
          </p:nvPr>
        </p:nvSpPr>
        <p:spPr>
          <a:xfrm>
            <a:off x="608013" y="608013"/>
            <a:ext cx="10969625" cy="706437"/>
          </a:xfrm>
          <a:prstGeom prst="rect">
            <a:avLst/>
          </a:prstGeom>
          <a:noFill/>
          <a:ln w="9525">
            <a:noFill/>
          </a:ln>
        </p:spPr>
        <p:txBody>
          <a:bodyPr lIns="90170" tIns="46990" rIns="90170" bIns="46990" anchor="ctr"/>
          <a:p>
            <a:pPr lvl="0"/>
            <a:r>
              <a:rPr lang="zh-CN" altLang="en-US"/>
              <a:t>单击此处编辑母版标题样式</a:t>
            </a:r>
            <a:endParaRPr lang="zh-CN" altLang="en-US"/>
          </a:p>
        </p:txBody>
      </p:sp>
      <p:sp>
        <p:nvSpPr>
          <p:cNvPr id="1027" name="文本占位符 2"/>
          <p:cNvSpPr>
            <a:spLocks noGrp="1"/>
          </p:cNvSpPr>
          <p:nvPr>
            <p:ph type="body" idx="1"/>
            <p:custDataLst>
              <p:tags r:id="rId19"/>
            </p:custDataLst>
          </p:nvPr>
        </p:nvSpPr>
        <p:spPr>
          <a:xfrm>
            <a:off x="608013" y="1490663"/>
            <a:ext cx="10969625" cy="4759325"/>
          </a:xfrm>
          <a:prstGeom prst="rect">
            <a:avLst/>
          </a:prstGeom>
          <a:noFill/>
          <a:ln w="9525">
            <a:noFill/>
          </a:ln>
        </p:spPr>
        <p:txBody>
          <a:bodyPr lIns="90000" tIns="46800" rIns="90000" bIns="4680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3"/>
          <p:cNvSpPr>
            <a:spLocks noGrp="1"/>
          </p:cNvSpPr>
          <p:nvPr>
            <p:ph type="dt" sz="half" idx="2"/>
            <p:custDataLst>
              <p:tags r:id="rId20"/>
            </p:custDataLst>
          </p:nvPr>
        </p:nvSpPr>
        <p:spPr>
          <a:xfrm>
            <a:off x="612775" y="6315075"/>
            <a:ext cx="2698750" cy="315913"/>
          </a:xfrm>
          <a:prstGeom prst="rect">
            <a:avLst/>
          </a:prstGeom>
          <a:noFill/>
          <a:ln w="9525">
            <a:noFill/>
          </a:ln>
        </p:spPr>
        <p:txBody>
          <a:bodyPr anchor="ctr"/>
          <a:lstStyle>
            <a:lvl1pPr marL="0" indent="0">
              <a:defRPr sz="1000">
                <a:solidFill>
                  <a:srgbClr val="898989"/>
                </a:solidFill>
              </a:defRPr>
            </a:lvl1pPr>
          </a:lstStyle>
          <a:p>
            <a:pPr lvl="0" eaLnBrk="1" hangingPunct="1"/>
            <a:r>
              <a:rPr lang="en-US" altLang="zh-CN"/>
              <a:t>2021/1/27</a:t>
            </a:r>
            <a:endParaRPr lang="en-US" altLang="en-US" sz="1000">
              <a:solidFill>
                <a:srgbClr val="898989"/>
              </a:solidFill>
            </a:endParaRPr>
          </a:p>
        </p:txBody>
      </p:sp>
      <p:sp>
        <p:nvSpPr>
          <p:cNvPr id="1029" name="页脚占位符 4"/>
          <p:cNvSpPr>
            <a:spLocks noGrp="1"/>
          </p:cNvSpPr>
          <p:nvPr>
            <p:ph type="ftr" sz="quarter" idx="3"/>
            <p:custDataLst>
              <p:tags r:id="rId21"/>
            </p:custDataLst>
          </p:nvPr>
        </p:nvSpPr>
        <p:spPr>
          <a:xfrm>
            <a:off x="4116388" y="6315075"/>
            <a:ext cx="3959225" cy="315913"/>
          </a:xfrm>
          <a:prstGeom prst="rect">
            <a:avLst/>
          </a:prstGeom>
          <a:noFill/>
          <a:ln w="9525">
            <a:noFill/>
          </a:ln>
        </p:spPr>
        <p:txBody>
          <a:bodyPr anchor="ctr"/>
          <a:lstStyle>
            <a:lvl1pPr marL="0" indent="0" algn="ctr">
              <a:defRPr sz="1000">
                <a:solidFill>
                  <a:srgbClr val="898989"/>
                </a:solidFill>
              </a:defRPr>
            </a:lvl1pPr>
          </a:lstStyle>
          <a:p>
            <a:pPr lvl="0" eaLnBrk="1" hangingPunct="1"/>
            <a:endParaRPr lang="en-US" altLang="en-US"/>
          </a:p>
        </p:txBody>
      </p:sp>
      <p:sp>
        <p:nvSpPr>
          <p:cNvPr id="1030" name="灯片编号占位符 5"/>
          <p:cNvSpPr>
            <a:spLocks noGrp="1"/>
          </p:cNvSpPr>
          <p:nvPr>
            <p:ph type="sldNum" sz="quarter" idx="4"/>
            <p:custDataLst>
              <p:tags r:id="rId22"/>
            </p:custDataLst>
          </p:nvPr>
        </p:nvSpPr>
        <p:spPr>
          <a:xfrm>
            <a:off x="8877300" y="6315075"/>
            <a:ext cx="2700338" cy="315913"/>
          </a:xfrm>
          <a:prstGeom prst="rect">
            <a:avLst/>
          </a:prstGeom>
          <a:noFill/>
          <a:ln w="9525">
            <a:noFill/>
          </a:ln>
        </p:spPr>
        <p:txBody>
          <a:bodyPr anchor="ctr"/>
          <a:lstStyle>
            <a:lvl1pPr marL="0" indent="0" algn="r">
              <a:defRPr sz="1000">
                <a:solidFill>
                  <a:srgbClr val="898989"/>
                </a:solidFill>
              </a:defRPr>
            </a:lvl1pPr>
          </a:lstStyle>
          <a:p>
            <a:pPr lvl="0" eaLnBrk="1" hangingPunct="1"/>
            <a:r>
              <a:rPr lang="en-US" altLang="zh-CN"/>
              <a:t>‹#›</a:t>
            </a:r>
            <a:endParaRPr lang="zh-CN" altLang="en-US" sz="1000">
              <a:solidFill>
                <a:srgbClr val="898989"/>
              </a:solidFill>
            </a:endParaRPr>
          </a:p>
        </p:txBody>
      </p:sp>
    </p:spTree>
    <p:custDataLst>
      <p:tags r:id="rId2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marL="0" indent="0" algn="l" defTabSz="914400" rtl="0" eaLnBrk="0" fontAlgn="base" hangingPunct="0">
        <a:lnSpc>
          <a:spcPct val="100000"/>
        </a:lnSpc>
        <a:spcBef>
          <a:spcPct val="0"/>
        </a:spcBef>
        <a:spcAft>
          <a:spcPct val="0"/>
        </a:spcAft>
        <a:buClrTx/>
        <a:buSzTx/>
        <a:buFontTx/>
        <a:buNone/>
        <a:defRPr kumimoji="0" sz="3600" b="1" i="0" u="none" kern="1200" spc="300" baseline="0">
          <a:solidFill>
            <a:srgbClr val="262626"/>
          </a:solidFill>
          <a:effectLst/>
          <a:latin typeface="Arial" panose="020B0604020202020204" pitchFamily="34" charset="0"/>
          <a:ea typeface="微软雅黑" panose="020B0503020204020204" pitchFamily="34" charset="-122"/>
          <a:cs typeface="+mj-cs"/>
        </a:defRPr>
      </a:lvl1pPr>
    </p:titleStyle>
    <p:body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b="0" i="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b="0" i="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b="0" i="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b="0" i="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b="0" i="0" u="none" kern="1200" spc="150" baseline="0">
          <a:solidFill>
            <a:srgbClr val="595959"/>
          </a:solidFill>
          <a:effectLst/>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2.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image" Target="../media/image6.png"/><Relationship Id="rId1" Type="http://schemas.openxmlformats.org/officeDocument/2006/relationships/tags" Target="../tags/tag70.xml"/></Relationships>
</file>

<file path=ppt/slides/_rels/slide10.xml.rels><?xml version="1.0" encoding="UTF-8" standalone="yes"?>
<Relationships xmlns="http://schemas.openxmlformats.org/package/2006/relationships"><Relationship Id="rId9" Type="http://schemas.openxmlformats.org/officeDocument/2006/relationships/tags" Target="../tags/tag234.xml"/><Relationship Id="rId8" Type="http://schemas.openxmlformats.org/officeDocument/2006/relationships/tags" Target="../tags/tag233.xml"/><Relationship Id="rId7" Type="http://schemas.openxmlformats.org/officeDocument/2006/relationships/tags" Target="../tags/tag232.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 Id="rId3" Type="http://schemas.openxmlformats.org/officeDocument/2006/relationships/tags" Target="../tags/tag228.xml"/><Relationship Id="rId2" Type="http://schemas.openxmlformats.org/officeDocument/2006/relationships/image" Target="../media/image7.png"/><Relationship Id="rId11" Type="http://schemas.openxmlformats.org/officeDocument/2006/relationships/notesSlide" Target="../notesSlides/notesSlide10.xml"/><Relationship Id="rId10" Type="http://schemas.openxmlformats.org/officeDocument/2006/relationships/slideLayout" Target="../slideLayouts/slideLayout12.xml"/><Relationship Id="rId1" Type="http://schemas.openxmlformats.org/officeDocument/2006/relationships/tags" Target="../tags/tag227.xml"/></Relationships>
</file>

<file path=ppt/slides/_rels/slide11.xml.rels><?xml version="1.0" encoding="UTF-8" standalone="yes"?>
<Relationships xmlns="http://schemas.openxmlformats.org/package/2006/relationships"><Relationship Id="rId9" Type="http://schemas.openxmlformats.org/officeDocument/2006/relationships/tags" Target="../tags/tag244.xml"/><Relationship Id="rId8" Type="http://schemas.openxmlformats.org/officeDocument/2006/relationships/tags" Target="../tags/tag243.xml"/><Relationship Id="rId7" Type="http://schemas.openxmlformats.org/officeDocument/2006/relationships/tags" Target="../tags/tag242.xml"/><Relationship Id="rId6" Type="http://schemas.openxmlformats.org/officeDocument/2006/relationships/tags" Target="../tags/tag241.xml"/><Relationship Id="rId5" Type="http://schemas.openxmlformats.org/officeDocument/2006/relationships/tags" Target="../tags/tag240.xml"/><Relationship Id="rId4" Type="http://schemas.openxmlformats.org/officeDocument/2006/relationships/tags" Target="../tags/tag239.xml"/><Relationship Id="rId3" Type="http://schemas.openxmlformats.org/officeDocument/2006/relationships/tags" Target="../tags/tag238.xml"/><Relationship Id="rId2" Type="http://schemas.openxmlformats.org/officeDocument/2006/relationships/image" Target="../media/image7.png"/><Relationship Id="rId11" Type="http://schemas.openxmlformats.org/officeDocument/2006/relationships/notesSlide" Target="../notesSlides/notesSlide11.xml"/><Relationship Id="rId10" Type="http://schemas.openxmlformats.org/officeDocument/2006/relationships/slideLayout" Target="../slideLayouts/slideLayout12.xml"/><Relationship Id="rId1" Type="http://schemas.openxmlformats.org/officeDocument/2006/relationships/tags" Target="../tags/tag237.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253.xml"/><Relationship Id="rId7" Type="http://schemas.openxmlformats.org/officeDocument/2006/relationships/tags" Target="../tags/tag252.xml"/><Relationship Id="rId6" Type="http://schemas.openxmlformats.org/officeDocument/2006/relationships/tags" Target="../tags/tag251.xml"/><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image" Target="../media/image7.png"/><Relationship Id="rId10" Type="http://schemas.openxmlformats.org/officeDocument/2006/relationships/notesSlide" Target="../notesSlides/notesSlide12.xml"/><Relationship Id="rId1" Type="http://schemas.openxmlformats.org/officeDocument/2006/relationships/tags" Target="../tags/tag247.xml"/></Relationships>
</file>

<file path=ppt/slides/_rels/slide13.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13.xml"/><Relationship Id="rId7" Type="http://schemas.openxmlformats.org/officeDocument/2006/relationships/tags" Target="../tags/tag261.xml"/><Relationship Id="rId6" Type="http://schemas.openxmlformats.org/officeDocument/2006/relationships/tags" Target="../tags/tag260.xml"/><Relationship Id="rId5" Type="http://schemas.openxmlformats.org/officeDocument/2006/relationships/tags" Target="../tags/tag259.xml"/><Relationship Id="rId4" Type="http://schemas.openxmlformats.org/officeDocument/2006/relationships/tags" Target="../tags/tag258.xml"/><Relationship Id="rId3" Type="http://schemas.openxmlformats.org/officeDocument/2006/relationships/tags" Target="../tags/tag257.xml"/><Relationship Id="rId2" Type="http://schemas.openxmlformats.org/officeDocument/2006/relationships/image" Target="../media/image7.png"/><Relationship Id="rId1" Type="http://schemas.openxmlformats.org/officeDocument/2006/relationships/tags" Target="../tags/tag256.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2.xml"/><Relationship Id="rId3" Type="http://schemas.openxmlformats.org/officeDocument/2006/relationships/tags" Target="../tags/tag265.xml"/><Relationship Id="rId2" Type="http://schemas.openxmlformats.org/officeDocument/2006/relationships/image" Target="../media/image12.jpeg"/><Relationship Id="rId1" Type="http://schemas.openxmlformats.org/officeDocument/2006/relationships/tags" Target="../tags/tag264.xml"/></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2.xml"/><Relationship Id="rId4" Type="http://schemas.openxmlformats.org/officeDocument/2006/relationships/tags" Target="../tags/tag270.xml"/><Relationship Id="rId3" Type="http://schemas.openxmlformats.org/officeDocument/2006/relationships/tags" Target="../tags/tag269.xml"/><Relationship Id="rId2" Type="http://schemas.openxmlformats.org/officeDocument/2006/relationships/image" Target="../media/image8.png"/><Relationship Id="rId1" Type="http://schemas.openxmlformats.org/officeDocument/2006/relationships/tags" Target="../tags/tag268.xml"/></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1.xml"/><Relationship Id="rId7" Type="http://schemas.openxmlformats.org/officeDocument/2006/relationships/tags" Target="../tags/tag278.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3" Type="http://schemas.openxmlformats.org/officeDocument/2006/relationships/tags" Target="../tags/tag274.xml"/><Relationship Id="rId2" Type="http://schemas.openxmlformats.org/officeDocument/2006/relationships/image" Target="../media/image7.png"/><Relationship Id="rId1" Type="http://schemas.openxmlformats.org/officeDocument/2006/relationships/tags" Target="../tags/tag273.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7.xml"/><Relationship Id="rId5" Type="http://schemas.openxmlformats.org/officeDocument/2006/relationships/tags" Target="../tags/tag284.xml"/><Relationship Id="rId4" Type="http://schemas.openxmlformats.org/officeDocument/2006/relationships/tags" Target="../tags/tag283.xml"/><Relationship Id="rId3" Type="http://schemas.openxmlformats.org/officeDocument/2006/relationships/tags" Target="../tags/tag282.xml"/><Relationship Id="rId2" Type="http://schemas.openxmlformats.org/officeDocument/2006/relationships/image" Target="../media/image7.png"/><Relationship Id="rId1" Type="http://schemas.openxmlformats.org/officeDocument/2006/relationships/tags" Target="../tags/tag281.xml"/></Relationships>
</file>

<file path=ppt/slides/_rels/slide18.xml.rels><?xml version="1.0" encoding="UTF-8" standalone="yes"?>
<Relationships xmlns="http://schemas.openxmlformats.org/package/2006/relationships"><Relationship Id="rId9" Type="http://schemas.openxmlformats.org/officeDocument/2006/relationships/notesSlide" Target="../notesSlides/notesSlide18.xml"/><Relationship Id="rId8" Type="http://schemas.openxmlformats.org/officeDocument/2006/relationships/slideLayout" Target="../slideLayouts/slideLayout12.xml"/><Relationship Id="rId7" Type="http://schemas.openxmlformats.org/officeDocument/2006/relationships/tags" Target="../tags/tag292.xml"/><Relationship Id="rId6" Type="http://schemas.openxmlformats.org/officeDocument/2006/relationships/tags" Target="../tags/tag291.xml"/><Relationship Id="rId5" Type="http://schemas.openxmlformats.org/officeDocument/2006/relationships/tags" Target="../tags/tag290.xml"/><Relationship Id="rId4" Type="http://schemas.openxmlformats.org/officeDocument/2006/relationships/tags" Target="../tags/tag289.xml"/><Relationship Id="rId3" Type="http://schemas.openxmlformats.org/officeDocument/2006/relationships/tags" Target="../tags/tag288.xml"/><Relationship Id="rId2" Type="http://schemas.openxmlformats.org/officeDocument/2006/relationships/image" Target="../media/image7.png"/><Relationship Id="rId1" Type="http://schemas.openxmlformats.org/officeDocument/2006/relationships/tags" Target="../tags/tag287.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3.xml"/><Relationship Id="rId4" Type="http://schemas.openxmlformats.org/officeDocument/2006/relationships/tags" Target="../tags/tag297.xml"/><Relationship Id="rId3" Type="http://schemas.openxmlformats.org/officeDocument/2006/relationships/tags" Target="../tags/tag296.xml"/><Relationship Id="rId2" Type="http://schemas.openxmlformats.org/officeDocument/2006/relationships/image" Target="../media/image6.png"/><Relationship Id="rId1" Type="http://schemas.openxmlformats.org/officeDocument/2006/relationships/tags" Target="../tags/tag295.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2.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image" Target="../media/image7.png"/><Relationship Id="rId1" Type="http://schemas.openxmlformats.org/officeDocument/2006/relationships/tags" Target="../tags/tag78.xml"/></Relationships>
</file>

<file path=ppt/slides/_rels/slide20.xml.rels><?xml version="1.0" encoding="UTF-8" standalone="yes"?>
<Relationships xmlns="http://schemas.openxmlformats.org/package/2006/relationships"><Relationship Id="rId9" Type="http://schemas.openxmlformats.org/officeDocument/2006/relationships/tags" Target="../tags/tag305.xml"/><Relationship Id="rId8" Type="http://schemas.openxmlformats.org/officeDocument/2006/relationships/tags" Target="../tags/tag304.xml"/><Relationship Id="rId7" Type="http://schemas.openxmlformats.org/officeDocument/2006/relationships/tags" Target="../tags/tag303.xml"/><Relationship Id="rId6" Type="http://schemas.openxmlformats.org/officeDocument/2006/relationships/image" Target="../media/image14.jpeg"/><Relationship Id="rId5" Type="http://schemas.openxmlformats.org/officeDocument/2006/relationships/tags" Target="../tags/tag302.xml"/><Relationship Id="rId4" Type="http://schemas.openxmlformats.org/officeDocument/2006/relationships/image" Target="../media/image13.jpeg"/><Relationship Id="rId3" Type="http://schemas.openxmlformats.org/officeDocument/2006/relationships/tags" Target="../tags/tag301.xml"/><Relationship Id="rId2" Type="http://schemas.openxmlformats.org/officeDocument/2006/relationships/image" Target="../media/image8.png"/><Relationship Id="rId13" Type="http://schemas.openxmlformats.org/officeDocument/2006/relationships/notesSlide" Target="../notesSlides/notesSlide20.xml"/><Relationship Id="rId12" Type="http://schemas.openxmlformats.org/officeDocument/2006/relationships/slideLayout" Target="../slideLayouts/slideLayout12.xml"/><Relationship Id="rId11" Type="http://schemas.openxmlformats.org/officeDocument/2006/relationships/tags" Target="../tags/tag307.xml"/><Relationship Id="rId10" Type="http://schemas.openxmlformats.org/officeDocument/2006/relationships/tags" Target="../tags/tag306.xml"/><Relationship Id="rId1" Type="http://schemas.openxmlformats.org/officeDocument/2006/relationships/tags" Target="../tags/tag300.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2.xml"/><Relationship Id="rId3" Type="http://schemas.openxmlformats.org/officeDocument/2006/relationships/tags" Target="../tags/tag311.xml"/><Relationship Id="rId2" Type="http://schemas.openxmlformats.org/officeDocument/2006/relationships/image" Target="../media/image8.png"/><Relationship Id="rId1" Type="http://schemas.openxmlformats.org/officeDocument/2006/relationships/tags" Target="../tags/tag310.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7.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 Id="rId3" Type="http://schemas.openxmlformats.org/officeDocument/2006/relationships/tags" Target="../tags/tag87.xml"/><Relationship Id="rId2" Type="http://schemas.openxmlformats.org/officeDocument/2006/relationships/image" Target="../media/image8.png"/><Relationship Id="rId1" Type="http://schemas.openxmlformats.org/officeDocument/2006/relationships/tags" Target="../tags/tag86.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7.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 Type="http://schemas.openxmlformats.org/officeDocument/2006/relationships/image" Target="../media/image8.png"/><Relationship Id="rId1" Type="http://schemas.openxmlformats.org/officeDocument/2006/relationships/tags" Target="../tags/tag94.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7.xml"/><Relationship Id="rId6" Type="http://schemas.openxmlformats.org/officeDocument/2006/relationships/image" Target="../media/image9.GIF"/><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image" Target="../media/image7.png"/><Relationship Id="rId1" Type="http://schemas.openxmlformats.org/officeDocument/2006/relationships/tags" Target="../tags/tag102.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10.png"/><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image" Target="../media/image8.png"/><Relationship Id="rId10" Type="http://schemas.openxmlformats.org/officeDocument/2006/relationships/notesSlide" Target="../notesSlides/notesSlide6.xml"/><Relationship Id="rId1" Type="http://schemas.openxmlformats.org/officeDocument/2006/relationships/tags" Target="../tags/tag108.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7.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image" Target="../media/image7.png"/><Relationship Id="rId1" Type="http://schemas.openxmlformats.org/officeDocument/2006/relationships/tags" Target="../tags/tag117.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7.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image" Target="../media/image7.png"/><Relationship Id="rId1" Type="http://schemas.openxmlformats.org/officeDocument/2006/relationships/tags" Target="../tags/tag124.xml"/></Relationships>
</file>

<file path=ppt/slides/_rels/slide9.xml.rels><?xml version="1.0" encoding="UTF-8" standalone="yes"?>
<Relationships xmlns="http://schemas.openxmlformats.org/package/2006/relationships"><Relationship Id="rId99" Type="http://schemas.openxmlformats.org/officeDocument/2006/relationships/notesSlide" Target="../notesSlides/notesSlide9.xml"/><Relationship Id="rId98" Type="http://schemas.openxmlformats.org/officeDocument/2006/relationships/slideLayout" Target="../slideLayouts/slideLayout12.xml"/><Relationship Id="rId97" Type="http://schemas.openxmlformats.org/officeDocument/2006/relationships/tags" Target="../tags/tag224.xml"/><Relationship Id="rId96" Type="http://schemas.openxmlformats.org/officeDocument/2006/relationships/tags" Target="../tags/tag223.xml"/><Relationship Id="rId95" Type="http://schemas.openxmlformats.org/officeDocument/2006/relationships/tags" Target="../tags/tag222.xml"/><Relationship Id="rId94" Type="http://schemas.openxmlformats.org/officeDocument/2006/relationships/tags" Target="../tags/tag221.xml"/><Relationship Id="rId93" Type="http://schemas.openxmlformats.org/officeDocument/2006/relationships/tags" Target="../tags/tag220.xml"/><Relationship Id="rId92" Type="http://schemas.openxmlformats.org/officeDocument/2006/relationships/tags" Target="../tags/tag219.xml"/><Relationship Id="rId91" Type="http://schemas.openxmlformats.org/officeDocument/2006/relationships/tags" Target="../tags/tag218.xml"/><Relationship Id="rId90" Type="http://schemas.openxmlformats.org/officeDocument/2006/relationships/tags" Target="../tags/tag217.xml"/><Relationship Id="rId9" Type="http://schemas.openxmlformats.org/officeDocument/2006/relationships/tags" Target="../tags/tag137.xml"/><Relationship Id="rId89" Type="http://schemas.openxmlformats.org/officeDocument/2006/relationships/tags" Target="../tags/tag216.xml"/><Relationship Id="rId88" Type="http://schemas.openxmlformats.org/officeDocument/2006/relationships/tags" Target="../tags/tag215.xml"/><Relationship Id="rId87" Type="http://schemas.openxmlformats.org/officeDocument/2006/relationships/tags" Target="../tags/tag214.xml"/><Relationship Id="rId86" Type="http://schemas.openxmlformats.org/officeDocument/2006/relationships/tags" Target="../tags/tag213.xml"/><Relationship Id="rId85" Type="http://schemas.openxmlformats.org/officeDocument/2006/relationships/tags" Target="../tags/tag212.xml"/><Relationship Id="rId84" Type="http://schemas.openxmlformats.org/officeDocument/2006/relationships/image" Target="../media/image11.jpeg"/><Relationship Id="rId83" Type="http://schemas.openxmlformats.org/officeDocument/2006/relationships/tags" Target="../tags/tag211.xml"/><Relationship Id="rId82" Type="http://schemas.openxmlformats.org/officeDocument/2006/relationships/tags" Target="../tags/tag210.xml"/><Relationship Id="rId81" Type="http://schemas.openxmlformats.org/officeDocument/2006/relationships/tags" Target="../tags/tag209.xml"/><Relationship Id="rId80" Type="http://schemas.openxmlformats.org/officeDocument/2006/relationships/tags" Target="../tags/tag208.xml"/><Relationship Id="rId8" Type="http://schemas.openxmlformats.org/officeDocument/2006/relationships/tags" Target="../tags/tag136.xml"/><Relationship Id="rId79" Type="http://schemas.openxmlformats.org/officeDocument/2006/relationships/tags" Target="../tags/tag207.xml"/><Relationship Id="rId78" Type="http://schemas.openxmlformats.org/officeDocument/2006/relationships/tags" Target="../tags/tag206.xml"/><Relationship Id="rId77" Type="http://schemas.openxmlformats.org/officeDocument/2006/relationships/tags" Target="../tags/tag205.xml"/><Relationship Id="rId76" Type="http://schemas.openxmlformats.org/officeDocument/2006/relationships/tags" Target="../tags/tag204.xml"/><Relationship Id="rId75" Type="http://schemas.openxmlformats.org/officeDocument/2006/relationships/tags" Target="../tags/tag203.xml"/><Relationship Id="rId74" Type="http://schemas.openxmlformats.org/officeDocument/2006/relationships/tags" Target="../tags/tag202.xml"/><Relationship Id="rId73" Type="http://schemas.openxmlformats.org/officeDocument/2006/relationships/tags" Target="../tags/tag201.xml"/><Relationship Id="rId72" Type="http://schemas.openxmlformats.org/officeDocument/2006/relationships/tags" Target="../tags/tag200.xml"/><Relationship Id="rId71" Type="http://schemas.openxmlformats.org/officeDocument/2006/relationships/tags" Target="../tags/tag199.xml"/><Relationship Id="rId70" Type="http://schemas.openxmlformats.org/officeDocument/2006/relationships/tags" Target="../tags/tag198.xml"/><Relationship Id="rId7" Type="http://schemas.openxmlformats.org/officeDocument/2006/relationships/tags" Target="../tags/tag135.xml"/><Relationship Id="rId69" Type="http://schemas.openxmlformats.org/officeDocument/2006/relationships/tags" Target="../tags/tag197.xml"/><Relationship Id="rId68" Type="http://schemas.openxmlformats.org/officeDocument/2006/relationships/tags" Target="../tags/tag196.xml"/><Relationship Id="rId67" Type="http://schemas.openxmlformats.org/officeDocument/2006/relationships/tags" Target="../tags/tag195.xml"/><Relationship Id="rId66" Type="http://schemas.openxmlformats.org/officeDocument/2006/relationships/tags" Target="../tags/tag194.xml"/><Relationship Id="rId65" Type="http://schemas.openxmlformats.org/officeDocument/2006/relationships/tags" Target="../tags/tag193.xml"/><Relationship Id="rId64" Type="http://schemas.openxmlformats.org/officeDocument/2006/relationships/tags" Target="../tags/tag192.xml"/><Relationship Id="rId63" Type="http://schemas.openxmlformats.org/officeDocument/2006/relationships/tags" Target="../tags/tag191.xml"/><Relationship Id="rId62" Type="http://schemas.openxmlformats.org/officeDocument/2006/relationships/tags" Target="../tags/tag190.xml"/><Relationship Id="rId61" Type="http://schemas.openxmlformats.org/officeDocument/2006/relationships/tags" Target="../tags/tag189.xml"/><Relationship Id="rId60" Type="http://schemas.openxmlformats.org/officeDocument/2006/relationships/tags" Target="../tags/tag188.xml"/><Relationship Id="rId6" Type="http://schemas.openxmlformats.org/officeDocument/2006/relationships/tags" Target="../tags/tag134.xml"/><Relationship Id="rId59" Type="http://schemas.openxmlformats.org/officeDocument/2006/relationships/tags" Target="../tags/tag187.xml"/><Relationship Id="rId58" Type="http://schemas.openxmlformats.org/officeDocument/2006/relationships/tags" Target="../tags/tag186.xml"/><Relationship Id="rId57" Type="http://schemas.openxmlformats.org/officeDocument/2006/relationships/tags" Target="../tags/tag185.xml"/><Relationship Id="rId56" Type="http://schemas.openxmlformats.org/officeDocument/2006/relationships/tags" Target="../tags/tag184.xml"/><Relationship Id="rId55" Type="http://schemas.openxmlformats.org/officeDocument/2006/relationships/tags" Target="../tags/tag183.xml"/><Relationship Id="rId54" Type="http://schemas.openxmlformats.org/officeDocument/2006/relationships/tags" Target="../tags/tag182.xml"/><Relationship Id="rId53" Type="http://schemas.openxmlformats.org/officeDocument/2006/relationships/tags" Target="../tags/tag181.xml"/><Relationship Id="rId52" Type="http://schemas.openxmlformats.org/officeDocument/2006/relationships/tags" Target="../tags/tag180.xml"/><Relationship Id="rId51" Type="http://schemas.openxmlformats.org/officeDocument/2006/relationships/tags" Target="../tags/tag179.xml"/><Relationship Id="rId50" Type="http://schemas.openxmlformats.org/officeDocument/2006/relationships/tags" Target="../tags/tag178.xml"/><Relationship Id="rId5" Type="http://schemas.openxmlformats.org/officeDocument/2006/relationships/tags" Target="../tags/tag133.xml"/><Relationship Id="rId49" Type="http://schemas.openxmlformats.org/officeDocument/2006/relationships/tags" Target="../tags/tag177.xml"/><Relationship Id="rId48" Type="http://schemas.openxmlformats.org/officeDocument/2006/relationships/tags" Target="../tags/tag176.xml"/><Relationship Id="rId47" Type="http://schemas.openxmlformats.org/officeDocument/2006/relationships/tags" Target="../tags/tag175.xml"/><Relationship Id="rId46" Type="http://schemas.openxmlformats.org/officeDocument/2006/relationships/tags" Target="../tags/tag174.xml"/><Relationship Id="rId45" Type="http://schemas.openxmlformats.org/officeDocument/2006/relationships/tags" Target="../tags/tag173.xml"/><Relationship Id="rId44" Type="http://schemas.openxmlformats.org/officeDocument/2006/relationships/tags" Target="../tags/tag172.xml"/><Relationship Id="rId43" Type="http://schemas.openxmlformats.org/officeDocument/2006/relationships/tags" Target="../tags/tag171.xml"/><Relationship Id="rId42" Type="http://schemas.openxmlformats.org/officeDocument/2006/relationships/tags" Target="../tags/tag170.xml"/><Relationship Id="rId41" Type="http://schemas.openxmlformats.org/officeDocument/2006/relationships/tags" Target="../tags/tag169.xml"/><Relationship Id="rId40" Type="http://schemas.openxmlformats.org/officeDocument/2006/relationships/tags" Target="../tags/tag168.xml"/><Relationship Id="rId4" Type="http://schemas.openxmlformats.org/officeDocument/2006/relationships/tags" Target="../tags/tag132.xml"/><Relationship Id="rId39" Type="http://schemas.openxmlformats.org/officeDocument/2006/relationships/tags" Target="../tags/tag167.xml"/><Relationship Id="rId38" Type="http://schemas.openxmlformats.org/officeDocument/2006/relationships/tags" Target="../tags/tag166.xml"/><Relationship Id="rId37" Type="http://schemas.openxmlformats.org/officeDocument/2006/relationships/tags" Target="../tags/tag165.xml"/><Relationship Id="rId36" Type="http://schemas.openxmlformats.org/officeDocument/2006/relationships/tags" Target="../tags/tag164.xml"/><Relationship Id="rId35" Type="http://schemas.openxmlformats.org/officeDocument/2006/relationships/tags" Target="../tags/tag163.xml"/><Relationship Id="rId34" Type="http://schemas.openxmlformats.org/officeDocument/2006/relationships/tags" Target="../tags/tag162.xml"/><Relationship Id="rId33" Type="http://schemas.openxmlformats.org/officeDocument/2006/relationships/tags" Target="../tags/tag161.xml"/><Relationship Id="rId32" Type="http://schemas.openxmlformats.org/officeDocument/2006/relationships/tags" Target="../tags/tag160.xml"/><Relationship Id="rId31" Type="http://schemas.openxmlformats.org/officeDocument/2006/relationships/tags" Target="../tags/tag159.xml"/><Relationship Id="rId30" Type="http://schemas.openxmlformats.org/officeDocument/2006/relationships/tags" Target="../tags/tag158.xml"/><Relationship Id="rId3" Type="http://schemas.openxmlformats.org/officeDocument/2006/relationships/tags" Target="../tags/tag131.xml"/><Relationship Id="rId29" Type="http://schemas.openxmlformats.org/officeDocument/2006/relationships/tags" Target="../tags/tag157.xml"/><Relationship Id="rId28" Type="http://schemas.openxmlformats.org/officeDocument/2006/relationships/tags" Target="../tags/tag156.xml"/><Relationship Id="rId27" Type="http://schemas.openxmlformats.org/officeDocument/2006/relationships/tags" Target="../tags/tag155.xml"/><Relationship Id="rId26" Type="http://schemas.openxmlformats.org/officeDocument/2006/relationships/tags" Target="../tags/tag154.xml"/><Relationship Id="rId25" Type="http://schemas.openxmlformats.org/officeDocument/2006/relationships/tags" Target="../tags/tag153.xml"/><Relationship Id="rId24" Type="http://schemas.openxmlformats.org/officeDocument/2006/relationships/tags" Target="../tags/tag152.xml"/><Relationship Id="rId23" Type="http://schemas.openxmlformats.org/officeDocument/2006/relationships/tags" Target="../tags/tag151.xml"/><Relationship Id="rId22" Type="http://schemas.openxmlformats.org/officeDocument/2006/relationships/tags" Target="../tags/tag150.xml"/><Relationship Id="rId21" Type="http://schemas.openxmlformats.org/officeDocument/2006/relationships/tags" Target="../tags/tag149.xml"/><Relationship Id="rId20" Type="http://schemas.openxmlformats.org/officeDocument/2006/relationships/tags" Target="../tags/tag148.xml"/><Relationship Id="rId2" Type="http://schemas.openxmlformats.org/officeDocument/2006/relationships/image" Target="../media/image7.png"/><Relationship Id="rId19" Type="http://schemas.openxmlformats.org/officeDocument/2006/relationships/tags" Target="../tags/tag147.xml"/><Relationship Id="rId18" Type="http://schemas.openxmlformats.org/officeDocument/2006/relationships/tags" Target="../tags/tag146.xml"/><Relationship Id="rId17" Type="http://schemas.openxmlformats.org/officeDocument/2006/relationships/tags" Target="../tags/tag145.xml"/><Relationship Id="rId16" Type="http://schemas.openxmlformats.org/officeDocument/2006/relationships/tags" Target="../tags/tag144.xml"/><Relationship Id="rId15" Type="http://schemas.openxmlformats.org/officeDocument/2006/relationships/tags" Target="../tags/tag143.xml"/><Relationship Id="rId14" Type="http://schemas.openxmlformats.org/officeDocument/2006/relationships/tags" Target="../tags/tag142.xml"/><Relationship Id="rId13" Type="http://schemas.openxmlformats.org/officeDocument/2006/relationships/tags" Target="../tags/tag141.xml"/><Relationship Id="rId12" Type="http://schemas.openxmlformats.org/officeDocument/2006/relationships/tags" Target="../tags/tag140.xml"/><Relationship Id="rId11" Type="http://schemas.openxmlformats.org/officeDocument/2006/relationships/tags" Target="../tags/tag139.xml"/><Relationship Id="rId10" Type="http://schemas.openxmlformats.org/officeDocument/2006/relationships/tags" Target="../tags/tag138.xml"/><Relationship Id="rId1" Type="http://schemas.openxmlformats.org/officeDocument/2006/relationships/tags" Target="../tags/tag13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9458" name="图片 2"/>
          <p:cNvPicPr>
            <a:picLocks noChangeAspect="1"/>
          </p:cNvPicPr>
          <p:nvPr>
            <p:custDataLst>
              <p:tags r:id="rId1"/>
            </p:custDataLst>
          </p:nvPr>
        </p:nvPicPr>
        <p:blipFill>
          <a:blip r:embed="rId2"/>
          <a:stretch>
            <a:fillRect/>
          </a:stretch>
        </p:blipFill>
        <p:spPr>
          <a:xfrm>
            <a:off x="-7937" y="1588"/>
            <a:ext cx="12177712" cy="6854825"/>
          </a:xfrm>
          <a:prstGeom prst="rect">
            <a:avLst/>
          </a:prstGeom>
          <a:noFill/>
          <a:ln w="9525">
            <a:noFill/>
          </a:ln>
        </p:spPr>
      </p:pic>
      <p:sp>
        <p:nvSpPr>
          <p:cNvPr id="19459" name="灯片编号占位符 3"/>
          <p:cNvSpPr>
            <a:spLocks noGrp="1"/>
          </p:cNvSpPr>
          <p:nvPr>
            <p:ph type="sldNum" sz="quarter" idx="4"/>
            <p:custDataLst>
              <p:tags r:id="rId3"/>
            </p:custDataLst>
          </p:nvPr>
        </p:nvSpPr>
        <p:spPr>
          <a:ln/>
        </p:spPr>
        <p:txBody>
          <a:bodyPr anchor="ctr"/>
          <a:p>
            <a:pPr marL="0" indent="0" algn="r" eaLnBrk="1" hangingPunct="1">
              <a:lnSpc>
                <a:spcPct val="100000"/>
              </a:lnSpc>
              <a:spcAft>
                <a:spcPct val="0"/>
              </a:spcAft>
              <a:buFontTx/>
              <a:buNone/>
            </a:pPr>
            <a:r>
              <a:rPr lang="en-US" altLang="zh-CN" sz="1000">
                <a:solidFill>
                  <a:srgbClr val="898989"/>
                </a:solidFill>
              </a:rPr>
              <a:t>1</a:t>
            </a:r>
            <a:endParaRPr lang="zh-CN" altLang="en-US" sz="1000">
              <a:solidFill>
                <a:srgbClr val="898989"/>
              </a:solidFill>
            </a:endParaRPr>
          </a:p>
        </p:txBody>
      </p:sp>
      <p:sp>
        <p:nvSpPr>
          <p:cNvPr id="19460" name="文本框 5"/>
          <p:cNvSpPr/>
          <p:nvPr>
            <p:custDataLst>
              <p:tags r:id="rId4"/>
            </p:custDataLst>
          </p:nvPr>
        </p:nvSpPr>
        <p:spPr>
          <a:xfrm>
            <a:off x="-90487" y="814388"/>
            <a:ext cx="5006975" cy="641350"/>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spcAft>
                <a:spcPct val="0"/>
              </a:spcAft>
              <a:buFontTx/>
              <a:buNone/>
            </a:pPr>
            <a:r>
              <a:rPr lang="zh-CN" altLang="en-US" sz="3200" b="1">
                <a:solidFill>
                  <a:srgbClr val="000000"/>
                </a:solidFill>
                <a:latin typeface="楷体" panose="02010609060101010101" pitchFamily="49" charset="-122"/>
                <a:ea typeface="楷体" panose="02010609060101010101" pitchFamily="49" charset="-122"/>
                <a:sym typeface="微软雅黑" panose="020B0503020204020204" pitchFamily="34" charset="-122"/>
              </a:rPr>
              <a:t>二年级上册第一单元</a:t>
            </a:r>
            <a:endParaRPr lang="zh-CN" altLang="en-US" sz="3200" b="1">
              <a:solidFill>
                <a:srgbClr val="000000"/>
              </a:solidFill>
              <a:latin typeface="楷体" panose="02010609060101010101" pitchFamily="49" charset="-122"/>
              <a:ea typeface="楷体" panose="02010609060101010101" pitchFamily="49" charset="-122"/>
              <a:sym typeface="微软雅黑" panose="020B0503020204020204" pitchFamily="34" charset="-122"/>
            </a:endParaRPr>
          </a:p>
        </p:txBody>
      </p:sp>
      <p:sp>
        <p:nvSpPr>
          <p:cNvPr id="19461" name="文本框 8"/>
          <p:cNvSpPr/>
          <p:nvPr>
            <p:custDataLst>
              <p:tags r:id="rId5"/>
            </p:custDataLst>
          </p:nvPr>
        </p:nvSpPr>
        <p:spPr>
          <a:xfrm>
            <a:off x="2733675" y="1851025"/>
            <a:ext cx="8639175" cy="1014413"/>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en-US" altLang="zh-CN" sz="6000" b="1">
                <a:solidFill>
                  <a:srgbClr val="000000"/>
                </a:solidFill>
                <a:latin typeface="楷体" panose="02010609060101010101" pitchFamily="49" charset="-122"/>
                <a:ea typeface="楷体" panose="02010609060101010101" pitchFamily="49" charset="-122"/>
              </a:rPr>
              <a:t>3</a:t>
            </a:r>
            <a:r>
              <a:rPr lang="zh-CN" altLang="en-US" sz="6000" b="1">
                <a:solidFill>
                  <a:srgbClr val="000000"/>
                </a:solidFill>
                <a:latin typeface="楷体" panose="02010609060101010101" pitchFamily="49" charset="-122"/>
                <a:ea typeface="楷体" panose="02010609060101010101" pitchFamily="49" charset="-122"/>
              </a:rPr>
              <a:t>、植物妈妈有办法</a:t>
            </a:r>
            <a:endParaRPr lang="en-US" altLang="zh-CN" sz="6000" b="1">
              <a:solidFill>
                <a:srgbClr val="000000"/>
              </a:solidFill>
              <a:latin typeface="楷体" panose="02010609060101010101" pitchFamily="49" charset="-122"/>
              <a:ea typeface="楷体" panose="02010609060101010101" pitchFamily="49" charset="-122"/>
            </a:endParaRPr>
          </a:p>
        </p:txBody>
      </p:sp>
      <p:sp>
        <p:nvSpPr>
          <p:cNvPr id="19462" name="文本框 9"/>
          <p:cNvSpPr/>
          <p:nvPr>
            <p:custDataLst>
              <p:tags r:id="rId6"/>
            </p:custDataLst>
          </p:nvPr>
        </p:nvSpPr>
        <p:spPr>
          <a:xfrm>
            <a:off x="1341438" y="2865438"/>
            <a:ext cx="10236200" cy="2214562"/>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4000">
                <a:solidFill>
                  <a:srgbClr val="000000"/>
                </a:solidFill>
                <a:latin typeface="楷体" panose="02010609060101010101" pitchFamily="49" charset="-122"/>
                <a:ea typeface="楷体" panose="02010609060101010101" pitchFamily="49" charset="-122"/>
                <a:sym typeface="微软雅黑" panose="020B0503020204020204" pitchFamily="34" charset="-122"/>
              </a:rPr>
              <a:t>难点名称：通过学习蒲公英传播种子的方法，鼓励学生了解苍耳、豌豆传播种子的过程，激发学生观察植物、了解植物奥秘的兴趣。</a:t>
            </a:r>
            <a:endParaRPr lang="zh-CN" altLang="en-US" sz="4000">
              <a:solidFill>
                <a:srgbClr val="000000"/>
              </a:solidFill>
              <a:latin typeface="楷体" panose="02010609060101010101" pitchFamily="49" charset="-122"/>
              <a:ea typeface="楷体" panose="02010609060101010101" pitchFamily="49" charset="-122"/>
              <a:sym typeface="微软雅黑" panose="020B0503020204020204" pitchFamily="34" charset="-122"/>
            </a:endParaRPr>
          </a:p>
          <a:p>
            <a:pPr marL="0" lvl="0" indent="0" eaLnBrk="1" hangingPunct="1">
              <a:lnSpc>
                <a:spcPct val="100000"/>
              </a:lnSpc>
              <a:spcAft>
                <a:spcPct val="0"/>
              </a:spcAft>
              <a:buFontTx/>
              <a:buNone/>
            </a:pPr>
            <a:endParaRPr lang="zh-CN" altLang="en-US">
              <a:solidFill>
                <a:srgbClr val="000000"/>
              </a:solidFil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8674" name="图片 2"/>
          <p:cNvPicPr>
            <a:picLocks noChangeAspect="1"/>
          </p:cNvPicPr>
          <p:nvPr>
            <p:custDataLst>
              <p:tags r:id="rId1"/>
            </p:custDataLst>
          </p:nvPr>
        </p:nvPicPr>
        <p:blipFill>
          <a:blip r:embed="rId2"/>
          <a:stretch>
            <a:fillRect/>
          </a:stretch>
        </p:blipFill>
        <p:spPr>
          <a:xfrm>
            <a:off x="-3175" y="-6350"/>
            <a:ext cx="12196763" cy="6870700"/>
          </a:xfrm>
          <a:prstGeom prst="rect">
            <a:avLst/>
          </a:prstGeom>
          <a:noFill/>
          <a:ln w="9525">
            <a:noFill/>
          </a:ln>
        </p:spPr>
      </p:pic>
      <p:sp>
        <p:nvSpPr>
          <p:cNvPr id="28675" name="文本框 1"/>
          <p:cNvSpPr/>
          <p:nvPr>
            <p:custDataLst>
              <p:tags r:id="rId3"/>
            </p:custDataLst>
          </p:nvPr>
        </p:nvSpPr>
        <p:spPr>
          <a:xfrm>
            <a:off x="4968875" y="860425"/>
            <a:ext cx="2852738" cy="830263"/>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None/>
            </a:pPr>
            <a:r>
              <a:rPr lang="zh-CN" altLang="en-US" sz="4800" b="1">
                <a:solidFill>
                  <a:srgbClr val="A12B10"/>
                </a:solidFill>
                <a:latin typeface="宋体" panose="02010600030101010101" pitchFamily="2" charset="-122"/>
                <a:ea typeface="宋体" panose="02010600030101010101" pitchFamily="2" charset="-122"/>
                <a:sym typeface="微软雅黑" panose="020B0503020204020204" pitchFamily="34" charset="-122"/>
              </a:rPr>
              <a:t>多音字</a:t>
            </a:r>
            <a:endParaRPr lang="zh-CN" altLang="zh-CN" sz="4800" b="1">
              <a:solidFill>
                <a:srgbClr val="A12B10"/>
              </a:solidFill>
              <a:latin typeface="宋体" panose="02010600030101010101" pitchFamily="2" charset="-122"/>
              <a:ea typeface="宋体" panose="02010600030101010101" pitchFamily="2" charset="-122"/>
              <a:sym typeface="微软雅黑" panose="020B0503020204020204" pitchFamily="34" charset="-122"/>
            </a:endParaRPr>
          </a:p>
        </p:txBody>
      </p:sp>
      <p:sp>
        <p:nvSpPr>
          <p:cNvPr id="28676" name="文本框 2"/>
          <p:cNvSpPr/>
          <p:nvPr>
            <p:custDataLst>
              <p:tags r:id="rId4"/>
            </p:custDataLst>
          </p:nvPr>
        </p:nvSpPr>
        <p:spPr>
          <a:xfrm>
            <a:off x="1255713" y="2049463"/>
            <a:ext cx="2408237" cy="1116012"/>
          </a:xfrm>
          <a:prstGeom prst="rect">
            <a:avLst/>
          </a:prstGeom>
          <a:noFill/>
          <a:ln w="9525">
            <a:noFill/>
          </a:ln>
        </p:spPr>
        <p:txBody>
          <a:bodyPr>
            <a:spAutoFit/>
          </a:bodyPr>
          <a:p>
            <a:r>
              <a:rPr lang="en-US" altLang="en-US" sz="6600" b="1">
                <a:latin typeface="宋体" panose="02010600030101010101" pitchFamily="2" charset="-122"/>
                <a:ea typeface="宋体" panose="02010600030101010101" pitchFamily="2" charset="-122"/>
              </a:rPr>
              <a:t>得：</a:t>
            </a:r>
            <a:endParaRPr lang="en-US" altLang="en-US" sz="5300" b="1">
              <a:latin typeface="Calibri" panose="020F0502020204030204" pitchFamily="34" charset="0"/>
              <a:ea typeface="宋体" panose="02010600030101010101" pitchFamily="2" charset="-122"/>
            </a:endParaRPr>
          </a:p>
        </p:txBody>
      </p:sp>
      <p:sp>
        <p:nvSpPr>
          <p:cNvPr id="28677" name="文本框 3"/>
          <p:cNvSpPr/>
          <p:nvPr>
            <p:custDataLst>
              <p:tags r:id="rId5"/>
            </p:custDataLst>
          </p:nvPr>
        </p:nvSpPr>
        <p:spPr>
          <a:xfrm>
            <a:off x="1255713" y="4241800"/>
            <a:ext cx="2097087" cy="1117600"/>
          </a:xfrm>
          <a:prstGeom prst="rect">
            <a:avLst/>
          </a:prstGeom>
          <a:noFill/>
          <a:ln w="9525">
            <a:noFill/>
          </a:ln>
        </p:spPr>
        <p:txBody>
          <a:bodyPr>
            <a:spAutoFit/>
          </a:bodyPr>
          <a:p>
            <a:r>
              <a:rPr lang="en-US" altLang="en-US" sz="6600" b="1">
                <a:latin typeface="宋体" panose="02010600030101010101" pitchFamily="2" charset="-122"/>
                <a:ea typeface="宋体" panose="02010600030101010101" pitchFamily="2" charset="-122"/>
              </a:rPr>
              <a:t>为：</a:t>
            </a:r>
            <a:endParaRPr lang="en-US" altLang="zh-CN" sz="5300" b="1">
              <a:latin typeface="宋体" panose="02010600030101010101" pitchFamily="2" charset="-122"/>
              <a:ea typeface="宋体" panose="02010600030101010101" pitchFamily="2" charset="-122"/>
              <a:sym typeface="宋体" panose="02010600030101010101" pitchFamily="2" charset="-122"/>
            </a:endParaRPr>
          </a:p>
        </p:txBody>
      </p:sp>
      <p:sp>
        <p:nvSpPr>
          <p:cNvPr id="28678" name="文本框 4"/>
          <p:cNvSpPr/>
          <p:nvPr>
            <p:custDataLst>
              <p:tags r:id="rId6"/>
            </p:custDataLst>
          </p:nvPr>
        </p:nvSpPr>
        <p:spPr>
          <a:xfrm>
            <a:off x="2976563" y="2049463"/>
            <a:ext cx="9228137" cy="1116012"/>
          </a:xfrm>
          <a:prstGeom prst="rect">
            <a:avLst/>
          </a:prstGeom>
          <a:noFill/>
          <a:ln w="9525">
            <a:noFill/>
          </a:ln>
        </p:spPr>
        <p:txBody>
          <a:bodyPr>
            <a:spAutoFit/>
          </a:bodyPr>
          <a:p>
            <a:r>
              <a:rPr lang="en-US" altLang="zh-CN" sz="6600" b="1">
                <a:latin typeface="宋体" panose="02010600030101010101" pitchFamily="2" charset="-122"/>
                <a:ea typeface="宋体" panose="02010600030101010101" pitchFamily="2" charset="-122"/>
                <a:sym typeface="宋体" panose="02010600030101010101" pitchFamily="2" charset="-122"/>
              </a:rPr>
              <a:t>dé     děi     de</a:t>
            </a:r>
            <a:endParaRPr lang="en-US" altLang="zh-CN" sz="6600" b="1">
              <a:latin typeface="宋体" panose="02010600030101010101" pitchFamily="2" charset="-122"/>
              <a:ea typeface="宋体" panose="02010600030101010101" pitchFamily="2" charset="-122"/>
            </a:endParaRPr>
          </a:p>
        </p:txBody>
      </p:sp>
      <p:sp>
        <p:nvSpPr>
          <p:cNvPr id="28679" name="文本框 5"/>
          <p:cNvSpPr/>
          <p:nvPr>
            <p:custDataLst>
              <p:tags r:id="rId7"/>
            </p:custDataLst>
          </p:nvPr>
        </p:nvSpPr>
        <p:spPr>
          <a:xfrm>
            <a:off x="3087688" y="4241800"/>
            <a:ext cx="6016625" cy="1117600"/>
          </a:xfrm>
          <a:prstGeom prst="rect">
            <a:avLst/>
          </a:prstGeom>
          <a:noFill/>
          <a:ln w="9525">
            <a:noFill/>
          </a:ln>
        </p:spPr>
        <p:txBody>
          <a:bodyPr>
            <a:spAutoFit/>
          </a:bodyPr>
          <a:p>
            <a:r>
              <a:rPr lang="en-US" altLang="zh-CN" sz="6600" b="1">
                <a:latin typeface="宋体" panose="02010600030101010101" pitchFamily="2" charset="-122"/>
                <a:ea typeface="宋体" panose="02010600030101010101" pitchFamily="2" charset="-122"/>
              </a:rPr>
              <a:t>wéi    wèi</a:t>
            </a:r>
            <a:endParaRPr lang="en-US" altLang="en-US" sz="6600">
              <a:latin typeface="Calibri" panose="020F0502020204030204" pitchFamily="34" charset="0"/>
              <a:ea typeface="宋体" panose="02010600030101010101" pitchFamily="2" charset="-122"/>
            </a:endParaRPr>
          </a:p>
        </p:txBody>
      </p:sp>
      <p:sp>
        <p:nvSpPr>
          <p:cNvPr id="28680" name="PA_圆角矩形 9"/>
          <p:cNvSpPr/>
          <p:nvPr>
            <p:custDataLst>
              <p:tags r:id="rId8"/>
            </p:custDataLst>
          </p:nvPr>
        </p:nvSpPr>
        <p:spPr>
          <a:xfrm>
            <a:off x="2143125" y="150813"/>
            <a:ext cx="487363" cy="500062"/>
          </a:xfrm>
          <a:prstGeom prst="roundRect">
            <a:avLst>
              <a:gd name="adj" fmla="val 0"/>
            </a:avLst>
          </a:prstGeom>
          <a:solidFill>
            <a:srgbClr val="36E0F5"/>
          </a:solidFill>
          <a:ln w="12700">
            <a:noFill/>
          </a:ln>
        </p:spPr>
        <p:txBody>
          <a:bodyPr anchor="ctr"/>
          <a:p>
            <a:pPr algn="ctr"/>
            <a:endParaRPr lang="en-US" altLang="en-US">
              <a:solidFill>
                <a:srgbClr val="FFFFFF"/>
              </a:solidFill>
            </a:endParaRPr>
          </a:p>
        </p:txBody>
      </p:sp>
      <p:sp>
        <p:nvSpPr>
          <p:cNvPr id="28681" name="文本框 68"/>
          <p:cNvSpPr/>
          <p:nvPr>
            <p:custDataLst>
              <p:tags r:id="rId9"/>
            </p:custDataLst>
          </p:nvPr>
        </p:nvSpPr>
        <p:spPr>
          <a:xfrm>
            <a:off x="2792413" y="138113"/>
            <a:ext cx="1854200" cy="5238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知识讲解</a:t>
            </a:r>
            <a:endParaRPr lang="en-US" altLang="zh-CN" sz="2800">
              <a:solidFill>
                <a:srgbClr val="262626"/>
              </a:solidFill>
              <a:latin typeface="冬青黑体简体中文 W3" pitchFamily="34" charset="-122"/>
              <a:ea typeface="冬青黑体简体中文 W3"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28678"/>
                                        </p:tgtEl>
                                        <p:attrNameLst>
                                          <p:attrName>style.visibility</p:attrName>
                                        </p:attrNameLst>
                                      </p:cBhvr>
                                      <p:to>
                                        <p:strVal val="visible"/>
                                      </p:to>
                                    </p:set>
                                    <p:anim calcmode="lin" valueType="num">
                                      <p:cBhvr>
                                        <p:cTn id="7" dur="1000" fill="hold"/>
                                        <p:tgtEl>
                                          <p:spTgt spid="28678"/>
                                        </p:tgtEl>
                                        <p:attrNameLst>
                                          <p:attrName>ppt_x</p:attrName>
                                        </p:attrNameLst>
                                      </p:cBhvr>
                                      <p:tavLst>
                                        <p:tav tm="0">
                                          <p:val>
                                            <p:strVal val="#ppt_x"/>
                                          </p:val>
                                        </p:tav>
                                        <p:tav tm="100000">
                                          <p:val>
                                            <p:strVal val="#ppt_x"/>
                                          </p:val>
                                        </p:tav>
                                      </p:tavLst>
                                    </p:anim>
                                    <p:anim calcmode="lin" valueType="num">
                                      <p:cBhvr>
                                        <p:cTn id="8" dur="1000" fill="hold"/>
                                        <p:tgtEl>
                                          <p:spTgt spid="286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000" fill="hold">
                                          <p:stCondLst>
                                            <p:cond delay="0"/>
                                          </p:stCondLst>
                                        </p:cTn>
                                        <p:tgtEl>
                                          <p:spTgt spid="28679"/>
                                        </p:tgtEl>
                                        <p:attrNameLst>
                                          <p:attrName>style.visibility</p:attrName>
                                        </p:attrNameLst>
                                      </p:cBhvr>
                                      <p:to>
                                        <p:strVal val="visible"/>
                                      </p:to>
                                    </p:set>
                                    <p:anim calcmode="lin" valueType="num">
                                      <p:cBhvr>
                                        <p:cTn id="13" dur="1000" fill="hold"/>
                                        <p:tgtEl>
                                          <p:spTgt spid="28679"/>
                                        </p:tgtEl>
                                        <p:attrNameLst>
                                          <p:attrName>ppt_x</p:attrName>
                                        </p:attrNameLst>
                                      </p:cBhvr>
                                      <p:tavLst>
                                        <p:tav tm="0">
                                          <p:val>
                                            <p:strVal val="#ppt_x"/>
                                          </p:val>
                                        </p:tav>
                                        <p:tav tm="100000">
                                          <p:val>
                                            <p:strVal val="#ppt_x"/>
                                          </p:val>
                                        </p:tav>
                                      </p:tavLst>
                                    </p:anim>
                                    <p:anim calcmode="lin" valueType="num">
                                      <p:cBhvr>
                                        <p:cTn id="14" dur="1000" fill="hold"/>
                                        <p:tgtEl>
                                          <p:spTgt spid="286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8" grpId="0" animBg="1"/>
      <p:bldP spid="28679"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9698" name="图片 2"/>
          <p:cNvPicPr>
            <a:picLocks noChangeAspect="1"/>
          </p:cNvPicPr>
          <p:nvPr>
            <p:custDataLst>
              <p:tags r:id="rId1"/>
            </p:custDataLst>
          </p:nvPr>
        </p:nvPicPr>
        <p:blipFill>
          <a:blip r:embed="rId2"/>
          <a:stretch>
            <a:fillRect/>
          </a:stretch>
        </p:blipFill>
        <p:spPr>
          <a:xfrm>
            <a:off x="0" y="0"/>
            <a:ext cx="12196763" cy="6870700"/>
          </a:xfrm>
          <a:prstGeom prst="rect">
            <a:avLst/>
          </a:prstGeom>
          <a:noFill/>
          <a:ln w="9525">
            <a:noFill/>
          </a:ln>
        </p:spPr>
      </p:pic>
      <p:sp>
        <p:nvSpPr>
          <p:cNvPr id="29699" name="矩形 1"/>
          <p:cNvSpPr/>
          <p:nvPr>
            <p:custDataLst>
              <p:tags r:id="rId3"/>
            </p:custDataLst>
          </p:nvPr>
        </p:nvSpPr>
        <p:spPr>
          <a:xfrm>
            <a:off x="623888" y="1701800"/>
            <a:ext cx="10944225" cy="3876675"/>
          </a:xfrm>
          <a:prstGeom prst="rect">
            <a:avLst/>
          </a:prstGeom>
          <a:noFill/>
          <a:ln w="9525">
            <a:noFill/>
          </a:ln>
        </p:spPr>
        <p:txBody>
          <a:bodyPr>
            <a:spAutoFit/>
          </a:bodyPr>
          <a:p>
            <a:pPr indent="266700">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   </a:t>
            </a:r>
            <a:r>
              <a:rPr lang="en-US" altLang="zh-CN" sz="4200" b="1">
                <a:latin typeface="楷体" panose="02010609060101010101" pitchFamily="49" charset="-122"/>
                <a:ea typeface="楷体" panose="02010609060101010101" pitchFamily="49" charset="-122"/>
                <a:sym typeface="微软雅黑" panose="020B0503020204020204" pitchFamily="34" charset="-122"/>
              </a:rPr>
              <a:t>1.</a:t>
            </a:r>
            <a:r>
              <a:rPr lang="zh-CN" altLang="en-US" sz="4200" b="1">
                <a:latin typeface="楷体" panose="02010609060101010101" pitchFamily="49" charset="-122"/>
                <a:ea typeface="楷体" panose="02010609060101010101" pitchFamily="49" charset="-122"/>
                <a:sym typeface="微软雅黑" panose="020B0503020204020204" pitchFamily="34" charset="-122"/>
              </a:rPr>
              <a:t>马儿跑得（   ）可真快！</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indent="266700">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   </a:t>
            </a:r>
            <a:r>
              <a:rPr lang="en-US" altLang="zh-CN" sz="4200" b="1">
                <a:latin typeface="楷体" panose="02010609060101010101" pitchFamily="49" charset="-122"/>
                <a:ea typeface="楷体" panose="02010609060101010101" pitchFamily="49" charset="-122"/>
                <a:sym typeface="微软雅黑" panose="020B0503020204020204" pitchFamily="34" charset="-122"/>
              </a:rPr>
              <a:t>2.</a:t>
            </a:r>
            <a:r>
              <a:rPr lang="zh-CN" altLang="en-US" sz="4200" b="1">
                <a:latin typeface="楷体" panose="02010609060101010101" pitchFamily="49" charset="-122"/>
                <a:ea typeface="楷体" panose="02010609060101010101" pitchFamily="49" charset="-122"/>
                <a:sym typeface="微软雅黑" panose="020B0503020204020204" pitchFamily="34" charset="-122"/>
              </a:rPr>
              <a:t>孩子如果已经长大，就得（   ）告别妈妈，四海为家。</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indent="266700">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   </a:t>
            </a:r>
            <a:r>
              <a:rPr lang="en-US" altLang="zh-CN" sz="4200" b="1">
                <a:latin typeface="楷体" panose="02010609060101010101" pitchFamily="49" charset="-122"/>
                <a:ea typeface="楷体" panose="02010609060101010101" pitchFamily="49" charset="-122"/>
                <a:sym typeface="微软雅黑" panose="020B0503020204020204" pitchFamily="34" charset="-122"/>
              </a:rPr>
              <a:t>3.</a:t>
            </a:r>
            <a:r>
              <a:rPr lang="zh-CN" altLang="en-US" sz="4200" b="1">
                <a:latin typeface="楷体" panose="02010609060101010101" pitchFamily="49" charset="-122"/>
                <a:ea typeface="楷体" panose="02010609060101010101" pitchFamily="49" charset="-122"/>
                <a:sym typeface="微软雅黑" panose="020B0503020204020204" pitchFamily="34" charset="-122"/>
              </a:rPr>
              <a:t>我的作业得（   ）到了老师的表扬。</a:t>
            </a:r>
            <a:endParaRPr lang="zh-CN" altLang="zh-CN" sz="4200" b="1">
              <a:latin typeface="楷体" panose="02010609060101010101" pitchFamily="49" charset="-122"/>
              <a:ea typeface="楷体" panose="02010609060101010101" pitchFamily="49" charset="-122"/>
              <a:sym typeface="微软雅黑" panose="020B0503020204020204" pitchFamily="34" charset="-122"/>
            </a:endParaRPr>
          </a:p>
        </p:txBody>
      </p:sp>
      <p:sp>
        <p:nvSpPr>
          <p:cNvPr id="29700" name="矩形 2"/>
          <p:cNvSpPr/>
          <p:nvPr>
            <p:custDataLst>
              <p:tags r:id="rId4"/>
            </p:custDataLst>
          </p:nvPr>
        </p:nvSpPr>
        <p:spPr>
          <a:xfrm>
            <a:off x="3905250" y="954088"/>
            <a:ext cx="3740150" cy="747712"/>
          </a:xfrm>
          <a:prstGeom prst="rect">
            <a:avLst/>
          </a:prstGeom>
          <a:noFill/>
          <a:ln w="9525">
            <a:noFill/>
          </a:ln>
        </p:spPr>
        <p:txBody>
          <a:bodyPr wrap="none">
            <a:spAutoFit/>
          </a:bodyPr>
          <a:p>
            <a:r>
              <a:rPr lang="en-US" altLang="zh-CN" sz="4200" b="1">
                <a:latin typeface="宋体" panose="02010600030101010101" pitchFamily="2" charset="-122"/>
                <a:ea typeface="宋体" panose="02010600030101010101" pitchFamily="2" charset="-122"/>
              </a:rPr>
              <a:t>dé   děi   de</a:t>
            </a:r>
            <a:endParaRPr lang="en-US" altLang="en-US" sz="4200" b="1">
              <a:latin typeface="宋体" panose="02010600030101010101" pitchFamily="2" charset="-122"/>
              <a:ea typeface="宋体" panose="02010600030101010101" pitchFamily="2" charset="-122"/>
            </a:endParaRPr>
          </a:p>
        </p:txBody>
      </p:sp>
      <p:sp>
        <p:nvSpPr>
          <p:cNvPr id="29701" name="文本框 6"/>
          <p:cNvSpPr/>
          <p:nvPr>
            <p:custDataLst>
              <p:tags r:id="rId5"/>
            </p:custDataLst>
          </p:nvPr>
        </p:nvSpPr>
        <p:spPr>
          <a:xfrm>
            <a:off x="5176838" y="1827213"/>
            <a:ext cx="730250" cy="747712"/>
          </a:xfrm>
          <a:prstGeom prst="rect">
            <a:avLst/>
          </a:prstGeom>
          <a:noFill/>
          <a:ln w="9525">
            <a:noFill/>
          </a:ln>
        </p:spPr>
        <p:txBody>
          <a:bodyPr wrap="none">
            <a:spAutoFit/>
          </a:bodyPr>
          <a:p>
            <a:r>
              <a:rPr lang="en-US" altLang="zh-CN" sz="4200" b="1">
                <a:solidFill>
                  <a:srgbClr val="FF0000"/>
                </a:solidFill>
                <a:latin typeface="宋体" panose="02010600030101010101" pitchFamily="2" charset="-122"/>
                <a:ea typeface="宋体" panose="02010600030101010101" pitchFamily="2" charset="-122"/>
              </a:rPr>
              <a:t>de</a:t>
            </a:r>
            <a:endParaRPr lang="en-US" altLang="en-US" sz="4200" b="1">
              <a:solidFill>
                <a:srgbClr val="FF0000"/>
              </a:solidFill>
              <a:latin typeface="宋体" panose="02010600030101010101" pitchFamily="2" charset="-122"/>
              <a:ea typeface="宋体" panose="02010600030101010101" pitchFamily="2" charset="-122"/>
            </a:endParaRPr>
          </a:p>
        </p:txBody>
      </p:sp>
      <p:sp>
        <p:nvSpPr>
          <p:cNvPr id="29702" name="文本框 8"/>
          <p:cNvSpPr/>
          <p:nvPr>
            <p:custDataLst>
              <p:tags r:id="rId6"/>
            </p:custDataLst>
          </p:nvPr>
        </p:nvSpPr>
        <p:spPr>
          <a:xfrm>
            <a:off x="8942388" y="2849563"/>
            <a:ext cx="1004887" cy="747712"/>
          </a:xfrm>
          <a:prstGeom prst="rect">
            <a:avLst/>
          </a:prstGeom>
          <a:noFill/>
          <a:ln w="9525">
            <a:noFill/>
          </a:ln>
        </p:spPr>
        <p:txBody>
          <a:bodyPr wrap="none">
            <a:spAutoFit/>
          </a:bodyPr>
          <a:p>
            <a:r>
              <a:rPr lang="en-US" altLang="zh-CN" sz="4200" b="1">
                <a:solidFill>
                  <a:srgbClr val="FF0000"/>
                </a:solidFill>
                <a:latin typeface="宋体" panose="02010600030101010101" pitchFamily="2" charset="-122"/>
                <a:ea typeface="宋体" panose="02010600030101010101" pitchFamily="2" charset="-122"/>
              </a:rPr>
              <a:t>děi</a:t>
            </a:r>
            <a:endParaRPr lang="en-US" altLang="en-US" sz="4200">
              <a:solidFill>
                <a:srgbClr val="FF0000"/>
              </a:solidFill>
              <a:latin typeface="宋体" panose="02010600030101010101" pitchFamily="2" charset="-122"/>
              <a:ea typeface="宋体" panose="02010600030101010101" pitchFamily="2" charset="-122"/>
            </a:endParaRPr>
          </a:p>
        </p:txBody>
      </p:sp>
      <p:sp>
        <p:nvSpPr>
          <p:cNvPr id="29703" name="文本框 9"/>
          <p:cNvSpPr/>
          <p:nvPr>
            <p:custDataLst>
              <p:tags r:id="rId7"/>
            </p:custDataLst>
          </p:nvPr>
        </p:nvSpPr>
        <p:spPr>
          <a:xfrm>
            <a:off x="5764213" y="4808538"/>
            <a:ext cx="730250" cy="749300"/>
          </a:xfrm>
          <a:prstGeom prst="rect">
            <a:avLst/>
          </a:prstGeom>
          <a:noFill/>
          <a:ln w="9525">
            <a:noFill/>
          </a:ln>
        </p:spPr>
        <p:txBody>
          <a:bodyPr wrap="none">
            <a:spAutoFit/>
          </a:bodyPr>
          <a:p>
            <a:r>
              <a:rPr lang="en-US" altLang="zh-CN" sz="4200" b="1">
                <a:solidFill>
                  <a:srgbClr val="FF0000"/>
                </a:solidFill>
                <a:latin typeface="宋体" panose="02010600030101010101" pitchFamily="2" charset="-122"/>
                <a:ea typeface="宋体" panose="02010600030101010101" pitchFamily="2" charset="-122"/>
              </a:rPr>
              <a:t>dé</a:t>
            </a:r>
            <a:endParaRPr lang="en-US" altLang="zh-CN" sz="4200" b="1">
              <a:solidFill>
                <a:srgbClr val="FF0000"/>
              </a:solidFill>
              <a:latin typeface="宋体" panose="02010600030101010101" pitchFamily="2" charset="-122"/>
              <a:ea typeface="宋体" panose="02010600030101010101" pitchFamily="2" charset="-122"/>
            </a:endParaRPr>
          </a:p>
        </p:txBody>
      </p:sp>
      <p:sp>
        <p:nvSpPr>
          <p:cNvPr id="41992" name="PA_圆角矩形 9"/>
          <p:cNvSpPr/>
          <p:nvPr>
            <p:custDataLst>
              <p:tags r:id="rId8"/>
            </p:custDataLst>
          </p:nvPr>
        </p:nvSpPr>
        <p:spPr>
          <a:xfrm>
            <a:off x="2209800" y="292100"/>
            <a:ext cx="487363" cy="500063"/>
          </a:xfrm>
          <a:prstGeom prst="roundRect">
            <a:avLst>
              <a:gd name="adj" fmla="val 0"/>
            </a:avLst>
          </a:prstGeom>
          <a:solidFill>
            <a:srgbClr val="92D050"/>
          </a:solidFill>
          <a:ln w="12700" cap="flat" cmpd="sng" algn="ctr">
            <a:noFill/>
            <a:prstDash val="solid"/>
            <a:miter lim="800000"/>
            <a:headEnd type="none" w="med" len="med"/>
            <a:tailEnd type="none" w="med" len="med"/>
          </a:ln>
          <a:effectLst/>
        </p:spPr>
        <p:txBody>
          <a:bodyPr anchor="ctr" anchorCtr="0">
            <a:noAutofit/>
          </a:bodyPr>
          <a:lstStyle>
            <a:defPPr>
              <a:defRPr lang="zh-CN"/>
            </a:defPPr>
            <a:lvl1pPr marL="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1pPr>
            <a:lvl2pPr marL="4572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2pPr>
            <a:lvl3pPr marL="9144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3pPr>
            <a:lvl4pPr marL="13716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4pPr>
            <a:lvl5pPr marL="18288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5pPr>
          </a:lstStyle>
          <a:p>
            <a:pPr marL="0" marR="0" lvl="0" indent="0" algn="ctr" defTabSz="914400" rtl="0" eaLnBrk="1" fontAlgn="base" latinLnBrk="0" hangingPunct="1">
              <a:lnSpc>
                <a:spcPct val="100000"/>
              </a:lnSpc>
              <a:spcBef>
                <a:spcPct val="0"/>
              </a:spcBef>
              <a:spcAft>
                <a:spcPct val="0"/>
              </a:spcAft>
              <a:buClrTx/>
              <a:buSzTx/>
              <a:buFontTx/>
              <a:buNone/>
            </a:pPr>
            <a:endParaRPr kumimoji="0" lang="en-US" altLang="en-US" sz="1800" b="0" i="0" u="none" strike="noStrike" kern="1200" cap="none" spc="0" normalizeH="0" baseline="0" noProof="0">
              <a:ln w="9525" cap="flat" cmpd="sng" algn="ctr">
                <a:noFill/>
                <a:prstDash val="solid"/>
                <a:round/>
                <a:headEnd type="none" w="med" len="med"/>
                <a:tailEnd type="none" w="med" len="med"/>
              </a:ln>
              <a:solidFill>
                <a:srgbClr val="FFFFFF"/>
              </a:solidFill>
              <a:uLnTx/>
              <a:uFillTx/>
              <a:latin typeface="Arial" panose="020B0604020202020204" pitchFamily="34" charset="0"/>
              <a:ea typeface="微软雅黑" panose="020B0503020204020204" pitchFamily="34" charset="-122"/>
              <a:cs typeface="Arial" panose="020B0604020202020204"/>
              <a:sym typeface="Wingdings" panose="05000000000000000000"/>
            </a:endParaRPr>
          </a:p>
        </p:txBody>
      </p:sp>
      <p:sp>
        <p:nvSpPr>
          <p:cNvPr id="29705" name="文本框 28"/>
          <p:cNvSpPr/>
          <p:nvPr>
            <p:custDataLst>
              <p:tags r:id="rId9"/>
            </p:custDataLst>
          </p:nvPr>
        </p:nvSpPr>
        <p:spPr>
          <a:xfrm>
            <a:off x="2808288" y="292100"/>
            <a:ext cx="1854200" cy="522288"/>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课堂练习</a:t>
            </a:r>
            <a:endParaRPr lang="en-US" altLang="zh-CN" sz="2800">
              <a:solidFill>
                <a:srgbClr val="262626"/>
              </a:solidFill>
              <a:latin typeface="冬青黑体简体中文 W3" pitchFamily="34" charset="-122"/>
              <a:ea typeface="冬青黑体简体中文 W3"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9701"/>
                                        </p:tgtEl>
                                        <p:attrNameLst>
                                          <p:attrName>style.visibility</p:attrName>
                                        </p:attrNameLst>
                                      </p:cBhvr>
                                      <p:to>
                                        <p:strVal val="visible"/>
                                      </p:to>
                                    </p:set>
                                    <p:animEffect transition="in" filter="wipe(down)">
                                      <p:cBhvr>
                                        <p:cTn id="7" dur="500" fill="hold"/>
                                        <p:tgtEl>
                                          <p:spTgt spid="2970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9702"/>
                                        </p:tgtEl>
                                        <p:attrNameLst>
                                          <p:attrName>style.visibility</p:attrName>
                                        </p:attrNameLst>
                                      </p:cBhvr>
                                      <p:to>
                                        <p:strVal val="visible"/>
                                      </p:to>
                                    </p:set>
                                    <p:animEffect transition="in" filter="wipe(down)">
                                      <p:cBhvr>
                                        <p:cTn id="12" dur="500" fill="hold"/>
                                        <p:tgtEl>
                                          <p:spTgt spid="2970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703"/>
                                        </p:tgtEl>
                                        <p:attrNameLst>
                                          <p:attrName>style.visibility</p:attrName>
                                        </p:attrNameLst>
                                      </p:cBhvr>
                                      <p:to>
                                        <p:strVal val="visible"/>
                                      </p:to>
                                    </p:set>
                                    <p:animEffect transition="in" filter="wipe(down)">
                                      <p:cBhvr>
                                        <p:cTn id="17" dur="500" fill="hold"/>
                                        <p:tgtEl>
                                          <p:spTgt spid="297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animBg="1"/>
      <p:bldP spid="29702" grpId="0" animBg="1"/>
      <p:bldP spid="29703"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0722" name="图片 3"/>
          <p:cNvPicPr>
            <a:picLocks noChangeAspect="1"/>
          </p:cNvPicPr>
          <p:nvPr>
            <p:custDataLst>
              <p:tags r:id="rId1"/>
            </p:custDataLst>
          </p:nvPr>
        </p:nvPicPr>
        <p:blipFill>
          <a:blip r:embed="rId2"/>
          <a:stretch>
            <a:fillRect/>
          </a:stretch>
        </p:blipFill>
        <p:spPr>
          <a:xfrm>
            <a:off x="0" y="19050"/>
            <a:ext cx="12196763" cy="6870700"/>
          </a:xfrm>
          <a:prstGeom prst="rect">
            <a:avLst/>
          </a:prstGeom>
          <a:noFill/>
          <a:ln w="9525">
            <a:noFill/>
          </a:ln>
        </p:spPr>
      </p:pic>
      <p:sp>
        <p:nvSpPr>
          <p:cNvPr id="30723" name="矩形 1"/>
          <p:cNvSpPr/>
          <p:nvPr>
            <p:custDataLst>
              <p:tags r:id="rId3"/>
            </p:custDataLst>
          </p:nvPr>
        </p:nvSpPr>
        <p:spPr>
          <a:xfrm>
            <a:off x="623888" y="1701800"/>
            <a:ext cx="10944225" cy="3876675"/>
          </a:xfrm>
          <a:prstGeom prst="rect">
            <a:avLst/>
          </a:prstGeom>
          <a:noFill/>
          <a:ln w="9525">
            <a:noFill/>
          </a:ln>
        </p:spPr>
        <p:txBody>
          <a:bodyPr>
            <a:spAutoFit/>
          </a:bodyPr>
          <a:p>
            <a:pPr indent="266700">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   </a:t>
            </a:r>
            <a:r>
              <a:rPr lang="en-US" altLang="zh-CN" sz="4200" b="1">
                <a:latin typeface="楷体" panose="02010609060101010101" pitchFamily="49" charset="-122"/>
                <a:ea typeface="楷体" panose="02010609060101010101" pitchFamily="49" charset="-122"/>
                <a:sym typeface="微软雅黑" panose="020B0503020204020204" pitchFamily="34" charset="-122"/>
              </a:rPr>
              <a:t>1.</a:t>
            </a:r>
            <a:r>
              <a:rPr lang="zh-CN" altLang="en-US" sz="4200" b="1">
                <a:latin typeface="楷体" panose="02010609060101010101" pitchFamily="49" charset="-122"/>
                <a:ea typeface="楷体" panose="02010609060101010101" pitchFamily="49" charset="-122"/>
                <a:sym typeface="微软雅黑" panose="020B0503020204020204" pitchFamily="34" charset="-122"/>
              </a:rPr>
              <a:t>为（    ）了取得好成绩，我们要好好学习。</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indent="266700">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   </a:t>
            </a:r>
            <a:r>
              <a:rPr lang="en-US" altLang="zh-CN" sz="4200" b="1">
                <a:latin typeface="楷体" panose="02010609060101010101" pitchFamily="49" charset="-122"/>
                <a:ea typeface="楷体" panose="02010609060101010101" pitchFamily="49" charset="-122"/>
                <a:sym typeface="微软雅黑" panose="020B0503020204020204" pitchFamily="34" charset="-122"/>
              </a:rPr>
              <a:t>2.</a:t>
            </a:r>
            <a:r>
              <a:rPr lang="zh-CN" altLang="en-US" sz="4200" b="1">
                <a:latin typeface="楷体" panose="02010609060101010101" pitchFamily="49" charset="-122"/>
                <a:ea typeface="楷体" panose="02010609060101010101" pitchFamily="49" charset="-122"/>
                <a:sym typeface="微软雅黑" panose="020B0503020204020204" pitchFamily="34" charset="-122"/>
              </a:rPr>
              <a:t>作为（    ）大哥哥、大姐姐，我们要给弟弟妹妹们做榜样。</a:t>
            </a:r>
            <a:endParaRPr lang="zh-CN" altLang="zh-CN" sz="4200" b="1">
              <a:latin typeface="楷体" panose="02010609060101010101" pitchFamily="49" charset="-122"/>
              <a:ea typeface="楷体" panose="02010609060101010101" pitchFamily="49" charset="-122"/>
              <a:sym typeface="微软雅黑" panose="020B0503020204020204" pitchFamily="34" charset="-122"/>
            </a:endParaRPr>
          </a:p>
        </p:txBody>
      </p:sp>
      <p:sp>
        <p:nvSpPr>
          <p:cNvPr id="30724" name="矩形 2"/>
          <p:cNvSpPr/>
          <p:nvPr>
            <p:custDataLst>
              <p:tags r:id="rId4"/>
            </p:custDataLst>
          </p:nvPr>
        </p:nvSpPr>
        <p:spPr>
          <a:xfrm>
            <a:off x="3983038" y="646113"/>
            <a:ext cx="2921000" cy="747712"/>
          </a:xfrm>
          <a:prstGeom prst="rect">
            <a:avLst/>
          </a:prstGeom>
          <a:noFill/>
          <a:ln w="9525">
            <a:noFill/>
          </a:ln>
        </p:spPr>
        <p:txBody>
          <a:bodyPr wrap="none">
            <a:spAutoFit/>
          </a:bodyPr>
          <a:p>
            <a:r>
              <a:rPr lang="en-US" altLang="zh-CN" sz="4200" b="1">
                <a:latin typeface="宋体" panose="02010600030101010101" pitchFamily="2" charset="-122"/>
                <a:ea typeface="宋体" panose="02010600030101010101" pitchFamily="2" charset="-122"/>
                <a:sym typeface="宋体" panose="02010600030101010101" pitchFamily="2" charset="-122"/>
              </a:rPr>
              <a:t>wéi    wèi</a:t>
            </a:r>
            <a:endParaRPr lang="en-US" altLang="en-US" sz="4200" b="1">
              <a:latin typeface="宋体" panose="02010600030101010101" pitchFamily="2" charset="-122"/>
              <a:ea typeface="宋体" panose="02010600030101010101" pitchFamily="2" charset="-122"/>
            </a:endParaRPr>
          </a:p>
        </p:txBody>
      </p:sp>
      <p:sp>
        <p:nvSpPr>
          <p:cNvPr id="30725" name="文本框 8"/>
          <p:cNvSpPr/>
          <p:nvPr>
            <p:custDataLst>
              <p:tags r:id="rId5"/>
            </p:custDataLst>
          </p:nvPr>
        </p:nvSpPr>
        <p:spPr>
          <a:xfrm>
            <a:off x="3592513" y="1941513"/>
            <a:ext cx="1003300" cy="747712"/>
          </a:xfrm>
          <a:prstGeom prst="rect">
            <a:avLst/>
          </a:prstGeom>
          <a:noFill/>
          <a:ln w="9525">
            <a:noFill/>
          </a:ln>
        </p:spPr>
        <p:txBody>
          <a:bodyPr wrap="none">
            <a:spAutoFit/>
          </a:bodyPr>
          <a:p>
            <a:r>
              <a:rPr lang="en-US" altLang="zh-CN" sz="4200" b="1">
                <a:solidFill>
                  <a:srgbClr val="FF0000"/>
                </a:solidFill>
                <a:latin typeface="宋体" panose="02010600030101010101" pitchFamily="2" charset="-122"/>
                <a:ea typeface="宋体" panose="02010600030101010101" pitchFamily="2" charset="-122"/>
                <a:sym typeface="宋体" panose="02010600030101010101" pitchFamily="2" charset="-122"/>
              </a:rPr>
              <a:t>wèi</a:t>
            </a:r>
            <a:endParaRPr lang="en-US" altLang="zh-CN" sz="4200" b="1">
              <a:solidFill>
                <a:srgbClr val="FF0000"/>
              </a:solidFill>
              <a:latin typeface="宋体" panose="02010600030101010101" pitchFamily="2" charset="-122"/>
              <a:ea typeface="宋体" panose="02010600030101010101" pitchFamily="2" charset="-122"/>
              <a:sym typeface="宋体" panose="02010600030101010101" pitchFamily="2" charset="-122"/>
            </a:endParaRPr>
          </a:p>
        </p:txBody>
      </p:sp>
      <p:sp>
        <p:nvSpPr>
          <p:cNvPr id="30726" name="文本框 2"/>
          <p:cNvSpPr/>
          <p:nvPr>
            <p:custDataLst>
              <p:tags r:id="rId6"/>
            </p:custDataLst>
          </p:nvPr>
        </p:nvSpPr>
        <p:spPr>
          <a:xfrm>
            <a:off x="4127500" y="3879850"/>
            <a:ext cx="1003300" cy="747713"/>
          </a:xfrm>
          <a:prstGeom prst="rect">
            <a:avLst/>
          </a:prstGeom>
          <a:noFill/>
          <a:ln w="9525">
            <a:noFill/>
          </a:ln>
        </p:spPr>
        <p:txBody>
          <a:bodyPr wrap="none">
            <a:spAutoFit/>
          </a:bodyPr>
          <a:p>
            <a:r>
              <a:rPr lang="en-US" altLang="zh-CN" sz="4200" b="1">
                <a:solidFill>
                  <a:srgbClr val="FF0000"/>
                </a:solidFill>
                <a:latin typeface="宋体" panose="02010600030101010101" pitchFamily="2" charset="-122"/>
                <a:ea typeface="宋体" panose="02010600030101010101" pitchFamily="2" charset="-122"/>
                <a:sym typeface="宋体" panose="02010600030101010101" pitchFamily="2" charset="-122"/>
              </a:rPr>
              <a:t>wéi</a:t>
            </a:r>
            <a:endParaRPr lang="en-US" altLang="zh-CN" sz="4200" b="1">
              <a:solidFill>
                <a:srgbClr val="FF0000"/>
              </a:solidFill>
              <a:latin typeface="宋体" panose="02010600030101010101" pitchFamily="2" charset="-122"/>
              <a:ea typeface="宋体" panose="02010600030101010101" pitchFamily="2" charset="-122"/>
              <a:sym typeface="宋体" panose="02010600030101010101" pitchFamily="2" charset="-122"/>
            </a:endParaRPr>
          </a:p>
        </p:txBody>
      </p:sp>
      <p:sp>
        <p:nvSpPr>
          <p:cNvPr id="44039" name="PA_圆角矩形 9"/>
          <p:cNvSpPr/>
          <p:nvPr>
            <p:custDataLst>
              <p:tags r:id="rId7"/>
            </p:custDataLst>
          </p:nvPr>
        </p:nvSpPr>
        <p:spPr>
          <a:xfrm>
            <a:off x="2193925" y="144463"/>
            <a:ext cx="487363" cy="501650"/>
          </a:xfrm>
          <a:prstGeom prst="roundRect">
            <a:avLst>
              <a:gd name="adj" fmla="val 0"/>
            </a:avLst>
          </a:prstGeom>
          <a:solidFill>
            <a:srgbClr val="92D050"/>
          </a:solidFill>
          <a:ln w="12700" cap="flat" cmpd="sng" algn="ctr">
            <a:noFill/>
            <a:prstDash val="solid"/>
            <a:miter lim="800000"/>
            <a:headEnd type="none" w="med" len="med"/>
            <a:tailEnd type="none" w="med" len="med"/>
          </a:ln>
          <a:effectLst/>
        </p:spPr>
        <p:txBody>
          <a:bodyPr anchor="ctr" anchorCtr="0">
            <a:noAutofit/>
          </a:bodyPr>
          <a:lstStyle>
            <a:defPPr>
              <a:defRPr lang="zh-CN"/>
            </a:defPPr>
            <a:lvl1pPr marL="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1pPr>
            <a:lvl2pPr marL="4572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2pPr>
            <a:lvl3pPr marL="9144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3pPr>
            <a:lvl4pPr marL="13716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4pPr>
            <a:lvl5pPr marL="18288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5pPr>
          </a:lstStyle>
          <a:p>
            <a:pPr marL="0" marR="0" lvl="0" indent="0" algn="ctr" defTabSz="914400" rtl="0" eaLnBrk="1" fontAlgn="base" latinLnBrk="0" hangingPunct="1">
              <a:lnSpc>
                <a:spcPct val="100000"/>
              </a:lnSpc>
              <a:spcBef>
                <a:spcPct val="0"/>
              </a:spcBef>
              <a:spcAft>
                <a:spcPct val="0"/>
              </a:spcAft>
              <a:buClrTx/>
              <a:buSzTx/>
              <a:buFontTx/>
              <a:buNone/>
            </a:pPr>
            <a:endParaRPr kumimoji="0" lang="en-US" altLang="en-US" sz="1800" b="0" i="0" u="none" strike="noStrike" kern="1200" cap="none" spc="0" normalizeH="0" baseline="0" noProof="0">
              <a:ln w="9525" cap="flat" cmpd="sng" algn="ctr">
                <a:noFill/>
                <a:prstDash val="solid"/>
                <a:round/>
                <a:headEnd type="none" w="med" len="med"/>
                <a:tailEnd type="none" w="med" len="med"/>
              </a:ln>
              <a:solidFill>
                <a:srgbClr val="FFFFFF"/>
              </a:solidFill>
              <a:uLnTx/>
              <a:uFillTx/>
              <a:latin typeface="Arial" panose="020B0604020202020204" pitchFamily="34" charset="0"/>
              <a:ea typeface="微软雅黑" panose="020B0503020204020204" pitchFamily="34" charset="-122"/>
              <a:cs typeface="Arial" panose="020B0604020202020204"/>
              <a:sym typeface="Wingdings" panose="05000000000000000000"/>
            </a:endParaRPr>
          </a:p>
        </p:txBody>
      </p:sp>
      <p:sp>
        <p:nvSpPr>
          <p:cNvPr id="30728" name="文本框 28"/>
          <p:cNvSpPr/>
          <p:nvPr>
            <p:custDataLst>
              <p:tags r:id="rId8"/>
            </p:custDataLst>
          </p:nvPr>
        </p:nvSpPr>
        <p:spPr>
          <a:xfrm>
            <a:off x="2741613" y="144463"/>
            <a:ext cx="1854200" cy="5238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课堂练习</a:t>
            </a:r>
            <a:endParaRPr lang="en-US" altLang="zh-CN" sz="2800">
              <a:solidFill>
                <a:srgbClr val="262626"/>
              </a:solidFill>
              <a:latin typeface="冬青黑体简体中文 W3" pitchFamily="34" charset="-122"/>
              <a:ea typeface="冬青黑体简体中文 W3"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725"/>
                                        </p:tgtEl>
                                        <p:attrNameLst>
                                          <p:attrName>style.visibility</p:attrName>
                                        </p:attrNameLst>
                                      </p:cBhvr>
                                      <p:to>
                                        <p:strVal val="visible"/>
                                      </p:to>
                                    </p:set>
                                    <p:animEffect transition="in" filter="wipe(down)">
                                      <p:cBhvr>
                                        <p:cTn id="7" dur="500" fill="hold"/>
                                        <p:tgtEl>
                                          <p:spTgt spid="307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0726"/>
                                        </p:tgtEl>
                                        <p:attrNameLst>
                                          <p:attrName>style.visibility</p:attrName>
                                        </p:attrNameLst>
                                      </p:cBhvr>
                                      <p:to>
                                        <p:strVal val="visible"/>
                                      </p:to>
                                    </p:set>
                                    <p:animEffect transition="in" filter="wipe(down)">
                                      <p:cBhvr>
                                        <p:cTn id="12" dur="500" fill="hold"/>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animBg="1"/>
      <p:bldP spid="30726"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1746" name="图片 6"/>
          <p:cNvPicPr>
            <a:picLocks noChangeAspect="1"/>
          </p:cNvPicPr>
          <p:nvPr>
            <p:custDataLst>
              <p:tags r:id="rId1"/>
            </p:custDataLst>
          </p:nvPr>
        </p:nvPicPr>
        <p:blipFill>
          <a:blip r:embed="rId2"/>
          <a:stretch>
            <a:fillRect/>
          </a:stretch>
        </p:blipFill>
        <p:spPr>
          <a:xfrm>
            <a:off x="0" y="0"/>
            <a:ext cx="12196763" cy="6870700"/>
          </a:xfrm>
          <a:prstGeom prst="rect">
            <a:avLst/>
          </a:prstGeom>
          <a:noFill/>
          <a:ln w="9525">
            <a:noFill/>
          </a:ln>
        </p:spPr>
      </p:pic>
      <p:sp>
        <p:nvSpPr>
          <p:cNvPr id="31747" name="圆角矩形 4"/>
          <p:cNvSpPr/>
          <p:nvPr>
            <p:custDataLst>
              <p:tags r:id="rId3"/>
            </p:custDataLst>
          </p:nvPr>
        </p:nvSpPr>
        <p:spPr>
          <a:xfrm>
            <a:off x="6864350" y="1411288"/>
            <a:ext cx="4762500" cy="3362325"/>
          </a:xfrm>
          <a:prstGeom prst="roundRect">
            <a:avLst>
              <a:gd name="adj" fmla="val 16667"/>
            </a:avLst>
          </a:prstGeom>
          <a:solidFill>
            <a:srgbClr val="FCE7E2"/>
          </a:solidFill>
          <a:ln w="12700" cap="flat" cmpd="sng">
            <a:solidFill>
              <a:srgbClr val="E94520"/>
            </a:solidFill>
            <a:prstDash val="solid"/>
            <a:headEnd type="none" w="med" len="med"/>
            <a:tailEnd type="none" w="med" len="med"/>
          </a:ln>
        </p:spPr>
        <p:txBody>
          <a:bodyPr anchor="ctr"/>
          <a:p>
            <a:pPr algn="ctr"/>
            <a:endParaRPr lang="zh-CN" altLang="en-US" sz="2400">
              <a:solidFill>
                <a:srgbClr val="FFFFFF"/>
              </a:solidFill>
              <a:latin typeface="宋体" panose="02010600030101010101" pitchFamily="2" charset="-122"/>
            </a:endParaRPr>
          </a:p>
        </p:txBody>
      </p:sp>
      <p:sp>
        <p:nvSpPr>
          <p:cNvPr id="31748" name="矩形 1"/>
          <p:cNvSpPr/>
          <p:nvPr>
            <p:custDataLst>
              <p:tags r:id="rId4"/>
            </p:custDataLst>
          </p:nvPr>
        </p:nvSpPr>
        <p:spPr>
          <a:xfrm>
            <a:off x="695325" y="1319213"/>
            <a:ext cx="6913563" cy="4586287"/>
          </a:xfrm>
          <a:prstGeom prst="rect">
            <a:avLst/>
          </a:prstGeom>
          <a:noFill/>
          <a:ln w="9525">
            <a:noFill/>
          </a:ln>
        </p:spPr>
        <p:txBody>
          <a:bodyPr>
            <a:spAutoFit/>
          </a:bodyPr>
          <a:p>
            <a:pPr algn="just">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孩子如果已经长大，</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algn="just">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就得告别妈妈，四海为家。</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algn="just">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牛马有脚，鸟有翅膀，</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algn="just">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植物旅行又用什么办法？</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algn="just">
              <a:lnSpc>
                <a:spcPct val="150000"/>
              </a:lnSpc>
            </a:pPr>
            <a:endParaRPr lang="zh-CN" altLang="en-US" sz="2400" b="1">
              <a:latin typeface="黑体" panose="02010609060101010101" charset="-122"/>
              <a:ea typeface="黑体" panose="02010609060101010101" charset="-122"/>
              <a:sym typeface="微软雅黑" panose="020B0503020204020204" pitchFamily="34" charset="-122"/>
            </a:endParaRPr>
          </a:p>
        </p:txBody>
      </p:sp>
      <p:sp>
        <p:nvSpPr>
          <p:cNvPr id="31749" name="文本框 2"/>
          <p:cNvSpPr/>
          <p:nvPr>
            <p:custDataLst>
              <p:tags r:id="rId5"/>
            </p:custDataLst>
          </p:nvPr>
        </p:nvSpPr>
        <p:spPr>
          <a:xfrm>
            <a:off x="4514850" y="2543175"/>
            <a:ext cx="2362200" cy="747713"/>
          </a:xfrm>
          <a:prstGeom prst="rect">
            <a:avLst/>
          </a:prstGeom>
          <a:noFill/>
          <a:ln w="9525">
            <a:noFill/>
          </a:ln>
        </p:spPr>
        <p:txBody>
          <a:bodyPr wrap="none">
            <a:spAutoFit/>
          </a:bodyPr>
          <a:p>
            <a:r>
              <a:rPr lang="en-US" altLang="en-US" sz="4200" b="1">
                <a:solidFill>
                  <a:srgbClr val="FF0000"/>
                </a:solidFill>
                <a:latin typeface="楷体" panose="02010609060101010101" pitchFamily="49" charset="-122"/>
                <a:ea typeface="楷体" panose="02010609060101010101" pitchFamily="49" charset="-122"/>
              </a:rPr>
              <a:t>四海为家</a:t>
            </a:r>
            <a:endParaRPr lang="en-US" altLang="en-US" sz="4200" b="1">
              <a:solidFill>
                <a:srgbClr val="FF0000"/>
              </a:solidFill>
              <a:latin typeface="楷体" panose="02010609060101010101" pitchFamily="49" charset="-122"/>
              <a:ea typeface="楷体" panose="02010609060101010101" pitchFamily="49" charset="-122"/>
            </a:endParaRPr>
          </a:p>
        </p:txBody>
      </p:sp>
      <p:sp>
        <p:nvSpPr>
          <p:cNvPr id="31750" name="矩形 3"/>
          <p:cNvSpPr/>
          <p:nvPr>
            <p:custDataLst>
              <p:tags r:id="rId6"/>
            </p:custDataLst>
          </p:nvPr>
        </p:nvSpPr>
        <p:spPr>
          <a:xfrm>
            <a:off x="6961188" y="1617663"/>
            <a:ext cx="4799012" cy="2965450"/>
          </a:xfrm>
          <a:prstGeom prst="rect">
            <a:avLst/>
          </a:prstGeom>
          <a:noFill/>
          <a:ln w="9525">
            <a:noFill/>
          </a:ln>
        </p:spPr>
        <p:txBody>
          <a:bodyPr>
            <a:spAutoFit/>
          </a:bodyPr>
          <a:p>
            <a:r>
              <a:rPr lang="zh-CN" altLang="en-US" sz="3700" b="1">
                <a:latin typeface="微软雅黑" panose="020B0503020204020204" pitchFamily="34" charset="-122"/>
                <a:cs typeface="Times New Roman" panose="02020603050405020304" pitchFamily="18" charset="0"/>
                <a:sym typeface="微软雅黑" panose="020B0503020204020204" pitchFamily="34" charset="-122"/>
              </a:rPr>
              <a:t>“四海” 泛指全国各地。这个词的意思是指什么地方都可以当作自己的家，不留恋家乡或个人小天地。</a:t>
            </a:r>
            <a:endParaRPr lang="zh-CN" altLang="en-US" sz="3700">
              <a:latin typeface="微软雅黑" panose="020B0503020204020204" pitchFamily="34" charset="-122"/>
              <a:sym typeface="微软雅黑" panose="020B0503020204020204" pitchFamily="34" charset="-122"/>
            </a:endParaRPr>
          </a:p>
        </p:txBody>
      </p:sp>
      <p:sp>
        <p:nvSpPr>
          <p:cNvPr id="31751" name="文本框 1"/>
          <p:cNvSpPr/>
          <p:nvPr>
            <p:custDataLst>
              <p:tags r:id="rId7"/>
            </p:custDataLst>
          </p:nvPr>
        </p:nvSpPr>
        <p:spPr>
          <a:xfrm>
            <a:off x="1955800" y="473075"/>
            <a:ext cx="2362200" cy="747713"/>
          </a:xfrm>
          <a:prstGeom prst="rect">
            <a:avLst/>
          </a:prstGeom>
          <a:noFill/>
          <a:ln w="9525">
            <a:noFill/>
          </a:ln>
        </p:spPr>
        <p:txBody>
          <a:bodyPr wrap="none">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None/>
            </a:pPr>
            <a:r>
              <a:rPr lang="zh-CN" altLang="en-US" sz="4200" b="1">
                <a:solidFill>
                  <a:srgbClr val="A12B10"/>
                </a:solidFill>
                <a:latin typeface="宋体" panose="02010600030101010101" pitchFamily="2" charset="-122"/>
                <a:ea typeface="宋体" panose="02010600030101010101" pitchFamily="2" charset="-122"/>
                <a:sym typeface="微软雅黑" panose="020B0503020204020204" pitchFamily="34" charset="-122"/>
              </a:rPr>
              <a:t>理解词句</a:t>
            </a:r>
            <a:endParaRPr lang="zh-CN" altLang="en-US" sz="4200" b="1">
              <a:solidFill>
                <a:srgbClr val="A12B10"/>
              </a:solidFill>
              <a:latin typeface="宋体" panose="02010600030101010101" pitchFamily="2" charset="-122"/>
              <a:ea typeface="宋体" panose="02010600030101010101" pitchFamily="2" charset="-122"/>
              <a:sym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1749"/>
                                        </p:tgtEl>
                                        <p:attrNameLst>
                                          <p:attrName>style.visibility</p:attrName>
                                        </p:attrNameLst>
                                      </p:cBhvr>
                                      <p:to>
                                        <p:strVal val="visible"/>
                                      </p:to>
                                    </p:set>
                                    <p:animEffect transition="in" filter="randombar(horizontal)">
                                      <p:cBhvr>
                                        <p:cTn id="7" dur="500" fill="hold"/>
                                        <p:tgtEl>
                                          <p:spTgt spid="3174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1747"/>
                                        </p:tgtEl>
                                        <p:attrNameLst>
                                          <p:attrName>style.visibility</p:attrName>
                                        </p:attrNameLst>
                                      </p:cBhvr>
                                      <p:to>
                                        <p:strVal val="visible"/>
                                      </p:to>
                                    </p:set>
                                    <p:animEffect transition="in" filter="randombar(horizontal)">
                                      <p:cBhvr>
                                        <p:cTn id="12" dur="500" fill="hold"/>
                                        <p:tgtEl>
                                          <p:spTgt spid="31747"/>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1750"/>
                                        </p:tgtEl>
                                        <p:attrNameLst>
                                          <p:attrName>style.visibility</p:attrName>
                                        </p:attrNameLst>
                                      </p:cBhvr>
                                      <p:to>
                                        <p:strVal val="visible"/>
                                      </p:to>
                                    </p:set>
                                    <p:animEffect transition="in" filter="randombar(horizontal)">
                                      <p:cBhvr>
                                        <p:cTn id="15" dur="500" fill="hold"/>
                                        <p:tgtEl>
                                          <p:spTgt spid="317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nimBg="1"/>
      <p:bldP spid="31749" grpId="0" animBg="1"/>
      <p:bldP spid="31750"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2770" name="图片 4"/>
          <p:cNvPicPr>
            <a:picLocks noChangeAspect="1"/>
          </p:cNvPicPr>
          <p:nvPr>
            <p:custDataLst>
              <p:tags r:id="rId1"/>
            </p:custDataLst>
          </p:nvPr>
        </p:nvPicPr>
        <p:blipFill>
          <a:blip r:embed="rId2"/>
          <a:stretch>
            <a:fillRect/>
          </a:stretch>
        </p:blipFill>
        <p:spPr>
          <a:xfrm>
            <a:off x="4763" y="6350"/>
            <a:ext cx="12187237" cy="6862763"/>
          </a:xfrm>
          <a:prstGeom prst="rect">
            <a:avLst/>
          </a:prstGeom>
          <a:noFill/>
          <a:ln w="9525">
            <a:noFill/>
          </a:ln>
        </p:spPr>
      </p:pic>
      <p:sp>
        <p:nvSpPr>
          <p:cNvPr id="32771" name="文本框 5"/>
          <p:cNvSpPr/>
          <p:nvPr>
            <p:custDataLst>
              <p:tags r:id="rId3"/>
            </p:custDataLst>
          </p:nvPr>
        </p:nvSpPr>
        <p:spPr>
          <a:xfrm>
            <a:off x="1212850" y="4916488"/>
            <a:ext cx="2428875" cy="993775"/>
          </a:xfrm>
          <a:prstGeom prst="rect">
            <a:avLst/>
          </a:prstGeom>
          <a:noFill/>
          <a:ln w="9525">
            <a:noFill/>
          </a:ln>
        </p:spPr>
        <p:txBody>
          <a:bodyPr wrap="none">
            <a:spAutoFit/>
          </a:bodyPr>
          <a:p>
            <a:r>
              <a:rPr lang="en-US" altLang="en-US" sz="5800" b="1">
                <a:latin typeface="楷体" panose="02010609060101010101" pitchFamily="49" charset="-122"/>
                <a:ea typeface="楷体" panose="02010609060101010101" pitchFamily="49" charset="-122"/>
              </a:rPr>
              <a:t>蒲公英</a:t>
            </a:r>
            <a:endParaRPr lang="en-US" altLang="en-US" sz="5800" b="1">
              <a:latin typeface="楷体" panose="02010609060101010101" pitchFamily="49" charset="-122"/>
              <a:ea typeface="楷体" panose="02010609060101010101" pitchFamily="49" charset="-122"/>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3794" name="图片 3"/>
          <p:cNvPicPr>
            <a:picLocks noChangeAspect="1"/>
          </p:cNvPicPr>
          <p:nvPr>
            <p:custDataLst>
              <p:tags r:id="rId1"/>
            </p:custDataLst>
          </p:nvPr>
        </p:nvPicPr>
        <p:blipFill>
          <a:blip r:embed="rId2"/>
          <a:stretch>
            <a:fillRect/>
          </a:stretch>
        </p:blipFill>
        <p:spPr>
          <a:xfrm>
            <a:off x="-19050" y="0"/>
            <a:ext cx="12230100" cy="6858000"/>
          </a:xfrm>
          <a:prstGeom prst="rect">
            <a:avLst/>
          </a:prstGeom>
          <a:noFill/>
          <a:ln w="9525">
            <a:noFill/>
          </a:ln>
        </p:spPr>
      </p:pic>
      <p:sp>
        <p:nvSpPr>
          <p:cNvPr id="33795" name="矩形 1"/>
          <p:cNvSpPr/>
          <p:nvPr>
            <p:custDataLst>
              <p:tags r:id="rId3"/>
            </p:custDataLst>
          </p:nvPr>
        </p:nvSpPr>
        <p:spPr>
          <a:xfrm>
            <a:off x="1931988" y="2100263"/>
            <a:ext cx="9551987" cy="2892425"/>
          </a:xfrm>
          <a:prstGeom prst="rect">
            <a:avLst/>
          </a:prstGeom>
          <a:noFill/>
          <a:ln w="9525">
            <a:noFill/>
          </a:ln>
        </p:spPr>
        <p:txBody>
          <a:bodyPr>
            <a:spAutoFit/>
          </a:bodyPr>
          <a:p>
            <a:pPr indent="266700">
              <a:lnSpc>
                <a:spcPct val="150000"/>
              </a:lnSpc>
            </a:pPr>
            <a:r>
              <a:rPr lang="zh-CN" altLang="en-US" sz="4200" b="1">
                <a:latin typeface="宋体" panose="02010600030101010101" pitchFamily="2" charset="-122"/>
                <a:ea typeface="宋体" panose="02010600030101010101" pitchFamily="2" charset="-122"/>
                <a:sym typeface="微软雅黑" panose="020B0503020204020204" pitchFamily="34" charset="-122"/>
              </a:rPr>
              <a:t>   齐读第</a:t>
            </a:r>
            <a:r>
              <a:rPr lang="en-US" altLang="zh-CN" sz="4200" b="1">
                <a:latin typeface="宋体" panose="02010600030101010101" pitchFamily="2" charset="-122"/>
                <a:ea typeface="宋体" panose="02010600030101010101" pitchFamily="2" charset="-122"/>
                <a:sym typeface="微软雅黑" panose="020B0503020204020204" pitchFamily="34" charset="-122"/>
              </a:rPr>
              <a:t>2</a:t>
            </a:r>
            <a:r>
              <a:rPr lang="zh-CN" altLang="en-US" sz="4200" b="1">
                <a:latin typeface="宋体" panose="02010600030101010101" pitchFamily="2" charset="-122"/>
                <a:ea typeface="宋体" panose="02010600030101010101" pitchFamily="2" charset="-122"/>
                <a:sym typeface="微软雅黑" panose="020B0503020204020204" pitchFamily="34" charset="-122"/>
              </a:rPr>
              <a:t>小节，看看蒲公英妈妈有什么好办法。</a:t>
            </a:r>
            <a:endParaRPr lang="zh-CN" altLang="en-US" sz="4200" b="1">
              <a:latin typeface="宋体" panose="02010600030101010101" pitchFamily="2" charset="-122"/>
              <a:ea typeface="宋体" panose="02010600030101010101" pitchFamily="2" charset="-122"/>
              <a:sym typeface="微软雅黑" panose="020B0503020204020204" pitchFamily="34" charset="-122"/>
            </a:endParaRPr>
          </a:p>
          <a:p>
            <a:pPr indent="266700">
              <a:lnSpc>
                <a:spcPct val="150000"/>
              </a:lnSpc>
            </a:pPr>
            <a:r>
              <a:rPr lang="zh-CN" altLang="en-US" sz="4200" b="1">
                <a:latin typeface="宋体" panose="02010600030101010101" pitchFamily="2" charset="-122"/>
                <a:ea typeface="宋体" panose="02010600030101010101" pitchFamily="2" charset="-122"/>
                <a:sym typeface="微软雅黑" panose="020B0503020204020204" pitchFamily="34" charset="-122"/>
              </a:rPr>
              <a:t>   </a:t>
            </a:r>
            <a:endParaRPr lang="zh-CN" altLang="zh-CN" sz="4200" b="1">
              <a:latin typeface="宋体" panose="02010600030101010101" pitchFamily="2" charset="-122"/>
              <a:ea typeface="宋体" panose="02010600030101010101" pitchFamily="2" charset="-122"/>
              <a:sym typeface="微软雅黑" panose="020B0503020204020204" pitchFamily="34" charset="-122"/>
            </a:endParaRPr>
          </a:p>
        </p:txBody>
      </p:sp>
      <p:sp>
        <p:nvSpPr>
          <p:cNvPr id="33796" name="文本框 1"/>
          <p:cNvSpPr/>
          <p:nvPr>
            <p:custDataLst>
              <p:tags r:id="rId4"/>
            </p:custDataLst>
          </p:nvPr>
        </p:nvSpPr>
        <p:spPr>
          <a:xfrm>
            <a:off x="2349500" y="455613"/>
            <a:ext cx="2362200" cy="749300"/>
          </a:xfrm>
          <a:prstGeom prst="rect">
            <a:avLst/>
          </a:prstGeom>
          <a:noFill/>
          <a:ln w="9525">
            <a:noFill/>
          </a:ln>
        </p:spPr>
        <p:txBody>
          <a:bodyPr wrap="none">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None/>
            </a:pPr>
            <a:r>
              <a:rPr lang="zh-CN" altLang="en-US" sz="4200" b="1">
                <a:solidFill>
                  <a:srgbClr val="A12B10"/>
                </a:solidFill>
                <a:latin typeface="宋体" panose="02010600030101010101" pitchFamily="2" charset="-122"/>
                <a:ea typeface="宋体" panose="02010600030101010101" pitchFamily="2" charset="-122"/>
                <a:sym typeface="微软雅黑" panose="020B0503020204020204" pitchFamily="34" charset="-122"/>
              </a:rPr>
              <a:t>品读课文</a:t>
            </a:r>
            <a:endParaRPr lang="zh-CN" altLang="en-US" sz="4200" b="1">
              <a:solidFill>
                <a:srgbClr val="A12B10"/>
              </a:solidFill>
              <a:latin typeface="宋体" panose="02010600030101010101" pitchFamily="2" charset="-122"/>
              <a:ea typeface="宋体" panose="02010600030101010101" pitchFamily="2" charset="-122"/>
              <a:sym typeface="微软雅黑" panose="020B0503020204020204" pitchFamily="34" charset="-122"/>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4818" name="图片 3"/>
          <p:cNvPicPr>
            <a:picLocks noChangeAspect="1"/>
          </p:cNvPicPr>
          <p:nvPr>
            <p:custDataLst>
              <p:tags r:id="rId1"/>
            </p:custDataLst>
          </p:nvPr>
        </p:nvPicPr>
        <p:blipFill>
          <a:blip r:embed="rId2"/>
          <a:stretch>
            <a:fillRect/>
          </a:stretch>
        </p:blipFill>
        <p:spPr>
          <a:xfrm>
            <a:off x="0" y="0"/>
            <a:ext cx="12196763" cy="6870700"/>
          </a:xfrm>
          <a:prstGeom prst="rect">
            <a:avLst/>
          </a:prstGeom>
          <a:noFill/>
          <a:ln w="9525">
            <a:noFill/>
          </a:ln>
        </p:spPr>
      </p:pic>
      <p:sp>
        <p:nvSpPr>
          <p:cNvPr id="34819" name="矩形 1"/>
          <p:cNvSpPr/>
          <p:nvPr>
            <p:custDataLst>
              <p:tags r:id="rId3"/>
            </p:custDataLst>
          </p:nvPr>
        </p:nvSpPr>
        <p:spPr>
          <a:xfrm>
            <a:off x="2446338" y="844550"/>
            <a:ext cx="6527800" cy="5481638"/>
          </a:xfrm>
          <a:prstGeom prst="rect">
            <a:avLst/>
          </a:prstGeom>
          <a:noFill/>
          <a:ln w="9525">
            <a:noFill/>
          </a:ln>
        </p:spPr>
        <p:txBody>
          <a:bodyPr>
            <a:spAutoFit/>
          </a:bodyPr>
          <a:p>
            <a:pPr algn="just">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蒲公英妈妈准备了降落伞，</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algn="just">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把它送给自己的娃娃。</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algn="just">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只要有风轻轻吹过，</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algn="just">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孩子们就乘着风纷纷出发。</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algn="just">
              <a:lnSpc>
                <a:spcPct val="150000"/>
              </a:lnSpc>
            </a:pP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algn="just">
              <a:lnSpc>
                <a:spcPct val="150000"/>
              </a:lnSpc>
            </a:pPr>
            <a:endParaRPr lang="zh-CN" altLang="en-US" sz="2400" b="1">
              <a:latin typeface="黑体" panose="02010609060101010101" charset="-122"/>
              <a:ea typeface="黑体" panose="02010609060101010101" charset="-122"/>
              <a:sym typeface="微软雅黑" panose="020B0503020204020204" pitchFamily="34" charset="-122"/>
            </a:endParaRPr>
          </a:p>
        </p:txBody>
      </p:sp>
      <p:sp>
        <p:nvSpPr>
          <p:cNvPr id="34820" name="矩形 2"/>
          <p:cNvSpPr/>
          <p:nvPr>
            <p:custDataLst>
              <p:tags r:id="rId4"/>
            </p:custDataLst>
          </p:nvPr>
        </p:nvSpPr>
        <p:spPr>
          <a:xfrm>
            <a:off x="1966913" y="5067300"/>
            <a:ext cx="8321675" cy="960438"/>
          </a:xfrm>
          <a:prstGeom prst="rect">
            <a:avLst/>
          </a:prstGeom>
          <a:noFill/>
          <a:ln w="9525">
            <a:noFill/>
          </a:ln>
        </p:spPr>
        <p:txBody>
          <a:bodyPr wrap="none">
            <a:spAutoFit/>
          </a:bodyPr>
          <a:p>
            <a:pPr indent="266700">
              <a:lnSpc>
                <a:spcPct val="150000"/>
              </a:lnSpc>
            </a:pPr>
            <a:r>
              <a:rPr lang="zh-CN" altLang="en-US" sz="4200" b="1">
                <a:solidFill>
                  <a:srgbClr val="A12B10"/>
                </a:solidFill>
                <a:latin typeface="微软雅黑" panose="020B0503020204020204" pitchFamily="34" charset="-122"/>
                <a:cs typeface="Times New Roman" panose="02020603050405020304" pitchFamily="18" charset="0"/>
                <a:sym typeface="微软雅黑" panose="020B0503020204020204" pitchFamily="34" charset="-122"/>
              </a:rPr>
              <a:t>蒲公英是靠        来传播种子的。</a:t>
            </a:r>
            <a:endParaRPr lang="zh-CN" altLang="zh-CN" sz="4200" b="1">
              <a:solidFill>
                <a:srgbClr val="A12B10"/>
              </a:solidFill>
              <a:latin typeface="微软雅黑" panose="020B0503020204020204" pitchFamily="34" charset="-122"/>
              <a:ea typeface="Times New Roman" panose="02020603050405020304" pitchFamily="18" charset="0"/>
              <a:sym typeface="微软雅黑" panose="020B0503020204020204" pitchFamily="34" charset="-122"/>
            </a:endParaRPr>
          </a:p>
        </p:txBody>
      </p:sp>
      <p:cxnSp>
        <p:nvCxnSpPr>
          <p:cNvPr id="34821" name="直接连接符 4"/>
          <p:cNvCxnSpPr/>
          <p:nvPr>
            <p:custDataLst>
              <p:tags r:id="rId5"/>
            </p:custDataLst>
          </p:nvPr>
        </p:nvCxnSpPr>
        <p:spPr>
          <a:xfrm>
            <a:off x="5230813" y="5835650"/>
            <a:ext cx="768350" cy="0"/>
          </a:xfrm>
          <a:prstGeom prst="line">
            <a:avLst/>
          </a:prstGeom>
          <a:ln w="28575" cap="flat" cmpd="sng">
            <a:solidFill>
              <a:srgbClr val="A12B10"/>
            </a:solidFill>
            <a:prstDash val="solid"/>
            <a:headEnd type="none" w="med" len="med"/>
            <a:tailEnd type="none" w="med" len="med"/>
          </a:ln>
        </p:spPr>
      </p:cxnSp>
      <p:sp>
        <p:nvSpPr>
          <p:cNvPr id="34822" name="文本框 5"/>
          <p:cNvSpPr/>
          <p:nvPr>
            <p:custDataLst>
              <p:tags r:id="rId6"/>
            </p:custDataLst>
          </p:nvPr>
        </p:nvSpPr>
        <p:spPr>
          <a:xfrm>
            <a:off x="4079875" y="3041650"/>
            <a:ext cx="481013" cy="747713"/>
          </a:xfrm>
          <a:prstGeom prst="rect">
            <a:avLst/>
          </a:prstGeom>
          <a:noFill/>
          <a:ln w="9525">
            <a:noFill/>
          </a:ln>
        </p:spPr>
        <p:txBody>
          <a:bodyPr>
            <a:spAutoFit/>
          </a:bodyPr>
          <a:p>
            <a:r>
              <a:rPr lang="en-US" altLang="en-US" sz="4200" b="1">
                <a:solidFill>
                  <a:srgbClr val="FF0000"/>
                </a:solidFill>
                <a:latin typeface="楷体" panose="02010609060101010101" pitchFamily="49" charset="-122"/>
                <a:ea typeface="楷体" panose="02010609060101010101" pitchFamily="49" charset="-122"/>
              </a:rPr>
              <a:t>风</a:t>
            </a:r>
            <a:endParaRPr lang="en-US" altLang="en-US" sz="4200" b="1">
              <a:solidFill>
                <a:srgbClr val="FF0000"/>
              </a:solidFill>
              <a:latin typeface="楷体" panose="02010609060101010101" pitchFamily="49" charset="-122"/>
              <a:ea typeface="楷体" panose="02010609060101010101" pitchFamily="49" charset="-122"/>
            </a:endParaRPr>
          </a:p>
        </p:txBody>
      </p:sp>
      <p:sp>
        <p:nvSpPr>
          <p:cNvPr id="34823" name="文本框 6"/>
          <p:cNvSpPr/>
          <p:nvPr>
            <p:custDataLst>
              <p:tags r:id="rId7"/>
            </p:custDataLst>
          </p:nvPr>
        </p:nvSpPr>
        <p:spPr>
          <a:xfrm>
            <a:off x="5186363" y="5156200"/>
            <a:ext cx="479425" cy="747713"/>
          </a:xfrm>
          <a:prstGeom prst="rect">
            <a:avLst/>
          </a:prstGeom>
          <a:noFill/>
          <a:ln w="9525">
            <a:noFill/>
          </a:ln>
        </p:spPr>
        <p:txBody>
          <a:bodyPr>
            <a:spAutoFit/>
          </a:bodyPr>
          <a:p>
            <a:r>
              <a:rPr lang="en-US" altLang="en-US" sz="4200" b="1">
                <a:solidFill>
                  <a:srgbClr val="FF0000"/>
                </a:solidFill>
                <a:latin typeface="楷体" panose="02010609060101010101" pitchFamily="49" charset="-122"/>
                <a:ea typeface="楷体" panose="02010609060101010101" pitchFamily="49" charset="-122"/>
              </a:rPr>
              <a:t>风</a:t>
            </a:r>
            <a:endParaRPr lang="en-US" altLang="en-US" sz="4200" b="1">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20"/>
                                        </p:tgtEl>
                                        <p:attrNameLst>
                                          <p:attrName>style.visibility</p:attrName>
                                        </p:attrNameLst>
                                      </p:cBhvr>
                                      <p:to>
                                        <p:strVal val="visible"/>
                                      </p:to>
                                    </p:set>
                                    <p:anim calcmode="lin" valueType="num">
                                      <p:cBhvr>
                                        <p:cTn id="7" dur="500" fill="hold"/>
                                        <p:tgtEl>
                                          <p:spTgt spid="34820"/>
                                        </p:tgtEl>
                                        <p:attrNameLst>
                                          <p:attrName>ppt_x</p:attrName>
                                        </p:attrNameLst>
                                      </p:cBhvr>
                                      <p:tavLst>
                                        <p:tav tm="0">
                                          <p:val>
                                            <p:strVal val="#ppt_x"/>
                                          </p:val>
                                        </p:tav>
                                        <p:tav tm="100000">
                                          <p:val>
                                            <p:strVal val="#ppt_x"/>
                                          </p:val>
                                        </p:tav>
                                      </p:tavLst>
                                    </p:anim>
                                    <p:anim calcmode="lin" valueType="num">
                                      <p:cBhvr>
                                        <p:cTn id="8" dur="500" fill="hold"/>
                                        <p:tgtEl>
                                          <p:spTgt spid="348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4821"/>
                                        </p:tgtEl>
                                        <p:attrNameLst>
                                          <p:attrName>style.visibility</p:attrName>
                                        </p:attrNameLst>
                                      </p:cBhvr>
                                      <p:to>
                                        <p:strVal val="visible"/>
                                      </p:to>
                                    </p:set>
                                    <p:anim calcmode="lin" valueType="num">
                                      <p:cBhvr>
                                        <p:cTn id="11" dur="500" fill="hold"/>
                                        <p:tgtEl>
                                          <p:spTgt spid="34821"/>
                                        </p:tgtEl>
                                        <p:attrNameLst>
                                          <p:attrName>ppt_x</p:attrName>
                                        </p:attrNameLst>
                                      </p:cBhvr>
                                      <p:tavLst>
                                        <p:tav tm="0">
                                          <p:val>
                                            <p:strVal val="#ppt_x"/>
                                          </p:val>
                                        </p:tav>
                                        <p:tav tm="100000">
                                          <p:val>
                                            <p:strVal val="#ppt_x"/>
                                          </p:val>
                                        </p:tav>
                                      </p:tavLst>
                                    </p:anim>
                                    <p:anim calcmode="lin" valueType="num">
                                      <p:cBhvr>
                                        <p:cTn id="12" dur="500" fill="hold"/>
                                        <p:tgtEl>
                                          <p:spTgt spid="3482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4822"/>
                                        </p:tgtEl>
                                        <p:attrNameLst>
                                          <p:attrName>style.visibility</p:attrName>
                                        </p:attrNameLst>
                                      </p:cBhvr>
                                      <p:to>
                                        <p:strVal val="visible"/>
                                      </p:to>
                                    </p:set>
                                    <p:animEffect transition="in" filter="randombar(horizontal)">
                                      <p:cBhvr>
                                        <p:cTn id="17" dur="500" fill="hold"/>
                                        <p:tgtEl>
                                          <p:spTgt spid="3482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4823"/>
                                        </p:tgtEl>
                                        <p:attrNameLst>
                                          <p:attrName>style.visibility</p:attrName>
                                        </p:attrNameLst>
                                      </p:cBhvr>
                                      <p:to>
                                        <p:strVal val="visible"/>
                                      </p:to>
                                    </p:set>
                                    <p:animEffect transition="in" filter="randombar(horizontal)">
                                      <p:cBhvr>
                                        <p:cTn id="22" dur="500" fill="hold"/>
                                        <p:tgtEl>
                                          <p:spTgt spid="348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animBg="1"/>
      <p:bldP spid="34822" grpId="0" animBg="1"/>
      <p:bldP spid="34823"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5842" name="图片 2"/>
          <p:cNvPicPr>
            <a:picLocks noChangeAspect="1"/>
          </p:cNvPicPr>
          <p:nvPr>
            <p:custDataLst>
              <p:tags r:id="rId1"/>
            </p:custDataLst>
          </p:nvPr>
        </p:nvPicPr>
        <p:blipFill>
          <a:blip r:embed="rId2"/>
          <a:stretch>
            <a:fillRect/>
          </a:stretch>
        </p:blipFill>
        <p:spPr>
          <a:xfrm>
            <a:off x="0" y="0"/>
            <a:ext cx="12196763" cy="6870700"/>
          </a:xfrm>
          <a:prstGeom prst="rect">
            <a:avLst/>
          </a:prstGeom>
          <a:noFill/>
          <a:ln w="9525">
            <a:noFill/>
          </a:ln>
        </p:spPr>
      </p:pic>
      <p:sp>
        <p:nvSpPr>
          <p:cNvPr id="35843" name="PA_圆角矩形 9"/>
          <p:cNvSpPr/>
          <p:nvPr>
            <p:custDataLst>
              <p:tags r:id="rId3"/>
            </p:custDataLst>
          </p:nvPr>
        </p:nvSpPr>
        <p:spPr>
          <a:xfrm>
            <a:off x="2143125" y="150813"/>
            <a:ext cx="487363" cy="500062"/>
          </a:xfrm>
          <a:prstGeom prst="roundRect">
            <a:avLst>
              <a:gd name="adj" fmla="val 0"/>
            </a:avLst>
          </a:prstGeom>
          <a:solidFill>
            <a:srgbClr val="F49FAC"/>
          </a:solidFill>
          <a:ln w="12700">
            <a:noFill/>
          </a:ln>
        </p:spPr>
        <p:txBody>
          <a:bodyPr anchor="ctr"/>
          <a:p>
            <a:pPr algn="ctr"/>
            <a:endParaRPr lang="en-US" altLang="en-US">
              <a:solidFill>
                <a:srgbClr val="FFFFFF"/>
              </a:solidFill>
            </a:endParaRPr>
          </a:p>
        </p:txBody>
      </p:sp>
      <p:sp>
        <p:nvSpPr>
          <p:cNvPr id="35844" name="文本框 68"/>
          <p:cNvSpPr/>
          <p:nvPr>
            <p:custDataLst>
              <p:tags r:id="rId4"/>
            </p:custDataLst>
          </p:nvPr>
        </p:nvSpPr>
        <p:spPr>
          <a:xfrm>
            <a:off x="2792413" y="138113"/>
            <a:ext cx="1854200" cy="522287"/>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展开想象</a:t>
            </a:r>
            <a:endParaRPr lang="zh-CN" altLang="en-US" sz="2800">
              <a:solidFill>
                <a:srgbClr val="262626"/>
              </a:solidFill>
              <a:latin typeface="冬青黑体简体中文 W3" pitchFamily="34" charset="-122"/>
              <a:ea typeface="冬青黑体简体中文 W3" pitchFamily="34" charset="-122"/>
            </a:endParaRPr>
          </a:p>
        </p:txBody>
      </p:sp>
      <p:sp>
        <p:nvSpPr>
          <p:cNvPr id="35845" name="矩形 1"/>
          <p:cNvSpPr/>
          <p:nvPr>
            <p:custDataLst>
              <p:tags r:id="rId5"/>
            </p:custDataLst>
          </p:nvPr>
        </p:nvSpPr>
        <p:spPr>
          <a:xfrm>
            <a:off x="1851025" y="1216025"/>
            <a:ext cx="9550400" cy="470852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50000"/>
              </a:lnSpc>
              <a:spcAft>
                <a:spcPct val="0"/>
              </a:spcAft>
              <a:buFontTx/>
              <a:buNone/>
            </a:pPr>
            <a:r>
              <a:rPr lang="zh-CN" altLang="en-US" sz="4000" b="1">
                <a:solidFill>
                  <a:srgbClr val="000000"/>
                </a:solidFill>
                <a:latin typeface="楷体" panose="02010609060101010101" pitchFamily="49" charset="-122"/>
                <a:ea typeface="楷体" panose="02010609060101010101" pitchFamily="49" charset="-122"/>
              </a:rPr>
              <a:t>     你们看，这就是蒲公英，风儿轻轻一吹，蒲公英的娃娃就纷纷出发，他们飞向天空，落到了森林里，落到了校园里，落到了田野里</a:t>
            </a:r>
            <a:r>
              <a:rPr lang="en-US" altLang="zh-CN" sz="4000" b="1">
                <a:solidFill>
                  <a:srgbClr val="000000"/>
                </a:solidFill>
                <a:latin typeface="楷体" panose="02010609060101010101" pitchFamily="49" charset="-122"/>
                <a:ea typeface="楷体" panose="02010609060101010101" pitchFamily="49" charset="-122"/>
              </a:rPr>
              <a:t>——</a:t>
            </a:r>
            <a:r>
              <a:rPr lang="zh-CN" altLang="en-US" sz="4000" b="1">
                <a:solidFill>
                  <a:srgbClr val="000000"/>
                </a:solidFill>
                <a:latin typeface="楷体" panose="02010609060101010101" pitchFamily="49" charset="-122"/>
                <a:ea typeface="楷体" panose="02010609060101010101" pitchFamily="49" charset="-122"/>
              </a:rPr>
              <a:t>他们飞啊飞啊，想一想，他们会飞到哪儿生根发芽？</a:t>
            </a:r>
            <a:endParaRPr lang="zh-CN" altLang="en-US" sz="4000" b="1">
              <a:solidFill>
                <a:srgbClr val="000000"/>
              </a:solidFill>
              <a:latin typeface="楷体" panose="02010609060101010101" pitchFamily="49" charset="-122"/>
              <a:ea typeface="楷体" panose="02010609060101010101" pitchFamily="49" charset="-122"/>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6866" name="图片 3"/>
          <p:cNvPicPr>
            <a:picLocks noChangeAspect="1"/>
          </p:cNvPicPr>
          <p:nvPr>
            <p:custDataLst>
              <p:tags r:id="rId1"/>
            </p:custDataLst>
          </p:nvPr>
        </p:nvPicPr>
        <p:blipFill>
          <a:blip r:embed="rId2"/>
          <a:stretch>
            <a:fillRect/>
          </a:stretch>
        </p:blipFill>
        <p:spPr>
          <a:xfrm>
            <a:off x="0" y="0"/>
            <a:ext cx="12196763" cy="6870700"/>
          </a:xfrm>
          <a:prstGeom prst="rect">
            <a:avLst/>
          </a:prstGeom>
          <a:noFill/>
          <a:ln w="9525">
            <a:noFill/>
          </a:ln>
        </p:spPr>
      </p:pic>
      <p:sp>
        <p:nvSpPr>
          <p:cNvPr id="36867" name="矩形 1"/>
          <p:cNvSpPr/>
          <p:nvPr>
            <p:custDataLst>
              <p:tags r:id="rId3"/>
            </p:custDataLst>
          </p:nvPr>
        </p:nvSpPr>
        <p:spPr>
          <a:xfrm>
            <a:off x="622300" y="1530350"/>
            <a:ext cx="10945813" cy="3876675"/>
          </a:xfrm>
          <a:prstGeom prst="rect">
            <a:avLst/>
          </a:prstGeom>
          <a:noFill/>
          <a:ln w="9525">
            <a:noFill/>
          </a:ln>
        </p:spPr>
        <p:txBody>
          <a:bodyPr>
            <a:spAutoFit/>
          </a:bodyPr>
          <a:p>
            <a:pPr indent="266700">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   蒲公英飞啊飞啊，飞到（    ），</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indent="266700">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    ）就是他的家。</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indent="266700">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   蒲公英飞啊飞啊，飞到（    ），</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a:p>
            <a:pPr indent="266700">
              <a:lnSpc>
                <a:spcPct val="150000"/>
              </a:lnSpc>
            </a:pPr>
            <a:r>
              <a:rPr lang="zh-CN" altLang="en-US" sz="4200" b="1">
                <a:latin typeface="楷体" panose="02010609060101010101" pitchFamily="49" charset="-122"/>
                <a:ea typeface="楷体" panose="02010609060101010101" pitchFamily="49" charset="-122"/>
                <a:sym typeface="微软雅黑" panose="020B0503020204020204" pitchFamily="34" charset="-122"/>
              </a:rPr>
              <a:t>（    ）就是他的家。</a:t>
            </a:r>
            <a:endParaRPr lang="zh-CN" altLang="en-US" sz="4200" b="1">
              <a:latin typeface="楷体" panose="02010609060101010101" pitchFamily="49" charset="-122"/>
              <a:ea typeface="楷体" panose="02010609060101010101" pitchFamily="49" charset="-122"/>
              <a:sym typeface="微软雅黑" panose="020B0503020204020204" pitchFamily="34" charset="-122"/>
            </a:endParaRPr>
          </a:p>
        </p:txBody>
      </p:sp>
      <p:sp>
        <p:nvSpPr>
          <p:cNvPr id="36868" name="文本框 5"/>
          <p:cNvSpPr/>
          <p:nvPr>
            <p:custDataLst>
              <p:tags r:id="rId4"/>
            </p:custDataLst>
          </p:nvPr>
        </p:nvSpPr>
        <p:spPr>
          <a:xfrm>
            <a:off x="7747000" y="1701800"/>
            <a:ext cx="1358900" cy="747713"/>
          </a:xfrm>
          <a:prstGeom prst="rect">
            <a:avLst/>
          </a:prstGeom>
          <a:noFill/>
          <a:ln w="9525">
            <a:noFill/>
          </a:ln>
        </p:spPr>
        <p:txBody>
          <a:bodyPr>
            <a:spAutoFit/>
          </a:bodyPr>
          <a:p>
            <a:r>
              <a:rPr lang="en-US" altLang="en-US" sz="4200" b="1">
                <a:solidFill>
                  <a:srgbClr val="FF0000"/>
                </a:solidFill>
                <a:latin typeface="楷体" panose="02010609060101010101" pitchFamily="49" charset="-122"/>
                <a:ea typeface="楷体" panose="02010609060101010101" pitchFamily="49" charset="-122"/>
              </a:rPr>
              <a:t>山坡</a:t>
            </a:r>
            <a:endParaRPr lang="en-US" altLang="en-US" sz="4200" b="1">
              <a:solidFill>
                <a:srgbClr val="FF0000"/>
              </a:solidFill>
              <a:latin typeface="楷体" panose="02010609060101010101" pitchFamily="49" charset="-122"/>
              <a:ea typeface="楷体" panose="02010609060101010101" pitchFamily="49" charset="-122"/>
            </a:endParaRPr>
          </a:p>
        </p:txBody>
      </p:sp>
      <p:sp>
        <p:nvSpPr>
          <p:cNvPr id="36869" name="文本框 2"/>
          <p:cNvSpPr/>
          <p:nvPr>
            <p:custDataLst>
              <p:tags r:id="rId5"/>
            </p:custDataLst>
          </p:nvPr>
        </p:nvSpPr>
        <p:spPr>
          <a:xfrm>
            <a:off x="1536700" y="2660650"/>
            <a:ext cx="1358900" cy="747713"/>
          </a:xfrm>
          <a:prstGeom prst="rect">
            <a:avLst/>
          </a:prstGeom>
          <a:noFill/>
          <a:ln w="9525">
            <a:noFill/>
          </a:ln>
        </p:spPr>
        <p:txBody>
          <a:bodyPr>
            <a:spAutoFit/>
          </a:bodyPr>
          <a:p>
            <a:r>
              <a:rPr lang="en-US" altLang="en-US" sz="4200" b="1">
                <a:solidFill>
                  <a:srgbClr val="FF0000"/>
                </a:solidFill>
                <a:latin typeface="楷体" panose="02010609060101010101" pitchFamily="49" charset="-122"/>
                <a:ea typeface="楷体" panose="02010609060101010101" pitchFamily="49" charset="-122"/>
              </a:rPr>
              <a:t>山坡</a:t>
            </a:r>
            <a:endParaRPr lang="en-US" altLang="en-US" sz="4200" b="1">
              <a:solidFill>
                <a:srgbClr val="FF0000"/>
              </a:solidFill>
              <a:latin typeface="楷体" panose="02010609060101010101" pitchFamily="49" charset="-122"/>
              <a:ea typeface="楷体" panose="02010609060101010101" pitchFamily="49" charset="-122"/>
            </a:endParaRPr>
          </a:p>
        </p:txBody>
      </p:sp>
      <p:sp>
        <p:nvSpPr>
          <p:cNvPr id="56326" name="PA_圆角矩形 9"/>
          <p:cNvSpPr/>
          <p:nvPr>
            <p:custDataLst>
              <p:tags r:id="rId6"/>
            </p:custDataLst>
          </p:nvPr>
        </p:nvSpPr>
        <p:spPr>
          <a:xfrm>
            <a:off x="2209800" y="292100"/>
            <a:ext cx="487363" cy="500063"/>
          </a:xfrm>
          <a:prstGeom prst="roundRect">
            <a:avLst>
              <a:gd name="adj" fmla="val 0"/>
            </a:avLst>
          </a:prstGeom>
          <a:solidFill>
            <a:srgbClr val="92D050"/>
          </a:solidFill>
          <a:ln w="12700" cap="flat" cmpd="sng" algn="ctr">
            <a:noFill/>
            <a:prstDash val="solid"/>
            <a:miter lim="800000"/>
            <a:headEnd type="none" w="med" len="med"/>
            <a:tailEnd type="none" w="med" len="med"/>
          </a:ln>
          <a:effectLst/>
        </p:spPr>
        <p:txBody>
          <a:bodyPr anchor="ctr" anchorCtr="0">
            <a:noAutofit/>
          </a:bodyPr>
          <a:lstStyle>
            <a:defPPr>
              <a:defRPr lang="zh-CN"/>
            </a:defPPr>
            <a:lvl1pPr marL="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1pPr>
            <a:lvl2pPr marL="4572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2pPr>
            <a:lvl3pPr marL="9144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3pPr>
            <a:lvl4pPr marL="13716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4pPr>
            <a:lvl5pPr marL="1828800" indent="0" algn="l" defTabSz="9144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Arial" panose="020B0604020202020204" pitchFamily="34" charset="0"/>
                <a:ea typeface="微软雅黑" panose="020B0503020204020204" pitchFamily="34" charset="-122"/>
              </a:defRPr>
            </a:lvl5pPr>
          </a:lstStyle>
          <a:p>
            <a:pPr marL="0" marR="0" lvl="0" indent="0" algn="ctr" defTabSz="914400" rtl="0" eaLnBrk="1" fontAlgn="base" latinLnBrk="0" hangingPunct="1">
              <a:lnSpc>
                <a:spcPct val="100000"/>
              </a:lnSpc>
              <a:spcBef>
                <a:spcPct val="0"/>
              </a:spcBef>
              <a:spcAft>
                <a:spcPct val="0"/>
              </a:spcAft>
              <a:buClrTx/>
              <a:buSzTx/>
              <a:buFontTx/>
              <a:buNone/>
            </a:pPr>
            <a:endParaRPr kumimoji="0" lang="en-US" altLang="en-US" sz="1800" b="0" i="0" u="none" strike="noStrike" kern="1200" cap="none" spc="0" normalizeH="0" baseline="0" noProof="0">
              <a:ln w="9525" cap="flat" cmpd="sng" algn="ctr">
                <a:noFill/>
                <a:prstDash val="solid"/>
                <a:round/>
                <a:headEnd type="none" w="med" len="med"/>
                <a:tailEnd type="none" w="med" len="med"/>
              </a:ln>
              <a:solidFill>
                <a:srgbClr val="FFFFFF"/>
              </a:solidFill>
              <a:uLnTx/>
              <a:uFillTx/>
              <a:latin typeface="Arial" panose="020B0604020202020204" pitchFamily="34" charset="0"/>
              <a:ea typeface="微软雅黑" panose="020B0503020204020204" pitchFamily="34" charset="-122"/>
              <a:cs typeface="Arial" panose="020B0604020202020204"/>
              <a:sym typeface="Wingdings" panose="05000000000000000000"/>
            </a:endParaRPr>
          </a:p>
        </p:txBody>
      </p:sp>
      <p:sp>
        <p:nvSpPr>
          <p:cNvPr id="36871" name="文本框 28"/>
          <p:cNvSpPr/>
          <p:nvPr>
            <p:custDataLst>
              <p:tags r:id="rId7"/>
            </p:custDataLst>
          </p:nvPr>
        </p:nvSpPr>
        <p:spPr>
          <a:xfrm>
            <a:off x="2824163" y="292100"/>
            <a:ext cx="1854200" cy="522288"/>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课堂练习</a:t>
            </a:r>
            <a:endParaRPr lang="en-US" altLang="zh-CN" sz="2800">
              <a:solidFill>
                <a:srgbClr val="262626"/>
              </a:solidFill>
              <a:latin typeface="冬青黑体简体中文 W3" pitchFamily="34" charset="-122"/>
              <a:ea typeface="冬青黑体简体中文 W3"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6868"/>
                                        </p:tgtEl>
                                        <p:attrNameLst>
                                          <p:attrName>style.visibility</p:attrName>
                                        </p:attrNameLst>
                                      </p:cBhvr>
                                      <p:to>
                                        <p:strVal val="visible"/>
                                      </p:to>
                                    </p:set>
                                    <p:animEffect transition="in" filter="randombar(horizontal)">
                                      <p:cBhvr>
                                        <p:cTn id="7" dur="500" fill="hold"/>
                                        <p:tgtEl>
                                          <p:spTgt spid="3686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6869"/>
                                        </p:tgtEl>
                                        <p:attrNameLst>
                                          <p:attrName>style.visibility</p:attrName>
                                        </p:attrNameLst>
                                      </p:cBhvr>
                                      <p:to>
                                        <p:strVal val="visible"/>
                                      </p:to>
                                    </p:set>
                                    <p:animEffect transition="in" filter="randombar(horizontal)">
                                      <p:cBhvr>
                                        <p:cTn id="12" dur="500" fill="hold"/>
                                        <p:tgtEl>
                                          <p:spTgt spid="368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animBg="1"/>
      <p:bldP spid="36869"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7890" name="图片 2"/>
          <p:cNvPicPr>
            <a:picLocks noChangeAspect="1"/>
          </p:cNvPicPr>
          <p:nvPr>
            <p:custDataLst>
              <p:tags r:id="rId1"/>
            </p:custDataLst>
          </p:nvPr>
        </p:nvPicPr>
        <p:blipFill>
          <a:blip r:embed="rId2"/>
          <a:stretch>
            <a:fillRect/>
          </a:stretch>
        </p:blipFill>
        <p:spPr>
          <a:xfrm>
            <a:off x="-7937" y="0"/>
            <a:ext cx="12177712" cy="6854825"/>
          </a:xfrm>
          <a:prstGeom prst="rect">
            <a:avLst/>
          </a:prstGeom>
          <a:noFill/>
          <a:ln w="9525">
            <a:noFill/>
          </a:ln>
        </p:spPr>
      </p:pic>
      <p:sp>
        <p:nvSpPr>
          <p:cNvPr id="37891" name="文本框 1"/>
          <p:cNvSpPr/>
          <p:nvPr>
            <p:custDataLst>
              <p:tags r:id="rId3"/>
            </p:custDataLst>
          </p:nvPr>
        </p:nvSpPr>
        <p:spPr>
          <a:xfrm>
            <a:off x="1371600" y="976313"/>
            <a:ext cx="2362200" cy="749300"/>
          </a:xfrm>
          <a:prstGeom prst="rect">
            <a:avLst/>
          </a:prstGeom>
          <a:noFill/>
          <a:ln w="9525">
            <a:noFill/>
          </a:ln>
        </p:spPr>
        <p:txBody>
          <a:bodyPr wrap="none">
            <a:spAutoFit/>
          </a:bodyPr>
          <a:p>
            <a:r>
              <a:rPr lang="en-US" altLang="en-US" sz="4200" b="1">
                <a:latin typeface="宋体" panose="02010600030101010101" pitchFamily="2" charset="-122"/>
                <a:ea typeface="宋体" panose="02010600030101010101" pitchFamily="2" charset="-122"/>
              </a:rPr>
              <a:t>朗读体会</a:t>
            </a:r>
            <a:endParaRPr lang="en-US" altLang="en-US" sz="4200" b="1">
              <a:latin typeface="宋体" panose="02010600030101010101" pitchFamily="2" charset="-122"/>
              <a:ea typeface="宋体" panose="02010600030101010101" pitchFamily="2" charset="-122"/>
            </a:endParaRPr>
          </a:p>
        </p:txBody>
      </p:sp>
      <p:sp>
        <p:nvSpPr>
          <p:cNvPr id="37892" name="矩形 2"/>
          <p:cNvSpPr/>
          <p:nvPr>
            <p:custDataLst>
              <p:tags r:id="rId4"/>
            </p:custDataLst>
          </p:nvPr>
        </p:nvSpPr>
        <p:spPr>
          <a:xfrm>
            <a:off x="1008063" y="2373313"/>
            <a:ext cx="10271125" cy="1908175"/>
          </a:xfrm>
          <a:prstGeom prst="rect">
            <a:avLst/>
          </a:prstGeom>
          <a:noFill/>
          <a:ln w="9525">
            <a:noFill/>
          </a:ln>
        </p:spPr>
        <p:txBody>
          <a:bodyPr>
            <a:spAutoFit/>
          </a:bodyPr>
          <a:p>
            <a:pPr>
              <a:lnSpc>
                <a:spcPct val="150000"/>
              </a:lnSpc>
            </a:pPr>
            <a:r>
              <a:rPr lang="en-US" altLang="en-US" sz="4200" b="1">
                <a:latin typeface="楷体" panose="02010609060101010101" pitchFamily="49" charset="-122"/>
                <a:ea typeface="楷体" panose="02010609060101010101" pitchFamily="49" charset="-122"/>
              </a:rPr>
              <a:t>    蒲公英多么可爱、多么勇敢。妈妈看到自己的孩子四海为家是多么高兴呀！</a:t>
            </a:r>
            <a:endParaRPr lang="en-US" altLang="en-US" sz="4200" b="1">
              <a:latin typeface="楷体" panose="02010609060101010101" pitchFamily="49" charset="-122"/>
              <a:ea typeface="楷体" panose="02010609060101010101" pitchFamily="49"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0482" name="图片 3"/>
          <p:cNvPicPr>
            <a:picLocks noChangeAspect="1"/>
          </p:cNvPicPr>
          <p:nvPr>
            <p:custDataLst>
              <p:tags r:id="rId1"/>
            </p:custDataLst>
          </p:nvPr>
        </p:nvPicPr>
        <p:blipFill>
          <a:blip r:embed="rId2"/>
          <a:stretch>
            <a:fillRect/>
          </a:stretch>
        </p:blipFill>
        <p:spPr>
          <a:xfrm>
            <a:off x="-3175" y="-6350"/>
            <a:ext cx="12182475" cy="6899275"/>
          </a:xfrm>
          <a:prstGeom prst="rect">
            <a:avLst/>
          </a:prstGeom>
          <a:noFill/>
          <a:ln w="9525">
            <a:noFill/>
          </a:ln>
        </p:spPr>
      </p:pic>
      <p:sp>
        <p:nvSpPr>
          <p:cNvPr id="20483" name="矩形 16"/>
          <p:cNvSpPr/>
          <p:nvPr>
            <p:custDataLst>
              <p:tags r:id="rId3"/>
            </p:custDataLst>
          </p:nvPr>
        </p:nvSpPr>
        <p:spPr>
          <a:xfrm>
            <a:off x="5238750" y="1239838"/>
            <a:ext cx="1714500" cy="814387"/>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spcAft>
                <a:spcPct val="0"/>
              </a:spcAft>
              <a:buFontTx/>
              <a:buNone/>
            </a:pPr>
            <a:r>
              <a:rPr lang="zh-CN" altLang="en-US" sz="4000" b="1">
                <a:solidFill>
                  <a:srgbClr val="29AAF8"/>
                </a:solidFill>
                <a:latin typeface="冬青黑体简体中文 W3" pitchFamily="34" charset="-122"/>
                <a:ea typeface="冬青黑体简体中文 W3" pitchFamily="34" charset="-122"/>
              </a:rPr>
              <a:t>目录</a:t>
            </a:r>
            <a:endParaRPr lang="en-US" altLang="zh-CN" sz="4000" b="1">
              <a:solidFill>
                <a:srgbClr val="29AAF8"/>
              </a:solidFill>
              <a:latin typeface="冬青黑体简体中文 W3" pitchFamily="34" charset="-122"/>
              <a:ea typeface="冬青黑体简体中文 W3" pitchFamily="34" charset="-122"/>
            </a:endParaRPr>
          </a:p>
        </p:txBody>
      </p:sp>
      <p:sp>
        <p:nvSpPr>
          <p:cNvPr id="20484" name="矩形 45"/>
          <p:cNvSpPr/>
          <p:nvPr>
            <p:custDataLst>
              <p:tags r:id="rId4"/>
            </p:custDataLst>
          </p:nvPr>
        </p:nvSpPr>
        <p:spPr>
          <a:xfrm>
            <a:off x="4621213" y="1795463"/>
            <a:ext cx="2949575" cy="6635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spcAft>
                <a:spcPct val="0"/>
              </a:spcAft>
              <a:buFontTx/>
              <a:buNone/>
            </a:pPr>
            <a:r>
              <a:rPr lang="en-US" altLang="zh-CN" sz="3200">
                <a:solidFill>
                  <a:srgbClr val="29AAF8"/>
                </a:solidFill>
                <a:latin typeface="Century Gothic" panose="020B0502020202020204" pitchFamily="34" charset="0"/>
                <a:ea typeface="冬青黑体简体中文 W3" pitchFamily="34" charset="-122"/>
              </a:rPr>
              <a:t>CONTENTS</a:t>
            </a:r>
            <a:endParaRPr lang="en-US" altLang="zh-CN" sz="3200">
              <a:solidFill>
                <a:srgbClr val="29AAF8"/>
              </a:solidFill>
              <a:latin typeface="Century Gothic" panose="020B0502020202020204" pitchFamily="34" charset="0"/>
              <a:ea typeface="冬青黑体简体中文 W3" pitchFamily="34" charset="-122"/>
            </a:endParaRPr>
          </a:p>
        </p:txBody>
      </p:sp>
      <p:sp>
        <p:nvSpPr>
          <p:cNvPr id="20485" name="灯片编号占位符 1"/>
          <p:cNvSpPr>
            <a:spLocks noGrp="1"/>
          </p:cNvSpPr>
          <p:nvPr>
            <p:ph type="sldNum" sz="quarter" idx="4"/>
            <p:custDataLst>
              <p:tags r:id="rId5"/>
            </p:custDataLst>
          </p:nvPr>
        </p:nvSpPr>
        <p:spPr>
          <a:ln/>
        </p:spPr>
        <p:txBody>
          <a:bodyPr anchor="ctr"/>
          <a:p>
            <a:pPr marL="0" indent="0" algn="r" eaLnBrk="1" hangingPunct="1">
              <a:lnSpc>
                <a:spcPct val="100000"/>
              </a:lnSpc>
              <a:spcAft>
                <a:spcPct val="0"/>
              </a:spcAft>
              <a:buFontTx/>
              <a:buNone/>
            </a:pPr>
            <a:r>
              <a:rPr lang="en-US" altLang="zh-CN" sz="1000">
                <a:solidFill>
                  <a:srgbClr val="898989"/>
                </a:solidFill>
              </a:rPr>
              <a:t>2</a:t>
            </a:r>
            <a:endParaRPr lang="zh-CN" altLang="en-US" sz="1000">
              <a:solidFill>
                <a:srgbClr val="898989"/>
              </a:solidFill>
            </a:endParaRPr>
          </a:p>
        </p:txBody>
      </p:sp>
      <p:sp>
        <p:nvSpPr>
          <p:cNvPr id="0" name="图示 2"/>
          <p:cNvSpPr/>
          <p:nvPr>
            <p:custDataLst>
              <p:tags r:id="rId6"/>
            </p:custDataLst>
          </p:nvPr>
        </p:nvSpPr>
        <p:spPr>
          <a:xfrm>
            <a:off x="2032000" y="2747963"/>
            <a:ext cx="0" cy="0"/>
          </a:xfrm>
        </p:spPr>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00"/>
                                  </p:stCondLst>
                                  <p:iterate type="lt">
                                    <p:tmPct val="10000"/>
                                  </p:iterate>
                                  <p:childTnLst>
                                    <p:set>
                                      <p:cBhvr>
                                        <p:cTn id="6" dur="1" fill="hold">
                                          <p:stCondLst>
                                            <p:cond delay="0"/>
                                          </p:stCondLst>
                                        </p:cTn>
                                        <p:tgtEl>
                                          <p:spTgt spid="20483"/>
                                        </p:tgtEl>
                                        <p:attrNameLst>
                                          <p:attrName>style.visibility</p:attrName>
                                        </p:attrNameLst>
                                      </p:cBhvr>
                                      <p:to>
                                        <p:strVal val="visible"/>
                                      </p:to>
                                    </p:set>
                                    <p:anim calcmode="lin" valueType="num">
                                      <p:cBhvr>
                                        <p:cTn id="7" dur="500" fill="hold"/>
                                        <p:tgtEl>
                                          <p:spTgt spid="20483"/>
                                        </p:tgtEl>
                                        <p:attrNameLst>
                                          <p:attrName>ppt_x</p:attrName>
                                        </p:attrNameLst>
                                      </p:cBhvr>
                                      <p:tavLst>
                                        <p:tav tm="0">
                                          <p:val>
                                            <p:strVal val="#ppt_x"/>
                                          </p:val>
                                        </p:tav>
                                        <p:tav tm="100000">
                                          <p:val>
                                            <p:strVal val="#ppt_x"/>
                                          </p:val>
                                        </p:tav>
                                      </p:tavLst>
                                    </p:anim>
                                    <p:anim calcmode="lin" valueType="num">
                                      <p:cBhvr>
                                        <p:cTn id="8" dur="500" fill="hold"/>
                                        <p:tgtEl>
                                          <p:spTgt spid="2048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iterate type="lt">
                                    <p:tmPct val="10000"/>
                                  </p:iterate>
                                  <p:childTnLst>
                                    <p:set>
                                      <p:cBhvr>
                                        <p:cTn id="10" dur="1" fill="hold">
                                          <p:stCondLst>
                                            <p:cond delay="0"/>
                                          </p:stCondLst>
                                        </p:cTn>
                                        <p:tgtEl>
                                          <p:spTgt spid="20484"/>
                                        </p:tgtEl>
                                        <p:attrNameLst>
                                          <p:attrName>style.visibility</p:attrName>
                                        </p:attrNameLst>
                                      </p:cBhvr>
                                      <p:to>
                                        <p:strVal val="visible"/>
                                      </p:to>
                                    </p:set>
                                    <p:anim calcmode="lin" valueType="num">
                                      <p:cBhvr>
                                        <p:cTn id="11" dur="500" fill="hold"/>
                                        <p:tgtEl>
                                          <p:spTgt spid="20484"/>
                                        </p:tgtEl>
                                        <p:attrNameLst>
                                          <p:attrName>ppt_x</p:attrName>
                                        </p:attrNameLst>
                                      </p:cBhvr>
                                      <p:tavLst>
                                        <p:tav tm="0">
                                          <p:val>
                                            <p:strVal val="#ppt_x"/>
                                          </p:val>
                                        </p:tav>
                                        <p:tav tm="100000">
                                          <p:val>
                                            <p:strVal val="#ppt_x"/>
                                          </p:val>
                                        </p:tav>
                                      </p:tavLst>
                                    </p:anim>
                                    <p:anim calcmode="lin" valueType="num">
                                      <p:cBhvr>
                                        <p:cTn id="12" dur="500" fill="hold"/>
                                        <p:tgtEl>
                                          <p:spTgt spid="2048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nimBg="1"/>
      <p:bldP spid="20484"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8914" name="图片 3"/>
          <p:cNvPicPr>
            <a:picLocks noChangeAspect="1"/>
          </p:cNvPicPr>
          <p:nvPr>
            <p:custDataLst>
              <p:tags r:id="rId1"/>
            </p:custDataLst>
          </p:nvPr>
        </p:nvPicPr>
        <p:blipFill>
          <a:blip r:embed="rId2"/>
          <a:stretch>
            <a:fillRect/>
          </a:stretch>
        </p:blipFill>
        <p:spPr>
          <a:xfrm>
            <a:off x="0" y="-6350"/>
            <a:ext cx="12230100" cy="6858000"/>
          </a:xfrm>
          <a:prstGeom prst="rect">
            <a:avLst/>
          </a:prstGeom>
          <a:noFill/>
          <a:ln w="9525">
            <a:noFill/>
          </a:ln>
        </p:spPr>
      </p:pic>
      <p:pic>
        <p:nvPicPr>
          <p:cNvPr id="38915" name="图片 2"/>
          <p:cNvPicPr>
            <a:picLocks noChangeAspect="1"/>
          </p:cNvPicPr>
          <p:nvPr>
            <p:custDataLst>
              <p:tags r:id="rId3"/>
            </p:custDataLst>
          </p:nvPr>
        </p:nvPicPr>
        <p:blipFill>
          <a:blip r:embed="rId4"/>
          <a:stretch>
            <a:fillRect/>
          </a:stretch>
        </p:blipFill>
        <p:spPr>
          <a:xfrm>
            <a:off x="7221538" y="1744663"/>
            <a:ext cx="3738562" cy="2630487"/>
          </a:xfrm>
          <a:prstGeom prst="rect">
            <a:avLst/>
          </a:prstGeom>
          <a:noFill/>
          <a:ln w="9525">
            <a:noFill/>
          </a:ln>
        </p:spPr>
      </p:pic>
      <p:pic>
        <p:nvPicPr>
          <p:cNvPr id="38916" name="图片 3"/>
          <p:cNvPicPr>
            <a:picLocks noChangeAspect="1"/>
          </p:cNvPicPr>
          <p:nvPr>
            <p:custDataLst>
              <p:tags r:id="rId5"/>
            </p:custDataLst>
          </p:nvPr>
        </p:nvPicPr>
        <p:blipFill>
          <a:blip r:embed="rId6"/>
          <a:stretch>
            <a:fillRect/>
          </a:stretch>
        </p:blipFill>
        <p:spPr>
          <a:xfrm>
            <a:off x="1516063" y="1744663"/>
            <a:ext cx="3867150" cy="2630487"/>
          </a:xfrm>
          <a:prstGeom prst="rect">
            <a:avLst/>
          </a:prstGeom>
          <a:noFill/>
          <a:ln w="9525">
            <a:noFill/>
          </a:ln>
        </p:spPr>
      </p:pic>
      <p:sp>
        <p:nvSpPr>
          <p:cNvPr id="38917" name="文本框 6"/>
          <p:cNvSpPr/>
          <p:nvPr>
            <p:custDataLst>
              <p:tags r:id="rId7"/>
            </p:custDataLst>
          </p:nvPr>
        </p:nvSpPr>
        <p:spPr>
          <a:xfrm>
            <a:off x="2776538" y="4678363"/>
            <a:ext cx="1273175" cy="747712"/>
          </a:xfrm>
          <a:prstGeom prst="rect">
            <a:avLst/>
          </a:prstGeom>
          <a:noFill/>
          <a:ln w="9525">
            <a:noFill/>
          </a:ln>
        </p:spPr>
        <p:txBody>
          <a:bodyPr wrap="none">
            <a:spAutoFit/>
          </a:bodyPr>
          <a:p>
            <a:r>
              <a:rPr lang="en-US" altLang="en-US" sz="4200" b="1">
                <a:latin typeface="楷体" panose="02010609060101010101" pitchFamily="49" charset="-122"/>
                <a:ea typeface="楷体" panose="02010609060101010101" pitchFamily="49" charset="-122"/>
              </a:rPr>
              <a:t>苍耳</a:t>
            </a:r>
            <a:endParaRPr lang="en-US" altLang="en-US" sz="4200" b="1">
              <a:latin typeface="楷体" panose="02010609060101010101" pitchFamily="49" charset="-122"/>
              <a:ea typeface="楷体" panose="02010609060101010101" pitchFamily="49" charset="-122"/>
            </a:endParaRPr>
          </a:p>
        </p:txBody>
      </p:sp>
      <p:sp>
        <p:nvSpPr>
          <p:cNvPr id="38918" name="文本框 7"/>
          <p:cNvSpPr/>
          <p:nvPr>
            <p:custDataLst>
              <p:tags r:id="rId8"/>
            </p:custDataLst>
          </p:nvPr>
        </p:nvSpPr>
        <p:spPr>
          <a:xfrm>
            <a:off x="8420100" y="4678363"/>
            <a:ext cx="1273175" cy="747712"/>
          </a:xfrm>
          <a:prstGeom prst="rect">
            <a:avLst/>
          </a:prstGeom>
          <a:noFill/>
          <a:ln w="9525">
            <a:noFill/>
          </a:ln>
        </p:spPr>
        <p:txBody>
          <a:bodyPr wrap="none">
            <a:spAutoFit/>
          </a:bodyPr>
          <a:p>
            <a:r>
              <a:rPr lang="en-US" altLang="en-US" sz="4200" b="1">
                <a:latin typeface="楷体" panose="02010609060101010101" pitchFamily="49" charset="-122"/>
                <a:ea typeface="楷体" panose="02010609060101010101" pitchFamily="49" charset="-122"/>
              </a:rPr>
              <a:t>豌豆</a:t>
            </a:r>
            <a:endParaRPr lang="en-US" altLang="en-US" sz="4200" b="1">
              <a:latin typeface="楷体" panose="02010609060101010101" pitchFamily="49" charset="-122"/>
              <a:ea typeface="楷体" panose="02010609060101010101" pitchFamily="49" charset="-122"/>
            </a:endParaRPr>
          </a:p>
        </p:txBody>
      </p:sp>
      <p:sp>
        <p:nvSpPr>
          <p:cNvPr id="38919" name="矩形 1"/>
          <p:cNvSpPr/>
          <p:nvPr>
            <p:custDataLst>
              <p:tags r:id="rId9"/>
            </p:custDataLst>
          </p:nvPr>
        </p:nvSpPr>
        <p:spPr>
          <a:xfrm>
            <a:off x="4268788" y="5459413"/>
            <a:ext cx="3071812" cy="673100"/>
          </a:xfrm>
          <a:prstGeom prst="rect">
            <a:avLst/>
          </a:prstGeom>
          <a:solidFill>
            <a:srgbClr val="56CA95"/>
          </a:solidFill>
          <a:ln w="19050" cap="flat" cmpd="sng">
            <a:solidFill>
              <a:srgbClr val="FFFFFF"/>
            </a:solidFill>
            <a:prstDash val="solid"/>
            <a:miter/>
            <a:headEnd type="none" w="med" len="med"/>
            <a:tailEnd type="none" w="med" len="med"/>
          </a:ln>
        </p:spPr>
        <p:txBody>
          <a:bodyPr anchor="ctr"/>
          <a:p>
            <a:pPr algn="ctr"/>
            <a:r>
              <a:rPr lang="zh-CN" altLang="en-US" sz="4200" b="1">
                <a:solidFill>
                  <a:srgbClr val="FFFFFF"/>
                </a:solidFill>
                <a:latin typeface="宋体" panose="02010600030101010101" pitchFamily="2" charset="-122"/>
                <a:sym typeface="微软雅黑" panose="020B0503020204020204" pitchFamily="34" charset="-122"/>
              </a:rPr>
              <a:t>传播种子</a:t>
            </a:r>
            <a:endParaRPr lang="en-US" altLang="zh-CN" sz="4200" b="1">
              <a:solidFill>
                <a:srgbClr val="FFFFFF"/>
              </a:solidFill>
              <a:latin typeface="宋体" panose="02010600030101010101" pitchFamily="2" charset="-122"/>
              <a:sym typeface="微软雅黑" panose="020B0503020204020204" pitchFamily="34" charset="-122"/>
            </a:endParaRPr>
          </a:p>
        </p:txBody>
      </p:sp>
      <p:sp>
        <p:nvSpPr>
          <p:cNvPr id="38920" name="PA_圆角矩形 9"/>
          <p:cNvSpPr/>
          <p:nvPr>
            <p:custDataLst>
              <p:tags r:id="rId10"/>
            </p:custDataLst>
          </p:nvPr>
        </p:nvSpPr>
        <p:spPr>
          <a:xfrm>
            <a:off x="2532063" y="303213"/>
            <a:ext cx="487362" cy="500062"/>
          </a:xfrm>
          <a:prstGeom prst="roundRect">
            <a:avLst>
              <a:gd name="adj" fmla="val 0"/>
            </a:avLst>
          </a:prstGeom>
          <a:solidFill>
            <a:srgbClr val="2AAE3F"/>
          </a:solidFill>
          <a:ln w="12700">
            <a:noFill/>
          </a:ln>
        </p:spPr>
        <p:txBody>
          <a:bodyPr anchor="ctr"/>
          <a:p>
            <a:pPr algn="ctr"/>
            <a:endParaRPr lang="en-US" altLang="en-US">
              <a:solidFill>
                <a:srgbClr val="FFFFFF"/>
              </a:solidFill>
            </a:endParaRPr>
          </a:p>
        </p:txBody>
      </p:sp>
      <p:sp>
        <p:nvSpPr>
          <p:cNvPr id="38921" name="文本框 18"/>
          <p:cNvSpPr/>
          <p:nvPr>
            <p:custDataLst>
              <p:tags r:id="rId11"/>
            </p:custDataLst>
          </p:nvPr>
        </p:nvSpPr>
        <p:spPr>
          <a:xfrm>
            <a:off x="3113088" y="292100"/>
            <a:ext cx="1854200" cy="522288"/>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小结</a:t>
            </a:r>
            <a:endParaRPr lang="en-US" altLang="zh-CN" sz="2800">
              <a:solidFill>
                <a:srgbClr val="262626"/>
              </a:solidFill>
              <a:latin typeface="冬青黑体简体中文 W3" pitchFamily="34" charset="-122"/>
              <a:ea typeface="冬青黑体简体中文 W3"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8919"/>
                                        </p:tgtEl>
                                        <p:attrNameLst>
                                          <p:attrName>style.visibility</p:attrName>
                                        </p:attrNameLst>
                                      </p:cBhvr>
                                      <p:to>
                                        <p:strVal val="visible"/>
                                      </p:to>
                                    </p:set>
                                    <p:animEffect transition="in" filter="randombar(horizontal)">
                                      <p:cBhvr>
                                        <p:cTn id="7" dur="500" fill="hold"/>
                                        <p:tgtEl>
                                          <p:spTgt spid="389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9"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9938" name="图片 2"/>
          <p:cNvPicPr>
            <a:picLocks noChangeAspect="1"/>
          </p:cNvPicPr>
          <p:nvPr>
            <p:custDataLst>
              <p:tags r:id="rId1"/>
            </p:custDataLst>
          </p:nvPr>
        </p:nvPicPr>
        <p:blipFill>
          <a:blip r:embed="rId2"/>
          <a:stretch>
            <a:fillRect/>
          </a:stretch>
        </p:blipFill>
        <p:spPr>
          <a:xfrm>
            <a:off x="0" y="-6350"/>
            <a:ext cx="12230100" cy="6858000"/>
          </a:xfrm>
          <a:prstGeom prst="rect">
            <a:avLst/>
          </a:prstGeom>
          <a:noFill/>
          <a:ln w="9525">
            <a:noFill/>
          </a:ln>
        </p:spPr>
      </p:pic>
      <p:sp>
        <p:nvSpPr>
          <p:cNvPr id="39939" name="文本框 4"/>
          <p:cNvSpPr/>
          <p:nvPr>
            <p:custDataLst>
              <p:tags r:id="rId3"/>
            </p:custDataLst>
          </p:nvPr>
        </p:nvSpPr>
        <p:spPr>
          <a:xfrm>
            <a:off x="3922713" y="2500313"/>
            <a:ext cx="4827587" cy="1198562"/>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7200">
                <a:solidFill>
                  <a:srgbClr val="000000"/>
                </a:solidFill>
                <a:latin typeface="楷体" panose="02010609060101010101" pitchFamily="49" charset="-122"/>
                <a:ea typeface="楷体" panose="02010609060101010101" pitchFamily="49" charset="-122"/>
              </a:rPr>
              <a:t>谢谢大家</a:t>
            </a:r>
            <a:r>
              <a:rPr lang="en-US" altLang="zh-CN" sz="7200">
                <a:solidFill>
                  <a:srgbClr val="000000"/>
                </a:solidFill>
                <a:latin typeface="楷体" panose="02010609060101010101" pitchFamily="49" charset="-122"/>
                <a:ea typeface="楷体" panose="02010609060101010101" pitchFamily="49" charset="-122"/>
              </a:rPr>
              <a:t>!</a:t>
            </a:r>
            <a:endParaRPr lang="en-US" altLang="zh-CN" sz="7200">
              <a:solidFill>
                <a:srgbClr val="000000"/>
              </a:solidFill>
              <a:latin typeface="楷体" panose="02010609060101010101" pitchFamily="49" charset="-122"/>
              <a:ea typeface="楷体" panose="02010609060101010101" pitchFamily="49"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506" name="图片 3"/>
          <p:cNvPicPr>
            <a:picLocks noChangeAspect="1"/>
          </p:cNvPicPr>
          <p:nvPr>
            <p:custDataLst>
              <p:tags r:id="rId1"/>
            </p:custDataLst>
          </p:nvPr>
        </p:nvPicPr>
        <p:blipFill>
          <a:blip r:embed="rId2"/>
          <a:stretch>
            <a:fillRect/>
          </a:stretch>
        </p:blipFill>
        <p:spPr>
          <a:xfrm>
            <a:off x="0" y="-6350"/>
            <a:ext cx="12230100" cy="6858000"/>
          </a:xfrm>
          <a:prstGeom prst="rect">
            <a:avLst/>
          </a:prstGeom>
          <a:noFill/>
          <a:ln w="9525">
            <a:noFill/>
          </a:ln>
        </p:spPr>
      </p:pic>
      <p:sp>
        <p:nvSpPr>
          <p:cNvPr id="21507" name="PA_圆角矩形 9"/>
          <p:cNvSpPr/>
          <p:nvPr>
            <p:custDataLst>
              <p:tags r:id="rId3"/>
            </p:custDataLst>
          </p:nvPr>
        </p:nvSpPr>
        <p:spPr>
          <a:xfrm>
            <a:off x="2484438" y="314325"/>
            <a:ext cx="544512" cy="501650"/>
          </a:xfrm>
          <a:prstGeom prst="roundRect">
            <a:avLst>
              <a:gd name="adj" fmla="val 0"/>
            </a:avLst>
          </a:prstGeom>
          <a:solidFill>
            <a:srgbClr val="F18870"/>
          </a:solidFill>
          <a:ln w="12700">
            <a:noFill/>
          </a:ln>
        </p:spPr>
        <p:txBody>
          <a:bodyPr anchor="ctr"/>
          <a:p>
            <a:pPr algn="ctr"/>
            <a:endParaRPr lang="en-US" altLang="en-US">
              <a:solidFill>
                <a:srgbClr val="FFFFFF"/>
              </a:solidFill>
            </a:endParaRPr>
          </a:p>
        </p:txBody>
      </p:sp>
      <p:sp>
        <p:nvSpPr>
          <p:cNvPr id="21508" name="文本框 28"/>
          <p:cNvSpPr/>
          <p:nvPr>
            <p:custDataLst>
              <p:tags r:id="rId4"/>
            </p:custDataLst>
          </p:nvPr>
        </p:nvSpPr>
        <p:spPr>
          <a:xfrm>
            <a:off x="3028950" y="314325"/>
            <a:ext cx="1854200" cy="5238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导入</a:t>
            </a:r>
            <a:endParaRPr lang="en-US" altLang="zh-CN" sz="2800">
              <a:solidFill>
                <a:srgbClr val="262626"/>
              </a:solidFill>
              <a:latin typeface="冬青黑体简体中文 W3" pitchFamily="34" charset="-122"/>
              <a:ea typeface="冬青黑体简体中文 W3" pitchFamily="34" charset="-122"/>
            </a:endParaRPr>
          </a:p>
        </p:txBody>
      </p:sp>
      <p:sp>
        <p:nvSpPr>
          <p:cNvPr id="21509" name="灯片编号占位符 1"/>
          <p:cNvSpPr>
            <a:spLocks noGrp="1"/>
          </p:cNvSpPr>
          <p:nvPr>
            <p:ph type="sldNum" sz="quarter" idx="4"/>
            <p:custDataLst>
              <p:tags r:id="rId5"/>
            </p:custDataLst>
          </p:nvPr>
        </p:nvSpPr>
        <p:spPr>
          <a:xfrm>
            <a:off x="7916863" y="6176963"/>
            <a:ext cx="2743200" cy="365125"/>
          </a:xfrm>
          <a:ln/>
        </p:spPr>
        <p:txBody>
          <a:bodyPr anchor="ctr"/>
          <a:p>
            <a:pPr marL="0" indent="0" algn="r" eaLnBrk="1" hangingPunct="1">
              <a:lnSpc>
                <a:spcPct val="100000"/>
              </a:lnSpc>
              <a:spcAft>
                <a:spcPct val="0"/>
              </a:spcAft>
              <a:buFontTx/>
              <a:buNone/>
            </a:pPr>
            <a:r>
              <a:rPr lang="en-US" altLang="zh-CN" sz="1000">
                <a:solidFill>
                  <a:srgbClr val="898989"/>
                </a:solidFill>
              </a:rPr>
              <a:t>3</a:t>
            </a:r>
            <a:endParaRPr lang="zh-CN" altLang="en-US" sz="1000">
              <a:solidFill>
                <a:srgbClr val="898989"/>
              </a:solidFill>
            </a:endParaRPr>
          </a:p>
        </p:txBody>
      </p:sp>
      <p:sp>
        <p:nvSpPr>
          <p:cNvPr id="21510" name="文本框 2"/>
          <p:cNvSpPr/>
          <p:nvPr>
            <p:custDataLst>
              <p:tags r:id="rId6"/>
            </p:custDataLst>
          </p:nvPr>
        </p:nvSpPr>
        <p:spPr>
          <a:xfrm>
            <a:off x="2019300" y="1887538"/>
            <a:ext cx="9058275" cy="28606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3600">
                <a:solidFill>
                  <a:srgbClr val="000000"/>
                </a:solidFill>
                <a:latin typeface="楷体" panose="02010609060101010101" pitchFamily="49" charset="-122"/>
                <a:ea typeface="楷体" panose="02010609060101010101" pitchFamily="49" charset="-122"/>
              </a:rPr>
              <a:t>    同学们，在这一单元中，我们看到了小蝌蚪经历四次“变身”成长为“农田卫士”青蛙，学习了水这个魔术师变化的“高招”，那今天，我们和有着“旅行梦”的各种植物来一趟别样的旅行吧。</a:t>
            </a:r>
            <a:endParaRPr lang="zh-CN" altLang="en-US" sz="3600">
              <a:solidFill>
                <a:srgbClr val="000000"/>
              </a:solidFill>
              <a:latin typeface="楷体" panose="02010609060101010101" pitchFamily="49" charset="-122"/>
              <a:ea typeface="楷体" panose="02010609060101010101" pitchFamily="49" charset="-122"/>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2530" name="图片 3"/>
          <p:cNvPicPr>
            <a:picLocks noChangeAspect="1"/>
          </p:cNvPicPr>
          <p:nvPr>
            <p:custDataLst>
              <p:tags r:id="rId1"/>
            </p:custDataLst>
          </p:nvPr>
        </p:nvPicPr>
        <p:blipFill>
          <a:blip r:embed="rId2"/>
          <a:stretch>
            <a:fillRect/>
          </a:stretch>
        </p:blipFill>
        <p:spPr>
          <a:xfrm>
            <a:off x="-19050" y="0"/>
            <a:ext cx="12230100" cy="6858000"/>
          </a:xfrm>
          <a:prstGeom prst="rect">
            <a:avLst/>
          </a:prstGeom>
          <a:noFill/>
          <a:ln w="9525">
            <a:noFill/>
          </a:ln>
        </p:spPr>
      </p:pic>
      <p:sp>
        <p:nvSpPr>
          <p:cNvPr id="22531" name="PA_圆角矩形 9"/>
          <p:cNvSpPr/>
          <p:nvPr>
            <p:custDataLst>
              <p:tags r:id="rId3"/>
            </p:custDataLst>
          </p:nvPr>
        </p:nvSpPr>
        <p:spPr>
          <a:xfrm>
            <a:off x="2470150" y="314325"/>
            <a:ext cx="558800" cy="501650"/>
          </a:xfrm>
          <a:prstGeom prst="roundRect">
            <a:avLst>
              <a:gd name="adj" fmla="val 0"/>
            </a:avLst>
          </a:prstGeom>
          <a:solidFill>
            <a:srgbClr val="F18870"/>
          </a:solidFill>
          <a:ln w="12700">
            <a:noFill/>
          </a:ln>
        </p:spPr>
        <p:txBody>
          <a:bodyPr anchor="ctr"/>
          <a:p>
            <a:pPr algn="ctr"/>
            <a:endParaRPr lang="en-US" altLang="en-US">
              <a:solidFill>
                <a:srgbClr val="FFFFFF"/>
              </a:solidFill>
            </a:endParaRPr>
          </a:p>
        </p:txBody>
      </p:sp>
      <p:sp>
        <p:nvSpPr>
          <p:cNvPr id="22532" name="文本框 28"/>
          <p:cNvSpPr/>
          <p:nvPr>
            <p:custDataLst>
              <p:tags r:id="rId4"/>
            </p:custDataLst>
          </p:nvPr>
        </p:nvSpPr>
        <p:spPr>
          <a:xfrm>
            <a:off x="3028950" y="314325"/>
            <a:ext cx="1854200" cy="5238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导入</a:t>
            </a:r>
            <a:endParaRPr lang="en-US" altLang="zh-CN" sz="2800">
              <a:solidFill>
                <a:srgbClr val="262626"/>
              </a:solidFill>
              <a:latin typeface="冬青黑体简体中文 W3" pitchFamily="34" charset="-122"/>
              <a:ea typeface="冬青黑体简体中文 W3" pitchFamily="34" charset="-122"/>
            </a:endParaRPr>
          </a:p>
        </p:txBody>
      </p:sp>
      <p:sp>
        <p:nvSpPr>
          <p:cNvPr id="22533" name="灯片编号占位符 1"/>
          <p:cNvSpPr>
            <a:spLocks noGrp="1"/>
          </p:cNvSpPr>
          <p:nvPr>
            <p:ph type="sldNum" sz="quarter" idx="4"/>
            <p:custDataLst>
              <p:tags r:id="rId5"/>
            </p:custDataLst>
          </p:nvPr>
        </p:nvSpPr>
        <p:spPr>
          <a:xfrm>
            <a:off x="7916863" y="6176963"/>
            <a:ext cx="2743200" cy="365125"/>
          </a:xfrm>
          <a:ln/>
        </p:spPr>
        <p:txBody>
          <a:bodyPr anchor="ctr"/>
          <a:p>
            <a:pPr marL="0" indent="0" algn="r" eaLnBrk="1" hangingPunct="1">
              <a:lnSpc>
                <a:spcPct val="100000"/>
              </a:lnSpc>
              <a:spcAft>
                <a:spcPct val="0"/>
              </a:spcAft>
              <a:buFontTx/>
              <a:buNone/>
            </a:pPr>
            <a:r>
              <a:rPr lang="en-US" altLang="zh-CN" sz="1000">
                <a:solidFill>
                  <a:srgbClr val="898989"/>
                </a:solidFill>
              </a:rPr>
              <a:t>4</a:t>
            </a:r>
            <a:endParaRPr lang="zh-CN" altLang="en-US" sz="1000">
              <a:solidFill>
                <a:srgbClr val="898989"/>
              </a:solidFill>
            </a:endParaRPr>
          </a:p>
        </p:txBody>
      </p:sp>
      <p:sp>
        <p:nvSpPr>
          <p:cNvPr id="22534" name="文本框 8"/>
          <p:cNvSpPr/>
          <p:nvPr>
            <p:custDataLst>
              <p:tags r:id="rId6"/>
            </p:custDataLst>
          </p:nvPr>
        </p:nvSpPr>
        <p:spPr>
          <a:xfrm>
            <a:off x="2638425" y="2530475"/>
            <a:ext cx="8637588" cy="11080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en-US" altLang="zh-CN" sz="6600" b="1">
                <a:solidFill>
                  <a:srgbClr val="000000"/>
                </a:solidFill>
                <a:latin typeface="楷体" panose="02010609060101010101" pitchFamily="49" charset="-122"/>
                <a:ea typeface="楷体" panose="02010609060101010101" pitchFamily="49" charset="-122"/>
              </a:rPr>
              <a:t>3</a:t>
            </a:r>
            <a:r>
              <a:rPr lang="zh-CN" altLang="en-US" sz="6600" b="1">
                <a:solidFill>
                  <a:srgbClr val="000000"/>
                </a:solidFill>
                <a:latin typeface="楷体" panose="02010609060101010101" pitchFamily="49" charset="-122"/>
                <a:ea typeface="楷体" panose="02010609060101010101" pitchFamily="49" charset="-122"/>
              </a:rPr>
              <a:t>、植物妈妈有办法</a:t>
            </a:r>
            <a:endParaRPr lang="en-US" altLang="zh-CN" sz="6600" b="1">
              <a:solidFill>
                <a:srgbClr val="000000"/>
              </a:solidFill>
              <a:latin typeface="楷体" panose="02010609060101010101" pitchFamily="49" charset="-122"/>
              <a:ea typeface="楷体" panose="02010609060101010101" pitchFamily="49"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3554" name="图片 2"/>
          <p:cNvPicPr>
            <a:picLocks noChangeAspect="1"/>
          </p:cNvPicPr>
          <p:nvPr>
            <p:custDataLst>
              <p:tags r:id="rId1"/>
            </p:custDataLst>
          </p:nvPr>
        </p:nvPicPr>
        <p:blipFill>
          <a:blip r:embed="rId2"/>
          <a:stretch>
            <a:fillRect/>
          </a:stretch>
        </p:blipFill>
        <p:spPr>
          <a:xfrm>
            <a:off x="0" y="0"/>
            <a:ext cx="12196763" cy="6870700"/>
          </a:xfrm>
          <a:prstGeom prst="rect">
            <a:avLst/>
          </a:prstGeom>
          <a:noFill/>
          <a:ln w="9525">
            <a:noFill/>
          </a:ln>
        </p:spPr>
      </p:pic>
      <p:sp>
        <p:nvSpPr>
          <p:cNvPr id="23555" name="PA_圆角矩形 9"/>
          <p:cNvSpPr/>
          <p:nvPr>
            <p:custDataLst>
              <p:tags r:id="rId3"/>
            </p:custDataLst>
          </p:nvPr>
        </p:nvSpPr>
        <p:spPr>
          <a:xfrm>
            <a:off x="2143125" y="150813"/>
            <a:ext cx="487363" cy="500062"/>
          </a:xfrm>
          <a:prstGeom prst="roundRect">
            <a:avLst>
              <a:gd name="adj" fmla="val 0"/>
            </a:avLst>
          </a:prstGeom>
          <a:solidFill>
            <a:srgbClr val="36E0F5"/>
          </a:solidFill>
          <a:ln w="12700">
            <a:noFill/>
          </a:ln>
        </p:spPr>
        <p:txBody>
          <a:bodyPr anchor="ctr"/>
          <a:p>
            <a:pPr algn="ctr"/>
            <a:endParaRPr lang="en-US" altLang="en-US">
              <a:solidFill>
                <a:srgbClr val="FFFFFF"/>
              </a:solidFill>
            </a:endParaRPr>
          </a:p>
        </p:txBody>
      </p:sp>
      <p:sp>
        <p:nvSpPr>
          <p:cNvPr id="23556" name="文本框 68"/>
          <p:cNvSpPr/>
          <p:nvPr>
            <p:custDataLst>
              <p:tags r:id="rId4"/>
            </p:custDataLst>
          </p:nvPr>
        </p:nvSpPr>
        <p:spPr>
          <a:xfrm>
            <a:off x="2792413" y="138113"/>
            <a:ext cx="1854200" cy="5238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知识讲解</a:t>
            </a:r>
            <a:endParaRPr lang="en-US" altLang="zh-CN" sz="2800">
              <a:solidFill>
                <a:srgbClr val="262626"/>
              </a:solidFill>
              <a:latin typeface="冬青黑体简体中文 W3" pitchFamily="34" charset="-122"/>
              <a:ea typeface="冬青黑体简体中文 W3" pitchFamily="34" charset="-122"/>
            </a:endParaRPr>
          </a:p>
        </p:txBody>
      </p:sp>
      <p:pic>
        <p:nvPicPr>
          <p:cNvPr id="23557" name="图片 1" descr="bdb57409ff6f149fd9b3d9f240d17b7aa"/>
          <p:cNvPicPr>
            <a:picLocks noChangeAspect="1"/>
          </p:cNvPicPr>
          <p:nvPr>
            <p:custDataLst>
              <p:tags r:id="rId5"/>
            </p:custDataLst>
          </p:nvPr>
        </p:nvPicPr>
        <p:blipFill>
          <a:blip r:embed="rId6"/>
          <a:stretch>
            <a:fillRect/>
          </a:stretch>
        </p:blipFill>
        <p:spPr>
          <a:xfrm>
            <a:off x="3676650" y="1487488"/>
            <a:ext cx="4572000" cy="4268787"/>
          </a:xfrm>
          <a:prstGeom prst="rect">
            <a:avLst/>
          </a:prstGeom>
          <a:noFill/>
          <a:ln w="9525">
            <a:noFill/>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4578" name="图片 3"/>
          <p:cNvPicPr>
            <a:picLocks noChangeAspect="1"/>
          </p:cNvPicPr>
          <p:nvPr>
            <p:custDataLst>
              <p:tags r:id="rId1"/>
            </p:custDataLst>
          </p:nvPr>
        </p:nvPicPr>
        <p:blipFill>
          <a:blip r:embed="rId2"/>
          <a:stretch>
            <a:fillRect/>
          </a:stretch>
        </p:blipFill>
        <p:spPr>
          <a:xfrm>
            <a:off x="0" y="-6350"/>
            <a:ext cx="12230100" cy="6858000"/>
          </a:xfrm>
          <a:prstGeom prst="rect">
            <a:avLst/>
          </a:prstGeom>
          <a:noFill/>
          <a:ln w="9525">
            <a:noFill/>
          </a:ln>
        </p:spPr>
      </p:pic>
      <p:sp>
        <p:nvSpPr>
          <p:cNvPr id="24579" name="PA_圆角矩形 9"/>
          <p:cNvSpPr/>
          <p:nvPr>
            <p:custDataLst>
              <p:tags r:id="rId3"/>
            </p:custDataLst>
          </p:nvPr>
        </p:nvSpPr>
        <p:spPr>
          <a:xfrm>
            <a:off x="2470150" y="314325"/>
            <a:ext cx="558800" cy="501650"/>
          </a:xfrm>
          <a:prstGeom prst="roundRect">
            <a:avLst>
              <a:gd name="adj" fmla="val 0"/>
            </a:avLst>
          </a:prstGeom>
          <a:solidFill>
            <a:srgbClr val="F18870"/>
          </a:solidFill>
          <a:ln w="12700">
            <a:noFill/>
          </a:ln>
        </p:spPr>
        <p:txBody>
          <a:bodyPr anchor="ctr"/>
          <a:p>
            <a:pPr algn="ctr"/>
            <a:endParaRPr lang="en-US" altLang="en-US">
              <a:solidFill>
                <a:srgbClr val="FFFFFF"/>
              </a:solidFill>
            </a:endParaRPr>
          </a:p>
        </p:txBody>
      </p:sp>
      <p:sp>
        <p:nvSpPr>
          <p:cNvPr id="24580" name="文本框 28"/>
          <p:cNvSpPr/>
          <p:nvPr>
            <p:custDataLst>
              <p:tags r:id="rId4"/>
            </p:custDataLst>
          </p:nvPr>
        </p:nvSpPr>
        <p:spPr>
          <a:xfrm>
            <a:off x="3028950" y="314325"/>
            <a:ext cx="1854200" cy="5238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导入</a:t>
            </a:r>
            <a:endParaRPr lang="en-US" altLang="zh-CN" sz="2800">
              <a:solidFill>
                <a:srgbClr val="262626"/>
              </a:solidFill>
              <a:latin typeface="冬青黑体简体中文 W3" pitchFamily="34" charset="-122"/>
              <a:ea typeface="冬青黑体简体中文 W3" pitchFamily="34" charset="-122"/>
            </a:endParaRPr>
          </a:p>
        </p:txBody>
      </p:sp>
      <p:sp>
        <p:nvSpPr>
          <p:cNvPr id="24581" name="灯片编号占位符 1"/>
          <p:cNvSpPr>
            <a:spLocks noGrp="1"/>
          </p:cNvSpPr>
          <p:nvPr>
            <p:ph type="sldNum" sz="quarter" idx="4"/>
            <p:custDataLst>
              <p:tags r:id="rId5"/>
            </p:custDataLst>
          </p:nvPr>
        </p:nvSpPr>
        <p:spPr>
          <a:xfrm>
            <a:off x="7916863" y="6176963"/>
            <a:ext cx="2743200" cy="365125"/>
          </a:xfrm>
          <a:ln/>
        </p:spPr>
        <p:txBody>
          <a:bodyPr anchor="ctr"/>
          <a:p>
            <a:pPr marL="0" indent="0" algn="r" eaLnBrk="1" hangingPunct="1">
              <a:lnSpc>
                <a:spcPct val="100000"/>
              </a:lnSpc>
              <a:spcAft>
                <a:spcPct val="0"/>
              </a:spcAft>
              <a:buFontTx/>
              <a:buNone/>
            </a:pPr>
            <a:r>
              <a:rPr lang="en-US" altLang="zh-CN" sz="1000">
                <a:solidFill>
                  <a:srgbClr val="898989"/>
                </a:solidFill>
              </a:rPr>
              <a:t>6</a:t>
            </a:r>
            <a:endParaRPr lang="zh-CN" altLang="en-US" sz="1000">
              <a:solidFill>
                <a:srgbClr val="898989"/>
              </a:solidFill>
            </a:endParaRPr>
          </a:p>
        </p:txBody>
      </p:sp>
      <p:sp>
        <p:nvSpPr>
          <p:cNvPr id="24582" name="文本框 8"/>
          <p:cNvSpPr/>
          <p:nvPr>
            <p:custDataLst>
              <p:tags r:id="rId6"/>
            </p:custDataLst>
          </p:nvPr>
        </p:nvSpPr>
        <p:spPr>
          <a:xfrm>
            <a:off x="2638425" y="2530475"/>
            <a:ext cx="8637588" cy="11080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en-US" altLang="zh-CN" sz="6600" b="1">
                <a:solidFill>
                  <a:srgbClr val="000000"/>
                </a:solidFill>
                <a:latin typeface="楷体" panose="02010609060101010101" pitchFamily="49" charset="-122"/>
                <a:ea typeface="楷体" panose="02010609060101010101" pitchFamily="49" charset="-122"/>
              </a:rPr>
              <a:t>3</a:t>
            </a:r>
            <a:r>
              <a:rPr lang="zh-CN" altLang="en-US" sz="6600" b="1">
                <a:solidFill>
                  <a:srgbClr val="000000"/>
                </a:solidFill>
                <a:latin typeface="楷体" panose="02010609060101010101" pitchFamily="49" charset="-122"/>
                <a:ea typeface="楷体" panose="02010609060101010101" pitchFamily="49" charset="-122"/>
              </a:rPr>
              <a:t>、植物妈妈有办法</a:t>
            </a:r>
            <a:endParaRPr lang="en-US" altLang="zh-CN" sz="6600" b="1">
              <a:solidFill>
                <a:srgbClr val="000000"/>
              </a:solidFill>
              <a:latin typeface="楷体" panose="02010609060101010101" pitchFamily="49" charset="-122"/>
              <a:ea typeface="楷体" panose="02010609060101010101" pitchFamily="49" charset="-122"/>
            </a:endParaRPr>
          </a:p>
        </p:txBody>
      </p:sp>
      <p:pic>
        <p:nvPicPr>
          <p:cNvPr id="24583" name="New picture"/>
          <p:cNvPicPr>
            <a:picLocks noChangeAspect="1"/>
          </p:cNvPicPr>
          <p:nvPr>
            <p:custDataLst>
              <p:tags r:id="rId7"/>
            </p:custDataLst>
          </p:nvPr>
        </p:nvPicPr>
        <p:blipFill>
          <a:blip r:embed="rId8"/>
          <a:stretch>
            <a:fillRect/>
          </a:stretch>
        </p:blipFill>
        <p:spPr>
          <a:xfrm>
            <a:off x="10375900" y="11645900"/>
            <a:ext cx="317500" cy="228600"/>
          </a:xfrm>
          <a:prstGeom prst="rect">
            <a:avLst/>
          </a:prstGeom>
          <a:noFill/>
          <a:ln w="9525">
            <a:noFill/>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5602" name="图片 2"/>
          <p:cNvPicPr>
            <a:picLocks noChangeAspect="1"/>
          </p:cNvPicPr>
          <p:nvPr>
            <p:custDataLst>
              <p:tags r:id="rId1"/>
            </p:custDataLst>
          </p:nvPr>
        </p:nvPicPr>
        <p:blipFill>
          <a:blip r:embed="rId2"/>
          <a:stretch>
            <a:fillRect/>
          </a:stretch>
        </p:blipFill>
        <p:spPr>
          <a:xfrm>
            <a:off x="0" y="0"/>
            <a:ext cx="12196763" cy="6870700"/>
          </a:xfrm>
          <a:prstGeom prst="rect">
            <a:avLst/>
          </a:prstGeom>
          <a:noFill/>
          <a:ln w="9525">
            <a:noFill/>
          </a:ln>
        </p:spPr>
      </p:pic>
      <p:sp>
        <p:nvSpPr>
          <p:cNvPr id="25603" name="PA_圆角矩形 9"/>
          <p:cNvSpPr/>
          <p:nvPr>
            <p:custDataLst>
              <p:tags r:id="rId3"/>
            </p:custDataLst>
          </p:nvPr>
        </p:nvSpPr>
        <p:spPr>
          <a:xfrm>
            <a:off x="2143125" y="150813"/>
            <a:ext cx="487363" cy="500062"/>
          </a:xfrm>
          <a:prstGeom prst="roundRect">
            <a:avLst>
              <a:gd name="adj" fmla="val 0"/>
            </a:avLst>
          </a:prstGeom>
          <a:solidFill>
            <a:srgbClr val="36E0F5"/>
          </a:solidFill>
          <a:ln w="12700">
            <a:noFill/>
          </a:ln>
        </p:spPr>
        <p:txBody>
          <a:bodyPr anchor="ctr"/>
          <a:p>
            <a:pPr algn="ctr"/>
            <a:endParaRPr lang="en-US" altLang="en-US">
              <a:solidFill>
                <a:srgbClr val="FFFFFF"/>
              </a:solidFill>
            </a:endParaRPr>
          </a:p>
        </p:txBody>
      </p:sp>
      <p:sp>
        <p:nvSpPr>
          <p:cNvPr id="25604" name="文本框 68"/>
          <p:cNvSpPr/>
          <p:nvPr>
            <p:custDataLst>
              <p:tags r:id="rId4"/>
            </p:custDataLst>
          </p:nvPr>
        </p:nvSpPr>
        <p:spPr>
          <a:xfrm>
            <a:off x="2792413" y="138113"/>
            <a:ext cx="1854200" cy="5238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知识讲解</a:t>
            </a:r>
            <a:endParaRPr lang="en-US" altLang="zh-CN" sz="2800">
              <a:solidFill>
                <a:srgbClr val="262626"/>
              </a:solidFill>
              <a:latin typeface="冬青黑体简体中文 W3" pitchFamily="34" charset="-122"/>
              <a:ea typeface="冬青黑体简体中文 W3" pitchFamily="34" charset="-122"/>
            </a:endParaRPr>
          </a:p>
        </p:txBody>
      </p:sp>
      <p:sp>
        <p:nvSpPr>
          <p:cNvPr id="25605" name="矩形 1"/>
          <p:cNvSpPr/>
          <p:nvPr>
            <p:custDataLst>
              <p:tags r:id="rId5"/>
            </p:custDataLst>
          </p:nvPr>
        </p:nvSpPr>
        <p:spPr>
          <a:xfrm>
            <a:off x="2446338" y="1276350"/>
            <a:ext cx="8453437" cy="1322388"/>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4000" b="1">
                <a:solidFill>
                  <a:srgbClr val="002060"/>
                </a:solidFill>
                <a:latin typeface="楷体" panose="02010609060101010101" pitchFamily="49" charset="-122"/>
                <a:ea typeface="楷体" panose="02010609060101010101" pitchFamily="49" charset="-122"/>
              </a:rPr>
              <a:t>读了课题，你有什么问题要问吗？</a:t>
            </a:r>
            <a:endParaRPr lang="zh-CN" altLang="en-US" sz="4000" b="1">
              <a:solidFill>
                <a:srgbClr val="002060"/>
              </a:solidFill>
              <a:latin typeface="楷体" panose="02010609060101010101" pitchFamily="49" charset="-122"/>
              <a:ea typeface="楷体" panose="02010609060101010101" pitchFamily="49" charset="-122"/>
            </a:endParaRPr>
          </a:p>
          <a:p>
            <a:pPr marL="0" lvl="0" indent="0" eaLnBrk="1" hangingPunct="1">
              <a:lnSpc>
                <a:spcPct val="100000"/>
              </a:lnSpc>
              <a:spcAft>
                <a:spcPct val="0"/>
              </a:spcAft>
              <a:buFontTx/>
              <a:buNone/>
            </a:pPr>
            <a:endParaRPr lang="zh-CN" altLang="en-US" sz="4000">
              <a:solidFill>
                <a:srgbClr val="000000"/>
              </a:solidFill>
              <a:latin typeface="宋体" panose="02010600030101010101" pitchFamily="2" charset="-122"/>
              <a:ea typeface="Times New Roman" panose="02020603050405020304" pitchFamily="18" charset="0"/>
            </a:endParaRPr>
          </a:p>
        </p:txBody>
      </p:sp>
      <p:sp>
        <p:nvSpPr>
          <p:cNvPr id="25606" name="矩形 2"/>
          <p:cNvSpPr/>
          <p:nvPr>
            <p:custDataLst>
              <p:tags r:id="rId6"/>
            </p:custDataLst>
          </p:nvPr>
        </p:nvSpPr>
        <p:spPr>
          <a:xfrm>
            <a:off x="2446338" y="2943225"/>
            <a:ext cx="6716712" cy="1624013"/>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50000"/>
              </a:lnSpc>
              <a:spcAft>
                <a:spcPct val="0"/>
              </a:spcAft>
              <a:buFontTx/>
              <a:buNone/>
            </a:pPr>
            <a:r>
              <a:rPr lang="zh-CN" altLang="en-US" sz="3600" b="1">
                <a:solidFill>
                  <a:srgbClr val="000000"/>
                </a:solidFill>
                <a:latin typeface="楷体" panose="02010609060101010101" pitchFamily="49" charset="-122"/>
                <a:ea typeface="楷体" panose="02010609060101010101" pitchFamily="49" charset="-122"/>
              </a:rPr>
              <a:t>①文中有哪些植物妈妈？</a:t>
            </a:r>
            <a:endParaRPr lang="zh-CN" altLang="en-US" sz="3600" b="1">
              <a:solidFill>
                <a:srgbClr val="000000"/>
              </a:solidFill>
              <a:latin typeface="楷体" panose="02010609060101010101" pitchFamily="49" charset="-122"/>
              <a:ea typeface="楷体" panose="02010609060101010101" pitchFamily="49" charset="-122"/>
            </a:endParaRPr>
          </a:p>
          <a:p>
            <a:pPr marL="0" lvl="0" indent="0" eaLnBrk="1" hangingPunct="1">
              <a:lnSpc>
                <a:spcPct val="150000"/>
              </a:lnSpc>
              <a:spcAft>
                <a:spcPct val="0"/>
              </a:spcAft>
              <a:buFontTx/>
              <a:buNone/>
            </a:pPr>
            <a:r>
              <a:rPr lang="zh-CN" altLang="en-US" sz="3600" b="1">
                <a:solidFill>
                  <a:srgbClr val="000000"/>
                </a:solidFill>
                <a:latin typeface="楷体" panose="02010609060101010101" pitchFamily="49" charset="-122"/>
                <a:ea typeface="楷体" panose="02010609060101010101" pitchFamily="49" charset="-122"/>
              </a:rPr>
              <a:t>②植物妈妈分别有哪些办法？</a:t>
            </a:r>
            <a:endParaRPr lang="zh-CN" altLang="zh-CN" sz="3600" b="1">
              <a:solidFill>
                <a:srgbClr val="00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2000" fill="hold">
                                          <p:stCondLst>
                                            <p:cond delay="0"/>
                                          </p:stCondLst>
                                        </p:cTn>
                                        <p:tgtEl>
                                          <p:spTgt spid="25606"/>
                                        </p:tgtEl>
                                        <p:attrNameLst>
                                          <p:attrName>style.visibility</p:attrName>
                                        </p:attrNameLst>
                                      </p:cBhvr>
                                      <p:to>
                                        <p:strVal val="visible"/>
                                      </p:to>
                                    </p:set>
                                    <p:anim calcmode="lin" valueType="num">
                                      <p:cBhvr>
                                        <p:cTn id="7" dur="2000" fill="hold"/>
                                        <p:tgtEl>
                                          <p:spTgt spid="25606"/>
                                        </p:tgtEl>
                                        <p:attrNameLst>
                                          <p:attrName>ppt_x</p:attrName>
                                        </p:attrNameLst>
                                      </p:cBhvr>
                                      <p:tavLst>
                                        <p:tav tm="0">
                                          <p:val>
                                            <p:strVal val="#ppt_x"/>
                                          </p:val>
                                        </p:tav>
                                        <p:tav tm="100000">
                                          <p:val>
                                            <p:strVal val="#ppt_x"/>
                                          </p:val>
                                        </p:tav>
                                      </p:tavLst>
                                    </p:anim>
                                    <p:anim calcmode="lin" valueType="num">
                                      <p:cBhvr>
                                        <p:cTn id="8" dur="2000" fill="hold"/>
                                        <p:tgtEl>
                                          <p:spTgt spid="256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6626" name="图片 2"/>
          <p:cNvPicPr>
            <a:picLocks noChangeAspect="1"/>
          </p:cNvPicPr>
          <p:nvPr>
            <p:custDataLst>
              <p:tags r:id="rId1"/>
            </p:custDataLst>
          </p:nvPr>
        </p:nvPicPr>
        <p:blipFill>
          <a:blip r:embed="rId2"/>
          <a:stretch>
            <a:fillRect/>
          </a:stretch>
        </p:blipFill>
        <p:spPr>
          <a:xfrm>
            <a:off x="0" y="0"/>
            <a:ext cx="12196763" cy="6870700"/>
          </a:xfrm>
          <a:prstGeom prst="rect">
            <a:avLst/>
          </a:prstGeom>
          <a:noFill/>
          <a:ln w="9525">
            <a:noFill/>
          </a:ln>
        </p:spPr>
      </p:pic>
      <p:sp>
        <p:nvSpPr>
          <p:cNvPr id="26627" name="PA_圆角矩形 9"/>
          <p:cNvSpPr/>
          <p:nvPr>
            <p:custDataLst>
              <p:tags r:id="rId3"/>
            </p:custDataLst>
          </p:nvPr>
        </p:nvSpPr>
        <p:spPr>
          <a:xfrm>
            <a:off x="2143125" y="150813"/>
            <a:ext cx="487363" cy="500062"/>
          </a:xfrm>
          <a:prstGeom prst="roundRect">
            <a:avLst>
              <a:gd name="adj" fmla="val 0"/>
            </a:avLst>
          </a:prstGeom>
          <a:solidFill>
            <a:srgbClr val="36E0F5"/>
          </a:solidFill>
          <a:ln w="12700">
            <a:noFill/>
          </a:ln>
        </p:spPr>
        <p:txBody>
          <a:bodyPr anchor="ctr"/>
          <a:p>
            <a:pPr algn="ctr"/>
            <a:endParaRPr lang="en-US" altLang="en-US">
              <a:solidFill>
                <a:srgbClr val="FFFFFF"/>
              </a:solidFill>
            </a:endParaRPr>
          </a:p>
        </p:txBody>
      </p:sp>
      <p:sp>
        <p:nvSpPr>
          <p:cNvPr id="26628" name="文本框 68"/>
          <p:cNvSpPr/>
          <p:nvPr>
            <p:custDataLst>
              <p:tags r:id="rId4"/>
            </p:custDataLst>
          </p:nvPr>
        </p:nvSpPr>
        <p:spPr>
          <a:xfrm>
            <a:off x="2792413" y="138113"/>
            <a:ext cx="1854200" cy="5238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知识讲解</a:t>
            </a:r>
            <a:endParaRPr lang="en-US" altLang="zh-CN" sz="2800">
              <a:solidFill>
                <a:srgbClr val="262626"/>
              </a:solidFill>
              <a:latin typeface="冬青黑体简体中文 W3" pitchFamily="34" charset="-122"/>
              <a:ea typeface="冬青黑体简体中文 W3" pitchFamily="34" charset="-122"/>
            </a:endParaRPr>
          </a:p>
        </p:txBody>
      </p:sp>
      <p:sp>
        <p:nvSpPr>
          <p:cNvPr id="26629" name="文本框 2"/>
          <p:cNvSpPr/>
          <p:nvPr>
            <p:custDataLst>
              <p:tags r:id="rId5"/>
            </p:custDataLst>
          </p:nvPr>
        </p:nvSpPr>
        <p:spPr>
          <a:xfrm>
            <a:off x="1585913" y="2063750"/>
            <a:ext cx="9472612" cy="2306638"/>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3600">
                <a:solidFill>
                  <a:srgbClr val="000000"/>
                </a:solidFill>
                <a:latin typeface="楷体" panose="02010609060101010101" pitchFamily="49" charset="-122"/>
                <a:ea typeface="楷体" panose="02010609060101010101" pitchFamily="49" charset="-122"/>
              </a:rPr>
              <a:t>    请同学们自由的朗读课文，读的过程中要注意读准字音，读通句子，不认识的字借助拼音多读几遍，边读边思考：</a:t>
            </a:r>
            <a:endParaRPr lang="zh-CN" altLang="en-US" sz="3600">
              <a:solidFill>
                <a:srgbClr val="000000"/>
              </a:solidFill>
              <a:latin typeface="楷体" panose="02010609060101010101" pitchFamily="49" charset="-122"/>
              <a:ea typeface="楷体" panose="02010609060101010101" pitchFamily="49" charset="-122"/>
            </a:endParaRPr>
          </a:p>
          <a:p>
            <a:pPr marL="0" lvl="0" indent="0" eaLnBrk="1" hangingPunct="1">
              <a:lnSpc>
                <a:spcPct val="100000"/>
              </a:lnSpc>
              <a:spcAft>
                <a:spcPct val="0"/>
              </a:spcAft>
              <a:buFontTx/>
              <a:buNone/>
            </a:pPr>
            <a:r>
              <a:rPr lang="zh-CN" altLang="en-US" sz="3600">
                <a:solidFill>
                  <a:srgbClr val="000000"/>
                </a:solidFill>
                <a:latin typeface="楷体" panose="02010609060101010101" pitchFamily="49" charset="-122"/>
                <a:ea typeface="楷体" panose="02010609060101010101" pitchFamily="49" charset="-122"/>
              </a:rPr>
              <a:t>   本篇课文出现了几位植物妈妈呢？</a:t>
            </a:r>
            <a:endParaRPr lang="zh-CN" altLang="en-US" sz="3600">
              <a:solidFill>
                <a:srgbClr val="000000"/>
              </a:solidFill>
              <a:latin typeface="楷体" panose="02010609060101010101" pitchFamily="49" charset="-122"/>
              <a:ea typeface="楷体" panose="02010609060101010101" pitchFamily="49" charset="-122"/>
              <a:sym typeface="微软雅黑" panose="020B0503020204020204" pitchFamily="34"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7650" name="图片 1"/>
          <p:cNvPicPr>
            <a:picLocks noChangeAspect="1"/>
          </p:cNvPicPr>
          <p:nvPr>
            <p:custDataLst>
              <p:tags r:id="rId1"/>
            </p:custDataLst>
          </p:nvPr>
        </p:nvPicPr>
        <p:blipFill>
          <a:blip r:embed="rId2"/>
          <a:stretch>
            <a:fillRect/>
          </a:stretch>
        </p:blipFill>
        <p:spPr>
          <a:xfrm>
            <a:off x="0" y="0"/>
            <a:ext cx="12196763" cy="6870700"/>
          </a:xfrm>
          <a:prstGeom prst="rect">
            <a:avLst/>
          </a:prstGeom>
          <a:noFill/>
          <a:ln w="9525">
            <a:noFill/>
          </a:ln>
        </p:spPr>
      </p:pic>
      <p:sp>
        <p:nvSpPr>
          <p:cNvPr id="27651" name="文本框 46"/>
          <p:cNvSpPr/>
          <p:nvPr>
            <p:custDataLst>
              <p:tags r:id="rId3"/>
            </p:custDataLst>
          </p:nvPr>
        </p:nvSpPr>
        <p:spPr>
          <a:xfrm rot="21420000">
            <a:off x="565150" y="2160588"/>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52" name="文本框 46"/>
          <p:cNvSpPr/>
          <p:nvPr>
            <p:custDataLst>
              <p:tags r:id="rId4"/>
            </p:custDataLst>
          </p:nvPr>
        </p:nvSpPr>
        <p:spPr>
          <a:xfrm rot="21420000">
            <a:off x="1274763" y="3265488"/>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53" name="文本框 46"/>
          <p:cNvSpPr/>
          <p:nvPr>
            <p:custDataLst>
              <p:tags r:id="rId5"/>
            </p:custDataLst>
          </p:nvPr>
        </p:nvSpPr>
        <p:spPr>
          <a:xfrm rot="21420000">
            <a:off x="1951038" y="2589213"/>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54" name="文本框 46"/>
          <p:cNvSpPr/>
          <p:nvPr>
            <p:custDataLst>
              <p:tags r:id="rId6"/>
            </p:custDataLst>
          </p:nvPr>
        </p:nvSpPr>
        <p:spPr>
          <a:xfrm rot="21420000">
            <a:off x="2838450" y="1905000"/>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55" name="文本框 46"/>
          <p:cNvSpPr/>
          <p:nvPr>
            <p:custDataLst>
              <p:tags r:id="rId7"/>
            </p:custDataLst>
          </p:nvPr>
        </p:nvSpPr>
        <p:spPr>
          <a:xfrm rot="21420000">
            <a:off x="2838450" y="3008313"/>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56" name="文本框 46"/>
          <p:cNvSpPr/>
          <p:nvPr>
            <p:custDataLst>
              <p:tags r:id="rId8"/>
            </p:custDataLst>
          </p:nvPr>
        </p:nvSpPr>
        <p:spPr>
          <a:xfrm rot="21420000">
            <a:off x="5160963" y="4419600"/>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57" name="文本框 46"/>
          <p:cNvSpPr/>
          <p:nvPr>
            <p:custDataLst>
              <p:tags r:id="rId9"/>
            </p:custDataLst>
          </p:nvPr>
        </p:nvSpPr>
        <p:spPr>
          <a:xfrm rot="21420000">
            <a:off x="4362450" y="3335338"/>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58" name="文本框 46"/>
          <p:cNvSpPr/>
          <p:nvPr>
            <p:custDataLst>
              <p:tags r:id="rId10"/>
            </p:custDataLst>
          </p:nvPr>
        </p:nvSpPr>
        <p:spPr>
          <a:xfrm rot="21420000">
            <a:off x="3684588" y="2500313"/>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59" name="文本框 46"/>
          <p:cNvSpPr/>
          <p:nvPr>
            <p:custDataLst>
              <p:tags r:id="rId11"/>
            </p:custDataLst>
          </p:nvPr>
        </p:nvSpPr>
        <p:spPr>
          <a:xfrm rot="21420000">
            <a:off x="4056063" y="2838450"/>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60" name="文本框 46"/>
          <p:cNvSpPr/>
          <p:nvPr>
            <p:custDataLst>
              <p:tags r:id="rId12"/>
            </p:custDataLst>
          </p:nvPr>
        </p:nvSpPr>
        <p:spPr>
          <a:xfrm rot="21420000">
            <a:off x="4732338" y="2243138"/>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61" name="文本框 46"/>
          <p:cNvSpPr/>
          <p:nvPr>
            <p:custDataLst>
              <p:tags r:id="rId13"/>
            </p:custDataLst>
          </p:nvPr>
        </p:nvSpPr>
        <p:spPr>
          <a:xfrm rot="21420000">
            <a:off x="2427288" y="4024313"/>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62" name="文本框 46"/>
          <p:cNvSpPr/>
          <p:nvPr>
            <p:custDataLst>
              <p:tags r:id="rId14"/>
            </p:custDataLst>
          </p:nvPr>
        </p:nvSpPr>
        <p:spPr>
          <a:xfrm rot="21420000">
            <a:off x="5700713" y="3008313"/>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63" name="文本框 46"/>
          <p:cNvSpPr/>
          <p:nvPr>
            <p:custDataLst>
              <p:tags r:id="rId15"/>
            </p:custDataLst>
          </p:nvPr>
        </p:nvSpPr>
        <p:spPr>
          <a:xfrm rot="21420000">
            <a:off x="7258050" y="2330450"/>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64" name="文本框 46"/>
          <p:cNvSpPr/>
          <p:nvPr>
            <p:custDataLst>
              <p:tags r:id="rId16"/>
            </p:custDataLst>
          </p:nvPr>
        </p:nvSpPr>
        <p:spPr>
          <a:xfrm rot="21420000">
            <a:off x="6710363" y="3684588"/>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65" name="文本框 46"/>
          <p:cNvSpPr/>
          <p:nvPr>
            <p:custDataLst>
              <p:tags r:id="rId17"/>
            </p:custDataLst>
          </p:nvPr>
        </p:nvSpPr>
        <p:spPr>
          <a:xfrm rot="21420000">
            <a:off x="8266113" y="3176588"/>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66" name="文本框 46"/>
          <p:cNvSpPr/>
          <p:nvPr>
            <p:custDataLst>
              <p:tags r:id="rId18"/>
            </p:custDataLst>
          </p:nvPr>
        </p:nvSpPr>
        <p:spPr>
          <a:xfrm rot="21420000">
            <a:off x="1479550" y="2330450"/>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67" name="文本框 46"/>
          <p:cNvSpPr/>
          <p:nvPr>
            <p:custDataLst>
              <p:tags r:id="rId19"/>
            </p:custDataLst>
          </p:nvPr>
        </p:nvSpPr>
        <p:spPr>
          <a:xfrm rot="21420000">
            <a:off x="2189163" y="3435350"/>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68" name="文本框 46"/>
          <p:cNvSpPr/>
          <p:nvPr>
            <p:custDataLst>
              <p:tags r:id="rId20"/>
            </p:custDataLst>
          </p:nvPr>
        </p:nvSpPr>
        <p:spPr>
          <a:xfrm rot="21420000">
            <a:off x="2865438" y="2757488"/>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69" name="文本框 46"/>
          <p:cNvSpPr/>
          <p:nvPr>
            <p:custDataLst>
              <p:tags r:id="rId21"/>
            </p:custDataLst>
          </p:nvPr>
        </p:nvSpPr>
        <p:spPr>
          <a:xfrm rot="21420000">
            <a:off x="3752850" y="2074863"/>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70" name="文本框 46"/>
          <p:cNvSpPr/>
          <p:nvPr>
            <p:custDataLst>
              <p:tags r:id="rId22"/>
            </p:custDataLst>
          </p:nvPr>
        </p:nvSpPr>
        <p:spPr>
          <a:xfrm rot="21420000">
            <a:off x="3752850" y="3176588"/>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71" name="文本框 46"/>
          <p:cNvSpPr/>
          <p:nvPr>
            <p:custDataLst>
              <p:tags r:id="rId23"/>
            </p:custDataLst>
          </p:nvPr>
        </p:nvSpPr>
        <p:spPr>
          <a:xfrm rot="21420000">
            <a:off x="6075363" y="4589463"/>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72" name="文本框 46"/>
          <p:cNvSpPr/>
          <p:nvPr>
            <p:custDataLst>
              <p:tags r:id="rId24"/>
            </p:custDataLst>
          </p:nvPr>
        </p:nvSpPr>
        <p:spPr>
          <a:xfrm rot="21420000">
            <a:off x="5276850" y="3505200"/>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73" name="文本框 46"/>
          <p:cNvSpPr/>
          <p:nvPr>
            <p:custDataLst>
              <p:tags r:id="rId25"/>
            </p:custDataLst>
          </p:nvPr>
        </p:nvSpPr>
        <p:spPr>
          <a:xfrm rot="21420000">
            <a:off x="4598988" y="2668588"/>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74" name="文本框 46"/>
          <p:cNvSpPr/>
          <p:nvPr>
            <p:custDataLst>
              <p:tags r:id="rId26"/>
            </p:custDataLst>
          </p:nvPr>
        </p:nvSpPr>
        <p:spPr>
          <a:xfrm rot="21420000">
            <a:off x="4970463" y="3008313"/>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75" name="文本框 46"/>
          <p:cNvSpPr/>
          <p:nvPr>
            <p:custDataLst>
              <p:tags r:id="rId27"/>
            </p:custDataLst>
          </p:nvPr>
        </p:nvSpPr>
        <p:spPr>
          <a:xfrm rot="21420000">
            <a:off x="5646738" y="2413000"/>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76" name="文本框 46"/>
          <p:cNvSpPr/>
          <p:nvPr>
            <p:custDataLst>
              <p:tags r:id="rId28"/>
            </p:custDataLst>
          </p:nvPr>
        </p:nvSpPr>
        <p:spPr>
          <a:xfrm rot="21420000">
            <a:off x="3341688" y="4192588"/>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77" name="文本框 46"/>
          <p:cNvSpPr/>
          <p:nvPr>
            <p:custDataLst>
              <p:tags r:id="rId29"/>
            </p:custDataLst>
          </p:nvPr>
        </p:nvSpPr>
        <p:spPr>
          <a:xfrm rot="21420000">
            <a:off x="6615113" y="3176588"/>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78" name="文本框 46"/>
          <p:cNvSpPr/>
          <p:nvPr>
            <p:custDataLst>
              <p:tags r:id="rId30"/>
            </p:custDataLst>
          </p:nvPr>
        </p:nvSpPr>
        <p:spPr>
          <a:xfrm rot="21420000">
            <a:off x="8172450" y="2500313"/>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79" name="文本框 46"/>
          <p:cNvSpPr/>
          <p:nvPr>
            <p:custDataLst>
              <p:tags r:id="rId31"/>
            </p:custDataLst>
          </p:nvPr>
        </p:nvSpPr>
        <p:spPr>
          <a:xfrm rot="21420000">
            <a:off x="7624763" y="3854450"/>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80" name="文本框 46"/>
          <p:cNvSpPr/>
          <p:nvPr>
            <p:custDataLst>
              <p:tags r:id="rId32"/>
            </p:custDataLst>
          </p:nvPr>
        </p:nvSpPr>
        <p:spPr>
          <a:xfrm rot="21420000">
            <a:off x="9180513" y="3346450"/>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81" name="文本框 46"/>
          <p:cNvSpPr/>
          <p:nvPr>
            <p:custDataLst>
              <p:tags r:id="rId33"/>
            </p:custDataLst>
          </p:nvPr>
        </p:nvSpPr>
        <p:spPr>
          <a:xfrm rot="21420000">
            <a:off x="1322388" y="3167063"/>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82" name="文本框 46"/>
          <p:cNvSpPr/>
          <p:nvPr>
            <p:custDataLst>
              <p:tags r:id="rId34"/>
            </p:custDataLst>
          </p:nvPr>
        </p:nvSpPr>
        <p:spPr>
          <a:xfrm rot="21420000">
            <a:off x="2032000" y="4271963"/>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83" name="文本框 46"/>
          <p:cNvSpPr/>
          <p:nvPr>
            <p:custDataLst>
              <p:tags r:id="rId35"/>
            </p:custDataLst>
          </p:nvPr>
        </p:nvSpPr>
        <p:spPr>
          <a:xfrm rot="21420000">
            <a:off x="2709863" y="3594100"/>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84" name="文本框 46"/>
          <p:cNvSpPr/>
          <p:nvPr>
            <p:custDataLst>
              <p:tags r:id="rId36"/>
            </p:custDataLst>
          </p:nvPr>
        </p:nvSpPr>
        <p:spPr>
          <a:xfrm rot="21420000">
            <a:off x="4749800" y="5624513"/>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85" name="文本框 46"/>
          <p:cNvSpPr/>
          <p:nvPr>
            <p:custDataLst>
              <p:tags r:id="rId37"/>
            </p:custDataLst>
          </p:nvPr>
        </p:nvSpPr>
        <p:spPr>
          <a:xfrm rot="21420000">
            <a:off x="3594100" y="2909888"/>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86" name="文本框 46"/>
          <p:cNvSpPr/>
          <p:nvPr>
            <p:custDataLst>
              <p:tags r:id="rId38"/>
            </p:custDataLst>
          </p:nvPr>
        </p:nvSpPr>
        <p:spPr>
          <a:xfrm rot="21420000">
            <a:off x="3594100" y="4013200"/>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87" name="文本框 46"/>
          <p:cNvSpPr/>
          <p:nvPr>
            <p:custDataLst>
              <p:tags r:id="rId39"/>
            </p:custDataLst>
          </p:nvPr>
        </p:nvSpPr>
        <p:spPr>
          <a:xfrm rot="21420000">
            <a:off x="5918200" y="5424488"/>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88" name="文本框 46"/>
          <p:cNvSpPr/>
          <p:nvPr>
            <p:custDataLst>
              <p:tags r:id="rId40"/>
            </p:custDataLst>
          </p:nvPr>
        </p:nvSpPr>
        <p:spPr>
          <a:xfrm rot="21420000">
            <a:off x="5397500" y="4024313"/>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89" name="文本框 46"/>
          <p:cNvSpPr/>
          <p:nvPr>
            <p:custDataLst>
              <p:tags r:id="rId41"/>
            </p:custDataLst>
          </p:nvPr>
        </p:nvSpPr>
        <p:spPr>
          <a:xfrm rot="21420000">
            <a:off x="4443413" y="3505200"/>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90" name="文本框 46"/>
          <p:cNvSpPr/>
          <p:nvPr>
            <p:custDataLst>
              <p:tags r:id="rId42"/>
            </p:custDataLst>
          </p:nvPr>
        </p:nvSpPr>
        <p:spPr>
          <a:xfrm rot="21420000">
            <a:off x="4811713" y="3843338"/>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91" name="文本框 46"/>
          <p:cNvSpPr/>
          <p:nvPr>
            <p:custDataLst>
              <p:tags r:id="rId43"/>
            </p:custDataLst>
          </p:nvPr>
        </p:nvSpPr>
        <p:spPr>
          <a:xfrm rot="21420000">
            <a:off x="5487988" y="3249613"/>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92" name="文本框 46"/>
          <p:cNvSpPr/>
          <p:nvPr>
            <p:custDataLst>
              <p:tags r:id="rId44"/>
            </p:custDataLst>
          </p:nvPr>
        </p:nvSpPr>
        <p:spPr>
          <a:xfrm rot="21420000">
            <a:off x="6457950" y="4013200"/>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93" name="文本框 46"/>
          <p:cNvSpPr/>
          <p:nvPr>
            <p:custDataLst>
              <p:tags r:id="rId45"/>
            </p:custDataLst>
          </p:nvPr>
        </p:nvSpPr>
        <p:spPr>
          <a:xfrm rot="21420000">
            <a:off x="8013700" y="3335338"/>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94" name="文本框 46"/>
          <p:cNvSpPr/>
          <p:nvPr>
            <p:custDataLst>
              <p:tags r:id="rId46"/>
            </p:custDataLst>
          </p:nvPr>
        </p:nvSpPr>
        <p:spPr>
          <a:xfrm rot="21420000">
            <a:off x="9021763" y="4183063"/>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95" name="文本框 46"/>
          <p:cNvSpPr/>
          <p:nvPr>
            <p:custDataLst>
              <p:tags r:id="rId47"/>
            </p:custDataLst>
          </p:nvPr>
        </p:nvSpPr>
        <p:spPr>
          <a:xfrm rot="21420000">
            <a:off x="2357438" y="1227138"/>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96" name="文本框 46"/>
          <p:cNvSpPr/>
          <p:nvPr>
            <p:custDataLst>
              <p:tags r:id="rId48"/>
            </p:custDataLst>
          </p:nvPr>
        </p:nvSpPr>
        <p:spPr>
          <a:xfrm rot="21420000">
            <a:off x="3067050" y="2330450"/>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97" name="文本框 46"/>
          <p:cNvSpPr/>
          <p:nvPr>
            <p:custDataLst>
              <p:tags r:id="rId49"/>
            </p:custDataLst>
          </p:nvPr>
        </p:nvSpPr>
        <p:spPr>
          <a:xfrm rot="21420000">
            <a:off x="3744913" y="1652588"/>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98" name="文本框 46"/>
          <p:cNvSpPr/>
          <p:nvPr>
            <p:custDataLst>
              <p:tags r:id="rId50"/>
            </p:custDataLst>
          </p:nvPr>
        </p:nvSpPr>
        <p:spPr>
          <a:xfrm rot="21420000">
            <a:off x="5786438" y="3683000"/>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699" name="文本框 46"/>
          <p:cNvSpPr/>
          <p:nvPr>
            <p:custDataLst>
              <p:tags r:id="rId51"/>
            </p:custDataLst>
          </p:nvPr>
        </p:nvSpPr>
        <p:spPr>
          <a:xfrm rot="21420000">
            <a:off x="4630738" y="969963"/>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00" name="文本框 46"/>
          <p:cNvSpPr/>
          <p:nvPr>
            <p:custDataLst>
              <p:tags r:id="rId52"/>
            </p:custDataLst>
          </p:nvPr>
        </p:nvSpPr>
        <p:spPr>
          <a:xfrm rot="21420000">
            <a:off x="4630738" y="2074863"/>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01" name="文本框 46"/>
          <p:cNvSpPr/>
          <p:nvPr>
            <p:custDataLst>
              <p:tags r:id="rId53"/>
            </p:custDataLst>
          </p:nvPr>
        </p:nvSpPr>
        <p:spPr>
          <a:xfrm rot="21420000">
            <a:off x="6953250" y="3484563"/>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02" name="文本框 46"/>
          <p:cNvSpPr/>
          <p:nvPr>
            <p:custDataLst>
              <p:tags r:id="rId54"/>
            </p:custDataLst>
          </p:nvPr>
        </p:nvSpPr>
        <p:spPr>
          <a:xfrm rot="21420000">
            <a:off x="6154738" y="2401888"/>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03" name="文本框 46"/>
          <p:cNvSpPr/>
          <p:nvPr>
            <p:custDataLst>
              <p:tags r:id="rId55"/>
            </p:custDataLst>
          </p:nvPr>
        </p:nvSpPr>
        <p:spPr>
          <a:xfrm rot="21420000">
            <a:off x="5478463" y="1566863"/>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04" name="文本框 46"/>
          <p:cNvSpPr/>
          <p:nvPr>
            <p:custDataLst>
              <p:tags r:id="rId56"/>
            </p:custDataLst>
          </p:nvPr>
        </p:nvSpPr>
        <p:spPr>
          <a:xfrm rot="21420000">
            <a:off x="5848350" y="1905000"/>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05" name="文本框 46"/>
          <p:cNvSpPr/>
          <p:nvPr>
            <p:custDataLst>
              <p:tags r:id="rId57"/>
            </p:custDataLst>
          </p:nvPr>
        </p:nvSpPr>
        <p:spPr>
          <a:xfrm rot="21420000">
            <a:off x="6526213" y="1308100"/>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06" name="文本框 46"/>
          <p:cNvSpPr/>
          <p:nvPr>
            <p:custDataLst>
              <p:tags r:id="rId58"/>
            </p:custDataLst>
          </p:nvPr>
        </p:nvSpPr>
        <p:spPr>
          <a:xfrm rot="21420000">
            <a:off x="4221163" y="3090863"/>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07" name="文本框 46"/>
          <p:cNvSpPr/>
          <p:nvPr>
            <p:custDataLst>
              <p:tags r:id="rId59"/>
            </p:custDataLst>
          </p:nvPr>
        </p:nvSpPr>
        <p:spPr>
          <a:xfrm rot="21420000">
            <a:off x="7493000" y="2074863"/>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08" name="文本框 46"/>
          <p:cNvSpPr/>
          <p:nvPr>
            <p:custDataLst>
              <p:tags r:id="rId60"/>
            </p:custDataLst>
          </p:nvPr>
        </p:nvSpPr>
        <p:spPr>
          <a:xfrm rot="21420000">
            <a:off x="9050338" y="1397000"/>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09" name="文本框 46"/>
          <p:cNvSpPr/>
          <p:nvPr>
            <p:custDataLst>
              <p:tags r:id="rId61"/>
            </p:custDataLst>
          </p:nvPr>
        </p:nvSpPr>
        <p:spPr>
          <a:xfrm rot="21420000">
            <a:off x="8502650" y="2751138"/>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10" name="文本框 46"/>
          <p:cNvSpPr/>
          <p:nvPr>
            <p:custDataLst>
              <p:tags r:id="rId62"/>
            </p:custDataLst>
          </p:nvPr>
        </p:nvSpPr>
        <p:spPr>
          <a:xfrm rot="21420000">
            <a:off x="10058400" y="2243138"/>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11" name="文本框 46"/>
          <p:cNvSpPr/>
          <p:nvPr>
            <p:custDataLst>
              <p:tags r:id="rId63"/>
            </p:custDataLst>
          </p:nvPr>
        </p:nvSpPr>
        <p:spPr>
          <a:xfrm rot="21420000">
            <a:off x="8555038" y="3644900"/>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12" name="文本框 46"/>
          <p:cNvSpPr/>
          <p:nvPr>
            <p:custDataLst>
              <p:tags r:id="rId64"/>
            </p:custDataLst>
          </p:nvPr>
        </p:nvSpPr>
        <p:spPr>
          <a:xfrm rot="21420000">
            <a:off x="8462963" y="2967038"/>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13" name="文本框 46"/>
          <p:cNvSpPr/>
          <p:nvPr>
            <p:custDataLst>
              <p:tags r:id="rId65"/>
            </p:custDataLst>
          </p:nvPr>
        </p:nvSpPr>
        <p:spPr>
          <a:xfrm rot="21420000">
            <a:off x="9469438" y="3814763"/>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14" name="文本框 46"/>
          <p:cNvSpPr/>
          <p:nvPr>
            <p:custDataLst>
              <p:tags r:id="rId66"/>
            </p:custDataLst>
          </p:nvPr>
        </p:nvSpPr>
        <p:spPr>
          <a:xfrm rot="21420000">
            <a:off x="8305800" y="3803650"/>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15" name="文本框 46"/>
          <p:cNvSpPr/>
          <p:nvPr>
            <p:custDataLst>
              <p:tags r:id="rId67"/>
            </p:custDataLst>
          </p:nvPr>
        </p:nvSpPr>
        <p:spPr>
          <a:xfrm rot="21420000">
            <a:off x="7754938" y="5157788"/>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16" name="文本框 46"/>
          <p:cNvSpPr/>
          <p:nvPr>
            <p:custDataLst>
              <p:tags r:id="rId68"/>
            </p:custDataLst>
          </p:nvPr>
        </p:nvSpPr>
        <p:spPr>
          <a:xfrm rot="21420000">
            <a:off x="9313863" y="4649788"/>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17" name="文本框 46"/>
          <p:cNvSpPr/>
          <p:nvPr>
            <p:custDataLst>
              <p:tags r:id="rId69"/>
            </p:custDataLst>
          </p:nvPr>
        </p:nvSpPr>
        <p:spPr>
          <a:xfrm rot="21420000">
            <a:off x="9340850" y="1862138"/>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18" name="文本框 46"/>
          <p:cNvSpPr/>
          <p:nvPr>
            <p:custDataLst>
              <p:tags r:id="rId70"/>
            </p:custDataLst>
          </p:nvPr>
        </p:nvSpPr>
        <p:spPr>
          <a:xfrm rot="21420000">
            <a:off x="8793163" y="3217863"/>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19" name="文本框 46"/>
          <p:cNvSpPr/>
          <p:nvPr>
            <p:custDataLst>
              <p:tags r:id="rId71"/>
            </p:custDataLst>
          </p:nvPr>
        </p:nvSpPr>
        <p:spPr>
          <a:xfrm rot="21420000">
            <a:off x="10348913" y="2709863"/>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20" name="文本框 46"/>
          <p:cNvSpPr/>
          <p:nvPr>
            <p:custDataLst>
              <p:tags r:id="rId72"/>
            </p:custDataLst>
          </p:nvPr>
        </p:nvSpPr>
        <p:spPr>
          <a:xfrm rot="21420000">
            <a:off x="7535863" y="5156200"/>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21" name="文本框 46"/>
          <p:cNvSpPr/>
          <p:nvPr>
            <p:custDataLst>
              <p:tags r:id="rId73"/>
            </p:custDataLst>
          </p:nvPr>
        </p:nvSpPr>
        <p:spPr>
          <a:xfrm rot="21420000">
            <a:off x="6762750" y="5167313"/>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22" name="文本框 46"/>
          <p:cNvSpPr/>
          <p:nvPr>
            <p:custDataLst>
              <p:tags r:id="rId74"/>
            </p:custDataLst>
          </p:nvPr>
        </p:nvSpPr>
        <p:spPr>
          <a:xfrm rot="21420000">
            <a:off x="8170863" y="5784850"/>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23" name="文本框 46"/>
          <p:cNvSpPr/>
          <p:nvPr>
            <p:custDataLst>
              <p:tags r:id="rId75"/>
            </p:custDataLst>
          </p:nvPr>
        </p:nvSpPr>
        <p:spPr>
          <a:xfrm rot="21420000">
            <a:off x="7440613" y="5784850"/>
            <a:ext cx="608012"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24" name="文本框 46"/>
          <p:cNvSpPr/>
          <p:nvPr>
            <p:custDataLst>
              <p:tags r:id="rId76"/>
            </p:custDataLst>
          </p:nvPr>
        </p:nvSpPr>
        <p:spPr>
          <a:xfrm rot="21420000">
            <a:off x="8883650" y="4621213"/>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25" name="文本框 46"/>
          <p:cNvSpPr/>
          <p:nvPr>
            <p:custDataLst>
              <p:tags r:id="rId77"/>
            </p:custDataLst>
          </p:nvPr>
        </p:nvSpPr>
        <p:spPr>
          <a:xfrm rot="21420000">
            <a:off x="9272588" y="4102100"/>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26" name="文本框 46"/>
          <p:cNvSpPr/>
          <p:nvPr>
            <p:custDataLst>
              <p:tags r:id="rId78"/>
            </p:custDataLst>
          </p:nvPr>
        </p:nvSpPr>
        <p:spPr>
          <a:xfrm rot="21420000">
            <a:off x="8724900" y="5456238"/>
            <a:ext cx="608013"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27" name="文本框 46"/>
          <p:cNvSpPr/>
          <p:nvPr>
            <p:custDataLst>
              <p:tags r:id="rId79"/>
            </p:custDataLst>
          </p:nvPr>
        </p:nvSpPr>
        <p:spPr>
          <a:xfrm rot="21420000">
            <a:off x="9564688" y="4570413"/>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28" name="文本框 46"/>
          <p:cNvSpPr/>
          <p:nvPr>
            <p:custDataLst>
              <p:tags r:id="rId80"/>
            </p:custDataLst>
          </p:nvPr>
        </p:nvSpPr>
        <p:spPr>
          <a:xfrm rot="21420000">
            <a:off x="8751888" y="5932488"/>
            <a:ext cx="609600" cy="193675"/>
          </a:xfrm>
          <a:prstGeom prst="rect">
            <a:avLst/>
          </a:prstGeom>
          <a:noFill/>
          <a:ln w="9525">
            <a:noFill/>
          </a:ln>
        </p:spPr>
        <p:txBody>
          <a:bodyPr wrap="none">
            <a:spAutoFit/>
          </a:bodyPr>
          <a:p>
            <a:r>
              <a:rPr lang="en-US" altLang="en-US" sz="600">
                <a:solidFill>
                  <a:srgbClr val="FFFFFF"/>
                </a:solidFill>
                <a:ea typeface="宋体" panose="02010600030101010101" pitchFamily="2" charset="-122"/>
              </a:rPr>
              <a:t>新世纪英才</a:t>
            </a:r>
            <a:endParaRPr lang="en-US" altLang="zh-CN" sz="600">
              <a:solidFill>
                <a:srgbClr val="FFFFFF"/>
              </a:solidFill>
              <a:ea typeface="宋体" panose="02010600030101010101" pitchFamily="2" charset="-122"/>
            </a:endParaRPr>
          </a:p>
        </p:txBody>
      </p:sp>
      <p:sp>
        <p:nvSpPr>
          <p:cNvPr id="27729" name="TextBox 7"/>
          <p:cNvSpPr/>
          <p:nvPr>
            <p:custDataLst>
              <p:tags r:id="rId81"/>
            </p:custDataLst>
          </p:nvPr>
        </p:nvSpPr>
        <p:spPr>
          <a:xfrm>
            <a:off x="712788" y="1871663"/>
            <a:ext cx="11377612" cy="2252662"/>
          </a:xfrm>
          <a:prstGeom prst="rect">
            <a:avLst/>
          </a:prstGeom>
          <a:noFill/>
          <a:ln w="22225">
            <a:noFill/>
          </a:ln>
        </p:spPr>
        <p:txBody>
          <a:bodyPr>
            <a:spAutoFit/>
          </a:bodyPr>
          <a:p>
            <a:pPr>
              <a:lnSpc>
                <a:spcPct val="180000"/>
              </a:lnSpc>
            </a:pPr>
            <a:r>
              <a:rPr lang="en-US" altLang="en-US" sz="4200" b="1">
                <a:latin typeface="楷体" panose="02010609060101010101" pitchFamily="49" charset="-122"/>
                <a:ea typeface="楷体" panose="02010609060101010101" pitchFamily="49" charset="-122"/>
              </a:rPr>
              <a:t>植物   办法    如果    四海为家    手脚</a:t>
            </a:r>
            <a:endParaRPr lang="en-US" altLang="en-US" sz="4200" b="1">
              <a:latin typeface="楷体" panose="02010609060101010101" pitchFamily="49" charset="-122"/>
              <a:ea typeface="楷体" panose="02010609060101010101" pitchFamily="49" charset="-122"/>
            </a:endParaRPr>
          </a:p>
          <a:p>
            <a:pPr>
              <a:lnSpc>
                <a:spcPct val="180000"/>
              </a:lnSpc>
            </a:pPr>
            <a:r>
              <a:rPr lang="en-US" altLang="en-US" sz="4200" b="1">
                <a:latin typeface="楷体" panose="02010609060101010101" pitchFamily="49" charset="-122"/>
                <a:ea typeface="楷体" panose="02010609060101010101" pitchFamily="49" charset="-122"/>
              </a:rPr>
              <a:t>旅行   准备    它     娃娃   纷纷</a:t>
            </a:r>
            <a:endParaRPr lang="en-US" altLang="zh-CN" sz="4200" b="1">
              <a:latin typeface="楷体" panose="02010609060101010101" pitchFamily="49" charset="-122"/>
              <a:ea typeface="楷体" panose="02010609060101010101" pitchFamily="49" charset="-122"/>
            </a:endParaRPr>
          </a:p>
        </p:txBody>
      </p:sp>
      <p:grpSp>
        <p:nvGrpSpPr>
          <p:cNvPr id="27730" name="组合 6"/>
          <p:cNvGrpSpPr/>
          <p:nvPr/>
        </p:nvGrpSpPr>
        <p:grpSpPr>
          <a:xfrm>
            <a:off x="3894138" y="558800"/>
            <a:ext cx="3368675" cy="1411288"/>
            <a:chOff x="4625" y="78"/>
            <a:chExt cx="3977" cy="1668"/>
          </a:xfrm>
        </p:grpSpPr>
        <p:sp>
          <p:nvSpPr>
            <p:cNvPr id="27731" name="文本框 3"/>
            <p:cNvSpPr/>
            <p:nvPr>
              <p:custDataLst>
                <p:tags r:id="rId82"/>
              </p:custDataLst>
            </p:nvPr>
          </p:nvSpPr>
          <p:spPr>
            <a:xfrm>
              <a:off x="6390" y="647"/>
              <a:ext cx="2212" cy="876"/>
            </a:xfrm>
            <a:prstGeom prst="roundRect">
              <a:avLst>
                <a:gd name="adj" fmla="val 16667"/>
              </a:avLst>
            </a:prstGeom>
            <a:solidFill>
              <a:srgbClr val="FFFFFF"/>
            </a:solidFill>
            <a:ln w="28575" cap="flat" cmpd="sng">
              <a:solidFill>
                <a:srgbClr val="92D050"/>
              </a:solidFill>
              <a:prstDash val="solid"/>
              <a:headEnd type="none" w="med" len="med"/>
              <a:tailEnd type="none" w="med" len="med"/>
            </a:ln>
          </p:spPr>
          <p:txBody>
            <a:bodyPr>
              <a:spAutoFit/>
            </a:bodyPr>
            <a:p>
              <a:pPr algn="ctr">
                <a:buSzPct val="100000"/>
                <a:buFont typeface="Arial" panose="020B0604020202020204" pitchFamily="34" charset="0"/>
              </a:pPr>
              <a:r>
                <a:rPr lang="en-US" altLang="en-US" sz="3700" b="1">
                  <a:solidFill>
                    <a:srgbClr val="FF00FF"/>
                  </a:solidFill>
                  <a:latin typeface="黑体" panose="02010609060101010101" charset="-122"/>
                  <a:ea typeface="黑体" panose="02010609060101010101" charset="-122"/>
                </a:rPr>
                <a:t>我会读</a:t>
              </a:r>
              <a:endParaRPr lang="en-US" altLang="en-US" sz="3700" b="1">
                <a:solidFill>
                  <a:srgbClr val="FF00FF"/>
                </a:solidFill>
                <a:latin typeface="黑体" panose="02010609060101010101" charset="-122"/>
                <a:ea typeface="黑体" panose="02010609060101010101" charset="-122"/>
              </a:endParaRPr>
            </a:p>
          </p:txBody>
        </p:sp>
        <p:pic>
          <p:nvPicPr>
            <p:cNvPr id="27732" name="图片 2" descr="timg (4)"/>
            <p:cNvPicPr>
              <a:picLocks noChangeAspect="1"/>
            </p:cNvPicPr>
            <p:nvPr>
              <p:custDataLst>
                <p:tags r:id="rId83"/>
              </p:custDataLst>
            </p:nvPr>
          </p:nvPicPr>
          <p:blipFill>
            <a:blip r:embed="rId84">
              <a:clrChange>
                <a:clrFrom>
                  <a:srgbClr val="FFFFFF"/>
                </a:clrFrom>
                <a:clrTo>
                  <a:srgbClr val="FFFFFF">
                    <a:alpha val="0"/>
                  </a:srgbClr>
                </a:clrTo>
              </a:clrChange>
            </a:blip>
            <a:srcRect l="2464" t="64716" r="68234" b="7780"/>
            <a:stretch>
              <a:fillRect/>
            </a:stretch>
          </p:blipFill>
          <p:spPr>
            <a:xfrm>
              <a:off x="4625" y="78"/>
              <a:ext cx="2369" cy="1668"/>
            </a:xfrm>
            <a:prstGeom prst="rect">
              <a:avLst/>
            </a:prstGeom>
            <a:noFill/>
            <a:ln w="9525">
              <a:noFill/>
            </a:ln>
          </p:spPr>
        </p:pic>
      </p:grpSp>
      <p:sp>
        <p:nvSpPr>
          <p:cNvPr id="27733" name="TextBox 7"/>
          <p:cNvSpPr/>
          <p:nvPr>
            <p:custDataLst>
              <p:tags r:id="rId85"/>
            </p:custDataLst>
          </p:nvPr>
        </p:nvSpPr>
        <p:spPr>
          <a:xfrm>
            <a:off x="712788" y="1878013"/>
            <a:ext cx="11377612" cy="2252662"/>
          </a:xfrm>
          <a:prstGeom prst="rect">
            <a:avLst/>
          </a:prstGeom>
          <a:noFill/>
          <a:ln w="22225">
            <a:noFill/>
          </a:ln>
        </p:spPr>
        <p:txBody>
          <a:bodyPr>
            <a:spAutoFit/>
          </a:bodyPr>
          <a:p>
            <a:pPr>
              <a:lnSpc>
                <a:spcPct val="180000"/>
              </a:lnSpc>
            </a:pPr>
            <a:r>
              <a:rPr lang="en-US" altLang="en-US" sz="4200" b="1">
                <a:solidFill>
                  <a:srgbClr val="FF0000"/>
                </a:solidFill>
                <a:latin typeface="楷体" panose="02010609060101010101" pitchFamily="49" charset="-122"/>
                <a:ea typeface="楷体" panose="02010609060101010101" pitchFamily="49" charset="-122"/>
              </a:rPr>
              <a:t>植物   办法    如果    四海为家    手脚</a:t>
            </a:r>
            <a:endParaRPr lang="en-US" altLang="en-US" sz="4200" b="1">
              <a:solidFill>
                <a:srgbClr val="FF0000"/>
              </a:solidFill>
              <a:latin typeface="楷体" panose="02010609060101010101" pitchFamily="49" charset="-122"/>
              <a:ea typeface="楷体" panose="02010609060101010101" pitchFamily="49" charset="-122"/>
            </a:endParaRPr>
          </a:p>
          <a:p>
            <a:pPr>
              <a:lnSpc>
                <a:spcPct val="180000"/>
              </a:lnSpc>
            </a:pPr>
            <a:r>
              <a:rPr lang="en-US" altLang="en-US" sz="4200" b="1">
                <a:solidFill>
                  <a:srgbClr val="FF0000"/>
                </a:solidFill>
                <a:latin typeface="楷体" panose="02010609060101010101" pitchFamily="49" charset="-122"/>
                <a:ea typeface="楷体" panose="02010609060101010101" pitchFamily="49" charset="-122"/>
              </a:rPr>
              <a:t>旅行   准备    它     娃娃   纷纷</a:t>
            </a:r>
            <a:endParaRPr lang="en-US" altLang="zh-CN" sz="4200" b="1">
              <a:latin typeface="楷体" panose="02010609060101010101" pitchFamily="49" charset="-122"/>
              <a:ea typeface="楷体" panose="02010609060101010101" pitchFamily="49" charset="-122"/>
            </a:endParaRPr>
          </a:p>
        </p:txBody>
      </p:sp>
      <p:sp>
        <p:nvSpPr>
          <p:cNvPr id="27734" name="TextBox 36"/>
          <p:cNvSpPr/>
          <p:nvPr>
            <p:custDataLst>
              <p:tags r:id="rId86"/>
            </p:custDataLst>
          </p:nvPr>
        </p:nvSpPr>
        <p:spPr>
          <a:xfrm>
            <a:off x="527050" y="1797050"/>
            <a:ext cx="1312863" cy="666750"/>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lnSpc>
                <a:spcPct val="100000"/>
              </a:lnSpc>
              <a:spcAft>
                <a:spcPct val="0"/>
              </a:spcAft>
              <a:buFontTx/>
              <a:buNone/>
            </a:pPr>
            <a:r>
              <a:rPr lang="en-US" altLang="zh-CN" sz="3700" b="1">
                <a:solidFill>
                  <a:srgbClr val="0000FF"/>
                </a:solidFill>
                <a:latin typeface="宋体" panose="02010600030101010101" pitchFamily="2" charset="-122"/>
                <a:ea typeface="宋体" panose="02010600030101010101" pitchFamily="2" charset="-122"/>
              </a:rPr>
              <a:t>zhí</a:t>
            </a:r>
            <a:endParaRPr lang="zh-CN" altLang="en-US" sz="3700" b="1">
              <a:solidFill>
                <a:srgbClr val="0000FF"/>
              </a:solidFill>
              <a:latin typeface="宋体" panose="02010600030101010101" pitchFamily="2" charset="-122"/>
              <a:ea typeface="宋体" panose="02010600030101010101" pitchFamily="2" charset="-122"/>
            </a:endParaRPr>
          </a:p>
        </p:txBody>
      </p:sp>
      <p:sp>
        <p:nvSpPr>
          <p:cNvPr id="27735" name="TextBox 36"/>
          <p:cNvSpPr/>
          <p:nvPr>
            <p:custDataLst>
              <p:tags r:id="rId87"/>
            </p:custDataLst>
          </p:nvPr>
        </p:nvSpPr>
        <p:spPr>
          <a:xfrm>
            <a:off x="3032125" y="1797050"/>
            <a:ext cx="1092200" cy="666750"/>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lnSpc>
                <a:spcPct val="100000"/>
              </a:lnSpc>
              <a:spcAft>
                <a:spcPct val="0"/>
              </a:spcAft>
              <a:buFontTx/>
              <a:buNone/>
            </a:pPr>
            <a:r>
              <a:rPr lang="en-US" altLang="zh-CN" sz="3700" b="1">
                <a:solidFill>
                  <a:srgbClr val="0000FF"/>
                </a:solidFill>
                <a:latin typeface="宋体" panose="02010600030101010101" pitchFamily="2" charset="-122"/>
                <a:ea typeface="宋体" panose="02010600030101010101" pitchFamily="2" charset="-122"/>
              </a:rPr>
              <a:t>fǎ</a:t>
            </a:r>
            <a:endParaRPr lang="zh-CN" altLang="en-US" sz="3700" b="1">
              <a:solidFill>
                <a:srgbClr val="0000FF"/>
              </a:solidFill>
              <a:latin typeface="宋体" panose="02010600030101010101" pitchFamily="2" charset="-122"/>
              <a:ea typeface="宋体" panose="02010600030101010101" pitchFamily="2" charset="-122"/>
            </a:endParaRPr>
          </a:p>
        </p:txBody>
      </p:sp>
      <p:sp>
        <p:nvSpPr>
          <p:cNvPr id="27736" name="TextBox 36"/>
          <p:cNvSpPr/>
          <p:nvPr>
            <p:custDataLst>
              <p:tags r:id="rId88"/>
            </p:custDataLst>
          </p:nvPr>
        </p:nvSpPr>
        <p:spPr>
          <a:xfrm>
            <a:off x="4578350" y="1830388"/>
            <a:ext cx="1312863" cy="666750"/>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lnSpc>
                <a:spcPct val="100000"/>
              </a:lnSpc>
              <a:spcAft>
                <a:spcPct val="0"/>
              </a:spcAft>
              <a:buFontTx/>
              <a:buNone/>
            </a:pPr>
            <a:r>
              <a:rPr lang="en-US" altLang="zh-CN" sz="3700" b="1">
                <a:solidFill>
                  <a:srgbClr val="0000FF"/>
                </a:solidFill>
                <a:latin typeface="宋体" panose="02010600030101010101" pitchFamily="2" charset="-122"/>
                <a:ea typeface="宋体" panose="02010600030101010101" pitchFamily="2" charset="-122"/>
              </a:rPr>
              <a:t>rú</a:t>
            </a:r>
            <a:endParaRPr lang="zh-CN" altLang="en-US" sz="3700" b="1">
              <a:solidFill>
                <a:srgbClr val="0000FF"/>
              </a:solidFill>
              <a:latin typeface="宋体" panose="02010600030101010101" pitchFamily="2" charset="-122"/>
              <a:ea typeface="宋体" panose="02010600030101010101" pitchFamily="2" charset="-122"/>
            </a:endParaRPr>
          </a:p>
        </p:txBody>
      </p:sp>
      <p:sp>
        <p:nvSpPr>
          <p:cNvPr id="27737" name="TextBox 36"/>
          <p:cNvSpPr/>
          <p:nvPr>
            <p:custDataLst>
              <p:tags r:id="rId89"/>
            </p:custDataLst>
          </p:nvPr>
        </p:nvSpPr>
        <p:spPr>
          <a:xfrm>
            <a:off x="7823200" y="1797050"/>
            <a:ext cx="1312863" cy="666750"/>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lnSpc>
                <a:spcPct val="100000"/>
              </a:lnSpc>
              <a:spcAft>
                <a:spcPct val="0"/>
              </a:spcAft>
              <a:buFontTx/>
              <a:buNone/>
            </a:pPr>
            <a:r>
              <a:rPr lang="en-US" altLang="zh-CN" sz="3700" b="1">
                <a:solidFill>
                  <a:srgbClr val="0000FF"/>
                </a:solidFill>
                <a:latin typeface="宋体" panose="02010600030101010101" pitchFamily="2" charset="-122"/>
                <a:ea typeface="宋体" panose="02010600030101010101" pitchFamily="2" charset="-122"/>
              </a:rPr>
              <a:t>wéi</a:t>
            </a:r>
            <a:endParaRPr lang="zh-CN" altLang="en-US" sz="3700" b="1">
              <a:solidFill>
                <a:srgbClr val="0000FF"/>
              </a:solidFill>
              <a:latin typeface="宋体" panose="02010600030101010101" pitchFamily="2" charset="-122"/>
              <a:ea typeface="宋体" panose="02010600030101010101" pitchFamily="2" charset="-122"/>
            </a:endParaRPr>
          </a:p>
        </p:txBody>
      </p:sp>
      <p:sp>
        <p:nvSpPr>
          <p:cNvPr id="27738" name="TextBox 36"/>
          <p:cNvSpPr/>
          <p:nvPr>
            <p:custDataLst>
              <p:tags r:id="rId90"/>
            </p:custDataLst>
          </p:nvPr>
        </p:nvSpPr>
        <p:spPr>
          <a:xfrm>
            <a:off x="10553700" y="1782763"/>
            <a:ext cx="1312863" cy="665162"/>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lnSpc>
                <a:spcPct val="100000"/>
              </a:lnSpc>
              <a:spcAft>
                <a:spcPct val="0"/>
              </a:spcAft>
              <a:buFontTx/>
              <a:buNone/>
            </a:pPr>
            <a:r>
              <a:rPr lang="en-US" altLang="zh-CN" sz="3700" b="1">
                <a:solidFill>
                  <a:srgbClr val="0000FF"/>
                </a:solidFill>
                <a:latin typeface="宋体" panose="02010600030101010101" pitchFamily="2" charset="-122"/>
                <a:ea typeface="宋体" panose="02010600030101010101" pitchFamily="2" charset="-122"/>
              </a:rPr>
              <a:t>jiǎo</a:t>
            </a:r>
            <a:endParaRPr lang="zh-CN" altLang="en-US" sz="3700" b="1">
              <a:solidFill>
                <a:srgbClr val="0000FF"/>
              </a:solidFill>
              <a:latin typeface="宋体" panose="02010600030101010101" pitchFamily="2" charset="-122"/>
              <a:ea typeface="宋体" panose="02010600030101010101" pitchFamily="2" charset="-122"/>
            </a:endParaRPr>
          </a:p>
        </p:txBody>
      </p:sp>
      <p:sp>
        <p:nvSpPr>
          <p:cNvPr id="27739" name="TextBox 36"/>
          <p:cNvSpPr/>
          <p:nvPr>
            <p:custDataLst>
              <p:tags r:id="rId91"/>
            </p:custDataLst>
          </p:nvPr>
        </p:nvSpPr>
        <p:spPr>
          <a:xfrm>
            <a:off x="582613" y="2989263"/>
            <a:ext cx="1087437" cy="665162"/>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lnSpc>
                <a:spcPct val="100000"/>
              </a:lnSpc>
              <a:spcAft>
                <a:spcPct val="0"/>
              </a:spcAft>
              <a:buFontTx/>
              <a:buNone/>
            </a:pPr>
            <a:r>
              <a:rPr lang="en-US" altLang="zh-CN" sz="3700" b="1">
                <a:solidFill>
                  <a:srgbClr val="0000FF"/>
                </a:solidFill>
                <a:latin typeface="宋体" panose="02010600030101010101" pitchFamily="2" charset="-122"/>
                <a:ea typeface="宋体" panose="02010600030101010101" pitchFamily="2" charset="-122"/>
              </a:rPr>
              <a:t>lǚ</a:t>
            </a:r>
            <a:endParaRPr lang="zh-CN" altLang="en-US" sz="3700" b="1">
              <a:solidFill>
                <a:srgbClr val="0000FF"/>
              </a:solidFill>
              <a:latin typeface="宋体" panose="02010600030101010101" pitchFamily="2" charset="-122"/>
              <a:ea typeface="宋体" panose="02010600030101010101" pitchFamily="2" charset="-122"/>
            </a:endParaRPr>
          </a:p>
        </p:txBody>
      </p:sp>
      <p:sp>
        <p:nvSpPr>
          <p:cNvPr id="27740" name="TextBox 36"/>
          <p:cNvSpPr/>
          <p:nvPr>
            <p:custDataLst>
              <p:tags r:id="rId92"/>
            </p:custDataLst>
          </p:nvPr>
        </p:nvSpPr>
        <p:spPr>
          <a:xfrm>
            <a:off x="2922588" y="2989263"/>
            <a:ext cx="1312862" cy="665162"/>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lnSpc>
                <a:spcPct val="100000"/>
              </a:lnSpc>
              <a:spcAft>
                <a:spcPct val="0"/>
              </a:spcAft>
              <a:buFontTx/>
              <a:buNone/>
            </a:pPr>
            <a:r>
              <a:rPr lang="en-US" altLang="zh-CN" sz="3700" b="1">
                <a:solidFill>
                  <a:srgbClr val="0000FF"/>
                </a:solidFill>
                <a:latin typeface="宋体" panose="02010600030101010101" pitchFamily="2" charset="-122"/>
                <a:ea typeface="宋体" panose="02010600030101010101" pitchFamily="2" charset="-122"/>
              </a:rPr>
              <a:t>bèi</a:t>
            </a:r>
            <a:endParaRPr lang="zh-CN" altLang="en-US" sz="3700" b="1">
              <a:solidFill>
                <a:srgbClr val="0000FF"/>
              </a:solidFill>
              <a:latin typeface="宋体" panose="02010600030101010101" pitchFamily="2" charset="-122"/>
              <a:ea typeface="宋体" panose="02010600030101010101" pitchFamily="2" charset="-122"/>
            </a:endParaRPr>
          </a:p>
        </p:txBody>
      </p:sp>
      <p:sp>
        <p:nvSpPr>
          <p:cNvPr id="27741" name="TextBox 36"/>
          <p:cNvSpPr/>
          <p:nvPr>
            <p:custDataLst>
              <p:tags r:id="rId93"/>
            </p:custDataLst>
          </p:nvPr>
        </p:nvSpPr>
        <p:spPr>
          <a:xfrm>
            <a:off x="4540250" y="2971800"/>
            <a:ext cx="1312863" cy="666750"/>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lnSpc>
                <a:spcPct val="100000"/>
              </a:lnSpc>
              <a:spcAft>
                <a:spcPct val="0"/>
              </a:spcAft>
              <a:buFontTx/>
              <a:buNone/>
            </a:pPr>
            <a:r>
              <a:rPr lang="en-US" altLang="zh-CN" sz="3700" b="1">
                <a:solidFill>
                  <a:srgbClr val="0000FF"/>
                </a:solidFill>
                <a:latin typeface="宋体" panose="02010600030101010101" pitchFamily="2" charset="-122"/>
                <a:ea typeface="宋体" panose="02010600030101010101" pitchFamily="2" charset="-122"/>
              </a:rPr>
              <a:t>tā</a:t>
            </a:r>
            <a:endParaRPr lang="zh-CN" altLang="en-US" sz="3700" b="1">
              <a:solidFill>
                <a:srgbClr val="0000FF"/>
              </a:solidFill>
              <a:latin typeface="宋体" panose="02010600030101010101" pitchFamily="2" charset="-122"/>
              <a:ea typeface="宋体" panose="02010600030101010101" pitchFamily="2" charset="-122"/>
            </a:endParaRPr>
          </a:p>
        </p:txBody>
      </p:sp>
      <p:sp>
        <p:nvSpPr>
          <p:cNvPr id="27742" name="TextBox 36"/>
          <p:cNvSpPr/>
          <p:nvPr>
            <p:custDataLst>
              <p:tags r:id="rId94"/>
            </p:custDataLst>
          </p:nvPr>
        </p:nvSpPr>
        <p:spPr>
          <a:xfrm>
            <a:off x="6503988" y="2989263"/>
            <a:ext cx="1312862" cy="665162"/>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lnSpc>
                <a:spcPct val="100000"/>
              </a:lnSpc>
              <a:spcAft>
                <a:spcPct val="0"/>
              </a:spcAft>
              <a:buFontTx/>
              <a:buNone/>
            </a:pPr>
            <a:r>
              <a:rPr lang="en-US" altLang="zh-CN" sz="3700" b="1">
                <a:solidFill>
                  <a:srgbClr val="0000FF"/>
                </a:solidFill>
                <a:latin typeface="宋体" panose="02010600030101010101" pitchFamily="2" charset="-122"/>
                <a:ea typeface="宋体" panose="02010600030101010101" pitchFamily="2" charset="-122"/>
              </a:rPr>
              <a:t>wá</a:t>
            </a:r>
            <a:endParaRPr lang="zh-CN" altLang="en-US" sz="3700" b="1">
              <a:solidFill>
                <a:srgbClr val="0000FF"/>
              </a:solidFill>
              <a:latin typeface="宋体" panose="02010600030101010101" pitchFamily="2" charset="-122"/>
              <a:ea typeface="宋体" panose="02010600030101010101" pitchFamily="2" charset="-122"/>
            </a:endParaRPr>
          </a:p>
        </p:txBody>
      </p:sp>
      <p:sp>
        <p:nvSpPr>
          <p:cNvPr id="27743" name="TextBox 36"/>
          <p:cNvSpPr/>
          <p:nvPr>
            <p:custDataLst>
              <p:tags r:id="rId95"/>
            </p:custDataLst>
          </p:nvPr>
        </p:nvSpPr>
        <p:spPr>
          <a:xfrm>
            <a:off x="8356600" y="2971800"/>
            <a:ext cx="1312863" cy="666750"/>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algn="ctr" eaLnBrk="1" hangingPunct="1">
              <a:lnSpc>
                <a:spcPct val="100000"/>
              </a:lnSpc>
              <a:spcAft>
                <a:spcPct val="0"/>
              </a:spcAft>
              <a:buFontTx/>
              <a:buNone/>
            </a:pPr>
            <a:r>
              <a:rPr lang="en-US" altLang="zh-CN" sz="3700" b="1">
                <a:solidFill>
                  <a:srgbClr val="0000FF"/>
                </a:solidFill>
                <a:latin typeface="宋体" panose="02010600030101010101" pitchFamily="2" charset="-122"/>
                <a:ea typeface="宋体" panose="02010600030101010101" pitchFamily="2" charset="-122"/>
              </a:rPr>
              <a:t>fēn</a:t>
            </a:r>
            <a:endParaRPr lang="zh-CN" altLang="en-US" sz="3700" b="1">
              <a:solidFill>
                <a:srgbClr val="0000FF"/>
              </a:solidFill>
              <a:latin typeface="宋体" panose="02010600030101010101" pitchFamily="2" charset="-122"/>
              <a:ea typeface="宋体" panose="02010600030101010101" pitchFamily="2" charset="-122"/>
            </a:endParaRPr>
          </a:p>
        </p:txBody>
      </p:sp>
      <p:sp>
        <p:nvSpPr>
          <p:cNvPr id="27744" name="PA_圆角矩形 9"/>
          <p:cNvSpPr/>
          <p:nvPr>
            <p:custDataLst>
              <p:tags r:id="rId96"/>
            </p:custDataLst>
          </p:nvPr>
        </p:nvSpPr>
        <p:spPr>
          <a:xfrm>
            <a:off x="2143125" y="150813"/>
            <a:ext cx="487363" cy="500062"/>
          </a:xfrm>
          <a:prstGeom prst="roundRect">
            <a:avLst>
              <a:gd name="adj" fmla="val 0"/>
            </a:avLst>
          </a:prstGeom>
          <a:solidFill>
            <a:srgbClr val="36E0F5"/>
          </a:solidFill>
          <a:ln w="12700">
            <a:noFill/>
          </a:ln>
        </p:spPr>
        <p:txBody>
          <a:bodyPr anchor="ctr"/>
          <a:p>
            <a:pPr algn="ctr"/>
            <a:endParaRPr lang="en-US" altLang="en-US">
              <a:solidFill>
                <a:srgbClr val="FFFFFF"/>
              </a:solidFill>
            </a:endParaRPr>
          </a:p>
        </p:txBody>
      </p:sp>
      <p:sp>
        <p:nvSpPr>
          <p:cNvPr id="27745" name="文本框 68"/>
          <p:cNvSpPr/>
          <p:nvPr>
            <p:custDataLst>
              <p:tags r:id="rId97"/>
            </p:custDataLst>
          </p:nvPr>
        </p:nvSpPr>
        <p:spPr>
          <a:xfrm>
            <a:off x="2792413" y="138113"/>
            <a:ext cx="1854200" cy="523875"/>
          </a:xfrm>
          <a:prstGeom prst="rect">
            <a:avLst/>
          </a:prstGeom>
          <a:noFill/>
          <a:ln w="9525">
            <a:noFill/>
          </a:ln>
        </p:spPr>
        <p:txBody>
          <a:bodyPr>
            <a:spAutoFit/>
          </a:bodyPr>
          <a:lstStyle>
            <a:lvl1pPr marL="228600" indent="-228600" algn="l" defTabSz="914400" rtl="0" eaLnBrk="0" fontAlgn="base" hangingPunct="0">
              <a:lnSpc>
                <a:spcPct val="130000"/>
              </a:lnSpc>
              <a:spcBef>
                <a:spcPct val="0"/>
              </a:spcBef>
              <a:spcAft>
                <a:spcPts val="1000"/>
              </a:spcAft>
              <a:buClrTx/>
              <a:buSzTx/>
              <a:buFont typeface="Arial" panose="020B0604020202020204" pitchFamily="34" charset="0"/>
              <a:buChar char="●"/>
              <a:defRPr kumimoji="0" sz="1800" u="none" kern="1200" spc="150" baseline="0">
                <a:solidFill>
                  <a:srgbClr val="595959"/>
                </a:solidFill>
                <a:effectLst/>
                <a:latin typeface="Arial" panose="020B0604020202020204" pitchFamily="34" charset="0"/>
                <a:ea typeface="微软雅黑" panose="020B0503020204020204" pitchFamily="34" charset="-122"/>
                <a:cs typeface="+mn-cs"/>
              </a:defRPr>
            </a:lvl1pPr>
            <a:lvl2pPr marL="6858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2pPr>
            <a:lvl3pPr marL="1143000" indent="-228600" algn="l" defTabSz="914400" rtl="0" eaLnBrk="0" fontAlgn="base" hangingPunct="0">
              <a:lnSpc>
                <a:spcPct val="120000"/>
              </a:lnSpc>
              <a:spcBef>
                <a:spcPct val="0"/>
              </a:spcBef>
              <a:spcAft>
                <a:spcPts val="600"/>
              </a:spcAft>
              <a:buClrTx/>
              <a:buSzTx/>
              <a:buFont typeface="Arial" panose="020B0604020202020204" pitchFamily="34" charset="0"/>
              <a:buChar char="●"/>
              <a:tabLst>
                <a:tab pos="1609725" algn=""/>
              </a:tabLst>
              <a:defRPr kumimoji="0" sz="1600" u="none" kern="1200" spc="150" baseline="0">
                <a:solidFill>
                  <a:srgbClr val="595959"/>
                </a:solidFill>
                <a:effectLst/>
                <a:latin typeface="Arial" panose="020B0604020202020204" pitchFamily="34" charset="0"/>
                <a:ea typeface="微软雅黑" panose="020B0503020204020204" pitchFamily="34" charset="-122"/>
                <a:cs typeface="+mn-cs"/>
              </a:defRPr>
            </a:lvl3pPr>
            <a:lvl4pPr marL="1600200" indent="-228600" algn="l" defTabSz="914400" rtl="0" eaLnBrk="0" fontAlgn="base" hangingPunct="0">
              <a:lnSpc>
                <a:spcPct val="120000"/>
              </a:lnSpc>
              <a:spcBef>
                <a:spcPct val="0"/>
              </a:spcBef>
              <a:spcAft>
                <a:spcPts val="300"/>
              </a:spcAft>
              <a:buClrTx/>
              <a:buSzTx/>
              <a:buFont typeface="Wingdings" panose="05000000000000000000" pitchFamily="2" charset="2"/>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4pPr>
            <a:lvl5pPr marL="2057400" indent="-228600" algn="l" defTabSz="914400" rtl="0" eaLnBrk="0" fontAlgn="base" hangingPunct="0">
              <a:lnSpc>
                <a:spcPct val="120000"/>
              </a:lnSpc>
              <a:spcBef>
                <a:spcPct val="0"/>
              </a:spcBef>
              <a:spcAft>
                <a:spcPts val="300"/>
              </a:spcAft>
              <a:buClrTx/>
              <a:buSzTx/>
              <a:buFont typeface="Arial" panose="020B0604020202020204" pitchFamily="34" charset="0"/>
              <a:buChar char="•"/>
              <a:tabLst>
                <a:tab pos="1609725" algn=""/>
              </a:tabLst>
              <a:defRPr kumimoji="0" sz="1400" u="none" kern="1200" spc="150" baseline="0">
                <a:solidFill>
                  <a:srgbClr val="595959"/>
                </a:solidFill>
                <a:effectLst/>
                <a:latin typeface="Arial" panose="020B0604020202020204" pitchFamily="34" charset="0"/>
                <a:ea typeface="微软雅黑" panose="020B0503020204020204" pitchFamily="34" charset="-122"/>
                <a:cs typeface="+mn-cs"/>
              </a:defRPr>
            </a:lvl5pPr>
          </a:lstStyle>
          <a:p>
            <a:pPr marL="0" lvl="0" indent="0" eaLnBrk="1" hangingPunct="1">
              <a:lnSpc>
                <a:spcPct val="100000"/>
              </a:lnSpc>
              <a:spcAft>
                <a:spcPct val="0"/>
              </a:spcAft>
              <a:buFontTx/>
              <a:buNone/>
            </a:pPr>
            <a:r>
              <a:rPr lang="zh-CN" altLang="en-US" sz="2800">
                <a:solidFill>
                  <a:srgbClr val="262626"/>
                </a:solidFill>
                <a:latin typeface="冬青黑体简体中文 W3" pitchFamily="34" charset="-122"/>
                <a:ea typeface="冬青黑体简体中文 W3" pitchFamily="34" charset="-122"/>
              </a:rPr>
              <a:t>知识讲解</a:t>
            </a:r>
            <a:endParaRPr lang="en-US" altLang="zh-CN" sz="2800">
              <a:solidFill>
                <a:srgbClr val="262626"/>
              </a:solidFill>
              <a:latin typeface="冬青黑体简体中文 W3" pitchFamily="34" charset="-122"/>
              <a:ea typeface="冬青黑体简体中文 W3"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733"/>
                                        </p:tgtEl>
                                        <p:attrNameLst>
                                          <p:attrName>style.visibility</p:attrName>
                                        </p:attrNameLst>
                                      </p:cBhvr>
                                      <p:to>
                                        <p:strVal val="visible"/>
                                      </p:to>
                                    </p:set>
                                    <p:animEffect transition="in" filter="wipe(down)">
                                      <p:cBhvr>
                                        <p:cTn id="7" dur="500" fill="hold"/>
                                        <p:tgtEl>
                                          <p:spTgt spid="2773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7734"/>
                                        </p:tgtEl>
                                        <p:attrNameLst>
                                          <p:attrName>style.visibility</p:attrName>
                                        </p:attrNameLst>
                                      </p:cBhvr>
                                      <p:to>
                                        <p:strVal val="visible"/>
                                      </p:to>
                                    </p:set>
                                    <p:animEffect transition="in" filter="fade">
                                      <p:cBhvr>
                                        <p:cTn id="12" dur="1000" fill="hold"/>
                                        <p:tgtEl>
                                          <p:spTgt spid="27734"/>
                                        </p:tgtEl>
                                      </p:cBhvr>
                                    </p:animEffect>
                                    <p:anim calcmode="lin" valueType="num">
                                      <p:cBhvr>
                                        <p:cTn id="13" dur="1000" fill="hold"/>
                                        <p:tgtEl>
                                          <p:spTgt spid="27734"/>
                                        </p:tgtEl>
                                        <p:attrNameLst>
                                          <p:attrName>ppt_x</p:attrName>
                                        </p:attrNameLst>
                                      </p:cBhvr>
                                      <p:tavLst>
                                        <p:tav tm="0">
                                          <p:val>
                                            <p:strVal val="#ppt_x"/>
                                          </p:val>
                                        </p:tav>
                                        <p:tav tm="100000">
                                          <p:val>
                                            <p:strVal val="#ppt_x"/>
                                          </p:val>
                                        </p:tav>
                                      </p:tavLst>
                                    </p:anim>
                                    <p:anim calcmode="lin" valueType="num">
                                      <p:cBhvr>
                                        <p:cTn id="14" dur="1000" fill="hold"/>
                                        <p:tgtEl>
                                          <p:spTgt spid="2773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7735"/>
                                        </p:tgtEl>
                                        <p:attrNameLst>
                                          <p:attrName>style.visibility</p:attrName>
                                        </p:attrNameLst>
                                      </p:cBhvr>
                                      <p:to>
                                        <p:strVal val="visible"/>
                                      </p:to>
                                    </p:set>
                                    <p:animEffect transition="in" filter="fade">
                                      <p:cBhvr>
                                        <p:cTn id="17" dur="1000" fill="hold"/>
                                        <p:tgtEl>
                                          <p:spTgt spid="27735"/>
                                        </p:tgtEl>
                                      </p:cBhvr>
                                    </p:animEffect>
                                    <p:anim calcmode="lin" valueType="num">
                                      <p:cBhvr>
                                        <p:cTn id="18" dur="1000" fill="hold"/>
                                        <p:tgtEl>
                                          <p:spTgt spid="27735"/>
                                        </p:tgtEl>
                                        <p:attrNameLst>
                                          <p:attrName>ppt_x</p:attrName>
                                        </p:attrNameLst>
                                      </p:cBhvr>
                                      <p:tavLst>
                                        <p:tav tm="0">
                                          <p:val>
                                            <p:strVal val="#ppt_x"/>
                                          </p:val>
                                        </p:tav>
                                        <p:tav tm="100000">
                                          <p:val>
                                            <p:strVal val="#ppt_x"/>
                                          </p:val>
                                        </p:tav>
                                      </p:tavLst>
                                    </p:anim>
                                    <p:anim calcmode="lin" valueType="num">
                                      <p:cBhvr>
                                        <p:cTn id="19" dur="1000" fill="hold"/>
                                        <p:tgtEl>
                                          <p:spTgt spid="2773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7736"/>
                                        </p:tgtEl>
                                        <p:attrNameLst>
                                          <p:attrName>style.visibility</p:attrName>
                                        </p:attrNameLst>
                                      </p:cBhvr>
                                      <p:to>
                                        <p:strVal val="visible"/>
                                      </p:to>
                                    </p:set>
                                    <p:animEffect transition="in" filter="fade">
                                      <p:cBhvr>
                                        <p:cTn id="22" dur="1000" fill="hold"/>
                                        <p:tgtEl>
                                          <p:spTgt spid="27736"/>
                                        </p:tgtEl>
                                      </p:cBhvr>
                                    </p:animEffect>
                                    <p:anim calcmode="lin" valueType="num">
                                      <p:cBhvr>
                                        <p:cTn id="23" dur="1000" fill="hold"/>
                                        <p:tgtEl>
                                          <p:spTgt spid="27736"/>
                                        </p:tgtEl>
                                        <p:attrNameLst>
                                          <p:attrName>ppt_x</p:attrName>
                                        </p:attrNameLst>
                                      </p:cBhvr>
                                      <p:tavLst>
                                        <p:tav tm="0">
                                          <p:val>
                                            <p:strVal val="#ppt_x"/>
                                          </p:val>
                                        </p:tav>
                                        <p:tav tm="100000">
                                          <p:val>
                                            <p:strVal val="#ppt_x"/>
                                          </p:val>
                                        </p:tav>
                                      </p:tavLst>
                                    </p:anim>
                                    <p:anim calcmode="lin" valueType="num">
                                      <p:cBhvr>
                                        <p:cTn id="24" dur="1000" fill="hold"/>
                                        <p:tgtEl>
                                          <p:spTgt spid="2773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7737"/>
                                        </p:tgtEl>
                                        <p:attrNameLst>
                                          <p:attrName>style.visibility</p:attrName>
                                        </p:attrNameLst>
                                      </p:cBhvr>
                                      <p:to>
                                        <p:strVal val="visible"/>
                                      </p:to>
                                    </p:set>
                                    <p:animEffect transition="in" filter="fade">
                                      <p:cBhvr>
                                        <p:cTn id="27" dur="1000" fill="hold"/>
                                        <p:tgtEl>
                                          <p:spTgt spid="27737"/>
                                        </p:tgtEl>
                                      </p:cBhvr>
                                    </p:animEffect>
                                    <p:anim calcmode="lin" valueType="num">
                                      <p:cBhvr>
                                        <p:cTn id="28" dur="1000" fill="hold"/>
                                        <p:tgtEl>
                                          <p:spTgt spid="27737"/>
                                        </p:tgtEl>
                                        <p:attrNameLst>
                                          <p:attrName>ppt_x</p:attrName>
                                        </p:attrNameLst>
                                      </p:cBhvr>
                                      <p:tavLst>
                                        <p:tav tm="0">
                                          <p:val>
                                            <p:strVal val="#ppt_x"/>
                                          </p:val>
                                        </p:tav>
                                        <p:tav tm="100000">
                                          <p:val>
                                            <p:strVal val="#ppt_x"/>
                                          </p:val>
                                        </p:tav>
                                      </p:tavLst>
                                    </p:anim>
                                    <p:anim calcmode="lin" valueType="num">
                                      <p:cBhvr>
                                        <p:cTn id="29" dur="1000" fill="hold"/>
                                        <p:tgtEl>
                                          <p:spTgt spid="2773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7738"/>
                                        </p:tgtEl>
                                        <p:attrNameLst>
                                          <p:attrName>style.visibility</p:attrName>
                                        </p:attrNameLst>
                                      </p:cBhvr>
                                      <p:to>
                                        <p:strVal val="visible"/>
                                      </p:to>
                                    </p:set>
                                    <p:animEffect transition="in" filter="fade">
                                      <p:cBhvr>
                                        <p:cTn id="32" dur="1000" fill="hold"/>
                                        <p:tgtEl>
                                          <p:spTgt spid="27738"/>
                                        </p:tgtEl>
                                      </p:cBhvr>
                                    </p:animEffect>
                                    <p:anim calcmode="lin" valueType="num">
                                      <p:cBhvr>
                                        <p:cTn id="33" dur="1000" fill="hold"/>
                                        <p:tgtEl>
                                          <p:spTgt spid="27738"/>
                                        </p:tgtEl>
                                        <p:attrNameLst>
                                          <p:attrName>ppt_x</p:attrName>
                                        </p:attrNameLst>
                                      </p:cBhvr>
                                      <p:tavLst>
                                        <p:tav tm="0">
                                          <p:val>
                                            <p:strVal val="#ppt_x"/>
                                          </p:val>
                                        </p:tav>
                                        <p:tav tm="100000">
                                          <p:val>
                                            <p:strVal val="#ppt_x"/>
                                          </p:val>
                                        </p:tav>
                                      </p:tavLst>
                                    </p:anim>
                                    <p:anim calcmode="lin" valueType="num">
                                      <p:cBhvr>
                                        <p:cTn id="34" dur="1000" fill="hold"/>
                                        <p:tgtEl>
                                          <p:spTgt spid="2773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7739"/>
                                        </p:tgtEl>
                                        <p:attrNameLst>
                                          <p:attrName>style.visibility</p:attrName>
                                        </p:attrNameLst>
                                      </p:cBhvr>
                                      <p:to>
                                        <p:strVal val="visible"/>
                                      </p:to>
                                    </p:set>
                                    <p:animEffect transition="in" filter="fade">
                                      <p:cBhvr>
                                        <p:cTn id="37" dur="1000" fill="hold"/>
                                        <p:tgtEl>
                                          <p:spTgt spid="27739"/>
                                        </p:tgtEl>
                                      </p:cBhvr>
                                    </p:animEffect>
                                    <p:anim calcmode="lin" valueType="num">
                                      <p:cBhvr>
                                        <p:cTn id="38" dur="1000" fill="hold"/>
                                        <p:tgtEl>
                                          <p:spTgt spid="27739"/>
                                        </p:tgtEl>
                                        <p:attrNameLst>
                                          <p:attrName>ppt_x</p:attrName>
                                        </p:attrNameLst>
                                      </p:cBhvr>
                                      <p:tavLst>
                                        <p:tav tm="0">
                                          <p:val>
                                            <p:strVal val="#ppt_x"/>
                                          </p:val>
                                        </p:tav>
                                        <p:tav tm="100000">
                                          <p:val>
                                            <p:strVal val="#ppt_x"/>
                                          </p:val>
                                        </p:tav>
                                      </p:tavLst>
                                    </p:anim>
                                    <p:anim calcmode="lin" valueType="num">
                                      <p:cBhvr>
                                        <p:cTn id="39" dur="1000" fill="hold"/>
                                        <p:tgtEl>
                                          <p:spTgt spid="2773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7740"/>
                                        </p:tgtEl>
                                        <p:attrNameLst>
                                          <p:attrName>style.visibility</p:attrName>
                                        </p:attrNameLst>
                                      </p:cBhvr>
                                      <p:to>
                                        <p:strVal val="visible"/>
                                      </p:to>
                                    </p:set>
                                    <p:animEffect transition="in" filter="fade">
                                      <p:cBhvr>
                                        <p:cTn id="42" dur="1000" fill="hold"/>
                                        <p:tgtEl>
                                          <p:spTgt spid="27740"/>
                                        </p:tgtEl>
                                      </p:cBhvr>
                                    </p:animEffect>
                                    <p:anim calcmode="lin" valueType="num">
                                      <p:cBhvr>
                                        <p:cTn id="43" dur="1000" fill="hold"/>
                                        <p:tgtEl>
                                          <p:spTgt spid="27740"/>
                                        </p:tgtEl>
                                        <p:attrNameLst>
                                          <p:attrName>ppt_x</p:attrName>
                                        </p:attrNameLst>
                                      </p:cBhvr>
                                      <p:tavLst>
                                        <p:tav tm="0">
                                          <p:val>
                                            <p:strVal val="#ppt_x"/>
                                          </p:val>
                                        </p:tav>
                                        <p:tav tm="100000">
                                          <p:val>
                                            <p:strVal val="#ppt_x"/>
                                          </p:val>
                                        </p:tav>
                                      </p:tavLst>
                                    </p:anim>
                                    <p:anim calcmode="lin" valueType="num">
                                      <p:cBhvr>
                                        <p:cTn id="44" dur="1000" fill="hold"/>
                                        <p:tgtEl>
                                          <p:spTgt spid="2774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7741"/>
                                        </p:tgtEl>
                                        <p:attrNameLst>
                                          <p:attrName>style.visibility</p:attrName>
                                        </p:attrNameLst>
                                      </p:cBhvr>
                                      <p:to>
                                        <p:strVal val="visible"/>
                                      </p:to>
                                    </p:set>
                                    <p:animEffect transition="in" filter="fade">
                                      <p:cBhvr>
                                        <p:cTn id="47" dur="1000" fill="hold"/>
                                        <p:tgtEl>
                                          <p:spTgt spid="27741"/>
                                        </p:tgtEl>
                                      </p:cBhvr>
                                    </p:animEffect>
                                    <p:anim calcmode="lin" valueType="num">
                                      <p:cBhvr>
                                        <p:cTn id="48" dur="1000" fill="hold"/>
                                        <p:tgtEl>
                                          <p:spTgt spid="27741"/>
                                        </p:tgtEl>
                                        <p:attrNameLst>
                                          <p:attrName>ppt_x</p:attrName>
                                        </p:attrNameLst>
                                      </p:cBhvr>
                                      <p:tavLst>
                                        <p:tav tm="0">
                                          <p:val>
                                            <p:strVal val="#ppt_x"/>
                                          </p:val>
                                        </p:tav>
                                        <p:tav tm="100000">
                                          <p:val>
                                            <p:strVal val="#ppt_x"/>
                                          </p:val>
                                        </p:tav>
                                      </p:tavLst>
                                    </p:anim>
                                    <p:anim calcmode="lin" valueType="num">
                                      <p:cBhvr>
                                        <p:cTn id="49" dur="1000" fill="hold"/>
                                        <p:tgtEl>
                                          <p:spTgt spid="2774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7742"/>
                                        </p:tgtEl>
                                        <p:attrNameLst>
                                          <p:attrName>style.visibility</p:attrName>
                                        </p:attrNameLst>
                                      </p:cBhvr>
                                      <p:to>
                                        <p:strVal val="visible"/>
                                      </p:to>
                                    </p:set>
                                    <p:animEffect transition="in" filter="fade">
                                      <p:cBhvr>
                                        <p:cTn id="52" dur="1000" fill="hold"/>
                                        <p:tgtEl>
                                          <p:spTgt spid="27742"/>
                                        </p:tgtEl>
                                      </p:cBhvr>
                                    </p:animEffect>
                                    <p:anim calcmode="lin" valueType="num">
                                      <p:cBhvr>
                                        <p:cTn id="53" dur="1000" fill="hold"/>
                                        <p:tgtEl>
                                          <p:spTgt spid="27742"/>
                                        </p:tgtEl>
                                        <p:attrNameLst>
                                          <p:attrName>ppt_x</p:attrName>
                                        </p:attrNameLst>
                                      </p:cBhvr>
                                      <p:tavLst>
                                        <p:tav tm="0">
                                          <p:val>
                                            <p:strVal val="#ppt_x"/>
                                          </p:val>
                                        </p:tav>
                                        <p:tav tm="100000">
                                          <p:val>
                                            <p:strVal val="#ppt_x"/>
                                          </p:val>
                                        </p:tav>
                                      </p:tavLst>
                                    </p:anim>
                                    <p:anim calcmode="lin" valueType="num">
                                      <p:cBhvr>
                                        <p:cTn id="54" dur="1000" fill="hold"/>
                                        <p:tgtEl>
                                          <p:spTgt spid="2774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7743"/>
                                        </p:tgtEl>
                                        <p:attrNameLst>
                                          <p:attrName>style.visibility</p:attrName>
                                        </p:attrNameLst>
                                      </p:cBhvr>
                                      <p:to>
                                        <p:strVal val="visible"/>
                                      </p:to>
                                    </p:set>
                                    <p:animEffect transition="in" filter="fade">
                                      <p:cBhvr>
                                        <p:cTn id="57" dur="1000" fill="hold"/>
                                        <p:tgtEl>
                                          <p:spTgt spid="27743"/>
                                        </p:tgtEl>
                                      </p:cBhvr>
                                    </p:animEffect>
                                    <p:anim calcmode="lin" valueType="num">
                                      <p:cBhvr>
                                        <p:cTn id="58" dur="1000" fill="hold"/>
                                        <p:tgtEl>
                                          <p:spTgt spid="27743"/>
                                        </p:tgtEl>
                                        <p:attrNameLst>
                                          <p:attrName>ppt_x</p:attrName>
                                        </p:attrNameLst>
                                      </p:cBhvr>
                                      <p:tavLst>
                                        <p:tav tm="0">
                                          <p:val>
                                            <p:strVal val="#ppt_x"/>
                                          </p:val>
                                        </p:tav>
                                        <p:tav tm="100000">
                                          <p:val>
                                            <p:strVal val="#ppt_x"/>
                                          </p:val>
                                        </p:tav>
                                      </p:tavLst>
                                    </p:anim>
                                    <p:anim calcmode="lin" valueType="num">
                                      <p:cBhvr>
                                        <p:cTn id="59" dur="1000" fill="hold"/>
                                        <p:tgtEl>
                                          <p:spTgt spid="27743"/>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 presetClass="exit" presetSubtype="0" fill="hold" grpId="1" nodeType="clickEffect">
                                  <p:stCondLst>
                                    <p:cond delay="0"/>
                                  </p:stCondLst>
                                  <p:childTnLst>
                                    <p:set>
                                      <p:cBhvr>
                                        <p:cTn id="63" dur="1" fill="hold">
                                          <p:stCondLst>
                                            <p:cond delay="0"/>
                                          </p:stCondLst>
                                        </p:cTn>
                                        <p:tgtEl>
                                          <p:spTgt spid="27735"/>
                                        </p:tgtEl>
                                        <p:attrNameLst>
                                          <p:attrName>style.visibility</p:attrName>
                                        </p:attrNameLst>
                                      </p:cBhvr>
                                      <p:to>
                                        <p:strVal val="hidden"/>
                                      </p:to>
                                    </p:set>
                                  </p:childTnLst>
                                </p:cTn>
                              </p:par>
                              <p:par>
                                <p:cTn id="64" presetID="1" presetClass="exit" presetSubtype="0" fill="hold" grpId="1" nodeType="withEffect">
                                  <p:stCondLst>
                                    <p:cond delay="0"/>
                                  </p:stCondLst>
                                  <p:childTnLst>
                                    <p:set>
                                      <p:cBhvr>
                                        <p:cTn id="65" dur="1" fill="hold">
                                          <p:stCondLst>
                                            <p:cond delay="0"/>
                                          </p:stCondLst>
                                        </p:cTn>
                                        <p:tgtEl>
                                          <p:spTgt spid="27736"/>
                                        </p:tgtEl>
                                        <p:attrNameLst>
                                          <p:attrName>style.visibility</p:attrName>
                                        </p:attrNameLst>
                                      </p:cBhvr>
                                      <p:to>
                                        <p:strVal val="hidden"/>
                                      </p:to>
                                    </p:set>
                                  </p:childTnLst>
                                </p:cTn>
                              </p:par>
                              <p:par>
                                <p:cTn id="66" presetID="1" presetClass="exit" presetSubtype="0" fill="hold" grpId="1" nodeType="withEffect">
                                  <p:stCondLst>
                                    <p:cond delay="0"/>
                                  </p:stCondLst>
                                  <p:childTnLst>
                                    <p:set>
                                      <p:cBhvr>
                                        <p:cTn id="67" dur="1" fill="hold">
                                          <p:stCondLst>
                                            <p:cond delay="0"/>
                                          </p:stCondLst>
                                        </p:cTn>
                                        <p:tgtEl>
                                          <p:spTgt spid="27737"/>
                                        </p:tgtEl>
                                        <p:attrNameLst>
                                          <p:attrName>style.visibility</p:attrName>
                                        </p:attrNameLst>
                                      </p:cBhvr>
                                      <p:to>
                                        <p:strVal val="hidden"/>
                                      </p:to>
                                    </p:set>
                                  </p:childTnLst>
                                </p:cTn>
                              </p:par>
                              <p:par>
                                <p:cTn id="68" presetID="1" presetClass="exit" presetSubtype="0" fill="hold" grpId="1" nodeType="withEffect">
                                  <p:stCondLst>
                                    <p:cond delay="0"/>
                                  </p:stCondLst>
                                  <p:childTnLst>
                                    <p:set>
                                      <p:cBhvr>
                                        <p:cTn id="69" dur="1" fill="hold">
                                          <p:stCondLst>
                                            <p:cond delay="0"/>
                                          </p:stCondLst>
                                        </p:cTn>
                                        <p:tgtEl>
                                          <p:spTgt spid="27738"/>
                                        </p:tgtEl>
                                        <p:attrNameLst>
                                          <p:attrName>style.visibility</p:attrName>
                                        </p:attrNameLst>
                                      </p:cBhvr>
                                      <p:to>
                                        <p:strVal val="hidden"/>
                                      </p:to>
                                    </p:set>
                                  </p:childTnLst>
                                </p:cTn>
                              </p:par>
                              <p:par>
                                <p:cTn id="70" presetID="1" presetClass="exit" presetSubtype="0" fill="hold" grpId="1" nodeType="withEffect">
                                  <p:stCondLst>
                                    <p:cond delay="0"/>
                                  </p:stCondLst>
                                  <p:childTnLst>
                                    <p:set>
                                      <p:cBhvr>
                                        <p:cTn id="71" dur="1" fill="hold">
                                          <p:stCondLst>
                                            <p:cond delay="0"/>
                                          </p:stCondLst>
                                        </p:cTn>
                                        <p:tgtEl>
                                          <p:spTgt spid="27734"/>
                                        </p:tgtEl>
                                        <p:attrNameLst>
                                          <p:attrName>style.visibility</p:attrName>
                                        </p:attrNameLst>
                                      </p:cBhvr>
                                      <p:to>
                                        <p:strVal val="hidden"/>
                                      </p:to>
                                    </p:set>
                                  </p:childTnLst>
                                </p:cTn>
                              </p:par>
                              <p:par>
                                <p:cTn id="72" presetID="1" presetClass="exit" presetSubtype="0" fill="hold" grpId="1" nodeType="withEffect">
                                  <p:stCondLst>
                                    <p:cond delay="0"/>
                                  </p:stCondLst>
                                  <p:childTnLst>
                                    <p:set>
                                      <p:cBhvr>
                                        <p:cTn id="73" dur="1" fill="hold">
                                          <p:stCondLst>
                                            <p:cond delay="0"/>
                                          </p:stCondLst>
                                        </p:cTn>
                                        <p:tgtEl>
                                          <p:spTgt spid="27740"/>
                                        </p:tgtEl>
                                        <p:attrNameLst>
                                          <p:attrName>style.visibility</p:attrName>
                                        </p:attrNameLst>
                                      </p:cBhvr>
                                      <p:to>
                                        <p:strVal val="hidden"/>
                                      </p:to>
                                    </p:set>
                                  </p:childTnLst>
                                </p:cTn>
                              </p:par>
                              <p:par>
                                <p:cTn id="74" presetID="1" presetClass="exit" presetSubtype="0" fill="hold" grpId="1" nodeType="withEffect">
                                  <p:stCondLst>
                                    <p:cond delay="0"/>
                                  </p:stCondLst>
                                  <p:childTnLst>
                                    <p:set>
                                      <p:cBhvr>
                                        <p:cTn id="75" dur="1" fill="hold">
                                          <p:stCondLst>
                                            <p:cond delay="0"/>
                                          </p:stCondLst>
                                        </p:cTn>
                                        <p:tgtEl>
                                          <p:spTgt spid="27739"/>
                                        </p:tgtEl>
                                        <p:attrNameLst>
                                          <p:attrName>style.visibility</p:attrName>
                                        </p:attrNameLst>
                                      </p:cBhvr>
                                      <p:to>
                                        <p:strVal val="hidden"/>
                                      </p:to>
                                    </p:set>
                                  </p:childTnLst>
                                </p:cTn>
                              </p:par>
                              <p:par>
                                <p:cTn id="76" presetID="1" presetClass="exit" presetSubtype="0" fill="hold" grpId="1" nodeType="withEffect">
                                  <p:stCondLst>
                                    <p:cond delay="0"/>
                                  </p:stCondLst>
                                  <p:childTnLst>
                                    <p:set>
                                      <p:cBhvr>
                                        <p:cTn id="77" dur="1" fill="hold">
                                          <p:stCondLst>
                                            <p:cond delay="0"/>
                                          </p:stCondLst>
                                        </p:cTn>
                                        <p:tgtEl>
                                          <p:spTgt spid="27742"/>
                                        </p:tgtEl>
                                        <p:attrNameLst>
                                          <p:attrName>style.visibility</p:attrName>
                                        </p:attrNameLst>
                                      </p:cBhvr>
                                      <p:to>
                                        <p:strVal val="hidden"/>
                                      </p:to>
                                    </p:set>
                                  </p:childTnLst>
                                </p:cTn>
                              </p:par>
                              <p:par>
                                <p:cTn id="78" presetID="1" presetClass="exit" presetSubtype="0" fill="hold" grpId="1" nodeType="withEffect">
                                  <p:stCondLst>
                                    <p:cond delay="0"/>
                                  </p:stCondLst>
                                  <p:childTnLst>
                                    <p:set>
                                      <p:cBhvr>
                                        <p:cTn id="79" dur="1" fill="hold">
                                          <p:stCondLst>
                                            <p:cond delay="0"/>
                                          </p:stCondLst>
                                        </p:cTn>
                                        <p:tgtEl>
                                          <p:spTgt spid="27741"/>
                                        </p:tgtEl>
                                        <p:attrNameLst>
                                          <p:attrName>style.visibility</p:attrName>
                                        </p:attrNameLst>
                                      </p:cBhvr>
                                      <p:to>
                                        <p:strVal val="hidden"/>
                                      </p:to>
                                    </p:set>
                                  </p:childTnLst>
                                </p:cTn>
                              </p:par>
                              <p:par>
                                <p:cTn id="80" presetID="1" presetClass="exit" presetSubtype="0" fill="hold" grpId="1" nodeType="withEffect">
                                  <p:stCondLst>
                                    <p:cond delay="0"/>
                                  </p:stCondLst>
                                  <p:childTnLst>
                                    <p:set>
                                      <p:cBhvr>
                                        <p:cTn id="81" dur="1" fill="hold">
                                          <p:stCondLst>
                                            <p:cond delay="0"/>
                                          </p:stCondLst>
                                        </p:cTn>
                                        <p:tgtEl>
                                          <p:spTgt spid="277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33" grpId="0" animBg="1"/>
      <p:bldP spid="27734" grpId="0" animBg="1"/>
      <p:bldP spid="27734" grpId="1" animBg="1"/>
      <p:bldP spid="27735" grpId="0" animBg="1"/>
      <p:bldP spid="27735" grpId="1" animBg="1"/>
      <p:bldP spid="27736" grpId="0" animBg="1"/>
      <p:bldP spid="27736" grpId="1" animBg="1"/>
      <p:bldP spid="27737" grpId="0" animBg="1"/>
      <p:bldP spid="27737" grpId="1" animBg="1"/>
      <p:bldP spid="27738" grpId="0" animBg="1"/>
      <p:bldP spid="27738" grpId="1" animBg="1"/>
      <p:bldP spid="27739" grpId="0" animBg="1"/>
      <p:bldP spid="27739" grpId="1" animBg="1"/>
      <p:bldP spid="27740" grpId="0" animBg="1"/>
      <p:bldP spid="27740" grpId="1" animBg="1"/>
      <p:bldP spid="27741" grpId="0" animBg="1"/>
      <p:bldP spid="27741" grpId="1" animBg="1"/>
      <p:bldP spid="27742" grpId="0" animBg="1"/>
      <p:bldP spid="27742" grpId="1" animBg="1"/>
      <p:bldP spid="27743" grpId="0" animBg="1"/>
      <p:bldP spid="27743" grpId="1" animBg="1"/>
    </p:bldLst>
  </p:timing>
</p:sld>
</file>

<file path=ppt/tags/tag1.xml><?xml version="1.0" encoding="utf-8"?>
<p:tagLst xmlns:p="http://schemas.openxmlformats.org/presentationml/2006/main">
  <p:tag name="AS_UNIQUEID" val="250"/>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0.xml><?xml version="1.0" encoding="utf-8"?>
<p:tagLst xmlns:p="http://schemas.openxmlformats.org/presentationml/2006/main">
  <p:tag name="AS_UNIQUEID" val="268"/>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00.xml><?xml version="1.0" encoding="utf-8"?>
<p:tagLst xmlns:p="http://schemas.openxmlformats.org/presentationml/2006/main">
  <p:tag name="AS_UNIQUEID" val="208"/>
</p:tagLst>
</file>

<file path=ppt/tags/tag101.xml><?xml version="1.0" encoding="utf-8"?>
<p:tagLst xmlns:p="http://schemas.openxmlformats.org/presentationml/2006/main">
  <p:tag name="AS_UNIQUEID" val="209"/>
</p:tagLst>
</file>

<file path=ppt/tags/tag102.xml><?xml version="1.0" encoding="utf-8"?>
<p:tagLst xmlns:p="http://schemas.openxmlformats.org/presentationml/2006/main">
  <p:tag name="AS_UNIQUEID" val="11"/>
</p:tagLst>
</file>

<file path=ppt/tags/tag103.xml><?xml version="1.0" encoding="utf-8"?>
<p:tagLst xmlns:p="http://schemas.openxmlformats.org/presentationml/2006/main">
  <p:tag name="AS_UNIQUEID" val="12"/>
  <p:tag name="PA" val="v3.0.1"/>
</p:tagLst>
</file>

<file path=ppt/tags/tag104.xml><?xml version="1.0" encoding="utf-8"?>
<p:tagLst xmlns:p="http://schemas.openxmlformats.org/presentationml/2006/main">
  <p:tag name="AS_UNIQUEID" val="13"/>
</p:tagLst>
</file>

<file path=ppt/tags/tag105.xml><?xml version="1.0" encoding="utf-8"?>
<p:tagLst xmlns:p="http://schemas.openxmlformats.org/presentationml/2006/main">
  <p:tag name="AS_UNIQUEID" val="14"/>
</p:tagLst>
</file>

<file path=ppt/tags/tag106.xml><?xml version="1.0" encoding="utf-8"?>
<p:tagLst xmlns:p="http://schemas.openxmlformats.org/presentationml/2006/main">
  <p:tag name="AS_UNIQUEID" val="210"/>
</p:tagLst>
</file>

<file path=ppt/tags/tag107.xml><?xml version="1.0" encoding="utf-8"?>
<p:tagLst xmlns:p="http://schemas.openxmlformats.org/presentationml/2006/main">
  <p:tag name="AS_UNIQUEID" val="211"/>
</p:tagLst>
</file>

<file path=ppt/tags/tag108.xml><?xml version="1.0" encoding="utf-8"?>
<p:tagLst xmlns:p="http://schemas.openxmlformats.org/presentationml/2006/main">
  <p:tag name="AS_UNIQUEID" val="15"/>
</p:tagLst>
</file>

<file path=ppt/tags/tag109.xml><?xml version="1.0" encoding="utf-8"?>
<p:tagLst xmlns:p="http://schemas.openxmlformats.org/presentationml/2006/main">
  <p:tag name="AS_UNIQUEID" val="16"/>
  <p:tag name="PA" val="v3.0.1"/>
</p:tagLst>
</file>

<file path=ppt/tags/tag11.xml><?xml version="1.0" encoding="utf-8"?>
<p:tagLst xmlns:p="http://schemas.openxmlformats.org/presentationml/2006/main">
  <p:tag name="AS_UNIQUEID" val="269"/>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10.xml><?xml version="1.0" encoding="utf-8"?>
<p:tagLst xmlns:p="http://schemas.openxmlformats.org/presentationml/2006/main">
  <p:tag name="AS_UNIQUEID" val="17"/>
</p:tagLst>
</file>

<file path=ppt/tags/tag111.xml><?xml version="1.0" encoding="utf-8"?>
<p:tagLst xmlns:p="http://schemas.openxmlformats.org/presentationml/2006/main">
  <p:tag name="AS_UNIQUEID" val="18"/>
</p:tagLst>
</file>

<file path=ppt/tags/tag112.xml><?xml version="1.0" encoding="utf-8"?>
<p:tagLst xmlns:p="http://schemas.openxmlformats.org/presentationml/2006/main">
  <p:tag name="AS_UNIQUEID" val="19"/>
</p:tagLst>
</file>

<file path=ppt/tags/tag113.xml><?xml version="1.0" encoding="utf-8"?>
<p:tagLst xmlns:p="http://schemas.openxmlformats.org/presentationml/2006/main">
  <p:tag name="AS_UNIQUEID" val="20"/>
</p:tagLst>
</file>

<file path=ppt/tags/tag114.xml><?xml version="1.0" encoding="utf-8"?>
<p:tagLst xmlns:p="http://schemas.openxmlformats.org/presentationml/2006/main">
  <p:tag name="AS_UNIQUEID" val="212"/>
</p:tagLst>
</file>

<file path=ppt/tags/tag115.xml><?xml version="1.0" encoding="utf-8"?>
<p:tagLst xmlns:p="http://schemas.openxmlformats.org/presentationml/2006/main">
  <p:tag name="AS_UNIQUEID" val="213"/>
</p:tagLst>
</file>

<file path=ppt/tags/tag116.xml><?xml version="1.0" encoding="utf-8"?>
<p:tagLst xmlns:p="http://schemas.openxmlformats.org/presentationml/2006/main">
  <p:tag name="AS_UNIQUEID" val="214"/>
</p:tagLst>
</file>

<file path=ppt/tags/tag117.xml><?xml version="1.0" encoding="utf-8"?>
<p:tagLst xmlns:p="http://schemas.openxmlformats.org/presentationml/2006/main">
  <p:tag name="AS_UNIQUEID" val="21"/>
</p:tagLst>
</file>

<file path=ppt/tags/tag118.xml><?xml version="1.0" encoding="utf-8"?>
<p:tagLst xmlns:p="http://schemas.openxmlformats.org/presentationml/2006/main">
  <p:tag name="AS_UNIQUEID" val="22"/>
  <p:tag name="PA" val="v3.0.1"/>
</p:tagLst>
</file>

<file path=ppt/tags/tag119.xml><?xml version="1.0" encoding="utf-8"?>
<p:tagLst xmlns:p="http://schemas.openxmlformats.org/presentationml/2006/main">
  <p:tag name="AS_UNIQUEID" val="23"/>
</p:tagLst>
</file>

<file path=ppt/tags/tag12.xml><?xml version="1.0" encoding="utf-8"?>
<p:tagLst xmlns:p="http://schemas.openxmlformats.org/presentationml/2006/main">
  <p:tag name="AS_UNIQUEID" val="270"/>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20.xml><?xml version="1.0" encoding="utf-8"?>
<p:tagLst xmlns:p="http://schemas.openxmlformats.org/presentationml/2006/main">
  <p:tag name="AS_UNIQUEID" val="24"/>
</p:tagLst>
</file>

<file path=ppt/tags/tag121.xml><?xml version="1.0" encoding="utf-8"?>
<p:tagLst xmlns:p="http://schemas.openxmlformats.org/presentationml/2006/main">
  <p:tag name="AS_UNIQUEID" val="25"/>
</p:tagLst>
</file>

<file path=ppt/tags/tag122.xml><?xml version="1.0" encoding="utf-8"?>
<p:tagLst xmlns:p="http://schemas.openxmlformats.org/presentationml/2006/main">
  <p:tag name="AS_UNIQUEID" val="215"/>
</p:tagLst>
</file>

<file path=ppt/tags/tag123.xml><?xml version="1.0" encoding="utf-8"?>
<p:tagLst xmlns:p="http://schemas.openxmlformats.org/presentationml/2006/main">
  <p:tag name="AS_UNIQUEID" val="216"/>
</p:tagLst>
</file>

<file path=ppt/tags/tag124.xml><?xml version="1.0" encoding="utf-8"?>
<p:tagLst xmlns:p="http://schemas.openxmlformats.org/presentationml/2006/main">
  <p:tag name="AS_UNIQUEID" val="26"/>
</p:tagLst>
</file>

<file path=ppt/tags/tag125.xml><?xml version="1.0" encoding="utf-8"?>
<p:tagLst xmlns:p="http://schemas.openxmlformats.org/presentationml/2006/main">
  <p:tag name="AS_UNIQUEID" val="27"/>
  <p:tag name="PA" val="v3.0.1"/>
</p:tagLst>
</file>

<file path=ppt/tags/tag126.xml><?xml version="1.0" encoding="utf-8"?>
<p:tagLst xmlns:p="http://schemas.openxmlformats.org/presentationml/2006/main">
  <p:tag name="AS_UNIQUEID" val="28"/>
</p:tagLst>
</file>

<file path=ppt/tags/tag127.xml><?xml version="1.0" encoding="utf-8"?>
<p:tagLst xmlns:p="http://schemas.openxmlformats.org/presentationml/2006/main">
  <p:tag name="AS_UNIQUEID" val="29"/>
</p:tagLst>
</file>

<file path=ppt/tags/tag128.xml><?xml version="1.0" encoding="utf-8"?>
<p:tagLst xmlns:p="http://schemas.openxmlformats.org/presentationml/2006/main">
  <p:tag name="AS_UNIQUEID" val="217"/>
</p:tagLst>
</file>

<file path=ppt/tags/tag129.xml><?xml version="1.0" encoding="utf-8"?>
<p:tagLst xmlns:p="http://schemas.openxmlformats.org/presentationml/2006/main">
  <p:tag name="AS_UNIQUEID" val="218"/>
</p:tagLst>
</file>

<file path=ppt/tags/tag13.xml><?xml version="1.0" encoding="utf-8"?>
<p:tagLst xmlns:p="http://schemas.openxmlformats.org/presentationml/2006/main">
  <p:tag name="AS_UNIQUEID" val="275"/>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30.xml><?xml version="1.0" encoding="utf-8"?>
<p:tagLst xmlns:p="http://schemas.openxmlformats.org/presentationml/2006/main">
  <p:tag name="AS_UNIQUEID" val="30"/>
</p:tagLst>
</file>

<file path=ppt/tags/tag131.xml><?xml version="1.0" encoding="utf-8"?>
<p:tagLst xmlns:p="http://schemas.openxmlformats.org/presentationml/2006/main">
  <p:tag name="AS_UNIQUEID" val="31"/>
</p:tagLst>
</file>

<file path=ppt/tags/tag132.xml><?xml version="1.0" encoding="utf-8"?>
<p:tagLst xmlns:p="http://schemas.openxmlformats.org/presentationml/2006/main">
  <p:tag name="AS_UNIQUEID" val="32"/>
</p:tagLst>
</file>

<file path=ppt/tags/tag133.xml><?xml version="1.0" encoding="utf-8"?>
<p:tagLst xmlns:p="http://schemas.openxmlformats.org/presentationml/2006/main">
  <p:tag name="AS_UNIQUEID" val="33"/>
</p:tagLst>
</file>

<file path=ppt/tags/tag134.xml><?xml version="1.0" encoding="utf-8"?>
<p:tagLst xmlns:p="http://schemas.openxmlformats.org/presentationml/2006/main">
  <p:tag name="AS_UNIQUEID" val="34"/>
</p:tagLst>
</file>

<file path=ppt/tags/tag135.xml><?xml version="1.0" encoding="utf-8"?>
<p:tagLst xmlns:p="http://schemas.openxmlformats.org/presentationml/2006/main">
  <p:tag name="AS_UNIQUEID" val="35"/>
</p:tagLst>
</file>

<file path=ppt/tags/tag136.xml><?xml version="1.0" encoding="utf-8"?>
<p:tagLst xmlns:p="http://schemas.openxmlformats.org/presentationml/2006/main">
  <p:tag name="AS_UNIQUEID" val="36"/>
</p:tagLst>
</file>

<file path=ppt/tags/tag137.xml><?xml version="1.0" encoding="utf-8"?>
<p:tagLst xmlns:p="http://schemas.openxmlformats.org/presentationml/2006/main">
  <p:tag name="AS_UNIQUEID" val="37"/>
</p:tagLst>
</file>

<file path=ppt/tags/tag138.xml><?xml version="1.0" encoding="utf-8"?>
<p:tagLst xmlns:p="http://schemas.openxmlformats.org/presentationml/2006/main">
  <p:tag name="AS_UNIQUEID" val="38"/>
</p:tagLst>
</file>

<file path=ppt/tags/tag139.xml><?xml version="1.0" encoding="utf-8"?>
<p:tagLst xmlns:p="http://schemas.openxmlformats.org/presentationml/2006/main">
  <p:tag name="AS_UNIQUEID" val="39"/>
</p:tagLst>
</file>

<file path=ppt/tags/tag14.xml><?xml version="1.0" encoding="utf-8"?>
<p:tagLst xmlns:p="http://schemas.openxmlformats.org/presentationml/2006/main">
  <p:tag name="AS_UNIQUEID" val="276"/>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40.xml><?xml version="1.0" encoding="utf-8"?>
<p:tagLst xmlns:p="http://schemas.openxmlformats.org/presentationml/2006/main">
  <p:tag name="AS_UNIQUEID" val="40"/>
</p:tagLst>
</file>

<file path=ppt/tags/tag141.xml><?xml version="1.0" encoding="utf-8"?>
<p:tagLst xmlns:p="http://schemas.openxmlformats.org/presentationml/2006/main">
  <p:tag name="AS_UNIQUEID" val="41"/>
</p:tagLst>
</file>

<file path=ppt/tags/tag142.xml><?xml version="1.0" encoding="utf-8"?>
<p:tagLst xmlns:p="http://schemas.openxmlformats.org/presentationml/2006/main">
  <p:tag name="AS_UNIQUEID" val="42"/>
</p:tagLst>
</file>

<file path=ppt/tags/tag143.xml><?xml version="1.0" encoding="utf-8"?>
<p:tagLst xmlns:p="http://schemas.openxmlformats.org/presentationml/2006/main">
  <p:tag name="AS_UNIQUEID" val="43"/>
</p:tagLst>
</file>

<file path=ppt/tags/tag144.xml><?xml version="1.0" encoding="utf-8"?>
<p:tagLst xmlns:p="http://schemas.openxmlformats.org/presentationml/2006/main">
  <p:tag name="AS_UNIQUEID" val="44"/>
</p:tagLst>
</file>

<file path=ppt/tags/tag145.xml><?xml version="1.0" encoding="utf-8"?>
<p:tagLst xmlns:p="http://schemas.openxmlformats.org/presentationml/2006/main">
  <p:tag name="AS_UNIQUEID" val="45"/>
</p:tagLst>
</file>

<file path=ppt/tags/tag146.xml><?xml version="1.0" encoding="utf-8"?>
<p:tagLst xmlns:p="http://schemas.openxmlformats.org/presentationml/2006/main">
  <p:tag name="AS_UNIQUEID" val="46"/>
</p:tagLst>
</file>

<file path=ppt/tags/tag147.xml><?xml version="1.0" encoding="utf-8"?>
<p:tagLst xmlns:p="http://schemas.openxmlformats.org/presentationml/2006/main">
  <p:tag name="AS_UNIQUEID" val="47"/>
</p:tagLst>
</file>

<file path=ppt/tags/tag148.xml><?xml version="1.0" encoding="utf-8"?>
<p:tagLst xmlns:p="http://schemas.openxmlformats.org/presentationml/2006/main">
  <p:tag name="AS_UNIQUEID" val="48"/>
</p:tagLst>
</file>

<file path=ppt/tags/tag149.xml><?xml version="1.0" encoding="utf-8"?>
<p:tagLst xmlns:p="http://schemas.openxmlformats.org/presentationml/2006/main">
  <p:tag name="AS_UNIQUEID" val="49"/>
</p:tagLst>
</file>

<file path=ppt/tags/tag15.xml><?xml version="1.0" encoding="utf-8"?>
<p:tagLst xmlns:p="http://schemas.openxmlformats.org/presentationml/2006/main">
  <p:tag name="AS_UNIQUEID" val="277"/>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50.xml><?xml version="1.0" encoding="utf-8"?>
<p:tagLst xmlns:p="http://schemas.openxmlformats.org/presentationml/2006/main">
  <p:tag name="AS_UNIQUEID" val="50"/>
</p:tagLst>
</file>

<file path=ppt/tags/tag151.xml><?xml version="1.0" encoding="utf-8"?>
<p:tagLst xmlns:p="http://schemas.openxmlformats.org/presentationml/2006/main">
  <p:tag name="AS_UNIQUEID" val="51"/>
</p:tagLst>
</file>

<file path=ppt/tags/tag152.xml><?xml version="1.0" encoding="utf-8"?>
<p:tagLst xmlns:p="http://schemas.openxmlformats.org/presentationml/2006/main">
  <p:tag name="AS_UNIQUEID" val="52"/>
</p:tagLst>
</file>

<file path=ppt/tags/tag153.xml><?xml version="1.0" encoding="utf-8"?>
<p:tagLst xmlns:p="http://schemas.openxmlformats.org/presentationml/2006/main">
  <p:tag name="AS_UNIQUEID" val="53"/>
</p:tagLst>
</file>

<file path=ppt/tags/tag154.xml><?xml version="1.0" encoding="utf-8"?>
<p:tagLst xmlns:p="http://schemas.openxmlformats.org/presentationml/2006/main">
  <p:tag name="AS_UNIQUEID" val="54"/>
</p:tagLst>
</file>

<file path=ppt/tags/tag155.xml><?xml version="1.0" encoding="utf-8"?>
<p:tagLst xmlns:p="http://schemas.openxmlformats.org/presentationml/2006/main">
  <p:tag name="AS_UNIQUEID" val="55"/>
</p:tagLst>
</file>

<file path=ppt/tags/tag156.xml><?xml version="1.0" encoding="utf-8"?>
<p:tagLst xmlns:p="http://schemas.openxmlformats.org/presentationml/2006/main">
  <p:tag name="AS_UNIQUEID" val="56"/>
</p:tagLst>
</file>

<file path=ppt/tags/tag157.xml><?xml version="1.0" encoding="utf-8"?>
<p:tagLst xmlns:p="http://schemas.openxmlformats.org/presentationml/2006/main">
  <p:tag name="AS_UNIQUEID" val="57"/>
</p:tagLst>
</file>

<file path=ppt/tags/tag158.xml><?xml version="1.0" encoding="utf-8"?>
<p:tagLst xmlns:p="http://schemas.openxmlformats.org/presentationml/2006/main">
  <p:tag name="AS_UNIQUEID" val="58"/>
</p:tagLst>
</file>

<file path=ppt/tags/tag159.xml><?xml version="1.0" encoding="utf-8"?>
<p:tagLst xmlns:p="http://schemas.openxmlformats.org/presentationml/2006/main">
  <p:tag name="AS_UNIQUEID" val="59"/>
</p:tagLst>
</file>

<file path=ppt/tags/tag16.xml><?xml version="1.0" encoding="utf-8"?>
<p:tagLst xmlns:p="http://schemas.openxmlformats.org/presentationml/2006/main">
  <p:tag name="AS_UNIQUEID" val="284"/>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60.xml><?xml version="1.0" encoding="utf-8"?>
<p:tagLst xmlns:p="http://schemas.openxmlformats.org/presentationml/2006/main">
  <p:tag name="AS_UNIQUEID" val="60"/>
</p:tagLst>
</file>

<file path=ppt/tags/tag161.xml><?xml version="1.0" encoding="utf-8"?>
<p:tagLst xmlns:p="http://schemas.openxmlformats.org/presentationml/2006/main">
  <p:tag name="AS_UNIQUEID" val="61"/>
</p:tagLst>
</file>

<file path=ppt/tags/tag162.xml><?xml version="1.0" encoding="utf-8"?>
<p:tagLst xmlns:p="http://schemas.openxmlformats.org/presentationml/2006/main">
  <p:tag name="AS_UNIQUEID" val="62"/>
</p:tagLst>
</file>

<file path=ppt/tags/tag163.xml><?xml version="1.0" encoding="utf-8"?>
<p:tagLst xmlns:p="http://schemas.openxmlformats.org/presentationml/2006/main">
  <p:tag name="AS_UNIQUEID" val="63"/>
</p:tagLst>
</file>

<file path=ppt/tags/tag164.xml><?xml version="1.0" encoding="utf-8"?>
<p:tagLst xmlns:p="http://schemas.openxmlformats.org/presentationml/2006/main">
  <p:tag name="AS_UNIQUEID" val="64"/>
</p:tagLst>
</file>

<file path=ppt/tags/tag165.xml><?xml version="1.0" encoding="utf-8"?>
<p:tagLst xmlns:p="http://schemas.openxmlformats.org/presentationml/2006/main">
  <p:tag name="AS_UNIQUEID" val="65"/>
</p:tagLst>
</file>

<file path=ppt/tags/tag166.xml><?xml version="1.0" encoding="utf-8"?>
<p:tagLst xmlns:p="http://schemas.openxmlformats.org/presentationml/2006/main">
  <p:tag name="AS_UNIQUEID" val="66"/>
</p:tagLst>
</file>

<file path=ppt/tags/tag167.xml><?xml version="1.0" encoding="utf-8"?>
<p:tagLst xmlns:p="http://schemas.openxmlformats.org/presentationml/2006/main">
  <p:tag name="AS_UNIQUEID" val="67"/>
</p:tagLst>
</file>

<file path=ppt/tags/tag168.xml><?xml version="1.0" encoding="utf-8"?>
<p:tagLst xmlns:p="http://schemas.openxmlformats.org/presentationml/2006/main">
  <p:tag name="AS_UNIQUEID" val="68"/>
</p:tagLst>
</file>

<file path=ppt/tags/tag169.xml><?xml version="1.0" encoding="utf-8"?>
<p:tagLst xmlns:p="http://schemas.openxmlformats.org/presentationml/2006/main">
  <p:tag name="AS_UNIQUEID" val="69"/>
</p:tagLst>
</file>

<file path=ppt/tags/tag17.xml><?xml version="1.0" encoding="utf-8"?>
<p:tagLst xmlns:p="http://schemas.openxmlformats.org/presentationml/2006/main">
  <p:tag name="AS_UNIQUEID" val="285"/>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70.xml><?xml version="1.0" encoding="utf-8"?>
<p:tagLst xmlns:p="http://schemas.openxmlformats.org/presentationml/2006/main">
  <p:tag name="AS_UNIQUEID" val="70"/>
</p:tagLst>
</file>

<file path=ppt/tags/tag171.xml><?xml version="1.0" encoding="utf-8"?>
<p:tagLst xmlns:p="http://schemas.openxmlformats.org/presentationml/2006/main">
  <p:tag name="AS_UNIQUEID" val="71"/>
</p:tagLst>
</file>

<file path=ppt/tags/tag172.xml><?xml version="1.0" encoding="utf-8"?>
<p:tagLst xmlns:p="http://schemas.openxmlformats.org/presentationml/2006/main">
  <p:tag name="AS_UNIQUEID" val="72"/>
</p:tagLst>
</file>

<file path=ppt/tags/tag173.xml><?xml version="1.0" encoding="utf-8"?>
<p:tagLst xmlns:p="http://schemas.openxmlformats.org/presentationml/2006/main">
  <p:tag name="AS_UNIQUEID" val="73"/>
</p:tagLst>
</file>

<file path=ppt/tags/tag174.xml><?xml version="1.0" encoding="utf-8"?>
<p:tagLst xmlns:p="http://schemas.openxmlformats.org/presentationml/2006/main">
  <p:tag name="AS_UNIQUEID" val="74"/>
</p:tagLst>
</file>

<file path=ppt/tags/tag175.xml><?xml version="1.0" encoding="utf-8"?>
<p:tagLst xmlns:p="http://schemas.openxmlformats.org/presentationml/2006/main">
  <p:tag name="AS_UNIQUEID" val="75"/>
</p:tagLst>
</file>

<file path=ppt/tags/tag176.xml><?xml version="1.0" encoding="utf-8"?>
<p:tagLst xmlns:p="http://schemas.openxmlformats.org/presentationml/2006/main">
  <p:tag name="AS_UNIQUEID" val="76"/>
</p:tagLst>
</file>

<file path=ppt/tags/tag177.xml><?xml version="1.0" encoding="utf-8"?>
<p:tagLst xmlns:p="http://schemas.openxmlformats.org/presentationml/2006/main">
  <p:tag name="AS_UNIQUEID" val="77"/>
</p:tagLst>
</file>

<file path=ppt/tags/tag178.xml><?xml version="1.0" encoding="utf-8"?>
<p:tagLst xmlns:p="http://schemas.openxmlformats.org/presentationml/2006/main">
  <p:tag name="AS_UNIQUEID" val="78"/>
</p:tagLst>
</file>

<file path=ppt/tags/tag179.xml><?xml version="1.0" encoding="utf-8"?>
<p:tagLst xmlns:p="http://schemas.openxmlformats.org/presentationml/2006/main">
  <p:tag name="AS_UNIQUEID" val="79"/>
</p:tagLst>
</file>

<file path=ppt/tags/tag18.xml><?xml version="1.0" encoding="utf-8"?>
<p:tagLst xmlns:p="http://schemas.openxmlformats.org/presentationml/2006/main">
  <p:tag name="AS_UNIQUEID" val="286"/>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80.xml><?xml version="1.0" encoding="utf-8"?>
<p:tagLst xmlns:p="http://schemas.openxmlformats.org/presentationml/2006/main">
  <p:tag name="AS_UNIQUEID" val="80"/>
</p:tagLst>
</file>

<file path=ppt/tags/tag181.xml><?xml version="1.0" encoding="utf-8"?>
<p:tagLst xmlns:p="http://schemas.openxmlformats.org/presentationml/2006/main">
  <p:tag name="AS_UNIQUEID" val="81"/>
</p:tagLst>
</file>

<file path=ppt/tags/tag182.xml><?xml version="1.0" encoding="utf-8"?>
<p:tagLst xmlns:p="http://schemas.openxmlformats.org/presentationml/2006/main">
  <p:tag name="AS_UNIQUEID" val="82"/>
</p:tagLst>
</file>

<file path=ppt/tags/tag183.xml><?xml version="1.0" encoding="utf-8"?>
<p:tagLst xmlns:p="http://schemas.openxmlformats.org/presentationml/2006/main">
  <p:tag name="AS_UNIQUEID" val="83"/>
</p:tagLst>
</file>

<file path=ppt/tags/tag184.xml><?xml version="1.0" encoding="utf-8"?>
<p:tagLst xmlns:p="http://schemas.openxmlformats.org/presentationml/2006/main">
  <p:tag name="AS_UNIQUEID" val="84"/>
</p:tagLst>
</file>

<file path=ppt/tags/tag185.xml><?xml version="1.0" encoding="utf-8"?>
<p:tagLst xmlns:p="http://schemas.openxmlformats.org/presentationml/2006/main">
  <p:tag name="AS_UNIQUEID" val="85"/>
</p:tagLst>
</file>

<file path=ppt/tags/tag186.xml><?xml version="1.0" encoding="utf-8"?>
<p:tagLst xmlns:p="http://schemas.openxmlformats.org/presentationml/2006/main">
  <p:tag name="AS_UNIQUEID" val="86"/>
</p:tagLst>
</file>

<file path=ppt/tags/tag187.xml><?xml version="1.0" encoding="utf-8"?>
<p:tagLst xmlns:p="http://schemas.openxmlformats.org/presentationml/2006/main">
  <p:tag name="AS_UNIQUEID" val="87"/>
</p:tagLst>
</file>

<file path=ppt/tags/tag188.xml><?xml version="1.0" encoding="utf-8"?>
<p:tagLst xmlns:p="http://schemas.openxmlformats.org/presentationml/2006/main">
  <p:tag name="AS_UNIQUEID" val="88"/>
</p:tagLst>
</file>

<file path=ppt/tags/tag189.xml><?xml version="1.0" encoding="utf-8"?>
<p:tagLst xmlns:p="http://schemas.openxmlformats.org/presentationml/2006/main">
  <p:tag name="AS_UNIQUEID" val="89"/>
</p:tagLst>
</file>

<file path=ppt/tags/tag19.xml><?xml version="1.0" encoding="utf-8"?>
<p:tagLst xmlns:p="http://schemas.openxmlformats.org/presentationml/2006/main">
  <p:tag name="AS_UNIQUEID" val="289"/>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90.xml><?xml version="1.0" encoding="utf-8"?>
<p:tagLst xmlns:p="http://schemas.openxmlformats.org/presentationml/2006/main">
  <p:tag name="AS_UNIQUEID" val="90"/>
</p:tagLst>
</file>

<file path=ppt/tags/tag191.xml><?xml version="1.0" encoding="utf-8"?>
<p:tagLst xmlns:p="http://schemas.openxmlformats.org/presentationml/2006/main">
  <p:tag name="AS_UNIQUEID" val="91"/>
</p:tagLst>
</file>

<file path=ppt/tags/tag192.xml><?xml version="1.0" encoding="utf-8"?>
<p:tagLst xmlns:p="http://schemas.openxmlformats.org/presentationml/2006/main">
  <p:tag name="AS_UNIQUEID" val="92"/>
</p:tagLst>
</file>

<file path=ppt/tags/tag193.xml><?xml version="1.0" encoding="utf-8"?>
<p:tagLst xmlns:p="http://schemas.openxmlformats.org/presentationml/2006/main">
  <p:tag name="AS_UNIQUEID" val="93"/>
</p:tagLst>
</file>

<file path=ppt/tags/tag194.xml><?xml version="1.0" encoding="utf-8"?>
<p:tagLst xmlns:p="http://schemas.openxmlformats.org/presentationml/2006/main">
  <p:tag name="AS_UNIQUEID" val="94"/>
</p:tagLst>
</file>

<file path=ppt/tags/tag195.xml><?xml version="1.0" encoding="utf-8"?>
<p:tagLst xmlns:p="http://schemas.openxmlformats.org/presentationml/2006/main">
  <p:tag name="AS_UNIQUEID" val="95"/>
</p:tagLst>
</file>

<file path=ppt/tags/tag196.xml><?xml version="1.0" encoding="utf-8"?>
<p:tagLst xmlns:p="http://schemas.openxmlformats.org/presentationml/2006/main">
  <p:tag name="AS_UNIQUEID" val="96"/>
</p:tagLst>
</file>

<file path=ppt/tags/tag197.xml><?xml version="1.0" encoding="utf-8"?>
<p:tagLst xmlns:p="http://schemas.openxmlformats.org/presentationml/2006/main">
  <p:tag name="AS_UNIQUEID" val="97"/>
</p:tagLst>
</file>

<file path=ppt/tags/tag198.xml><?xml version="1.0" encoding="utf-8"?>
<p:tagLst xmlns:p="http://schemas.openxmlformats.org/presentationml/2006/main">
  <p:tag name="AS_UNIQUEID" val="98"/>
</p:tagLst>
</file>

<file path=ppt/tags/tag199.xml><?xml version="1.0" encoding="utf-8"?>
<p:tagLst xmlns:p="http://schemas.openxmlformats.org/presentationml/2006/main">
  <p:tag name="AS_UNIQUEID" val="99"/>
</p:tagLst>
</file>

<file path=ppt/tags/tag2.xml><?xml version="1.0" encoding="utf-8"?>
<p:tagLst xmlns:p="http://schemas.openxmlformats.org/presentationml/2006/main">
  <p:tag name="AS_UNIQUEID" val="251"/>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0.xml><?xml version="1.0" encoding="utf-8"?>
<p:tagLst xmlns:p="http://schemas.openxmlformats.org/presentationml/2006/main">
  <p:tag name="AS_UNIQUEID" val="290"/>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00.xml><?xml version="1.0" encoding="utf-8"?>
<p:tagLst xmlns:p="http://schemas.openxmlformats.org/presentationml/2006/main">
  <p:tag name="AS_UNIQUEID" val="100"/>
</p:tagLst>
</file>

<file path=ppt/tags/tag201.xml><?xml version="1.0" encoding="utf-8"?>
<p:tagLst xmlns:p="http://schemas.openxmlformats.org/presentationml/2006/main">
  <p:tag name="AS_UNIQUEID" val="101"/>
</p:tagLst>
</file>

<file path=ppt/tags/tag202.xml><?xml version="1.0" encoding="utf-8"?>
<p:tagLst xmlns:p="http://schemas.openxmlformats.org/presentationml/2006/main">
  <p:tag name="AS_UNIQUEID" val="102"/>
</p:tagLst>
</file>

<file path=ppt/tags/tag203.xml><?xml version="1.0" encoding="utf-8"?>
<p:tagLst xmlns:p="http://schemas.openxmlformats.org/presentationml/2006/main">
  <p:tag name="AS_UNIQUEID" val="103"/>
</p:tagLst>
</file>

<file path=ppt/tags/tag204.xml><?xml version="1.0" encoding="utf-8"?>
<p:tagLst xmlns:p="http://schemas.openxmlformats.org/presentationml/2006/main">
  <p:tag name="AS_UNIQUEID" val="104"/>
</p:tagLst>
</file>

<file path=ppt/tags/tag205.xml><?xml version="1.0" encoding="utf-8"?>
<p:tagLst xmlns:p="http://schemas.openxmlformats.org/presentationml/2006/main">
  <p:tag name="AS_UNIQUEID" val="105"/>
</p:tagLst>
</file>

<file path=ppt/tags/tag206.xml><?xml version="1.0" encoding="utf-8"?>
<p:tagLst xmlns:p="http://schemas.openxmlformats.org/presentationml/2006/main">
  <p:tag name="AS_UNIQUEID" val="106"/>
</p:tagLst>
</file>

<file path=ppt/tags/tag207.xml><?xml version="1.0" encoding="utf-8"?>
<p:tagLst xmlns:p="http://schemas.openxmlformats.org/presentationml/2006/main">
  <p:tag name="AS_UNIQUEID" val="107"/>
</p:tagLst>
</file>

<file path=ppt/tags/tag208.xml><?xml version="1.0" encoding="utf-8"?>
<p:tagLst xmlns:p="http://schemas.openxmlformats.org/presentationml/2006/main">
  <p:tag name="AS_UNIQUEID" val="108"/>
</p:tagLst>
</file>

<file path=ppt/tags/tag209.xml><?xml version="1.0" encoding="utf-8"?>
<p:tagLst xmlns:p="http://schemas.openxmlformats.org/presentationml/2006/main">
  <p:tag name="AS_UNIQUEID" val="109"/>
</p:tagLst>
</file>

<file path=ppt/tags/tag21.xml><?xml version="1.0" encoding="utf-8"?>
<p:tagLst xmlns:p="http://schemas.openxmlformats.org/presentationml/2006/main">
  <p:tag name="AS_UNIQUEID" val="291"/>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10.xml><?xml version="1.0" encoding="utf-8"?>
<p:tagLst xmlns:p="http://schemas.openxmlformats.org/presentationml/2006/main">
  <p:tag name="AS_UNIQUEID" val="110"/>
</p:tagLst>
</file>

<file path=ppt/tags/tag211.xml><?xml version="1.0" encoding="utf-8"?>
<p:tagLst xmlns:p="http://schemas.openxmlformats.org/presentationml/2006/main">
  <p:tag name="AS_UNIQUEID" val="111"/>
</p:tagLst>
</file>

<file path=ppt/tags/tag212.xml><?xml version="1.0" encoding="utf-8"?>
<p:tagLst xmlns:p="http://schemas.openxmlformats.org/presentationml/2006/main">
  <p:tag name="AS_UNIQUEID" val="112"/>
</p:tagLst>
</file>

<file path=ppt/tags/tag213.xml><?xml version="1.0" encoding="utf-8"?>
<p:tagLst xmlns:p="http://schemas.openxmlformats.org/presentationml/2006/main">
  <p:tag name="AS_UNIQUEID" val="113"/>
</p:tagLst>
</file>

<file path=ppt/tags/tag214.xml><?xml version="1.0" encoding="utf-8"?>
<p:tagLst xmlns:p="http://schemas.openxmlformats.org/presentationml/2006/main">
  <p:tag name="AS_UNIQUEID" val="114"/>
</p:tagLst>
</file>

<file path=ppt/tags/tag215.xml><?xml version="1.0" encoding="utf-8"?>
<p:tagLst xmlns:p="http://schemas.openxmlformats.org/presentationml/2006/main">
  <p:tag name="AS_UNIQUEID" val="115"/>
</p:tagLst>
</file>

<file path=ppt/tags/tag216.xml><?xml version="1.0" encoding="utf-8"?>
<p:tagLst xmlns:p="http://schemas.openxmlformats.org/presentationml/2006/main">
  <p:tag name="AS_UNIQUEID" val="116"/>
</p:tagLst>
</file>

<file path=ppt/tags/tag217.xml><?xml version="1.0" encoding="utf-8"?>
<p:tagLst xmlns:p="http://schemas.openxmlformats.org/presentationml/2006/main">
  <p:tag name="AS_UNIQUEID" val="117"/>
</p:tagLst>
</file>

<file path=ppt/tags/tag218.xml><?xml version="1.0" encoding="utf-8"?>
<p:tagLst xmlns:p="http://schemas.openxmlformats.org/presentationml/2006/main">
  <p:tag name="AS_UNIQUEID" val="118"/>
</p:tagLst>
</file>

<file path=ppt/tags/tag219.xml><?xml version="1.0" encoding="utf-8"?>
<p:tagLst xmlns:p="http://schemas.openxmlformats.org/presentationml/2006/main">
  <p:tag name="AS_UNIQUEID" val="119"/>
</p:tagLst>
</file>

<file path=ppt/tags/tag22.xml><?xml version="1.0" encoding="utf-8"?>
<p:tagLst xmlns:p="http://schemas.openxmlformats.org/presentationml/2006/main">
  <p:tag name="AS_UNIQUEID" val="293"/>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20.xml><?xml version="1.0" encoding="utf-8"?>
<p:tagLst xmlns:p="http://schemas.openxmlformats.org/presentationml/2006/main">
  <p:tag name="AS_UNIQUEID" val="120"/>
</p:tagLst>
</file>

<file path=ppt/tags/tag221.xml><?xml version="1.0" encoding="utf-8"?>
<p:tagLst xmlns:p="http://schemas.openxmlformats.org/presentationml/2006/main">
  <p:tag name="AS_UNIQUEID" val="121"/>
</p:tagLst>
</file>

<file path=ppt/tags/tag222.xml><?xml version="1.0" encoding="utf-8"?>
<p:tagLst xmlns:p="http://schemas.openxmlformats.org/presentationml/2006/main">
  <p:tag name="AS_UNIQUEID" val="122"/>
</p:tagLst>
</file>

<file path=ppt/tags/tag223.xml><?xml version="1.0" encoding="utf-8"?>
<p:tagLst xmlns:p="http://schemas.openxmlformats.org/presentationml/2006/main">
  <p:tag name="AS_UNIQUEID" val="123"/>
  <p:tag name="PA" val="v3.0.1"/>
</p:tagLst>
</file>

<file path=ppt/tags/tag224.xml><?xml version="1.0" encoding="utf-8"?>
<p:tagLst xmlns:p="http://schemas.openxmlformats.org/presentationml/2006/main">
  <p:tag name="AS_UNIQUEID" val="124"/>
</p:tagLst>
</file>

<file path=ppt/tags/tag225.xml><?xml version="1.0" encoding="utf-8"?>
<p:tagLst xmlns:p="http://schemas.openxmlformats.org/presentationml/2006/main">
  <p:tag name="AS_UNIQUEID" val="219"/>
</p:tagLst>
</file>

<file path=ppt/tags/tag226.xml><?xml version="1.0" encoding="utf-8"?>
<p:tagLst xmlns:p="http://schemas.openxmlformats.org/presentationml/2006/main">
  <p:tag name="AS_UNIQUEID" val="220"/>
</p:tagLst>
</file>

<file path=ppt/tags/tag227.xml><?xml version="1.0" encoding="utf-8"?>
<p:tagLst xmlns:p="http://schemas.openxmlformats.org/presentationml/2006/main">
  <p:tag name="AS_UNIQUEID" val="125"/>
</p:tagLst>
</file>

<file path=ppt/tags/tag228.xml><?xml version="1.0" encoding="utf-8"?>
<p:tagLst xmlns:p="http://schemas.openxmlformats.org/presentationml/2006/main">
  <p:tag name="AS_UNIQUEID" val="126"/>
</p:tagLst>
</file>

<file path=ppt/tags/tag229.xml><?xml version="1.0" encoding="utf-8"?>
<p:tagLst xmlns:p="http://schemas.openxmlformats.org/presentationml/2006/main">
  <p:tag name="AS_UNIQUEID" val="127"/>
</p:tagLst>
</file>

<file path=ppt/tags/tag23.xml><?xml version="1.0" encoding="utf-8"?>
<p:tagLst xmlns:p="http://schemas.openxmlformats.org/presentationml/2006/main">
  <p:tag name="AS_UNIQUEID" val="294"/>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30.xml><?xml version="1.0" encoding="utf-8"?>
<p:tagLst xmlns:p="http://schemas.openxmlformats.org/presentationml/2006/main">
  <p:tag name="AS_UNIQUEID" val="128"/>
</p:tagLst>
</file>

<file path=ppt/tags/tag231.xml><?xml version="1.0" encoding="utf-8"?>
<p:tagLst xmlns:p="http://schemas.openxmlformats.org/presentationml/2006/main">
  <p:tag name="AS_UNIQUEID" val="129"/>
</p:tagLst>
</file>

<file path=ppt/tags/tag232.xml><?xml version="1.0" encoding="utf-8"?>
<p:tagLst xmlns:p="http://schemas.openxmlformats.org/presentationml/2006/main">
  <p:tag name="AS_UNIQUEID" val="130"/>
</p:tagLst>
</file>

<file path=ppt/tags/tag233.xml><?xml version="1.0" encoding="utf-8"?>
<p:tagLst xmlns:p="http://schemas.openxmlformats.org/presentationml/2006/main">
  <p:tag name="AS_UNIQUEID" val="131"/>
  <p:tag name="PA" val="v3.0.1"/>
</p:tagLst>
</file>

<file path=ppt/tags/tag234.xml><?xml version="1.0" encoding="utf-8"?>
<p:tagLst xmlns:p="http://schemas.openxmlformats.org/presentationml/2006/main">
  <p:tag name="AS_UNIQUEID" val="132"/>
</p:tagLst>
</file>

<file path=ppt/tags/tag235.xml><?xml version="1.0" encoding="utf-8"?>
<p:tagLst xmlns:p="http://schemas.openxmlformats.org/presentationml/2006/main">
  <p:tag name="AS_UNIQUEID" val="221"/>
</p:tagLst>
</file>

<file path=ppt/tags/tag236.xml><?xml version="1.0" encoding="utf-8"?>
<p:tagLst xmlns:p="http://schemas.openxmlformats.org/presentationml/2006/main">
  <p:tag name="AS_UNIQUEID" val="222"/>
</p:tagLst>
</file>

<file path=ppt/tags/tag237.xml><?xml version="1.0" encoding="utf-8"?>
<p:tagLst xmlns:p="http://schemas.openxmlformats.org/presentationml/2006/main">
  <p:tag name="AS_UNIQUEID" val="133"/>
</p:tagLst>
</file>

<file path=ppt/tags/tag238.xml><?xml version="1.0" encoding="utf-8"?>
<p:tagLst xmlns:p="http://schemas.openxmlformats.org/presentationml/2006/main">
  <p:tag name="AS_UNIQUEID" val="134"/>
</p:tagLst>
</file>

<file path=ppt/tags/tag239.xml><?xml version="1.0" encoding="utf-8"?>
<p:tagLst xmlns:p="http://schemas.openxmlformats.org/presentationml/2006/main">
  <p:tag name="AS_UNIQUEID" val="135"/>
</p:tagLst>
</file>

<file path=ppt/tags/tag24.xml><?xml version="1.0" encoding="utf-8"?>
<p:tagLst xmlns:p="http://schemas.openxmlformats.org/presentationml/2006/main">
  <p:tag name="AS_UNIQUEID" val="295"/>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40.xml><?xml version="1.0" encoding="utf-8"?>
<p:tagLst xmlns:p="http://schemas.openxmlformats.org/presentationml/2006/main">
  <p:tag name="AS_UNIQUEID" val="136"/>
</p:tagLst>
</file>

<file path=ppt/tags/tag241.xml><?xml version="1.0" encoding="utf-8"?>
<p:tagLst xmlns:p="http://schemas.openxmlformats.org/presentationml/2006/main">
  <p:tag name="AS_UNIQUEID" val="137"/>
</p:tagLst>
</file>

<file path=ppt/tags/tag242.xml><?xml version="1.0" encoding="utf-8"?>
<p:tagLst xmlns:p="http://schemas.openxmlformats.org/presentationml/2006/main">
  <p:tag name="AS_UNIQUEID" val="138"/>
</p:tagLst>
</file>

<file path=ppt/tags/tag243.xml><?xml version="1.0" encoding="utf-8"?>
<p:tagLst xmlns:p="http://schemas.openxmlformats.org/presentationml/2006/main">
  <p:tag name="AS_UNIQUEID" val="139"/>
  <p:tag name="PA" val="v3.0.1"/>
</p:tagLst>
</file>

<file path=ppt/tags/tag244.xml><?xml version="1.0" encoding="utf-8"?>
<p:tagLst xmlns:p="http://schemas.openxmlformats.org/presentationml/2006/main">
  <p:tag name="AS_UNIQUEID" val="140"/>
</p:tagLst>
</file>

<file path=ppt/tags/tag245.xml><?xml version="1.0" encoding="utf-8"?>
<p:tagLst xmlns:p="http://schemas.openxmlformats.org/presentationml/2006/main">
  <p:tag name="AS_UNIQUEID" val="223"/>
</p:tagLst>
</file>

<file path=ppt/tags/tag246.xml><?xml version="1.0" encoding="utf-8"?>
<p:tagLst xmlns:p="http://schemas.openxmlformats.org/presentationml/2006/main">
  <p:tag name="AS_UNIQUEID" val="224"/>
</p:tagLst>
</file>

<file path=ppt/tags/tag247.xml><?xml version="1.0" encoding="utf-8"?>
<p:tagLst xmlns:p="http://schemas.openxmlformats.org/presentationml/2006/main">
  <p:tag name="AS_UNIQUEID" val="141"/>
</p:tagLst>
</file>

<file path=ppt/tags/tag248.xml><?xml version="1.0" encoding="utf-8"?>
<p:tagLst xmlns:p="http://schemas.openxmlformats.org/presentationml/2006/main">
  <p:tag name="AS_UNIQUEID" val="142"/>
</p:tagLst>
</file>

<file path=ppt/tags/tag249.xml><?xml version="1.0" encoding="utf-8"?>
<p:tagLst xmlns:p="http://schemas.openxmlformats.org/presentationml/2006/main">
  <p:tag name="AS_UNIQUEID" val="143"/>
</p:tagLst>
</file>

<file path=ppt/tags/tag25.xml><?xml version="1.0" encoding="utf-8"?>
<p:tagLst xmlns:p="http://schemas.openxmlformats.org/presentationml/2006/main">
  <p:tag name="AS_UNIQUEID" val="300"/>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50.xml><?xml version="1.0" encoding="utf-8"?>
<p:tagLst xmlns:p="http://schemas.openxmlformats.org/presentationml/2006/main">
  <p:tag name="AS_UNIQUEID" val="144"/>
</p:tagLst>
</file>

<file path=ppt/tags/tag251.xml><?xml version="1.0" encoding="utf-8"?>
<p:tagLst xmlns:p="http://schemas.openxmlformats.org/presentationml/2006/main">
  <p:tag name="AS_UNIQUEID" val="145"/>
</p:tagLst>
</file>

<file path=ppt/tags/tag252.xml><?xml version="1.0" encoding="utf-8"?>
<p:tagLst xmlns:p="http://schemas.openxmlformats.org/presentationml/2006/main">
  <p:tag name="AS_UNIQUEID" val="146"/>
  <p:tag name="PA" val="v3.0.1"/>
</p:tagLst>
</file>

<file path=ppt/tags/tag253.xml><?xml version="1.0" encoding="utf-8"?>
<p:tagLst xmlns:p="http://schemas.openxmlformats.org/presentationml/2006/main">
  <p:tag name="AS_UNIQUEID" val="147"/>
</p:tagLst>
</file>

<file path=ppt/tags/tag254.xml><?xml version="1.0" encoding="utf-8"?>
<p:tagLst xmlns:p="http://schemas.openxmlformats.org/presentationml/2006/main">
  <p:tag name="AS_UNIQUEID" val="225"/>
</p:tagLst>
</file>

<file path=ppt/tags/tag255.xml><?xml version="1.0" encoding="utf-8"?>
<p:tagLst xmlns:p="http://schemas.openxmlformats.org/presentationml/2006/main">
  <p:tag name="AS_UNIQUEID" val="226"/>
</p:tagLst>
</file>

<file path=ppt/tags/tag256.xml><?xml version="1.0" encoding="utf-8"?>
<p:tagLst xmlns:p="http://schemas.openxmlformats.org/presentationml/2006/main">
  <p:tag name="AS_UNIQUEID" val="148"/>
</p:tagLst>
</file>

<file path=ppt/tags/tag257.xml><?xml version="1.0" encoding="utf-8"?>
<p:tagLst xmlns:p="http://schemas.openxmlformats.org/presentationml/2006/main">
  <p:tag name="AS_UNIQUEID" val="149"/>
</p:tagLst>
</file>

<file path=ppt/tags/tag258.xml><?xml version="1.0" encoding="utf-8"?>
<p:tagLst xmlns:p="http://schemas.openxmlformats.org/presentationml/2006/main">
  <p:tag name="AS_UNIQUEID" val="150"/>
</p:tagLst>
</file>

<file path=ppt/tags/tag259.xml><?xml version="1.0" encoding="utf-8"?>
<p:tagLst xmlns:p="http://schemas.openxmlformats.org/presentationml/2006/main">
  <p:tag name="AS_UNIQUEID" val="151"/>
</p:tagLst>
</file>

<file path=ppt/tags/tag26.xml><?xml version="1.0" encoding="utf-8"?>
<p:tagLst xmlns:p="http://schemas.openxmlformats.org/presentationml/2006/main">
  <p:tag name="AS_UNIQUEID" val="301"/>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60.xml><?xml version="1.0" encoding="utf-8"?>
<p:tagLst xmlns:p="http://schemas.openxmlformats.org/presentationml/2006/main">
  <p:tag name="AS_UNIQUEID" val="152"/>
</p:tagLst>
</file>

<file path=ppt/tags/tag261.xml><?xml version="1.0" encoding="utf-8"?>
<p:tagLst xmlns:p="http://schemas.openxmlformats.org/presentationml/2006/main">
  <p:tag name="AS_UNIQUEID" val="153"/>
</p:tagLst>
</file>

<file path=ppt/tags/tag262.xml><?xml version="1.0" encoding="utf-8"?>
<p:tagLst xmlns:p="http://schemas.openxmlformats.org/presentationml/2006/main">
  <p:tag name="AS_UNIQUEID" val="227"/>
</p:tagLst>
</file>

<file path=ppt/tags/tag263.xml><?xml version="1.0" encoding="utf-8"?>
<p:tagLst xmlns:p="http://schemas.openxmlformats.org/presentationml/2006/main">
  <p:tag name="AS_UNIQUEID" val="228"/>
</p:tagLst>
</file>

<file path=ppt/tags/tag264.xml><?xml version="1.0" encoding="utf-8"?>
<p:tagLst xmlns:p="http://schemas.openxmlformats.org/presentationml/2006/main">
  <p:tag name="AS_UNIQUEID" val="154"/>
</p:tagLst>
</file>

<file path=ppt/tags/tag265.xml><?xml version="1.0" encoding="utf-8"?>
<p:tagLst xmlns:p="http://schemas.openxmlformats.org/presentationml/2006/main">
  <p:tag name="AS_UNIQUEID" val="155"/>
</p:tagLst>
</file>

<file path=ppt/tags/tag266.xml><?xml version="1.0" encoding="utf-8"?>
<p:tagLst xmlns:p="http://schemas.openxmlformats.org/presentationml/2006/main">
  <p:tag name="AS_UNIQUEID" val="229"/>
</p:tagLst>
</file>

<file path=ppt/tags/tag267.xml><?xml version="1.0" encoding="utf-8"?>
<p:tagLst xmlns:p="http://schemas.openxmlformats.org/presentationml/2006/main">
  <p:tag name="AS_UNIQUEID" val="230"/>
</p:tagLst>
</file>

<file path=ppt/tags/tag268.xml><?xml version="1.0" encoding="utf-8"?>
<p:tagLst xmlns:p="http://schemas.openxmlformats.org/presentationml/2006/main">
  <p:tag name="AS_UNIQUEID" val="156"/>
</p:tagLst>
</file>

<file path=ppt/tags/tag269.xml><?xml version="1.0" encoding="utf-8"?>
<p:tagLst xmlns:p="http://schemas.openxmlformats.org/presentationml/2006/main">
  <p:tag name="AS_UNIQUEID" val="157"/>
</p:tagLst>
</file>

<file path=ppt/tags/tag27.xml><?xml version="1.0" encoding="utf-8"?>
<p:tagLst xmlns:p="http://schemas.openxmlformats.org/presentationml/2006/main">
  <p:tag name="AS_UNIQUEID" val="302"/>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70.xml><?xml version="1.0" encoding="utf-8"?>
<p:tagLst xmlns:p="http://schemas.openxmlformats.org/presentationml/2006/main">
  <p:tag name="AS_UNIQUEID" val="158"/>
</p:tagLst>
</file>

<file path=ppt/tags/tag271.xml><?xml version="1.0" encoding="utf-8"?>
<p:tagLst xmlns:p="http://schemas.openxmlformats.org/presentationml/2006/main">
  <p:tag name="AS_UNIQUEID" val="231"/>
</p:tagLst>
</file>

<file path=ppt/tags/tag272.xml><?xml version="1.0" encoding="utf-8"?>
<p:tagLst xmlns:p="http://schemas.openxmlformats.org/presentationml/2006/main">
  <p:tag name="AS_UNIQUEID" val="232"/>
</p:tagLst>
</file>

<file path=ppt/tags/tag273.xml><?xml version="1.0" encoding="utf-8"?>
<p:tagLst xmlns:p="http://schemas.openxmlformats.org/presentationml/2006/main">
  <p:tag name="AS_UNIQUEID" val="159"/>
</p:tagLst>
</file>

<file path=ppt/tags/tag274.xml><?xml version="1.0" encoding="utf-8"?>
<p:tagLst xmlns:p="http://schemas.openxmlformats.org/presentationml/2006/main">
  <p:tag name="AS_UNIQUEID" val="160"/>
</p:tagLst>
</file>

<file path=ppt/tags/tag275.xml><?xml version="1.0" encoding="utf-8"?>
<p:tagLst xmlns:p="http://schemas.openxmlformats.org/presentationml/2006/main">
  <p:tag name="AS_UNIQUEID" val="161"/>
</p:tagLst>
</file>

<file path=ppt/tags/tag276.xml><?xml version="1.0" encoding="utf-8"?>
<p:tagLst xmlns:p="http://schemas.openxmlformats.org/presentationml/2006/main">
  <p:tag name="AS_UNIQUEID" val="162"/>
</p:tagLst>
</file>

<file path=ppt/tags/tag277.xml><?xml version="1.0" encoding="utf-8"?>
<p:tagLst xmlns:p="http://schemas.openxmlformats.org/presentationml/2006/main">
  <p:tag name="AS_UNIQUEID" val="163"/>
</p:tagLst>
</file>

<file path=ppt/tags/tag278.xml><?xml version="1.0" encoding="utf-8"?>
<p:tagLst xmlns:p="http://schemas.openxmlformats.org/presentationml/2006/main">
  <p:tag name="AS_UNIQUEID" val="164"/>
</p:tagLst>
</file>

<file path=ppt/tags/tag279.xml><?xml version="1.0" encoding="utf-8"?>
<p:tagLst xmlns:p="http://schemas.openxmlformats.org/presentationml/2006/main">
  <p:tag name="AS_UNIQUEID" val="233"/>
</p:tagLst>
</file>

<file path=ppt/tags/tag28.xml><?xml version="1.0" encoding="utf-8"?>
<p:tagLst xmlns:p="http://schemas.openxmlformats.org/presentationml/2006/main">
  <p:tag name="AS_UNIQUEID" val="306"/>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80.xml><?xml version="1.0" encoding="utf-8"?>
<p:tagLst xmlns:p="http://schemas.openxmlformats.org/presentationml/2006/main">
  <p:tag name="AS_UNIQUEID" val="234"/>
</p:tagLst>
</file>

<file path=ppt/tags/tag281.xml><?xml version="1.0" encoding="utf-8"?>
<p:tagLst xmlns:p="http://schemas.openxmlformats.org/presentationml/2006/main">
  <p:tag name="AS_UNIQUEID" val="165"/>
</p:tagLst>
</file>

<file path=ppt/tags/tag282.xml><?xml version="1.0" encoding="utf-8"?>
<p:tagLst xmlns:p="http://schemas.openxmlformats.org/presentationml/2006/main">
  <p:tag name="AS_UNIQUEID" val="166"/>
  <p:tag name="PA" val="v3.0.1"/>
</p:tagLst>
</file>

<file path=ppt/tags/tag283.xml><?xml version="1.0" encoding="utf-8"?>
<p:tagLst xmlns:p="http://schemas.openxmlformats.org/presentationml/2006/main">
  <p:tag name="AS_UNIQUEID" val="167"/>
</p:tagLst>
</file>

<file path=ppt/tags/tag284.xml><?xml version="1.0" encoding="utf-8"?>
<p:tagLst xmlns:p="http://schemas.openxmlformats.org/presentationml/2006/main">
  <p:tag name="AS_UNIQUEID" val="168"/>
</p:tagLst>
</file>

<file path=ppt/tags/tag285.xml><?xml version="1.0" encoding="utf-8"?>
<p:tagLst xmlns:p="http://schemas.openxmlformats.org/presentationml/2006/main">
  <p:tag name="AS_UNIQUEID" val="235"/>
</p:tagLst>
</file>

<file path=ppt/tags/tag286.xml><?xml version="1.0" encoding="utf-8"?>
<p:tagLst xmlns:p="http://schemas.openxmlformats.org/presentationml/2006/main">
  <p:tag name="AS_UNIQUEID" val="236"/>
</p:tagLst>
</file>

<file path=ppt/tags/tag287.xml><?xml version="1.0" encoding="utf-8"?>
<p:tagLst xmlns:p="http://schemas.openxmlformats.org/presentationml/2006/main">
  <p:tag name="AS_UNIQUEID" val="169"/>
</p:tagLst>
</file>

<file path=ppt/tags/tag288.xml><?xml version="1.0" encoding="utf-8"?>
<p:tagLst xmlns:p="http://schemas.openxmlformats.org/presentationml/2006/main">
  <p:tag name="AS_UNIQUEID" val="170"/>
</p:tagLst>
</file>

<file path=ppt/tags/tag289.xml><?xml version="1.0" encoding="utf-8"?>
<p:tagLst xmlns:p="http://schemas.openxmlformats.org/presentationml/2006/main">
  <p:tag name="AS_UNIQUEID" val="171"/>
</p:tagLst>
</file>

<file path=ppt/tags/tag29.xml><?xml version="1.0" encoding="utf-8"?>
<p:tagLst xmlns:p="http://schemas.openxmlformats.org/presentationml/2006/main">
  <p:tag name="AS_UNIQUEID" val="307"/>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90.xml><?xml version="1.0" encoding="utf-8"?>
<p:tagLst xmlns:p="http://schemas.openxmlformats.org/presentationml/2006/main">
  <p:tag name="AS_UNIQUEID" val="172"/>
</p:tagLst>
</file>

<file path=ppt/tags/tag291.xml><?xml version="1.0" encoding="utf-8"?>
<p:tagLst xmlns:p="http://schemas.openxmlformats.org/presentationml/2006/main">
  <p:tag name="AS_UNIQUEID" val="173"/>
  <p:tag name="PA" val="v3.0.1"/>
</p:tagLst>
</file>

<file path=ppt/tags/tag292.xml><?xml version="1.0" encoding="utf-8"?>
<p:tagLst xmlns:p="http://schemas.openxmlformats.org/presentationml/2006/main">
  <p:tag name="AS_UNIQUEID" val="174"/>
</p:tagLst>
</file>

<file path=ppt/tags/tag293.xml><?xml version="1.0" encoding="utf-8"?>
<p:tagLst xmlns:p="http://schemas.openxmlformats.org/presentationml/2006/main">
  <p:tag name="AS_UNIQUEID" val="237"/>
</p:tagLst>
</file>

<file path=ppt/tags/tag294.xml><?xml version="1.0" encoding="utf-8"?>
<p:tagLst xmlns:p="http://schemas.openxmlformats.org/presentationml/2006/main">
  <p:tag name="AS_UNIQUEID" val="238"/>
</p:tagLst>
</file>

<file path=ppt/tags/tag295.xml><?xml version="1.0" encoding="utf-8"?>
<p:tagLst xmlns:p="http://schemas.openxmlformats.org/presentationml/2006/main">
  <p:tag name="AS_UNIQUEID" val="175"/>
</p:tagLst>
</file>

<file path=ppt/tags/tag296.xml><?xml version="1.0" encoding="utf-8"?>
<p:tagLst xmlns:p="http://schemas.openxmlformats.org/presentationml/2006/main">
  <p:tag name="AS_UNIQUEID" val="176"/>
</p:tagLst>
</file>

<file path=ppt/tags/tag297.xml><?xml version="1.0" encoding="utf-8"?>
<p:tagLst xmlns:p="http://schemas.openxmlformats.org/presentationml/2006/main">
  <p:tag name="AS_UNIQUEID" val="177"/>
</p:tagLst>
</file>

<file path=ppt/tags/tag298.xml><?xml version="1.0" encoding="utf-8"?>
<p:tagLst xmlns:p="http://schemas.openxmlformats.org/presentationml/2006/main">
  <p:tag name="AS_UNIQUEID" val="239"/>
</p:tagLst>
</file>

<file path=ppt/tags/tag299.xml><?xml version="1.0" encoding="utf-8"?>
<p:tagLst xmlns:p="http://schemas.openxmlformats.org/presentationml/2006/main">
  <p:tag name="AS_UNIQUEID" val="240"/>
</p:tagLst>
</file>

<file path=ppt/tags/tag3.xml><?xml version="1.0" encoding="utf-8"?>
<p:tagLst xmlns:p="http://schemas.openxmlformats.org/presentationml/2006/main">
  <p:tag name="AS_UNIQUEID" val="252"/>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0.xml><?xml version="1.0" encoding="utf-8"?>
<p:tagLst xmlns:p="http://schemas.openxmlformats.org/presentationml/2006/main">
  <p:tag name="AS_UNIQUEID" val="308"/>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00.xml><?xml version="1.0" encoding="utf-8"?>
<p:tagLst xmlns:p="http://schemas.openxmlformats.org/presentationml/2006/main">
  <p:tag name="AS_UNIQUEID" val="178"/>
</p:tagLst>
</file>

<file path=ppt/tags/tag301.xml><?xml version="1.0" encoding="utf-8"?>
<p:tagLst xmlns:p="http://schemas.openxmlformats.org/presentationml/2006/main">
  <p:tag name="AS_UNIQUEID" val="179"/>
</p:tagLst>
</file>

<file path=ppt/tags/tag302.xml><?xml version="1.0" encoding="utf-8"?>
<p:tagLst xmlns:p="http://schemas.openxmlformats.org/presentationml/2006/main">
  <p:tag name="AS_UNIQUEID" val="180"/>
</p:tagLst>
</file>

<file path=ppt/tags/tag303.xml><?xml version="1.0" encoding="utf-8"?>
<p:tagLst xmlns:p="http://schemas.openxmlformats.org/presentationml/2006/main">
  <p:tag name="AS_UNIQUEID" val="181"/>
</p:tagLst>
</file>

<file path=ppt/tags/tag304.xml><?xml version="1.0" encoding="utf-8"?>
<p:tagLst xmlns:p="http://schemas.openxmlformats.org/presentationml/2006/main">
  <p:tag name="AS_UNIQUEID" val="182"/>
</p:tagLst>
</file>

<file path=ppt/tags/tag305.xml><?xml version="1.0" encoding="utf-8"?>
<p:tagLst xmlns:p="http://schemas.openxmlformats.org/presentationml/2006/main">
  <p:tag name="AS_UNIQUEID" val="183"/>
</p:tagLst>
</file>

<file path=ppt/tags/tag306.xml><?xml version="1.0" encoding="utf-8"?>
<p:tagLst xmlns:p="http://schemas.openxmlformats.org/presentationml/2006/main">
  <p:tag name="AS_UNIQUEID" val="184"/>
  <p:tag name="PA" val="v3.0.1"/>
</p:tagLst>
</file>

<file path=ppt/tags/tag307.xml><?xml version="1.0" encoding="utf-8"?>
<p:tagLst xmlns:p="http://schemas.openxmlformats.org/presentationml/2006/main">
  <p:tag name="AS_UNIQUEID" val="185"/>
</p:tagLst>
</file>

<file path=ppt/tags/tag308.xml><?xml version="1.0" encoding="utf-8"?>
<p:tagLst xmlns:p="http://schemas.openxmlformats.org/presentationml/2006/main">
  <p:tag name="AS_UNIQUEID" val="241"/>
</p:tagLst>
</file>

<file path=ppt/tags/tag309.xml><?xml version="1.0" encoding="utf-8"?>
<p:tagLst xmlns:p="http://schemas.openxmlformats.org/presentationml/2006/main">
  <p:tag name="AS_UNIQUEID" val="242"/>
</p:tagLst>
</file>

<file path=ppt/tags/tag31.xml><?xml version="1.0" encoding="utf-8"?>
<p:tagLst xmlns:p="http://schemas.openxmlformats.org/presentationml/2006/main">
  <p:tag name="AS_UNIQUEID" val="311"/>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10.xml><?xml version="1.0" encoding="utf-8"?>
<p:tagLst xmlns:p="http://schemas.openxmlformats.org/presentationml/2006/main">
  <p:tag name="AS_UNIQUEID" val="186"/>
</p:tagLst>
</file>

<file path=ppt/tags/tag311.xml><?xml version="1.0" encoding="utf-8"?>
<p:tagLst xmlns:p="http://schemas.openxmlformats.org/presentationml/2006/main">
  <p:tag name="AS_UNIQUEID" val="187"/>
</p:tagLst>
</file>

<file path=ppt/tags/tag312.xml><?xml version="1.0" encoding="utf-8"?>
<p:tagLst xmlns:p="http://schemas.openxmlformats.org/presentationml/2006/main">
  <p:tag name="AS_UNIQUEID" val="243"/>
</p:tagLst>
</file>

<file path=ppt/tags/tag313.xml><?xml version="1.0" encoding="utf-8"?>
<p:tagLst xmlns:p="http://schemas.openxmlformats.org/presentationml/2006/main">
  <p:tag name="AS_UNIQUEID" val="244"/>
</p:tagLst>
</file>

<file path=ppt/tags/tag314.xml><?xml version="1.0" encoding="utf-8"?>
<p:tagLst xmlns:p="http://schemas.openxmlformats.org/presentationml/2006/main">
  <p:tag name="AS_UNIQUEID" val="188"/>
</p:tagLst>
</file>

<file path=ppt/tags/tag315.xml><?xml version="1.0" encoding="utf-8"?>
<p:tagLst xmlns:p="http://schemas.openxmlformats.org/presentationml/2006/main">
  <p:tag name="AS_UNIQUEID" val="189"/>
</p:tagLst>
</file>

<file path=ppt/tags/tag316.xml><?xml version="1.0" encoding="utf-8"?>
<p:tagLst xmlns:p="http://schemas.openxmlformats.org/presentationml/2006/main">
  <p:tag name="AS_UNIQUEID" val="190"/>
</p:tagLst>
</file>

<file path=ppt/tags/tag317.xml><?xml version="1.0" encoding="utf-8"?>
<p:tagLst xmlns:p="http://schemas.openxmlformats.org/presentationml/2006/main">
  <p:tag name="AS_UNIQUEID" val="191"/>
</p:tagLst>
</file>

<file path=ppt/tags/tag318.xml><?xml version="1.0" encoding="utf-8"?>
<p:tagLst xmlns:p="http://schemas.openxmlformats.org/presentationml/2006/main">
  <p:tag name="AS_UNIQUEID" val="192"/>
</p:tagLst>
</file>

<file path=ppt/tags/tag319.xml><?xml version="1.0" encoding="utf-8"?>
<p:tagLst xmlns:p="http://schemas.openxmlformats.org/presentationml/2006/main">
  <p:tag name="AS_UNIQUEID" val="193"/>
</p:tagLst>
</file>

<file path=ppt/tags/tag32.xml><?xml version="1.0" encoding="utf-8"?>
<p:tagLst xmlns:p="http://schemas.openxmlformats.org/presentationml/2006/main">
  <p:tag name="AS_UNIQUEID" val="312"/>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20.xml><?xml version="1.0" encoding="utf-8"?>
<p:tagLst xmlns:p="http://schemas.openxmlformats.org/presentationml/2006/main">
  <p:tag name="AS_UNIQUEID" val="194"/>
</p:tagLst>
</file>

<file path=ppt/tags/tag321.xml><?xml version="1.0" encoding="utf-8"?>
<p:tagLst xmlns:p="http://schemas.openxmlformats.org/presentationml/2006/main">
  <p:tag name="AS_UNIQUEID" val="195"/>
</p:tagLst>
</file>

<file path=ppt/tags/tag322.xml><?xml version="1.0" encoding="utf-8"?>
<p:tagLst xmlns:p="http://schemas.openxmlformats.org/presentationml/2006/main">
  <p:tag name="AS_UNIQUEID" val="196"/>
</p:tagLst>
</file>

<file path=ppt/tags/tag323.xml><?xml version="1.0" encoding="utf-8"?>
<p:tagLst xmlns:p="http://schemas.openxmlformats.org/presentationml/2006/main">
  <p:tag name="AS_UNIQUEID" val="197"/>
</p:tagLst>
</file>

<file path=ppt/tags/tag324.xml><?xml version="1.0" encoding="utf-8"?>
<p:tagLst xmlns:p="http://schemas.openxmlformats.org/presentationml/2006/main">
  <p:tag name="AS_OS" val="Unix 3.10 unknown"/>
  <p:tag name="AS_RELEASE_DATE" val="2020.11.30"/>
  <p:tag name="AS_TITLE" val="Aspose.Slides for Java"/>
  <p:tag name="AS_VERSION" val="20.11"/>
</p:tagLst>
</file>

<file path=ppt/tags/tag33.xml><?xml version="1.0" encoding="utf-8"?>
<p:tagLst xmlns:p="http://schemas.openxmlformats.org/presentationml/2006/main">
  <p:tag name="AS_UNIQUEID" val="313"/>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4.xml><?xml version="1.0" encoding="utf-8"?>
<p:tagLst xmlns:p="http://schemas.openxmlformats.org/presentationml/2006/main">
  <p:tag name="AS_UNIQUEID" val="317"/>
</p:tagLst>
</file>

<file path=ppt/tags/tag35.xml><?xml version="1.0" encoding="utf-8"?>
<p:tagLst xmlns:p="http://schemas.openxmlformats.org/presentationml/2006/main">
  <p:tag name="AS_UNIQUEID" val="318"/>
</p:tagLst>
</file>

<file path=ppt/tags/tag36.xml><?xml version="1.0" encoding="utf-8"?>
<p:tagLst xmlns:p="http://schemas.openxmlformats.org/presentationml/2006/main">
  <p:tag name="AS_UNIQUEID" val="319"/>
</p:tagLst>
</file>

<file path=ppt/tags/tag37.xml><?xml version="1.0" encoding="utf-8"?>
<p:tagLst xmlns:p="http://schemas.openxmlformats.org/presentationml/2006/main">
  <p:tag name="AS_UNIQUEID" val="320"/>
</p:tagLst>
</file>

<file path=ppt/tags/tag38.xml><?xml version="1.0" encoding="utf-8"?>
<p:tagLst xmlns:p="http://schemas.openxmlformats.org/presentationml/2006/main">
  <p:tag name="AS_UNIQUEID" val="321"/>
</p:tagLst>
</file>

<file path=ppt/tags/tag39.xml><?xml version="1.0" encoding="utf-8"?>
<p:tagLst xmlns:p="http://schemas.openxmlformats.org/presentationml/2006/main">
  <p:tag name="AS_UNIQUEID" val="322"/>
</p:tagLst>
</file>

<file path=ppt/tags/tag4.xml><?xml version="1.0" encoding="utf-8"?>
<p:tagLst xmlns:p="http://schemas.openxmlformats.org/presentationml/2006/main">
  <p:tag name="AS_UNIQUEID" val="256"/>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40.xml><?xml version="1.0" encoding="utf-8"?>
<p:tagLst xmlns:p="http://schemas.openxmlformats.org/presentationml/2006/main">
  <p:tag name="AS_UNIQUEID" val="323"/>
</p:tagLst>
</file>

<file path=ppt/tags/tag41.xml><?xml version="1.0" encoding="utf-8"?>
<p:tagLst xmlns:p="http://schemas.openxmlformats.org/presentationml/2006/main">
  <p:tag name="AS_UNIQUEID" val="325"/>
</p:tagLst>
</file>

<file path=ppt/tags/tag42.xml><?xml version="1.0" encoding="utf-8"?>
<p:tagLst xmlns:p="http://schemas.openxmlformats.org/presentationml/2006/main">
  <p:tag name="AS_UNIQUEID" val="326"/>
</p:tagLst>
</file>

<file path=ppt/tags/tag43.xml><?xml version="1.0" encoding="utf-8"?>
<p:tagLst xmlns:p="http://schemas.openxmlformats.org/presentationml/2006/main">
  <p:tag name="AS_UNIQUEID" val="327"/>
</p:tagLst>
</file>

<file path=ppt/tags/tag44.xml><?xml version="1.0" encoding="utf-8"?>
<p:tagLst xmlns:p="http://schemas.openxmlformats.org/presentationml/2006/main">
  <p:tag name="AS_UNIQUEID" val="328"/>
</p:tagLst>
</file>

<file path=ppt/tags/tag45.xml><?xml version="1.0" encoding="utf-8"?>
<p:tagLst xmlns:p="http://schemas.openxmlformats.org/presentationml/2006/main">
  <p:tag name="AS_UNIQUEID" val="329"/>
</p:tagLst>
</file>

<file path=ppt/tags/tag46.xml><?xml version="1.0" encoding="utf-8"?>
<p:tagLst xmlns:p="http://schemas.openxmlformats.org/presentationml/2006/main">
  <p:tag name="AS_UNIQUEID" val="330"/>
</p:tagLst>
</file>

<file path=ppt/tags/tag47.xml><?xml version="1.0" encoding="utf-8"?>
<p:tagLst xmlns:p="http://schemas.openxmlformats.org/presentationml/2006/main">
  <p:tag name="AS_UNIQUEID" val="331"/>
</p:tagLst>
</file>

<file path=ppt/tags/tag48.xml><?xml version="1.0" encoding="utf-8"?>
<p:tagLst xmlns:p="http://schemas.openxmlformats.org/presentationml/2006/main">
  <p:tag name="AS_UNIQUEID" val="332"/>
</p:tagLst>
</file>

<file path=ppt/tags/tag49.xml><?xml version="1.0" encoding="utf-8"?>
<p:tagLst xmlns:p="http://schemas.openxmlformats.org/presentationml/2006/main">
  <p:tag name="AS_UNIQUEID" val="334"/>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xml><?xml version="1.0" encoding="utf-8"?>
<p:tagLst xmlns:p="http://schemas.openxmlformats.org/presentationml/2006/main">
  <p:tag name="AS_UNIQUEID" val="257"/>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0.xml><?xml version="1.0" encoding="utf-8"?>
<p:tagLst xmlns:p="http://schemas.openxmlformats.org/presentationml/2006/main">
  <p:tag name="AS_UNIQUEID" val="335"/>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1.xml><?xml version="1.0" encoding="utf-8"?>
<p:tagLst xmlns:p="http://schemas.openxmlformats.org/presentationml/2006/main">
  <p:tag name="AS_UNIQUEID" val="336"/>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2.xml><?xml version="1.0" encoding="utf-8"?>
<p:tagLst xmlns:p="http://schemas.openxmlformats.org/presentationml/2006/main">
  <p:tag name="AS_UNIQUEID" val="341"/>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3.xml><?xml version="1.0" encoding="utf-8"?>
<p:tagLst xmlns:p="http://schemas.openxmlformats.org/presentationml/2006/main">
  <p:tag name="AS_UNIQUEID" val="342"/>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4.xml><?xml version="1.0" encoding="utf-8"?>
<p:tagLst xmlns:p="http://schemas.openxmlformats.org/presentationml/2006/main">
  <p:tag name="AS_UNIQUEID" val="343"/>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5.xml><?xml version="1.0" encoding="utf-8"?>
<p:tagLst xmlns:p="http://schemas.openxmlformats.org/presentationml/2006/main">
  <p:tag name="AS_UNIQUEID" val="346"/>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6.xml><?xml version="1.0" encoding="utf-8"?>
<p:tagLst xmlns:p="http://schemas.openxmlformats.org/presentationml/2006/main">
  <p:tag name="AS_UNIQUEID" val="347"/>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7.xml><?xml version="1.0" encoding="utf-8"?>
<p:tagLst xmlns:p="http://schemas.openxmlformats.org/presentationml/2006/main">
  <p:tag name="AS_UNIQUEID" val="348"/>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8.xml><?xml version="1.0" encoding="utf-8"?>
<p:tagLst xmlns:p="http://schemas.openxmlformats.org/presentationml/2006/main">
  <p:tag name="AS_UNIQUEID" val="352"/>
</p:tagLst>
</file>

<file path=ppt/tags/tag59.xml><?xml version="1.0" encoding="utf-8"?>
<p:tagLst xmlns:p="http://schemas.openxmlformats.org/presentationml/2006/main">
  <p:tag name="AS_UNIQUEID" val="353"/>
</p:tagLst>
</file>

<file path=ppt/tags/tag6.xml><?xml version="1.0" encoding="utf-8"?>
<p:tagLst xmlns:p="http://schemas.openxmlformats.org/presentationml/2006/main">
  <p:tag name="AS_UNIQUEID" val="258"/>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0.xml><?xml version="1.0" encoding="utf-8"?>
<p:tagLst xmlns:p="http://schemas.openxmlformats.org/presentationml/2006/main">
  <p:tag name="AS_UNIQUEID" val="354"/>
</p:tagLst>
</file>

<file path=ppt/tags/tag61.xml><?xml version="1.0" encoding="utf-8"?>
<p:tagLst xmlns:p="http://schemas.openxmlformats.org/presentationml/2006/main">
  <p:tag name="AS_UNIQUEID" val="355"/>
</p:tagLst>
</file>

<file path=ppt/tags/tag62.xml><?xml version="1.0" encoding="utf-8"?>
<p:tagLst xmlns:p="http://schemas.openxmlformats.org/presentationml/2006/main">
  <p:tag name="AS_UNIQUEID" val="356"/>
</p:tagLst>
</file>

<file path=ppt/tags/tag63.xml><?xml version="1.0" encoding="utf-8"?>
<p:tagLst xmlns:p="http://schemas.openxmlformats.org/presentationml/2006/main">
  <p:tag name="AS_UNIQUEID" val="357"/>
</p:tagLst>
</file>

<file path=ppt/tags/tag64.xml><?xml version="1.0" encoding="utf-8"?>
<p:tagLst xmlns:p="http://schemas.openxmlformats.org/presentationml/2006/main">
  <p:tag name="AS_UNIQUEID" val="245"/>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65.xml><?xml version="1.0" encoding="utf-8"?>
<p:tagLst xmlns:p="http://schemas.openxmlformats.org/presentationml/2006/main">
  <p:tag name="AS_UNIQUEID" val="246"/>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66.xml><?xml version="1.0" encoding="utf-8"?>
<p:tagLst xmlns:p="http://schemas.openxmlformats.org/presentationml/2006/main">
  <p:tag name="AS_UNIQUEID" val="247"/>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7.xml><?xml version="1.0" encoding="utf-8"?>
<p:tagLst xmlns:p="http://schemas.openxmlformats.org/presentationml/2006/main">
  <p:tag name="AS_UNIQUEID" val="248"/>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8.xml><?xml version="1.0" encoding="utf-8"?>
<p:tagLst xmlns:p="http://schemas.openxmlformats.org/presentationml/2006/main">
  <p:tag name="AS_UNIQUEID" val="249"/>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9.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7.xml><?xml version="1.0" encoding="utf-8"?>
<p:tagLst xmlns:p="http://schemas.openxmlformats.org/presentationml/2006/main">
  <p:tag name="AS_UNIQUEID" val="262"/>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70.xml><?xml version="1.0" encoding="utf-8"?>
<p:tagLst xmlns:p="http://schemas.openxmlformats.org/presentationml/2006/main">
  <p:tag name="AS_UNIQUEID" val="359"/>
</p:tagLst>
</file>

<file path=ppt/tags/tag71.xml><?xml version="1.0" encoding="utf-8"?>
<p:tagLst xmlns:p="http://schemas.openxmlformats.org/presentationml/2006/main">
  <p:tag name="AS_UNIQUEID" val="360"/>
</p:tagLst>
</file>

<file path=ppt/tags/tag72.xml><?xml version="1.0" encoding="utf-8"?>
<p:tagLst xmlns:p="http://schemas.openxmlformats.org/presentationml/2006/main">
  <p:tag name="AS_UNIQUEID" val="361"/>
</p:tagLst>
</file>

<file path=ppt/tags/tag73.xml><?xml version="1.0" encoding="utf-8"?>
<p:tagLst xmlns:p="http://schemas.openxmlformats.org/presentationml/2006/main">
  <p:tag name="AS_UNIQUEID" val="362"/>
</p:tagLst>
</file>

<file path=ppt/tags/tag74.xml><?xml version="1.0" encoding="utf-8"?>
<p:tagLst xmlns:p="http://schemas.openxmlformats.org/presentationml/2006/main">
  <p:tag name="AS_UNIQUEID" val="363"/>
</p:tagLst>
</file>

<file path=ppt/tags/tag75.xml><?xml version="1.0" encoding="utf-8"?>
<p:tagLst xmlns:p="http://schemas.openxmlformats.org/presentationml/2006/main">
  <p:tag name="AS_UNIQUEID" val="198"/>
</p:tagLst>
</file>

<file path=ppt/tags/tag76.xml><?xml version="1.0" encoding="utf-8"?>
<p:tagLst xmlns:p="http://schemas.openxmlformats.org/presentationml/2006/main">
  <p:tag name="AS_UNIQUEID" val="199"/>
</p:tagLst>
</file>

<file path=ppt/tags/tag77.xml><?xml version="1.0" encoding="utf-8"?>
<p:tagLst xmlns:p="http://schemas.openxmlformats.org/presentationml/2006/main">
  <p:tag name="AS_UNIQUEID" val="200"/>
</p:tagLst>
</file>

<file path=ppt/tags/tag78.xml><?xml version="1.0" encoding="utf-8"?>
<p:tagLst xmlns:p="http://schemas.openxmlformats.org/presentationml/2006/main">
  <p:tag name="AS_UNIQUEID" val="364"/>
</p:tagLst>
</file>

<file path=ppt/tags/tag79.xml><?xml version="1.0" encoding="utf-8"?>
<p:tagLst xmlns:p="http://schemas.openxmlformats.org/presentationml/2006/main">
  <p:tag name="AS_UNIQUEID" val="365"/>
</p:tagLst>
</file>

<file path=ppt/tags/tag8.xml><?xml version="1.0" encoding="utf-8"?>
<p:tagLst xmlns:p="http://schemas.openxmlformats.org/presentationml/2006/main">
  <p:tag name="AS_UNIQUEID" val="263"/>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80.xml><?xml version="1.0" encoding="utf-8"?>
<p:tagLst xmlns:p="http://schemas.openxmlformats.org/presentationml/2006/main">
  <p:tag name="AS_UNIQUEID" val="366"/>
</p:tagLst>
</file>

<file path=ppt/tags/tag81.xml><?xml version="1.0" encoding="utf-8"?>
<p:tagLst xmlns:p="http://schemas.openxmlformats.org/presentationml/2006/main">
  <p:tag name="AS_UNIQUEID" val="367"/>
</p:tagLst>
</file>

<file path=ppt/tags/tag82.xml><?xml version="1.0" encoding="utf-8"?>
<p:tagLst xmlns:p="http://schemas.openxmlformats.org/presentationml/2006/main">
  <p:tag name="AS_UNIQUEID" val="0"/>
</p:tagLst>
</file>

<file path=ppt/tags/tag83.xml><?xml version="1.0" encoding="utf-8"?>
<p:tagLst xmlns:p="http://schemas.openxmlformats.org/presentationml/2006/main">
  <p:tag name="AS_UNIQUEID" val="201"/>
</p:tagLst>
</file>

<file path=ppt/tags/tag84.xml><?xml version="1.0" encoding="utf-8"?>
<p:tagLst xmlns:p="http://schemas.openxmlformats.org/presentationml/2006/main">
  <p:tag name="AS_UNIQUEID" val="202"/>
</p:tagLst>
</file>

<file path=ppt/tags/tag85.xml><?xml version="1.0" encoding="utf-8"?>
<p:tagLst xmlns:p="http://schemas.openxmlformats.org/presentationml/2006/main">
  <p:tag name="AS_UNIQUEID" val="203"/>
</p:tagLst>
</file>

<file path=ppt/tags/tag86.xml><?xml version="1.0" encoding="utf-8"?>
<p:tagLst xmlns:p="http://schemas.openxmlformats.org/presentationml/2006/main">
  <p:tag name="AS_UNIQUEID" val="1"/>
</p:tagLst>
</file>

<file path=ppt/tags/tag87.xml><?xml version="1.0" encoding="utf-8"?>
<p:tagLst xmlns:p="http://schemas.openxmlformats.org/presentationml/2006/main">
  <p:tag name="AS_UNIQUEID" val="2"/>
  <p:tag name="PA" val="v3.0.1"/>
</p:tagLst>
</file>

<file path=ppt/tags/tag88.xml><?xml version="1.0" encoding="utf-8"?>
<p:tagLst xmlns:p="http://schemas.openxmlformats.org/presentationml/2006/main">
  <p:tag name="AS_UNIQUEID" val="3"/>
</p:tagLst>
</file>

<file path=ppt/tags/tag89.xml><?xml version="1.0" encoding="utf-8"?>
<p:tagLst xmlns:p="http://schemas.openxmlformats.org/presentationml/2006/main">
  <p:tag name="AS_UNIQUEID" val="4"/>
</p:tagLst>
</file>

<file path=ppt/tags/tag9.xml><?xml version="1.0" encoding="utf-8"?>
<p:tagLst xmlns:p="http://schemas.openxmlformats.org/presentationml/2006/main">
  <p:tag name="AS_UNIQUEID" val="264"/>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90.xml><?xml version="1.0" encoding="utf-8"?>
<p:tagLst xmlns:p="http://schemas.openxmlformats.org/presentationml/2006/main">
  <p:tag name="AS_UNIQUEID" val="5"/>
</p:tagLst>
</file>

<file path=ppt/tags/tag91.xml><?xml version="1.0" encoding="utf-8"?>
<p:tagLst xmlns:p="http://schemas.openxmlformats.org/presentationml/2006/main">
  <p:tag name="AS_UNIQUEID" val="204"/>
</p:tagLst>
</file>

<file path=ppt/tags/tag92.xml><?xml version="1.0" encoding="utf-8"?>
<p:tagLst xmlns:p="http://schemas.openxmlformats.org/presentationml/2006/main">
  <p:tag name="AS_UNIQUEID" val="205"/>
</p:tagLst>
</file>

<file path=ppt/tags/tag93.xml><?xml version="1.0" encoding="utf-8"?>
<p:tagLst xmlns:p="http://schemas.openxmlformats.org/presentationml/2006/main">
  <p:tag name="AS_UNIQUEID" val="206"/>
</p:tagLst>
</file>

<file path=ppt/tags/tag94.xml><?xml version="1.0" encoding="utf-8"?>
<p:tagLst xmlns:p="http://schemas.openxmlformats.org/presentationml/2006/main">
  <p:tag name="AS_UNIQUEID" val="6"/>
</p:tagLst>
</file>

<file path=ppt/tags/tag95.xml><?xml version="1.0" encoding="utf-8"?>
<p:tagLst xmlns:p="http://schemas.openxmlformats.org/presentationml/2006/main">
  <p:tag name="AS_UNIQUEID" val="7"/>
  <p:tag name="PA" val="v3.0.1"/>
</p:tagLst>
</file>

<file path=ppt/tags/tag96.xml><?xml version="1.0" encoding="utf-8"?>
<p:tagLst xmlns:p="http://schemas.openxmlformats.org/presentationml/2006/main">
  <p:tag name="AS_UNIQUEID" val="8"/>
</p:tagLst>
</file>

<file path=ppt/tags/tag97.xml><?xml version="1.0" encoding="utf-8"?>
<p:tagLst xmlns:p="http://schemas.openxmlformats.org/presentationml/2006/main">
  <p:tag name="AS_UNIQUEID" val="9"/>
</p:tagLst>
</file>

<file path=ppt/tags/tag98.xml><?xml version="1.0" encoding="utf-8"?>
<p:tagLst xmlns:p="http://schemas.openxmlformats.org/presentationml/2006/main">
  <p:tag name="AS_UNIQUEID" val="10"/>
</p:tagLst>
</file>

<file path=ppt/tags/tag99.xml><?xml version="1.0" encoding="utf-8"?>
<p:tagLst xmlns:p="http://schemas.openxmlformats.org/presentationml/2006/main">
  <p:tag name="AS_UNIQUEID" val="207"/>
</p:tagLst>
</file>

<file path=ppt/theme/theme1.xml><?xml version="1.0" encoding="utf-8"?>
<a:theme xmlns:a="http://schemas.openxmlformats.org/drawingml/2006/main" name="ppt">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1481</Words>
  <Application>WPS 演示</Application>
  <PresentationFormat/>
  <Paragraphs>332</Paragraphs>
  <Slides>21</Slides>
  <Notes>21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21</vt:i4>
      </vt:variant>
    </vt:vector>
  </HeadingPairs>
  <TitlesOfParts>
    <vt:vector size="37" baseType="lpstr">
      <vt:lpstr>Arial</vt:lpstr>
      <vt:lpstr>宋体</vt:lpstr>
      <vt:lpstr>Wingdings</vt:lpstr>
      <vt:lpstr>微软雅黑</vt:lpstr>
      <vt:lpstr>Calibri</vt:lpstr>
      <vt:lpstr>楷体</vt:lpstr>
      <vt:lpstr>冬青黑体简体中文 W3</vt:lpstr>
      <vt:lpstr>黑体</vt:lpstr>
      <vt:lpstr>Century Gothic</vt:lpstr>
      <vt:lpstr>Times New Roman</vt:lpstr>
      <vt:lpstr>Calibri Light</vt:lpstr>
      <vt:lpstr>Wingdings</vt:lpstr>
      <vt:lpstr>Arial Unicode MS</vt:lpstr>
      <vt:lpstr>Arial</vt:lpstr>
      <vt:lpstr>Wingdings</vt:lpstr>
      <vt:lpstr>ppt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2021-04-03T04:15:50Z</cp:lastPrinted>
  <dcterms:created xsi:type="dcterms:W3CDTF">2021-04-03T04:15:50Z</dcterms:created>
  <dcterms:modified xsi:type="dcterms:W3CDTF">2021-07-31T15:00:10Z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KSOProductBuildVer">
    <vt:lpwstr>2052-11.1.0.10314</vt:lpwstr>
  </property>
</Properties>
</file>