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tiff" ContentType="image/tif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103" r:id="rId3"/>
    <p:sldId id="1104" r:id="rId5"/>
    <p:sldId id="1215" r:id="rId6"/>
    <p:sldId id="1216" r:id="rId7"/>
    <p:sldId id="1217" r:id="rId8"/>
    <p:sldId id="1218" r:id="rId9"/>
    <p:sldId id="1214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261E"/>
    <a:srgbClr val="B53D5A"/>
    <a:srgbClr val="339966"/>
    <a:srgbClr val="5F5F5F"/>
    <a:srgbClr val="D60093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003" autoAdjust="0"/>
    <p:restoredTop sz="94660" autoAdjust="0"/>
  </p:normalViewPr>
  <p:slideViewPr>
    <p:cSldViewPr>
      <p:cViewPr varScale="1">
        <p:scale>
          <a:sx n="44" d="100"/>
          <a:sy n="44" d="100"/>
        </p:scale>
        <p:origin x="-102" y="-44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5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5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B250-4799-4F33-BA92-16B268CFE7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8D4A-6CEF-4FA2-8EC2-968055158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5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44" y="346012"/>
            <a:ext cx="9937790" cy="1252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" y="5400919"/>
            <a:ext cx="11522075" cy="11040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 advClick="0" advTm="5000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.xml"/><Relationship Id="rId2" Type="http://schemas.openxmlformats.org/officeDocument/2006/relationships/image" Target="../media/image4.emf"/><Relationship Id="rId1" Type="http://schemas.openxmlformats.org/officeDocument/2006/relationships/package" Target="../embeddings/Document1.docx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.tiff"/><Relationship Id="rId2" Type="http://schemas.openxmlformats.org/officeDocument/2006/relationships/image" Target="../media/image5.emf"/><Relationship Id="rId1" Type="http://schemas.openxmlformats.org/officeDocument/2006/relationships/package" Target="../embeddings/Document2.docx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emf"/><Relationship Id="rId1" Type="http://schemas.openxmlformats.org/officeDocument/2006/relationships/package" Target="../embeddings/Document3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6" r="13885"/>
          <a:stretch>
            <a:fillRect/>
          </a:stretch>
        </p:blipFill>
        <p:spPr>
          <a:xfrm>
            <a:off x="1167472" y="3768252"/>
            <a:ext cx="1939891" cy="20431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63" y="1465845"/>
            <a:ext cx="2282738" cy="359938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701469" y="2698515"/>
            <a:ext cx="6507840" cy="662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800" b="0" dirty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800" b="0" dirty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　拍手歌</a:t>
            </a:r>
            <a:endParaRPr lang="en-US" altLang="zh-CN" sz="2800" b="0" dirty="0">
              <a:solidFill>
                <a:srgbClr val="3090D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3868" y="1655913"/>
            <a:ext cx="7766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4800" b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第二单元　识字</a:t>
            </a:r>
            <a:endParaRPr lang="zh-CN" altLang="en-US" sz="4800" b="0" dirty="0">
              <a:solidFill>
                <a:srgbClr val="3090D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359767"/>
            <a:ext cx="10833100" cy="4426546"/>
            <a:chOff x="349250" y="359767"/>
            <a:chExt cx="10833100" cy="442654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359767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一、把下列加点的字的音节补充完整。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/>
          </p:nvGraphicFramePr>
          <p:xfrm>
            <a:off x="450850" y="1919288"/>
            <a:ext cx="10590213" cy="2867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" name="Document" r:id="rId1" imgW="3839210" imgH="1042670" progId="Word.Document.12">
                    <p:embed/>
                  </p:oleObj>
                </mc:Choice>
                <mc:Fallback>
                  <p:oleObj name="Document" r:id="rId1" imgW="3839210" imgH="1042670" progId="Word.Document.12">
                    <p:embed/>
                    <p:pic>
                      <p:nvPicPr>
                        <p:cNvPr id="0" name="图片 102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50850" y="1919288"/>
                          <a:ext cx="10590213" cy="286702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矩形 3"/>
          <p:cNvSpPr/>
          <p:nvPr/>
        </p:nvSpPr>
        <p:spPr>
          <a:xfrm>
            <a:off x="1224533" y="1727919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ǒng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450955" y="1799927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ǐn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24533" y="2502611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ěng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435972" y="2502611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īng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88277" y="3206747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iáng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611416" y="3211361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íng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503783"/>
            <a:ext cx="10833100" cy="5196930"/>
            <a:chOff x="349250" y="503783"/>
            <a:chExt cx="10833100" cy="5196930"/>
          </a:xfrm>
        </p:grpSpPr>
        <p:graphicFrame>
          <p:nvGraphicFramePr>
            <p:cNvPr id="4" name="对象 3"/>
            <p:cNvGraphicFramePr>
              <a:graphicFrameLocks noChangeAspect="1"/>
            </p:cNvGraphicFramePr>
            <p:nvPr/>
          </p:nvGraphicFramePr>
          <p:xfrm>
            <a:off x="496888" y="1400175"/>
            <a:ext cx="10588625" cy="4300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9" name="Document" r:id="rId1" imgW="3839210" imgH="1562100" progId="Word.Document.12">
                    <p:embed/>
                  </p:oleObj>
                </mc:Choice>
                <mc:Fallback>
                  <p:oleObj name="Document" r:id="rId1" imgW="3839210" imgH="1562100" progId="Word.Document.12">
                    <p:embed/>
                    <p:pic>
                      <p:nvPicPr>
                        <p:cNvPr id="0" name="图片 2048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96888" y="1400175"/>
                          <a:ext cx="10588625" cy="4300538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503783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二、找出下列每组加点的字中相同的部分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再写一写。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image49.jpe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076174" y="1511895"/>
              <a:ext cx="3009339" cy="2520280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3024733" y="201595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鸟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337101" y="26640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鸭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024733" y="41761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隹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32645" y="47940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雕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785373" y="217879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鸟类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143743"/>
            <a:ext cx="10833100" cy="5356527"/>
            <a:chOff x="349250" y="143743"/>
            <a:chExt cx="10833100" cy="535652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43743"/>
              <a:ext cx="410881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三、比一比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组词语。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/>
          </p:nvGraphicFramePr>
          <p:xfrm>
            <a:off x="445319" y="974740"/>
            <a:ext cx="10640962" cy="17026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3" name="Document" r:id="rId1" imgW="3839210" imgH="615950" progId="Word.Document.12">
                    <p:embed/>
                  </p:oleObj>
                </mc:Choice>
                <mc:Fallback>
                  <p:oleObj name="Document" r:id="rId1" imgW="3839210" imgH="615950" progId="Word.Document.12">
                    <p:embed/>
                    <p:pic>
                      <p:nvPicPr>
                        <p:cNvPr id="0" name="图片 307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45319" y="974740"/>
                          <a:ext cx="10640962" cy="170261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2453282"/>
              <a:ext cx="108331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四、照样子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写句子。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竹林熊猫在嬉戏。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熊猫在竹林嬉戏。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枝头黄鹂在唱歌。　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丛林老虎在寻食。　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880717" y="129587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从前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883734" y="190938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树丛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966787" y="127424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外面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055003" y="188049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到处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043383" y="131616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休息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043383" y="193827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身体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819087" y="4023464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黄鹂在枝头唱歌。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30871" y="4830855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老虎在丛林寻食。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143743"/>
            <a:ext cx="10833100" cy="4826268"/>
            <a:chOff x="349250" y="143743"/>
            <a:chExt cx="10833100" cy="482626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43743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五、小动物的家在哪里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请你帮它们回家吧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image53.jpe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5400997" y="1511895"/>
              <a:ext cx="4679950" cy="2159635"/>
            </a:xfrm>
            <a:prstGeom prst="rect">
              <a:avLst/>
            </a:prstGeom>
          </p:spPr>
        </p:pic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1184359"/>
              <a:ext cx="10833100" cy="378565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①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孔雀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②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猛虎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③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熊猫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④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大雁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⑤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锦鸡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⑥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雄鹰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百灵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⑧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狐狸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⑨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黄鹂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⑩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狼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4536901" y="3735995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latin typeface="宋体" panose="02010600030101010101" pitchFamily="2" charset="-122"/>
                <a:cs typeface="宋体" panose="02010600030101010101" pitchFamily="2" charset="-122"/>
              </a:rPr>
              <a:t>①④⑤⑥⑦⑨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065293" y="367153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latin typeface="宋体" panose="02010600030101010101" pitchFamily="2" charset="-122"/>
                <a:cs typeface="宋体" panose="02010600030101010101" pitchFamily="2" charset="-122"/>
              </a:rPr>
              <a:t>②③⑧⑩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287759"/>
            <a:ext cx="10833100" cy="3960440"/>
            <a:chOff x="349250" y="287759"/>
            <a:chExt cx="10833100" cy="396044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287759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六、设计一条爱护动物的公益广告语。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image54.jpe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576461" y="1583903"/>
              <a:ext cx="10323780" cy="2664296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3740849" y="2623663"/>
            <a:ext cx="3995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保护动物</a:t>
            </a:r>
            <a:r>
              <a:rPr lang="en-US" altLang="zh-CN"/>
              <a:t>,</a:t>
            </a:r>
            <a:r>
              <a:rPr lang="zh-CN" altLang="zh-CN">
                <a:cs typeface="Times New Roman" panose="02020603050405020304" pitchFamily="18" charset="0"/>
              </a:rPr>
              <a:t>口下留情。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6421" y="287759"/>
            <a:ext cx="10965929" cy="5586829"/>
            <a:chOff x="216421" y="287759"/>
            <a:chExt cx="10965929" cy="5586829"/>
          </a:xfrm>
        </p:grpSpPr>
        <p:grpSp>
          <p:nvGrpSpPr>
            <p:cNvPr id="4" name="组合 3"/>
            <p:cNvGrpSpPr/>
            <p:nvPr/>
          </p:nvGrpSpPr>
          <p:grpSpPr>
            <a:xfrm>
              <a:off x="216421" y="287759"/>
              <a:ext cx="10965929" cy="5586829"/>
              <a:chOff x="216421" y="287759"/>
              <a:chExt cx="10965929" cy="5586829"/>
            </a:xfrm>
          </p:grpSpPr>
          <p:pic>
            <p:nvPicPr>
              <p:cNvPr id="3" name="image48.jpeg"/>
              <p:cNvPicPr/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16421" y="287759"/>
                <a:ext cx="1907540" cy="647700"/>
              </a:xfrm>
              <a:prstGeom prst="rect">
                <a:avLst/>
              </a:prstGeom>
            </p:spPr>
          </p:pic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49250" y="611609"/>
                <a:ext cx="10833100" cy="526297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1.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连一连。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jiè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丛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xiū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世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cóng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界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yàn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休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shì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雁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yīng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鹰</a:t>
                </a:r>
                <a:endParaRPr lang="zh-CN" altLang="zh-CN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4512825" y="618593"/>
              <a:ext cx="214033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写一写。</a:t>
              </a:r>
              <a:endParaRPr lang="zh-CN" altLang="zh-CN" sz="3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03894" y="1611515"/>
              <a:ext cx="2914286" cy="3257143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61237" y="1601991"/>
              <a:ext cx="2933333" cy="3266667"/>
            </a:xfrm>
            <a:prstGeom prst="rect">
              <a:avLst/>
            </a:prstGeom>
          </p:spPr>
        </p:pic>
      </p:grpSp>
      <p:cxnSp>
        <p:nvCxnSpPr>
          <p:cNvPr id="10" name="直接连接符 9"/>
          <p:cNvCxnSpPr/>
          <p:nvPr/>
        </p:nvCxnSpPr>
        <p:spPr>
          <a:xfrm>
            <a:off x="1008509" y="1943943"/>
            <a:ext cx="1584176" cy="13681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080517" y="2664023"/>
            <a:ext cx="1440160" cy="14401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368549" y="1943943"/>
            <a:ext cx="1080120" cy="15121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224533" y="4104183"/>
            <a:ext cx="1296144" cy="7644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1008509" y="2664023"/>
            <a:ext cx="1440160" cy="22046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224533" y="5616351"/>
            <a:ext cx="12961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4526961" y="215710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歌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104994" y="215814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丛</a:t>
            </a: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526961" y="408863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深</a:t>
            </a: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056517" y="408862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199575" y="21301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熊</a:t>
            </a: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677527" y="211525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猫</a:t>
            </a: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826011" y="40886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朋</a:t>
            </a: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361437" y="3921258"/>
            <a:ext cx="5966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几</a:t>
            </a:r>
            <a:endParaRPr lang="zh-CN" altLang="zh-CN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utoUpdateAnimBg="0"/>
      <p:bldP spid="22" grpId="0" autoUpdateAnimBg="0"/>
      <p:bldP spid="23" grpId="0" autoUpdateAnimBg="0"/>
      <p:bldP spid="24" grpId="0" autoUpdateAnimBg="0"/>
      <p:bldP spid="25" grpId="0" autoUpdateAnimBg="0"/>
      <p:bldP spid="26" grpId="0" autoUpdateAnimBg="0"/>
      <p:bldP spid="27" grpId="0" autoUpdateAnimBg="0"/>
      <p:bldP spid="28" grpId="0" autoUpdateAnimBg="0"/>
    </p:bldLst>
  </p:timing>
</p:sld>
</file>

<file path=ppt/tags/tag1.xml><?xml version="1.0" encoding="utf-8"?>
<p:tagLst xmlns:p="http://schemas.openxmlformats.org/presentationml/2006/main">
  <p:tag name="TIMING" val="|2.1"/>
</p:tagLst>
</file>

<file path=ppt/tags/tag2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heme/theme1.xml><?xml version="1.0" encoding="utf-8"?>
<a:theme xmlns:a="http://schemas.openxmlformats.org/drawingml/2006/main" name="自定义设计方案">
  <a:themeElements>
    <a:clrScheme name="自定义 465">
      <a:dk1>
        <a:sysClr val="windowText" lastClr="000000"/>
      </a:dk1>
      <a:lt1>
        <a:srgbClr val="FFFFE7"/>
      </a:lt1>
      <a:dk2>
        <a:srgbClr val="6E5952"/>
      </a:dk2>
      <a:lt2>
        <a:srgbClr val="E7E6E6"/>
      </a:lt2>
      <a:accent1>
        <a:srgbClr val="7B645C"/>
      </a:accent1>
      <a:accent2>
        <a:srgbClr val="967161"/>
      </a:accent2>
      <a:accent3>
        <a:srgbClr val="7B645C"/>
      </a:accent3>
      <a:accent4>
        <a:srgbClr val="967161"/>
      </a:accent4>
      <a:accent5>
        <a:srgbClr val="7B645C"/>
      </a:accent5>
      <a:accent6>
        <a:srgbClr val="967161"/>
      </a:accent6>
      <a:hlink>
        <a:srgbClr val="7B645C"/>
      </a:hlink>
      <a:folHlink>
        <a:srgbClr val="96716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361</Words>
  <Application>WPS 演示</Application>
  <PresentationFormat>自定义</PresentationFormat>
  <Paragraphs>95</Paragraphs>
  <Slides>7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黑体</vt:lpstr>
      <vt:lpstr>微软雅黑</vt:lpstr>
      <vt:lpstr>Calibri</vt:lpstr>
      <vt:lpstr>楷体</vt:lpstr>
      <vt:lpstr>Arial Unicode MS</vt:lpstr>
      <vt:lpstr>Calibri Light</vt:lpstr>
      <vt:lpstr>自定义设计方案</vt:lpstr>
      <vt:lpstr>Word.Document.12</vt:lpstr>
      <vt:lpstr>Word.Document.12</vt:lpstr>
      <vt:lpstr>Word.Document.12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11</cp:revision>
  <dcterms:created xsi:type="dcterms:W3CDTF">2020-09-03T07:07:00Z</dcterms:created>
  <dcterms:modified xsi:type="dcterms:W3CDTF">2021-07-31T15:16:27Z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2052-11.1.0.10314</vt:lpwstr>
  </property>
</Properties>
</file>