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10" r:id="rId3"/>
    <p:sldId id="414" r:id="rId5"/>
    <p:sldId id="416" r:id="rId6"/>
    <p:sldId id="417" r:id="rId7"/>
    <p:sldId id="418" r:id="rId8"/>
    <p:sldId id="411" r:id="rId9"/>
    <p:sldId id="419" r:id="rId10"/>
    <p:sldId id="421" r:id="rId11"/>
    <p:sldId id="422" r:id="rId12"/>
    <p:sldId id="420" r:id="rId13"/>
    <p:sldId id="424" r:id="rId14"/>
    <p:sldId id="423" r:id="rId15"/>
    <p:sldId id="426" r:id="rId16"/>
    <p:sldId id="427" r:id="rId17"/>
    <p:sldId id="425" r:id="rId18"/>
    <p:sldId id="428" r:id="rId19"/>
    <p:sldId id="431" r:id="rId20"/>
    <p:sldId id="430" r:id="rId21"/>
    <p:sldId id="429" r:id="rId22"/>
    <p:sldId id="432" r:id="rId23"/>
    <p:sldId id="433" r:id="rId24"/>
    <p:sldId id="434" r:id="rId25"/>
    <p:sldId id="43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FCCEB"/>
    <a:srgbClr val="41A3C6"/>
    <a:srgbClr val="BFD0A1"/>
    <a:srgbClr val="EC6813"/>
    <a:srgbClr val="8DB705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6" d="100"/>
          <a:sy n="76" d="100"/>
        </p:scale>
        <p:origin x="774" y="90"/>
      </p:cViewPr>
      <p:guideLst>
        <p:guide orient="horz" pos="234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2.xml"/><Relationship Id="rId18" Type="http://schemas.openxmlformats.org/officeDocument/2006/relationships/tags" Target="../tags/tag61.xml"/><Relationship Id="rId17" Type="http://schemas.openxmlformats.org/officeDocument/2006/relationships/tags" Target="../tags/tag60.xml"/><Relationship Id="rId16" Type="http://schemas.openxmlformats.org/officeDocument/2006/relationships/tags" Target="../tags/tag59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2021/1/27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/>
              <a:t>‹#›</a:t>
            </a:r>
            <a:endParaRPr lang="zh-CN" altLang="en-US" dirty="0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676650" y="2743835"/>
            <a:ext cx="866140" cy="889000"/>
          </a:xfrm>
          <a:prstGeom prst="ellipse">
            <a:avLst/>
          </a:prstGeom>
          <a:solidFill>
            <a:srgbClr val="FF99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文本框 6"/>
          <p:cNvSpPr txBox="1"/>
          <p:nvPr/>
        </p:nvSpPr>
        <p:spPr>
          <a:xfrm>
            <a:off x="3818255" y="2772410"/>
            <a:ext cx="58356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5000" b="1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en-US" altLang="zh-CN" sz="5000" b="1" dirty="0">
              <a:solidFill>
                <a:schemeClr val="bg1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268" name="文本框 7"/>
          <p:cNvSpPr txBox="1"/>
          <p:nvPr/>
        </p:nvSpPr>
        <p:spPr>
          <a:xfrm>
            <a:off x="4578985" y="2743835"/>
            <a:ext cx="4500880" cy="983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5800" b="1">
                <a:latin typeface="楷体" panose="02010609060101010101" pitchFamily="49" charset="-122"/>
                <a:ea typeface="楷体" panose="02010609060101010101" pitchFamily="49" charset="-122"/>
              </a:rPr>
              <a:t>田家四季歌</a:t>
            </a:r>
            <a:endParaRPr lang="zh-CN" altLang="en-US" sz="5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817" y="465244"/>
            <a:ext cx="5211233" cy="6180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形标注 6"/>
          <p:cNvSpPr/>
          <p:nvPr/>
        </p:nvSpPr>
        <p:spPr>
          <a:xfrm rot="300000">
            <a:off x="8471535" y="1281430"/>
            <a:ext cx="2503170" cy="1261745"/>
          </a:xfrm>
          <a:prstGeom prst="wedgeEllipseCallout">
            <a:avLst>
              <a:gd name="adj1" fmla="val -23617"/>
              <a:gd name="adj2" fmla="val 76371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015730" y="1528445"/>
            <a:ext cx="16554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春季主要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农事有：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 descr="Img437217101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830580"/>
            <a:ext cx="4452620" cy="29698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958205" y="2125980"/>
            <a:ext cx="99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松土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 descr="1122739472_15246252568381n[1]"/>
          <p:cNvPicPr>
            <a:picLocks noChangeAspect="1"/>
          </p:cNvPicPr>
          <p:nvPr/>
        </p:nvPicPr>
        <p:blipFill>
          <a:blip r:embed="rId2"/>
          <a:srcRect l="648" t="-8103" r="1013" b="6587"/>
          <a:stretch>
            <a:fillRect/>
          </a:stretch>
        </p:blipFill>
        <p:spPr>
          <a:xfrm>
            <a:off x="5849620" y="3175635"/>
            <a:ext cx="5125085" cy="33305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12335" y="4838065"/>
            <a:ext cx="996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播种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/>
          <p:cNvPicPr>
            <a:picLocks noChangeAspect="1"/>
          </p:cNvPicPr>
          <p:nvPr/>
        </p:nvPicPr>
        <p:blipFill>
          <a:blip r:embed="rId1"/>
          <a:srcRect b="1103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16"/>
          <p:cNvSpPr/>
          <p:nvPr/>
        </p:nvSpPr>
        <p:spPr>
          <a:xfrm>
            <a:off x="2573443" y="1271905"/>
            <a:ext cx="7461251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夏季里，农事忙，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采桑养蚕又插秧。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早起勤耕作，归来戴月光。</a:t>
            </a:r>
            <a:endParaRPr lang="zh-CN" altLang="en-US" sz="4265" b="1" dirty="0">
              <a:latin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567556" y="1595967"/>
            <a:ext cx="2288117" cy="7344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4838" y="895668"/>
            <a:ext cx="1012825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夏季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764530" y="527685"/>
            <a:ext cx="2932430" cy="829945"/>
          </a:xfrm>
          <a:custGeom>
            <a:avLst/>
            <a:gdLst>
              <a:gd name="connsiteX0" fmla="*/ 0 w 4618"/>
              <a:gd name="connsiteY0" fmla="*/ 134 h 1307"/>
              <a:gd name="connsiteX1" fmla="*/ 107 w 4618"/>
              <a:gd name="connsiteY1" fmla="*/ 0 h 1307"/>
              <a:gd name="connsiteX2" fmla="*/ 770 w 4618"/>
              <a:gd name="connsiteY2" fmla="*/ 0 h 1307"/>
              <a:gd name="connsiteX3" fmla="*/ 769 w 4618"/>
              <a:gd name="connsiteY3" fmla="*/ 0 h 1307"/>
              <a:gd name="connsiteX4" fmla="*/ 1924 w 4618"/>
              <a:gd name="connsiteY4" fmla="*/ 0 h 1307"/>
              <a:gd name="connsiteX5" fmla="*/ 4511 w 4618"/>
              <a:gd name="connsiteY5" fmla="*/ 0 h 1307"/>
              <a:gd name="connsiteX6" fmla="*/ 4618 w 4618"/>
              <a:gd name="connsiteY6" fmla="*/ 134 h 1307"/>
              <a:gd name="connsiteX7" fmla="*/ 4618 w 4618"/>
              <a:gd name="connsiteY7" fmla="*/ 470 h 1307"/>
              <a:gd name="connsiteX8" fmla="*/ 4618 w 4618"/>
              <a:gd name="connsiteY8" fmla="*/ 470 h 1307"/>
              <a:gd name="connsiteX9" fmla="*/ 4618 w 4618"/>
              <a:gd name="connsiteY9" fmla="*/ 671 h 1307"/>
              <a:gd name="connsiteX10" fmla="*/ 4618 w 4618"/>
              <a:gd name="connsiteY10" fmla="*/ 671 h 1307"/>
              <a:gd name="connsiteX11" fmla="*/ 4511 w 4618"/>
              <a:gd name="connsiteY11" fmla="*/ 806 h 1307"/>
              <a:gd name="connsiteX12" fmla="*/ 1924 w 4618"/>
              <a:gd name="connsiteY12" fmla="*/ 806 h 1307"/>
              <a:gd name="connsiteX13" fmla="*/ 1109 w 4618"/>
              <a:gd name="connsiteY13" fmla="*/ 1307 h 1307"/>
              <a:gd name="connsiteX14" fmla="*/ 1240 w 4618"/>
              <a:gd name="connsiteY14" fmla="*/ 822 h 1307"/>
              <a:gd name="connsiteX15" fmla="*/ 107 w 4618"/>
              <a:gd name="connsiteY15" fmla="*/ 806 h 1307"/>
              <a:gd name="connsiteX16" fmla="*/ 0 w 4618"/>
              <a:gd name="connsiteY16" fmla="*/ 671 h 1307"/>
              <a:gd name="connsiteX17" fmla="*/ 0 w 4618"/>
              <a:gd name="connsiteY17" fmla="*/ 671 h 1307"/>
              <a:gd name="connsiteX18" fmla="*/ 0 w 4618"/>
              <a:gd name="connsiteY18" fmla="*/ 470 h 1307"/>
              <a:gd name="connsiteX19" fmla="*/ 0 w 4618"/>
              <a:gd name="connsiteY19" fmla="*/ 470 h 1307"/>
              <a:gd name="connsiteX20" fmla="*/ 0 w 4618"/>
              <a:gd name="connsiteY20" fmla="*/ 134 h 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18" h="1307">
                <a:moveTo>
                  <a:pt x="0" y="134"/>
                </a:moveTo>
                <a:cubicBezTo>
                  <a:pt x="0" y="60"/>
                  <a:pt x="48" y="0"/>
                  <a:pt x="107" y="0"/>
                </a:cubicBezTo>
                <a:lnTo>
                  <a:pt x="770" y="0"/>
                </a:lnTo>
                <a:lnTo>
                  <a:pt x="769" y="0"/>
                </a:lnTo>
                <a:lnTo>
                  <a:pt x="1924" y="0"/>
                </a:lnTo>
                <a:lnTo>
                  <a:pt x="4511" y="0"/>
                </a:lnTo>
                <a:cubicBezTo>
                  <a:pt x="4570" y="0"/>
                  <a:pt x="4618" y="60"/>
                  <a:pt x="4618" y="134"/>
                </a:cubicBezTo>
                <a:lnTo>
                  <a:pt x="4618" y="470"/>
                </a:lnTo>
                <a:lnTo>
                  <a:pt x="4618" y="470"/>
                </a:lnTo>
                <a:lnTo>
                  <a:pt x="4618" y="671"/>
                </a:lnTo>
                <a:lnTo>
                  <a:pt x="4618" y="671"/>
                </a:lnTo>
                <a:cubicBezTo>
                  <a:pt x="4618" y="745"/>
                  <a:pt x="4570" y="806"/>
                  <a:pt x="4511" y="806"/>
                </a:cubicBezTo>
                <a:lnTo>
                  <a:pt x="1924" y="806"/>
                </a:lnTo>
                <a:lnTo>
                  <a:pt x="1109" y="1307"/>
                </a:lnTo>
                <a:lnTo>
                  <a:pt x="1240" y="822"/>
                </a:lnTo>
                <a:lnTo>
                  <a:pt x="107" y="806"/>
                </a:lnTo>
                <a:cubicBezTo>
                  <a:pt x="48" y="806"/>
                  <a:pt x="0" y="745"/>
                  <a:pt x="0" y="671"/>
                </a:cubicBezTo>
                <a:lnTo>
                  <a:pt x="0" y="671"/>
                </a:lnTo>
                <a:lnTo>
                  <a:pt x="0" y="470"/>
                </a:lnTo>
                <a:lnTo>
                  <a:pt x="0" y="470"/>
                </a:lnTo>
                <a:lnTo>
                  <a:pt x="0" y="1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64530" y="527685"/>
            <a:ext cx="28745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夏季，农民伯伯最是辛苦！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要做的农事很多。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633345" y="2583815"/>
            <a:ext cx="1122045" cy="7346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23335" y="2583815"/>
            <a:ext cx="1077595" cy="7346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86070" y="2506980"/>
            <a:ext cx="1077595" cy="7346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25090" y="3534410"/>
            <a:ext cx="6172835" cy="6800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>
            <a:off x="1958975" y="4761865"/>
            <a:ext cx="3017520" cy="954405"/>
          </a:xfrm>
          <a:custGeom>
            <a:avLst/>
            <a:gdLst>
              <a:gd name="connsiteX0" fmla="*/ 0 w 4618"/>
              <a:gd name="connsiteY0" fmla="*/ 134 h 1307"/>
              <a:gd name="connsiteX1" fmla="*/ 107 w 4618"/>
              <a:gd name="connsiteY1" fmla="*/ 0 h 1307"/>
              <a:gd name="connsiteX2" fmla="*/ 770 w 4618"/>
              <a:gd name="connsiteY2" fmla="*/ 0 h 1307"/>
              <a:gd name="connsiteX3" fmla="*/ 769 w 4618"/>
              <a:gd name="connsiteY3" fmla="*/ 0 h 1307"/>
              <a:gd name="connsiteX4" fmla="*/ 1924 w 4618"/>
              <a:gd name="connsiteY4" fmla="*/ 0 h 1307"/>
              <a:gd name="connsiteX5" fmla="*/ 4511 w 4618"/>
              <a:gd name="connsiteY5" fmla="*/ 0 h 1307"/>
              <a:gd name="connsiteX6" fmla="*/ 4618 w 4618"/>
              <a:gd name="connsiteY6" fmla="*/ 134 h 1307"/>
              <a:gd name="connsiteX7" fmla="*/ 4618 w 4618"/>
              <a:gd name="connsiteY7" fmla="*/ 470 h 1307"/>
              <a:gd name="connsiteX8" fmla="*/ 4618 w 4618"/>
              <a:gd name="connsiteY8" fmla="*/ 470 h 1307"/>
              <a:gd name="connsiteX9" fmla="*/ 4618 w 4618"/>
              <a:gd name="connsiteY9" fmla="*/ 671 h 1307"/>
              <a:gd name="connsiteX10" fmla="*/ 4618 w 4618"/>
              <a:gd name="connsiteY10" fmla="*/ 671 h 1307"/>
              <a:gd name="connsiteX11" fmla="*/ 4511 w 4618"/>
              <a:gd name="connsiteY11" fmla="*/ 806 h 1307"/>
              <a:gd name="connsiteX12" fmla="*/ 1924 w 4618"/>
              <a:gd name="connsiteY12" fmla="*/ 806 h 1307"/>
              <a:gd name="connsiteX13" fmla="*/ 1109 w 4618"/>
              <a:gd name="connsiteY13" fmla="*/ 1307 h 1307"/>
              <a:gd name="connsiteX14" fmla="*/ 1240 w 4618"/>
              <a:gd name="connsiteY14" fmla="*/ 822 h 1307"/>
              <a:gd name="connsiteX15" fmla="*/ 107 w 4618"/>
              <a:gd name="connsiteY15" fmla="*/ 806 h 1307"/>
              <a:gd name="connsiteX16" fmla="*/ 0 w 4618"/>
              <a:gd name="connsiteY16" fmla="*/ 671 h 1307"/>
              <a:gd name="connsiteX17" fmla="*/ 0 w 4618"/>
              <a:gd name="connsiteY17" fmla="*/ 671 h 1307"/>
              <a:gd name="connsiteX18" fmla="*/ 0 w 4618"/>
              <a:gd name="connsiteY18" fmla="*/ 470 h 1307"/>
              <a:gd name="connsiteX19" fmla="*/ 0 w 4618"/>
              <a:gd name="connsiteY19" fmla="*/ 470 h 1307"/>
              <a:gd name="connsiteX20" fmla="*/ 0 w 4618"/>
              <a:gd name="connsiteY20" fmla="*/ 134 h 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18" h="1307">
                <a:moveTo>
                  <a:pt x="0" y="134"/>
                </a:moveTo>
                <a:cubicBezTo>
                  <a:pt x="0" y="60"/>
                  <a:pt x="48" y="0"/>
                  <a:pt x="107" y="0"/>
                </a:cubicBezTo>
                <a:lnTo>
                  <a:pt x="770" y="0"/>
                </a:lnTo>
                <a:lnTo>
                  <a:pt x="769" y="0"/>
                </a:lnTo>
                <a:lnTo>
                  <a:pt x="1924" y="0"/>
                </a:lnTo>
                <a:lnTo>
                  <a:pt x="4511" y="0"/>
                </a:lnTo>
                <a:cubicBezTo>
                  <a:pt x="4570" y="0"/>
                  <a:pt x="4618" y="60"/>
                  <a:pt x="4618" y="134"/>
                </a:cubicBezTo>
                <a:lnTo>
                  <a:pt x="4618" y="470"/>
                </a:lnTo>
                <a:lnTo>
                  <a:pt x="4618" y="470"/>
                </a:lnTo>
                <a:lnTo>
                  <a:pt x="4618" y="671"/>
                </a:lnTo>
                <a:lnTo>
                  <a:pt x="4618" y="671"/>
                </a:lnTo>
                <a:cubicBezTo>
                  <a:pt x="4618" y="745"/>
                  <a:pt x="4570" y="806"/>
                  <a:pt x="4511" y="806"/>
                </a:cubicBezTo>
                <a:lnTo>
                  <a:pt x="1924" y="806"/>
                </a:lnTo>
                <a:lnTo>
                  <a:pt x="1109" y="1307"/>
                </a:lnTo>
                <a:lnTo>
                  <a:pt x="1240" y="822"/>
                </a:lnTo>
                <a:lnTo>
                  <a:pt x="107" y="806"/>
                </a:lnTo>
                <a:cubicBezTo>
                  <a:pt x="48" y="806"/>
                  <a:pt x="0" y="745"/>
                  <a:pt x="0" y="671"/>
                </a:cubicBezTo>
                <a:lnTo>
                  <a:pt x="0" y="671"/>
                </a:lnTo>
                <a:lnTo>
                  <a:pt x="0" y="470"/>
                </a:lnTo>
                <a:lnTo>
                  <a:pt x="0" y="470"/>
                </a:lnTo>
                <a:lnTo>
                  <a:pt x="0" y="1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251710" y="5132705"/>
            <a:ext cx="24593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农民伯伯总是早出晚归、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披星戴月地辛勤劳作。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18" grpId="0" animBg="1"/>
      <p:bldP spid="3" grpId="0" animBg="1"/>
      <p:bldP spid="4" grpId="0"/>
      <p:bldP spid="7" grpId="0" animBg="1"/>
      <p:bldP spid="8" grpId="0" animBg="1"/>
      <p:bldP spid="12" grpId="0" animBg="1"/>
      <p:bldP spid="13" grpId="0" animBg="1"/>
      <p:bldP spid="1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38821749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4410" y="1412240"/>
            <a:ext cx="4207510" cy="2861310"/>
          </a:xfrm>
          <a:prstGeom prst="rect">
            <a:avLst/>
          </a:prstGeom>
        </p:spPr>
      </p:pic>
      <p:pic>
        <p:nvPicPr>
          <p:cNvPr id="4" name="图片 3" descr="tjiY-heqpwqx994990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745" y="1412240"/>
            <a:ext cx="4582795" cy="2861310"/>
          </a:xfrm>
          <a:prstGeom prst="rect">
            <a:avLst/>
          </a:prstGeom>
        </p:spPr>
      </p:pic>
      <p:sp>
        <p:nvSpPr>
          <p:cNvPr id="7" name="TextBox 5"/>
          <p:cNvSpPr txBox="1"/>
          <p:nvPr/>
        </p:nvSpPr>
        <p:spPr>
          <a:xfrm>
            <a:off x="2339340" y="4273550"/>
            <a:ext cx="102044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采桑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7610" y="619760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夏季主要农事有：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9528652" y="4085908"/>
            <a:ext cx="1119187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插秧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 descr="24121618377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7535" y="3488690"/>
            <a:ext cx="4266565" cy="2845435"/>
          </a:xfrm>
          <a:prstGeom prst="rect">
            <a:avLst/>
          </a:prstGeom>
        </p:spPr>
      </p:pic>
      <p:sp>
        <p:nvSpPr>
          <p:cNvPr id="12" name="TextBox 5"/>
          <p:cNvSpPr txBox="1"/>
          <p:nvPr/>
        </p:nvSpPr>
        <p:spPr>
          <a:xfrm>
            <a:off x="6030595" y="6096635"/>
            <a:ext cx="102044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养蚕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OIP6TTO25N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3025" y="2146935"/>
            <a:ext cx="4401185" cy="2936875"/>
          </a:xfrm>
          <a:prstGeom prst="rect">
            <a:avLst/>
          </a:prstGeom>
        </p:spPr>
      </p:pic>
      <p:pic>
        <p:nvPicPr>
          <p:cNvPr id="4" name="图片 3" descr="3f2800023365210b68ef[1]"/>
          <p:cNvPicPr>
            <a:picLocks noChangeAspect="1"/>
          </p:cNvPicPr>
          <p:nvPr/>
        </p:nvPicPr>
        <p:blipFill>
          <a:blip r:embed="rId2"/>
          <a:srcRect b="7725"/>
          <a:stretch>
            <a:fillRect/>
          </a:stretch>
        </p:blipFill>
        <p:spPr>
          <a:xfrm>
            <a:off x="1299210" y="2209800"/>
            <a:ext cx="4662170" cy="28740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01140" y="695325"/>
            <a:ext cx="2819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田间管理：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3119755" y="5083810"/>
            <a:ext cx="102044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除草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8113395" y="5083810"/>
            <a:ext cx="102044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施肥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Img344182415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40000">
            <a:off x="2646680" y="1689100"/>
            <a:ext cx="6898640" cy="447103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 rot="20220000">
            <a:off x="774700" y="461010"/>
            <a:ext cx="2497455" cy="1086485"/>
          </a:xfrm>
          <a:prstGeom prst="wedgeEllipseCallout">
            <a:avLst>
              <a:gd name="adj1" fmla="val 21708"/>
              <a:gd name="adj2" fmla="val 80261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20460000">
            <a:off x="1126490" y="589280"/>
            <a:ext cx="17945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小麦成熟，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收割麦子。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9759950" y="3136900"/>
            <a:ext cx="102044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割麦 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2587301113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sp>
        <p:nvSpPr>
          <p:cNvPr id="27651" name="矩形 19"/>
          <p:cNvSpPr/>
          <p:nvPr/>
        </p:nvSpPr>
        <p:spPr>
          <a:xfrm>
            <a:off x="1969770" y="1601470"/>
            <a:ext cx="7188200" cy="2746906"/>
          </a:xfrm>
          <a:prstGeom prst="rect">
            <a:avLst/>
          </a:prstGeom>
          <a:solidFill>
            <a:srgbClr val="FFFFFF">
              <a:alpha val="57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</a:rPr>
              <a:t>  秋季里，稻上场，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</a:rPr>
              <a:t>  谷像黄金粒粒香。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</a:rPr>
              <a:t> 身体虽辛苦，心里喜洋洋。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467225" y="1866900"/>
            <a:ext cx="1753870" cy="6813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486660" y="2849880"/>
            <a:ext cx="687705" cy="6375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5039360" y="4554855"/>
            <a:ext cx="4373880" cy="1551305"/>
          </a:xfrm>
          <a:custGeom>
            <a:avLst/>
            <a:gdLst>
              <a:gd name="connsiteX0" fmla="*/ 0 w 6888"/>
              <a:gd name="connsiteY0" fmla="*/ 233 h 2443"/>
              <a:gd name="connsiteX1" fmla="*/ 160 w 6888"/>
              <a:gd name="connsiteY1" fmla="*/ 0 h 2443"/>
              <a:gd name="connsiteX2" fmla="*/ 1148 w 6888"/>
              <a:gd name="connsiteY2" fmla="*/ 0 h 2443"/>
              <a:gd name="connsiteX3" fmla="*/ 1147 w 6888"/>
              <a:gd name="connsiteY3" fmla="*/ 0 h 2443"/>
              <a:gd name="connsiteX4" fmla="*/ 2870 w 6888"/>
              <a:gd name="connsiteY4" fmla="*/ 0 h 2443"/>
              <a:gd name="connsiteX5" fmla="*/ 6728 w 6888"/>
              <a:gd name="connsiteY5" fmla="*/ 0 h 2443"/>
              <a:gd name="connsiteX6" fmla="*/ 6888 w 6888"/>
              <a:gd name="connsiteY6" fmla="*/ 233 h 2443"/>
              <a:gd name="connsiteX7" fmla="*/ 6888 w 6888"/>
              <a:gd name="connsiteY7" fmla="*/ 818 h 2443"/>
              <a:gd name="connsiteX8" fmla="*/ 6888 w 6888"/>
              <a:gd name="connsiteY8" fmla="*/ 818 h 2443"/>
              <a:gd name="connsiteX9" fmla="*/ 6888 w 6888"/>
              <a:gd name="connsiteY9" fmla="*/ 1167 h 2443"/>
              <a:gd name="connsiteX10" fmla="*/ 6888 w 6888"/>
              <a:gd name="connsiteY10" fmla="*/ 1167 h 2443"/>
              <a:gd name="connsiteX11" fmla="*/ 6728 w 6888"/>
              <a:gd name="connsiteY11" fmla="*/ 1402 h 2443"/>
              <a:gd name="connsiteX12" fmla="*/ 2759 w 6888"/>
              <a:gd name="connsiteY12" fmla="*/ 1421 h 2443"/>
              <a:gd name="connsiteX13" fmla="*/ 2964 w 6888"/>
              <a:gd name="connsiteY13" fmla="*/ 2443 h 2443"/>
              <a:gd name="connsiteX14" fmla="*/ 1850 w 6888"/>
              <a:gd name="connsiteY14" fmla="*/ 1430 h 2443"/>
              <a:gd name="connsiteX15" fmla="*/ 160 w 6888"/>
              <a:gd name="connsiteY15" fmla="*/ 1402 h 2443"/>
              <a:gd name="connsiteX16" fmla="*/ 0 w 6888"/>
              <a:gd name="connsiteY16" fmla="*/ 1167 h 2443"/>
              <a:gd name="connsiteX17" fmla="*/ 0 w 6888"/>
              <a:gd name="connsiteY17" fmla="*/ 1167 h 2443"/>
              <a:gd name="connsiteX18" fmla="*/ 0 w 6888"/>
              <a:gd name="connsiteY18" fmla="*/ 818 h 2443"/>
              <a:gd name="connsiteX19" fmla="*/ 0 w 6888"/>
              <a:gd name="connsiteY19" fmla="*/ 818 h 2443"/>
              <a:gd name="connsiteX20" fmla="*/ 0 w 6888"/>
              <a:gd name="connsiteY20" fmla="*/ 233 h 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88" h="2443">
                <a:moveTo>
                  <a:pt x="0" y="233"/>
                </a:moveTo>
                <a:cubicBezTo>
                  <a:pt x="0" y="104"/>
                  <a:pt x="72" y="0"/>
                  <a:pt x="160" y="0"/>
                </a:cubicBezTo>
                <a:lnTo>
                  <a:pt x="1148" y="0"/>
                </a:lnTo>
                <a:lnTo>
                  <a:pt x="1147" y="0"/>
                </a:lnTo>
                <a:lnTo>
                  <a:pt x="2870" y="0"/>
                </a:lnTo>
                <a:lnTo>
                  <a:pt x="6728" y="0"/>
                </a:lnTo>
                <a:cubicBezTo>
                  <a:pt x="6816" y="0"/>
                  <a:pt x="6888" y="104"/>
                  <a:pt x="6888" y="233"/>
                </a:cubicBezTo>
                <a:lnTo>
                  <a:pt x="6888" y="818"/>
                </a:lnTo>
                <a:lnTo>
                  <a:pt x="6888" y="818"/>
                </a:lnTo>
                <a:lnTo>
                  <a:pt x="6888" y="1167"/>
                </a:lnTo>
                <a:lnTo>
                  <a:pt x="6888" y="1167"/>
                </a:lnTo>
                <a:cubicBezTo>
                  <a:pt x="6888" y="1296"/>
                  <a:pt x="6816" y="1402"/>
                  <a:pt x="6728" y="1402"/>
                </a:cubicBezTo>
                <a:lnTo>
                  <a:pt x="2759" y="1421"/>
                </a:lnTo>
                <a:lnTo>
                  <a:pt x="2964" y="2443"/>
                </a:lnTo>
                <a:lnTo>
                  <a:pt x="1850" y="1430"/>
                </a:lnTo>
                <a:lnTo>
                  <a:pt x="160" y="1402"/>
                </a:lnTo>
                <a:cubicBezTo>
                  <a:pt x="72" y="1402"/>
                  <a:pt x="0" y="1296"/>
                  <a:pt x="0" y="1167"/>
                </a:cubicBezTo>
                <a:lnTo>
                  <a:pt x="0" y="1167"/>
                </a:lnTo>
                <a:lnTo>
                  <a:pt x="0" y="818"/>
                </a:lnTo>
                <a:lnTo>
                  <a:pt x="0" y="818"/>
                </a:lnTo>
                <a:lnTo>
                  <a:pt x="0" y="2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198745" y="5362575"/>
            <a:ext cx="41662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表现了农民伯伯们丰收的喜悦，付出的劳动得到了丰厚的回报！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349365" y="3724275"/>
            <a:ext cx="1715770" cy="6813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823278" y="620713"/>
            <a:ext cx="1012825" cy="58420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秋季</a:t>
            </a:r>
            <a:endParaRPr lang="zh-CN" altLang="en-US" sz="3200" b="1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1" grpId="0" animBg="1"/>
      <p:bldP spid="3" grpId="0" animBg="1"/>
      <p:bldP spid="15" grpId="0" animBg="1"/>
      <p:bldP spid="16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72705" y="5269230"/>
            <a:ext cx="1993900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谷上场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2185" y="648335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秋季主要农事有：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20171011041223273[1]"/>
          <p:cNvPicPr>
            <a:picLocks noChangeAspect="1"/>
          </p:cNvPicPr>
          <p:nvPr/>
        </p:nvPicPr>
        <p:blipFill>
          <a:blip r:embed="rId1"/>
          <a:srcRect r="4771" b="7069"/>
          <a:stretch>
            <a:fillRect/>
          </a:stretch>
        </p:blipFill>
        <p:spPr>
          <a:xfrm>
            <a:off x="972185" y="1724025"/>
            <a:ext cx="4901565" cy="3410585"/>
          </a:xfrm>
          <a:prstGeom prst="rect">
            <a:avLst/>
          </a:prstGeom>
        </p:spPr>
      </p:pic>
      <p:sp>
        <p:nvSpPr>
          <p:cNvPr id="8" name="TextBox 5"/>
          <p:cNvSpPr txBox="1"/>
          <p:nvPr/>
        </p:nvSpPr>
        <p:spPr>
          <a:xfrm>
            <a:off x="2744470" y="5269230"/>
            <a:ext cx="135699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打谷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 descr="W020161027397397036349[1]"/>
          <p:cNvPicPr>
            <a:picLocks noChangeAspect="1"/>
          </p:cNvPicPr>
          <p:nvPr/>
        </p:nvPicPr>
        <p:blipFill>
          <a:blip r:embed="rId2"/>
          <a:srcRect l="592" t="395" r="469" b="19293"/>
          <a:stretch>
            <a:fillRect/>
          </a:stretch>
        </p:blipFill>
        <p:spPr>
          <a:xfrm>
            <a:off x="5949950" y="1762125"/>
            <a:ext cx="5439410" cy="3372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174" t="1719" r="-939" b="-1719"/>
          <a:stretch>
            <a:fillRect/>
          </a:stretch>
        </p:blipFill>
        <p:spPr>
          <a:xfrm>
            <a:off x="1459230" y="1708150"/>
            <a:ext cx="4489450" cy="3335020"/>
          </a:xfrm>
          <a:prstGeom prst="rect">
            <a:avLst/>
          </a:prstGeom>
        </p:spPr>
      </p:pic>
      <p:pic>
        <p:nvPicPr>
          <p:cNvPr id="3" name="图片 2" descr="OIPWCJ46PW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75" y="1708150"/>
            <a:ext cx="4324350" cy="3335020"/>
          </a:xfrm>
          <a:prstGeom prst="rect">
            <a:avLst/>
          </a:prstGeom>
        </p:spPr>
      </p:pic>
      <p:sp>
        <p:nvSpPr>
          <p:cNvPr id="8" name="TextBox 5"/>
          <p:cNvSpPr txBox="1"/>
          <p:nvPr/>
        </p:nvSpPr>
        <p:spPr>
          <a:xfrm>
            <a:off x="2811145" y="5097780"/>
            <a:ext cx="1785620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掰玉米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7393940" y="5097780"/>
            <a:ext cx="1785620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挖红薯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32"/>
          <p:cNvSpPr txBox="1"/>
          <p:nvPr/>
        </p:nvSpPr>
        <p:spPr>
          <a:xfrm>
            <a:off x="5966884" y="390101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75" name="文本框 34"/>
          <p:cNvSpPr txBox="1"/>
          <p:nvPr/>
        </p:nvSpPr>
        <p:spPr>
          <a:xfrm rot="-280097">
            <a:off x="10881657" y="21690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76" name="文本框 36"/>
          <p:cNvSpPr txBox="1"/>
          <p:nvPr/>
        </p:nvSpPr>
        <p:spPr>
          <a:xfrm rot="-5350866">
            <a:off x="7941606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77" name="文本框 37"/>
          <p:cNvSpPr txBox="1"/>
          <p:nvPr/>
        </p:nvSpPr>
        <p:spPr>
          <a:xfrm rot="-4150866">
            <a:off x="7234640" y="2298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78" name="文本框 45"/>
          <p:cNvSpPr txBox="1"/>
          <p:nvPr/>
        </p:nvSpPr>
        <p:spPr>
          <a:xfrm rot="-5350866">
            <a:off x="8688790" y="1783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79" name="文本框 46"/>
          <p:cNvSpPr txBox="1"/>
          <p:nvPr/>
        </p:nvSpPr>
        <p:spPr>
          <a:xfrm rot="-424911">
            <a:off x="9550273" y="20928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0" name="文本框 47"/>
          <p:cNvSpPr txBox="1"/>
          <p:nvPr/>
        </p:nvSpPr>
        <p:spPr>
          <a:xfrm rot="-4150866">
            <a:off x="10333440" y="33311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1" name="文本框 49"/>
          <p:cNvSpPr txBox="1"/>
          <p:nvPr/>
        </p:nvSpPr>
        <p:spPr>
          <a:xfrm rot="657351">
            <a:off x="11017124" y="1576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2" name="文本框 50"/>
          <p:cNvSpPr txBox="1"/>
          <p:nvPr/>
        </p:nvSpPr>
        <p:spPr>
          <a:xfrm rot="1480325">
            <a:off x="9982073" y="1658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3" name="文本框 51"/>
          <p:cNvSpPr txBox="1"/>
          <p:nvPr/>
        </p:nvSpPr>
        <p:spPr>
          <a:xfrm rot="-5350866">
            <a:off x="11281706" y="36190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4" name="文本框 32"/>
          <p:cNvSpPr txBox="1"/>
          <p:nvPr/>
        </p:nvSpPr>
        <p:spPr>
          <a:xfrm>
            <a:off x="4349751" y="474768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5" name="文本框 34"/>
          <p:cNvSpPr txBox="1"/>
          <p:nvPr/>
        </p:nvSpPr>
        <p:spPr>
          <a:xfrm rot="4149897">
            <a:off x="6078940" y="4664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6" name="文本框 36"/>
          <p:cNvSpPr txBox="1"/>
          <p:nvPr/>
        </p:nvSpPr>
        <p:spPr>
          <a:xfrm rot="-1380000">
            <a:off x="5327524" y="1735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7" name="文本框 37"/>
          <p:cNvSpPr txBox="1"/>
          <p:nvPr/>
        </p:nvSpPr>
        <p:spPr>
          <a:xfrm rot="-180000">
            <a:off x="5634440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8" name="文本框 45"/>
          <p:cNvSpPr txBox="1"/>
          <p:nvPr/>
        </p:nvSpPr>
        <p:spPr>
          <a:xfrm rot="-1380000">
            <a:off x="6074706" y="176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89" name="文本框 46"/>
          <p:cNvSpPr txBox="1"/>
          <p:nvPr/>
        </p:nvSpPr>
        <p:spPr>
          <a:xfrm rot="-1380000">
            <a:off x="6567890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0" name="文本框 47"/>
          <p:cNvSpPr txBox="1"/>
          <p:nvPr/>
        </p:nvSpPr>
        <p:spPr>
          <a:xfrm rot="-180000">
            <a:off x="6879040" y="29797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1" name="文本框 49"/>
          <p:cNvSpPr txBox="1"/>
          <p:nvPr/>
        </p:nvSpPr>
        <p:spPr>
          <a:xfrm rot="-5350866">
            <a:off x="8540624" y="281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2" name="文本框 50"/>
          <p:cNvSpPr txBox="1"/>
          <p:nvPr/>
        </p:nvSpPr>
        <p:spPr>
          <a:xfrm rot="-170103">
            <a:off x="7579657" y="3453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3" name="文本框 51"/>
          <p:cNvSpPr txBox="1"/>
          <p:nvPr/>
        </p:nvSpPr>
        <p:spPr>
          <a:xfrm rot="-5350866">
            <a:off x="7920440" y="4577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4" name="文本框 32"/>
          <p:cNvSpPr txBox="1"/>
          <p:nvPr/>
        </p:nvSpPr>
        <p:spPr>
          <a:xfrm rot="1209897">
            <a:off x="1642406" y="5166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5" name="文本框 34"/>
          <p:cNvSpPr txBox="1"/>
          <p:nvPr/>
        </p:nvSpPr>
        <p:spPr>
          <a:xfrm rot="4149897">
            <a:off x="2984373" y="4607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6" name="文本框 36"/>
          <p:cNvSpPr txBox="1"/>
          <p:nvPr/>
        </p:nvSpPr>
        <p:spPr>
          <a:xfrm rot="-1380000">
            <a:off x="2266824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7" name="文本框 37"/>
          <p:cNvSpPr txBox="1"/>
          <p:nvPr/>
        </p:nvSpPr>
        <p:spPr>
          <a:xfrm rot="1029897">
            <a:off x="3441573" y="3671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8" name="文本框 45"/>
          <p:cNvSpPr txBox="1"/>
          <p:nvPr/>
        </p:nvSpPr>
        <p:spPr>
          <a:xfrm rot="-1380000">
            <a:off x="4343273" y="4194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699" name="文本框 46"/>
          <p:cNvSpPr txBox="1"/>
          <p:nvPr/>
        </p:nvSpPr>
        <p:spPr>
          <a:xfrm rot="-170103">
            <a:off x="1176740" y="2039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0" name="文本框 47"/>
          <p:cNvSpPr txBox="1"/>
          <p:nvPr/>
        </p:nvSpPr>
        <p:spPr>
          <a:xfrm rot="1029897">
            <a:off x="1231773" y="4533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2" name="文本框 50"/>
          <p:cNvSpPr txBox="1"/>
          <p:nvPr/>
        </p:nvSpPr>
        <p:spPr>
          <a:xfrm rot="-170103">
            <a:off x="5670424" y="4226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3" name="文本框 51"/>
          <p:cNvSpPr txBox="1"/>
          <p:nvPr/>
        </p:nvSpPr>
        <p:spPr>
          <a:xfrm rot="-170103">
            <a:off x="5892673" y="5238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4" name="文本框 32"/>
          <p:cNvSpPr txBox="1"/>
          <p:nvPr/>
        </p:nvSpPr>
        <p:spPr>
          <a:xfrm rot="-5070842">
            <a:off x="556557" y="27215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5" name="文本框 34"/>
          <p:cNvSpPr txBox="1"/>
          <p:nvPr/>
        </p:nvSpPr>
        <p:spPr>
          <a:xfrm rot="4149897">
            <a:off x="1913340" y="2878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6" name="文本框 36"/>
          <p:cNvSpPr txBox="1"/>
          <p:nvPr/>
        </p:nvSpPr>
        <p:spPr>
          <a:xfrm rot="-170103">
            <a:off x="556557" y="1781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7" name="文本框 37"/>
          <p:cNvSpPr txBox="1"/>
          <p:nvPr/>
        </p:nvSpPr>
        <p:spPr>
          <a:xfrm rot="1029897">
            <a:off x="1911224" y="2245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8" name="文本框 45"/>
          <p:cNvSpPr txBox="1"/>
          <p:nvPr/>
        </p:nvSpPr>
        <p:spPr>
          <a:xfrm rot="-1380000">
            <a:off x="2950506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09" name="文本框 46"/>
          <p:cNvSpPr txBox="1"/>
          <p:nvPr/>
        </p:nvSpPr>
        <p:spPr>
          <a:xfrm rot="-1380000">
            <a:off x="3710390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0" name="文本框 47"/>
          <p:cNvSpPr txBox="1"/>
          <p:nvPr/>
        </p:nvSpPr>
        <p:spPr>
          <a:xfrm rot="-180000">
            <a:off x="3348440" y="2505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1" name="文本框 49"/>
          <p:cNvSpPr txBox="1"/>
          <p:nvPr/>
        </p:nvSpPr>
        <p:spPr>
          <a:xfrm rot="-1380000">
            <a:off x="4495673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2" name="文本框 50"/>
          <p:cNvSpPr txBox="1"/>
          <p:nvPr/>
        </p:nvSpPr>
        <p:spPr>
          <a:xfrm rot="-1380000">
            <a:off x="3926290" y="2825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3" name="文本框 51"/>
          <p:cNvSpPr txBox="1"/>
          <p:nvPr/>
        </p:nvSpPr>
        <p:spPr>
          <a:xfrm rot="-1380000">
            <a:off x="4772957" y="3007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4" name="文本框 32"/>
          <p:cNvSpPr txBox="1"/>
          <p:nvPr/>
        </p:nvSpPr>
        <p:spPr>
          <a:xfrm rot="1209897">
            <a:off x="6946773" y="4717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5" name="文本框 34"/>
          <p:cNvSpPr txBox="1"/>
          <p:nvPr/>
        </p:nvSpPr>
        <p:spPr>
          <a:xfrm rot="-1030866">
            <a:off x="8544857" y="51916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6" name="文本框 36"/>
          <p:cNvSpPr txBox="1"/>
          <p:nvPr/>
        </p:nvSpPr>
        <p:spPr>
          <a:xfrm rot="368503">
            <a:off x="7825190" y="38116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7" name="文本框 37"/>
          <p:cNvSpPr txBox="1"/>
          <p:nvPr/>
        </p:nvSpPr>
        <p:spPr>
          <a:xfrm rot="829244">
            <a:off x="7173257" y="5297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8" name="文本框 45"/>
          <p:cNvSpPr txBox="1"/>
          <p:nvPr/>
        </p:nvSpPr>
        <p:spPr>
          <a:xfrm rot="-4502722">
            <a:off x="9165040" y="333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19" name="文本框 46"/>
          <p:cNvSpPr txBox="1"/>
          <p:nvPr/>
        </p:nvSpPr>
        <p:spPr>
          <a:xfrm rot="2702238">
            <a:off x="10217024" y="408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0" name="文本框 47"/>
          <p:cNvSpPr txBox="1"/>
          <p:nvPr/>
        </p:nvSpPr>
        <p:spPr>
          <a:xfrm rot="-3456638">
            <a:off x="9118473" y="4537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1" name="文本框 49"/>
          <p:cNvSpPr txBox="1"/>
          <p:nvPr/>
        </p:nvSpPr>
        <p:spPr>
          <a:xfrm rot="-3180423">
            <a:off x="10936690" y="435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2" name="文本框 50"/>
          <p:cNvSpPr txBox="1"/>
          <p:nvPr/>
        </p:nvSpPr>
        <p:spPr>
          <a:xfrm rot="-3640556">
            <a:off x="9778873" y="4787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3" name="文本框 51"/>
          <p:cNvSpPr txBox="1"/>
          <p:nvPr/>
        </p:nvSpPr>
        <p:spPr>
          <a:xfrm rot="1549510">
            <a:off x="10832973" y="3202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4" name="文本框 32"/>
          <p:cNvSpPr txBox="1"/>
          <p:nvPr/>
        </p:nvSpPr>
        <p:spPr>
          <a:xfrm rot="4190103">
            <a:off x="5843990" y="33417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5" name="文本框 34"/>
          <p:cNvSpPr txBox="1"/>
          <p:nvPr/>
        </p:nvSpPr>
        <p:spPr>
          <a:xfrm rot="8340000">
            <a:off x="6690657" y="4184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6" name="文本框 36"/>
          <p:cNvSpPr txBox="1"/>
          <p:nvPr/>
        </p:nvSpPr>
        <p:spPr>
          <a:xfrm rot="-1160763">
            <a:off x="7825190" y="23341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7" name="文本框 37"/>
          <p:cNvSpPr txBox="1"/>
          <p:nvPr/>
        </p:nvSpPr>
        <p:spPr>
          <a:xfrm rot="39237">
            <a:off x="7660090" y="3030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8" name="文本框 45"/>
          <p:cNvSpPr txBox="1"/>
          <p:nvPr/>
        </p:nvSpPr>
        <p:spPr>
          <a:xfrm rot="-1160763">
            <a:off x="8572373" y="2363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29" name="文本框 46"/>
          <p:cNvSpPr txBox="1"/>
          <p:nvPr/>
        </p:nvSpPr>
        <p:spPr>
          <a:xfrm rot="-1160763">
            <a:off x="9065557" y="2649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0" name="文本框 47"/>
          <p:cNvSpPr txBox="1"/>
          <p:nvPr/>
        </p:nvSpPr>
        <p:spPr>
          <a:xfrm rot="39237">
            <a:off x="9706906" y="3276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1" name="文本框 49"/>
          <p:cNvSpPr txBox="1"/>
          <p:nvPr/>
        </p:nvSpPr>
        <p:spPr>
          <a:xfrm rot="-1160763">
            <a:off x="10822390" y="2755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2" name="文本框 50"/>
          <p:cNvSpPr txBox="1"/>
          <p:nvPr/>
        </p:nvSpPr>
        <p:spPr>
          <a:xfrm rot="-1160763">
            <a:off x="10111190" y="2577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3" name="文本框 51"/>
          <p:cNvSpPr txBox="1"/>
          <p:nvPr/>
        </p:nvSpPr>
        <p:spPr>
          <a:xfrm rot="-1160763">
            <a:off x="10746190" y="37248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4" name="文本框 32"/>
          <p:cNvSpPr txBox="1"/>
          <p:nvPr/>
        </p:nvSpPr>
        <p:spPr>
          <a:xfrm rot="4190103">
            <a:off x="3829346" y="4440905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5" name="文本框 34"/>
          <p:cNvSpPr txBox="1"/>
          <p:nvPr/>
        </p:nvSpPr>
        <p:spPr>
          <a:xfrm rot="8340000">
            <a:off x="5359273" y="3754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6" name="文本框 36"/>
          <p:cNvSpPr txBox="1"/>
          <p:nvPr/>
        </p:nvSpPr>
        <p:spPr>
          <a:xfrm rot="2810103">
            <a:off x="5211106" y="2313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7" name="文本框 37"/>
          <p:cNvSpPr txBox="1"/>
          <p:nvPr/>
        </p:nvSpPr>
        <p:spPr>
          <a:xfrm rot="4010103">
            <a:off x="5211106" y="3036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8" name="文本框 45"/>
          <p:cNvSpPr txBox="1"/>
          <p:nvPr/>
        </p:nvSpPr>
        <p:spPr>
          <a:xfrm rot="2810103">
            <a:off x="5958290" y="23426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39" name="文本框 46"/>
          <p:cNvSpPr txBox="1"/>
          <p:nvPr/>
        </p:nvSpPr>
        <p:spPr>
          <a:xfrm rot="2810103">
            <a:off x="6451473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0" name="文本框 47"/>
          <p:cNvSpPr txBox="1"/>
          <p:nvPr/>
        </p:nvSpPr>
        <p:spPr>
          <a:xfrm rot="4010103">
            <a:off x="64514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1" name="文本框 49"/>
          <p:cNvSpPr txBox="1"/>
          <p:nvPr/>
        </p:nvSpPr>
        <p:spPr>
          <a:xfrm rot="-1160763">
            <a:off x="8426324" y="3392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2" name="文本框 50"/>
          <p:cNvSpPr txBox="1"/>
          <p:nvPr/>
        </p:nvSpPr>
        <p:spPr>
          <a:xfrm rot="4020000">
            <a:off x="7084357" y="3506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3" name="文本框 51"/>
          <p:cNvSpPr txBox="1"/>
          <p:nvPr/>
        </p:nvSpPr>
        <p:spPr>
          <a:xfrm rot="-1160763">
            <a:off x="7592357" y="4292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4" name="文本框 32"/>
          <p:cNvSpPr txBox="1"/>
          <p:nvPr/>
        </p:nvSpPr>
        <p:spPr>
          <a:xfrm rot="5400000">
            <a:off x="1648757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5" name="文本框 34"/>
          <p:cNvSpPr txBox="1"/>
          <p:nvPr/>
        </p:nvSpPr>
        <p:spPr>
          <a:xfrm rot="8340000">
            <a:off x="2635124" y="4736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6" name="文本框 36"/>
          <p:cNvSpPr txBox="1"/>
          <p:nvPr/>
        </p:nvSpPr>
        <p:spPr>
          <a:xfrm rot="2810103">
            <a:off x="2609724" y="3642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7" name="文本框 37"/>
          <p:cNvSpPr txBox="1"/>
          <p:nvPr/>
        </p:nvSpPr>
        <p:spPr>
          <a:xfrm rot="5220000">
            <a:off x="3189690" y="40190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8" name="文本框 45"/>
          <p:cNvSpPr txBox="1"/>
          <p:nvPr/>
        </p:nvSpPr>
        <p:spPr>
          <a:xfrm rot="2810103">
            <a:off x="3873373" y="36613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49" name="文本框 46"/>
          <p:cNvSpPr txBox="1"/>
          <p:nvPr/>
        </p:nvSpPr>
        <p:spPr>
          <a:xfrm rot="4020000">
            <a:off x="1060324" y="2617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0" name="文本框 47"/>
          <p:cNvSpPr txBox="1"/>
          <p:nvPr/>
        </p:nvSpPr>
        <p:spPr>
          <a:xfrm rot="5220000">
            <a:off x="1062440" y="3862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2" name="文本框 50"/>
          <p:cNvSpPr txBox="1"/>
          <p:nvPr/>
        </p:nvSpPr>
        <p:spPr>
          <a:xfrm rot="4020000">
            <a:off x="5062940" y="4488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3" name="文本框 51"/>
          <p:cNvSpPr txBox="1"/>
          <p:nvPr/>
        </p:nvSpPr>
        <p:spPr>
          <a:xfrm rot="4020000">
            <a:off x="5556124" y="47747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4" name="文本框 32"/>
          <p:cNvSpPr txBox="1"/>
          <p:nvPr/>
        </p:nvSpPr>
        <p:spPr>
          <a:xfrm rot="-880739">
            <a:off x="8126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5" name="文本框 34"/>
          <p:cNvSpPr txBox="1"/>
          <p:nvPr/>
        </p:nvSpPr>
        <p:spPr>
          <a:xfrm rot="8340000">
            <a:off x="1799040" y="3456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6" name="文本框 36"/>
          <p:cNvSpPr txBox="1"/>
          <p:nvPr/>
        </p:nvSpPr>
        <p:spPr>
          <a:xfrm rot="4020000">
            <a:off x="2353606" y="2014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7" name="文本框 37"/>
          <p:cNvSpPr txBox="1"/>
          <p:nvPr/>
        </p:nvSpPr>
        <p:spPr>
          <a:xfrm rot="5220000">
            <a:off x="2353606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8" name="文本框 45"/>
          <p:cNvSpPr txBox="1"/>
          <p:nvPr/>
        </p:nvSpPr>
        <p:spPr>
          <a:xfrm rot="2810103">
            <a:off x="3100790" y="2044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59" name="文本框 46"/>
          <p:cNvSpPr txBox="1"/>
          <p:nvPr/>
        </p:nvSpPr>
        <p:spPr>
          <a:xfrm rot="2810103">
            <a:off x="3593973" y="2329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0" name="文本框 47"/>
          <p:cNvSpPr txBox="1"/>
          <p:nvPr/>
        </p:nvSpPr>
        <p:spPr>
          <a:xfrm rot="4010103">
            <a:off x="3232024" y="308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1" name="文本框 49"/>
          <p:cNvSpPr txBox="1"/>
          <p:nvPr/>
        </p:nvSpPr>
        <p:spPr>
          <a:xfrm rot="2810103">
            <a:off x="4377140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2" name="文本框 50"/>
          <p:cNvSpPr txBox="1"/>
          <p:nvPr/>
        </p:nvSpPr>
        <p:spPr>
          <a:xfrm rot="2810103">
            <a:off x="4226857" y="32083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3" name="文本框 51"/>
          <p:cNvSpPr txBox="1"/>
          <p:nvPr/>
        </p:nvSpPr>
        <p:spPr>
          <a:xfrm rot="2810103">
            <a:off x="4720040" y="34941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4" name="文本框 32"/>
          <p:cNvSpPr txBox="1"/>
          <p:nvPr/>
        </p:nvSpPr>
        <p:spPr>
          <a:xfrm rot="5400000">
            <a:off x="6462057" y="4910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5" name="文本框 34"/>
          <p:cNvSpPr txBox="1"/>
          <p:nvPr/>
        </p:nvSpPr>
        <p:spPr>
          <a:xfrm rot="3159237">
            <a:off x="7886573" y="5341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6" name="文本框 36"/>
          <p:cNvSpPr txBox="1"/>
          <p:nvPr/>
        </p:nvSpPr>
        <p:spPr>
          <a:xfrm rot="-1160763">
            <a:off x="8443257" y="3900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7" name="文本框 37"/>
          <p:cNvSpPr txBox="1"/>
          <p:nvPr/>
        </p:nvSpPr>
        <p:spPr>
          <a:xfrm rot="39237">
            <a:off x="8443257" y="4624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8" name="文本框 45"/>
          <p:cNvSpPr txBox="1"/>
          <p:nvPr/>
        </p:nvSpPr>
        <p:spPr>
          <a:xfrm rot="-1160763">
            <a:off x="9190440" y="3930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69" name="文本框 46"/>
          <p:cNvSpPr txBox="1"/>
          <p:nvPr/>
        </p:nvSpPr>
        <p:spPr>
          <a:xfrm rot="-1160763">
            <a:off x="9683624" y="4215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70" name="文本框 47"/>
          <p:cNvSpPr txBox="1"/>
          <p:nvPr/>
        </p:nvSpPr>
        <p:spPr>
          <a:xfrm rot="39237">
            <a:off x="9266640" y="49736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71" name="文本框 49"/>
          <p:cNvSpPr txBox="1"/>
          <p:nvPr/>
        </p:nvSpPr>
        <p:spPr>
          <a:xfrm rot="-1160763">
            <a:off x="10377890" y="460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72" name="文本框 50"/>
          <p:cNvSpPr txBox="1"/>
          <p:nvPr/>
        </p:nvSpPr>
        <p:spPr>
          <a:xfrm rot="-1160763">
            <a:off x="10316506" y="50943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8773" name="文本框 51"/>
          <p:cNvSpPr txBox="1"/>
          <p:nvPr/>
        </p:nvSpPr>
        <p:spPr>
          <a:xfrm rot="-1160763">
            <a:off x="9167157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02910" y="1041400"/>
            <a:ext cx="6723380" cy="4872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6"/>
          <p:cNvSpPr>
            <a:spLocks noChangeArrowheads="1"/>
          </p:cNvSpPr>
          <p:nvPr/>
        </p:nvSpPr>
        <p:spPr bwMode="auto">
          <a:xfrm>
            <a:off x="1090295" y="2186305"/>
            <a:ext cx="5645785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charset="-122"/>
                <a:ea typeface="楷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冬季里，雪初晴，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新制棉衣暖又轻。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cs typeface="+mn-cs"/>
              </a:rPr>
              <a:t>一年农事了，大家笑盈盈。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809558" y="2420620"/>
            <a:ext cx="485775" cy="50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974215" y="3145155"/>
            <a:ext cx="897255" cy="6019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1274763" y="848995"/>
            <a:ext cx="1014412" cy="584200"/>
          </a:xfrm>
          <a:prstGeom prst="rect">
            <a:avLst/>
          </a:prstGeom>
          <a:solidFill>
            <a:srgbClr val="66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冬季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2064385" y="3861435"/>
            <a:ext cx="1153160" cy="6019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13885" y="3861435"/>
            <a:ext cx="1408430" cy="60198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任意多边形 14"/>
          <p:cNvSpPr/>
          <p:nvPr/>
        </p:nvSpPr>
        <p:spPr>
          <a:xfrm rot="10800000">
            <a:off x="1997075" y="4676775"/>
            <a:ext cx="3860165" cy="1236980"/>
          </a:xfrm>
          <a:custGeom>
            <a:avLst/>
            <a:gdLst>
              <a:gd name="connsiteX0" fmla="*/ 0 w 4618"/>
              <a:gd name="connsiteY0" fmla="*/ 134 h 1307"/>
              <a:gd name="connsiteX1" fmla="*/ 107 w 4618"/>
              <a:gd name="connsiteY1" fmla="*/ 0 h 1307"/>
              <a:gd name="connsiteX2" fmla="*/ 770 w 4618"/>
              <a:gd name="connsiteY2" fmla="*/ 0 h 1307"/>
              <a:gd name="connsiteX3" fmla="*/ 769 w 4618"/>
              <a:gd name="connsiteY3" fmla="*/ 0 h 1307"/>
              <a:gd name="connsiteX4" fmla="*/ 1924 w 4618"/>
              <a:gd name="connsiteY4" fmla="*/ 0 h 1307"/>
              <a:gd name="connsiteX5" fmla="*/ 4511 w 4618"/>
              <a:gd name="connsiteY5" fmla="*/ 0 h 1307"/>
              <a:gd name="connsiteX6" fmla="*/ 4618 w 4618"/>
              <a:gd name="connsiteY6" fmla="*/ 134 h 1307"/>
              <a:gd name="connsiteX7" fmla="*/ 4618 w 4618"/>
              <a:gd name="connsiteY7" fmla="*/ 470 h 1307"/>
              <a:gd name="connsiteX8" fmla="*/ 4618 w 4618"/>
              <a:gd name="connsiteY8" fmla="*/ 470 h 1307"/>
              <a:gd name="connsiteX9" fmla="*/ 4618 w 4618"/>
              <a:gd name="connsiteY9" fmla="*/ 671 h 1307"/>
              <a:gd name="connsiteX10" fmla="*/ 4618 w 4618"/>
              <a:gd name="connsiteY10" fmla="*/ 671 h 1307"/>
              <a:gd name="connsiteX11" fmla="*/ 4511 w 4618"/>
              <a:gd name="connsiteY11" fmla="*/ 806 h 1307"/>
              <a:gd name="connsiteX12" fmla="*/ 1924 w 4618"/>
              <a:gd name="connsiteY12" fmla="*/ 806 h 1307"/>
              <a:gd name="connsiteX13" fmla="*/ 1109 w 4618"/>
              <a:gd name="connsiteY13" fmla="*/ 1307 h 1307"/>
              <a:gd name="connsiteX14" fmla="*/ 1240 w 4618"/>
              <a:gd name="connsiteY14" fmla="*/ 822 h 1307"/>
              <a:gd name="connsiteX15" fmla="*/ 107 w 4618"/>
              <a:gd name="connsiteY15" fmla="*/ 806 h 1307"/>
              <a:gd name="connsiteX16" fmla="*/ 0 w 4618"/>
              <a:gd name="connsiteY16" fmla="*/ 671 h 1307"/>
              <a:gd name="connsiteX17" fmla="*/ 0 w 4618"/>
              <a:gd name="connsiteY17" fmla="*/ 671 h 1307"/>
              <a:gd name="connsiteX18" fmla="*/ 0 w 4618"/>
              <a:gd name="connsiteY18" fmla="*/ 470 h 1307"/>
              <a:gd name="connsiteX19" fmla="*/ 0 w 4618"/>
              <a:gd name="connsiteY19" fmla="*/ 470 h 1307"/>
              <a:gd name="connsiteX20" fmla="*/ 0 w 4618"/>
              <a:gd name="connsiteY20" fmla="*/ 134 h 1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618" h="1307">
                <a:moveTo>
                  <a:pt x="0" y="134"/>
                </a:moveTo>
                <a:cubicBezTo>
                  <a:pt x="0" y="60"/>
                  <a:pt x="48" y="0"/>
                  <a:pt x="107" y="0"/>
                </a:cubicBezTo>
                <a:lnTo>
                  <a:pt x="770" y="0"/>
                </a:lnTo>
                <a:lnTo>
                  <a:pt x="769" y="0"/>
                </a:lnTo>
                <a:lnTo>
                  <a:pt x="1924" y="0"/>
                </a:lnTo>
                <a:lnTo>
                  <a:pt x="4511" y="0"/>
                </a:lnTo>
                <a:cubicBezTo>
                  <a:pt x="4570" y="0"/>
                  <a:pt x="4618" y="60"/>
                  <a:pt x="4618" y="134"/>
                </a:cubicBezTo>
                <a:lnTo>
                  <a:pt x="4618" y="470"/>
                </a:lnTo>
                <a:lnTo>
                  <a:pt x="4618" y="470"/>
                </a:lnTo>
                <a:lnTo>
                  <a:pt x="4618" y="671"/>
                </a:lnTo>
                <a:lnTo>
                  <a:pt x="4618" y="671"/>
                </a:lnTo>
                <a:cubicBezTo>
                  <a:pt x="4618" y="745"/>
                  <a:pt x="4570" y="806"/>
                  <a:pt x="4511" y="806"/>
                </a:cubicBezTo>
                <a:lnTo>
                  <a:pt x="1924" y="806"/>
                </a:lnTo>
                <a:lnTo>
                  <a:pt x="1109" y="1307"/>
                </a:lnTo>
                <a:lnTo>
                  <a:pt x="1240" y="822"/>
                </a:lnTo>
                <a:lnTo>
                  <a:pt x="107" y="806"/>
                </a:lnTo>
                <a:cubicBezTo>
                  <a:pt x="48" y="806"/>
                  <a:pt x="0" y="745"/>
                  <a:pt x="0" y="671"/>
                </a:cubicBezTo>
                <a:lnTo>
                  <a:pt x="0" y="671"/>
                </a:lnTo>
                <a:lnTo>
                  <a:pt x="0" y="470"/>
                </a:lnTo>
                <a:lnTo>
                  <a:pt x="0" y="470"/>
                </a:lnTo>
                <a:lnTo>
                  <a:pt x="0" y="134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65020" y="5140960"/>
            <a:ext cx="3602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一年的农事结束了，农民伯伯穿上新缝制的棉衣，高高兴兴的迎接新年的到来！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Administrator\Desktop\wKgBy1Q2hP2AD4dnAAFccVqXiQY51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5"/>
          <a:stretch>
            <a:fillRect/>
          </a:stretch>
        </p:blipFill>
        <p:spPr bwMode="auto">
          <a:xfrm>
            <a:off x="1301750" y="1852930"/>
            <a:ext cx="4581525" cy="3178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 descr="timgA1N7OST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2500" y="1852295"/>
            <a:ext cx="4510405" cy="3178810"/>
          </a:xfrm>
          <a:prstGeom prst="rect">
            <a:avLst/>
          </a:prstGeom>
        </p:spPr>
      </p:pic>
      <p:sp>
        <p:nvSpPr>
          <p:cNvPr id="8" name="TextBox 5"/>
          <p:cNvSpPr txBox="1"/>
          <p:nvPr/>
        </p:nvSpPr>
        <p:spPr>
          <a:xfrm>
            <a:off x="2399665" y="5036185"/>
            <a:ext cx="2813685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积雪覆盖小麦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7480618" y="5036185"/>
            <a:ext cx="1442720" cy="583565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积肥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01750" y="610235"/>
            <a:ext cx="3168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一年的农事结束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6"/>
          <p:cNvPicPr>
            <a:picLocks noChangeAspect="1"/>
          </p:cNvPicPr>
          <p:nvPr/>
        </p:nvPicPr>
        <p:blipFill>
          <a:blip r:embed="rId1"/>
          <a:srcRect t="6984" r="9511" b="24765"/>
          <a:stretch>
            <a:fillRect/>
          </a:stretch>
        </p:blipFill>
        <p:spPr>
          <a:xfrm>
            <a:off x="0" y="-17780"/>
            <a:ext cx="12280900" cy="6893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4222751" y="3268133"/>
            <a:ext cx="1301751" cy="73236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1268" name="TextBox 28"/>
          <p:cNvSpPr txBox="1"/>
          <p:nvPr/>
        </p:nvSpPr>
        <p:spPr>
          <a:xfrm>
            <a:off x="846667" y="975784"/>
            <a:ext cx="10403417" cy="1665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426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跟老师朗读课文，边读边想，课文是按照什么顺序来写的？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8"/>
          <p:cNvSpPr txBox="1"/>
          <p:nvPr/>
        </p:nvSpPr>
        <p:spPr>
          <a:xfrm>
            <a:off x="4203700" y="3058584"/>
            <a:ext cx="6893984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春季里，春风吹，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花开草长蝴蝶飞。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麦苗儿多嫩，桑叶儿正肥。</a:t>
            </a:r>
            <a:endParaRPr lang="zh-CN" altLang="en-US" sz="4265" b="1" dirty="0">
              <a:latin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961" y="3362183"/>
            <a:ext cx="2857499" cy="2531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71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80" t="16342" r="7817" b="13040"/>
          <a:stretch>
            <a:fillRect/>
          </a:stretch>
        </p:blipFill>
        <p:spPr>
          <a:xfrm rot="2926084">
            <a:off x="1235710" y="1290955"/>
            <a:ext cx="814705" cy="560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231255" y="4285615"/>
            <a:ext cx="6115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61237" y="5276638"/>
            <a:ext cx="64135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63567" y="5160433"/>
            <a:ext cx="64135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7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74165" y="1444625"/>
            <a:ext cx="822388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农民伯伯对生活有着怎样的态度？</a:t>
            </a:r>
            <a:endParaRPr lang="zh-CN" altLang="en-US" sz="2800"/>
          </a:p>
        </p:txBody>
      </p:sp>
      <p:sp>
        <p:nvSpPr>
          <p:cNvPr id="11" name="TextBox 2"/>
          <p:cNvSpPr txBox="1"/>
          <p:nvPr/>
        </p:nvSpPr>
        <p:spPr>
          <a:xfrm>
            <a:off x="1989455" y="3938588"/>
            <a:ext cx="7202488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种田人不辞劳苦，即使再苦再累心里也是甜蜜的。</a:t>
            </a:r>
            <a:endParaRPr lang="zh-CN" altLang="en-US" sz="32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857500" y="2765425"/>
            <a:ext cx="5241925" cy="82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身体虽辛苦，心里喜洋洋。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9275" y="1454150"/>
            <a:ext cx="80498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想一想：这首诗歌表达了作者怎样的思想感情？</a:t>
            </a:r>
            <a:endParaRPr lang="zh-CN" altLang="en-US" sz="2800"/>
          </a:p>
        </p:txBody>
      </p:sp>
      <p:sp>
        <p:nvSpPr>
          <p:cNvPr id="5" name="TextBox 4"/>
          <p:cNvSpPr txBox="1"/>
          <p:nvPr/>
        </p:nvSpPr>
        <p:spPr>
          <a:xfrm>
            <a:off x="1864678" y="2487613"/>
            <a:ext cx="8004175" cy="29293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诗歌通过写农民伯伯一年四季的四幅生活场景，重点介绍田家人的农事活动， 赞美了农家人的辛勤劳动，抒发了他们收获的喜悦。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94435" y="2156460"/>
            <a:ext cx="9802495" cy="1446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1100" b="0">
                <a:ea typeface="宋体" panose="02010600030101010101" pitchFamily="2" charset="-122"/>
              </a:rPr>
              <a:t> </a:t>
            </a:r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r>
              <a:rPr lang="zh-CN" altLang="en-US" sz="1100" b="0">
                <a:ea typeface="宋体" panose="02010600030101010101" pitchFamily="2" charset="-122"/>
              </a:rPr>
              <a:t>春季里，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，花开草长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。麦苗儿多嫩，</a:t>
            </a:r>
            <a:r>
              <a:rPr lang="en-US" altLang="zh-CN" sz="1100" b="0">
                <a:ea typeface="宋体" panose="02010600030101010101" pitchFamily="2" charset="-122"/>
              </a:rPr>
              <a:t>______</a:t>
            </a:r>
            <a:r>
              <a:rPr lang="zh-CN" altLang="en-US" sz="1100" b="0">
                <a:ea typeface="宋体" panose="02010600030101010101" pitchFamily="2" charset="-122"/>
              </a:rPr>
              <a:t>。</a:t>
            </a:r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r>
              <a:rPr lang="zh-CN" altLang="en-US" sz="1100" b="0">
                <a:ea typeface="宋体" panose="02010600030101010101" pitchFamily="2" charset="-122"/>
              </a:rPr>
              <a:t>夏季里，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，采桑养蚕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。早起勤耕作，</a:t>
            </a:r>
            <a:r>
              <a:rPr lang="en-US" altLang="zh-CN" sz="1100" b="0">
                <a:ea typeface="宋体" panose="02010600030101010101" pitchFamily="2" charset="-122"/>
              </a:rPr>
              <a:t>______</a:t>
            </a:r>
            <a:r>
              <a:rPr lang="zh-CN" altLang="en-US" sz="1100" b="0">
                <a:ea typeface="宋体" panose="02010600030101010101" pitchFamily="2" charset="-122"/>
              </a:rPr>
              <a:t>。</a:t>
            </a:r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r>
              <a:rPr lang="zh-CN" altLang="en-US" sz="1100" b="0">
                <a:ea typeface="宋体" panose="02010600030101010101" pitchFamily="2" charset="-122"/>
              </a:rPr>
              <a:t>秋季里，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，谷像黄金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，身体虽辛苦，</a:t>
            </a:r>
            <a:r>
              <a:rPr lang="en-US" altLang="zh-CN" sz="1100" b="0">
                <a:ea typeface="宋体" panose="02010600030101010101" pitchFamily="2" charset="-122"/>
              </a:rPr>
              <a:t>______</a:t>
            </a:r>
            <a:r>
              <a:rPr lang="zh-CN" altLang="en-US" sz="1100" b="0">
                <a:ea typeface="宋体" panose="02010600030101010101" pitchFamily="2" charset="-122"/>
              </a:rPr>
              <a:t>。</a:t>
            </a:r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endParaRPr lang="zh-CN" altLang="en-US" sz="1100" b="0">
              <a:ea typeface="宋体" panose="02010600030101010101" pitchFamily="2" charset="-122"/>
            </a:endParaRPr>
          </a:p>
          <a:p>
            <a:pPr indent="266700"/>
            <a:r>
              <a:rPr lang="zh-CN" altLang="en-US" sz="1100" b="0">
                <a:ea typeface="宋体" panose="02010600030101010101" pitchFamily="2" charset="-122"/>
              </a:rPr>
              <a:t>冬季里，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，新制棉衣</a:t>
            </a:r>
            <a:r>
              <a:rPr lang="en-US" altLang="zh-CN" sz="1100" b="0">
                <a:ea typeface="宋体" panose="02010600030101010101" pitchFamily="2" charset="-122"/>
              </a:rPr>
              <a:t>_____</a:t>
            </a:r>
            <a:r>
              <a:rPr lang="zh-CN" altLang="en-US" sz="1100" b="0">
                <a:ea typeface="宋体" panose="02010600030101010101" pitchFamily="2" charset="-122"/>
              </a:rPr>
              <a:t>。一年农事了，</a:t>
            </a:r>
            <a:r>
              <a:rPr lang="en-US" altLang="zh-CN" sz="1100" b="0">
                <a:ea typeface="宋体" panose="02010600030101010101" pitchFamily="2" charset="-122"/>
              </a:rPr>
              <a:t>______</a:t>
            </a:r>
            <a:r>
              <a:rPr lang="zh-CN" altLang="en-US" sz="1100" b="0">
                <a:ea typeface="宋体" panose="0201060003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733550" y="882650"/>
            <a:ext cx="84074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熟读成诵，谁能合上书，在老师的提示下接下句？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01185" y="2714625"/>
            <a:ext cx="33896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谢谢收看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2"/>
          <p:cNvSpPr txBox="1"/>
          <p:nvPr/>
        </p:nvSpPr>
        <p:spPr>
          <a:xfrm>
            <a:off x="5966884" y="390101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15" name="文本框 34"/>
          <p:cNvSpPr txBox="1"/>
          <p:nvPr/>
        </p:nvSpPr>
        <p:spPr>
          <a:xfrm rot="-280097">
            <a:off x="10881657" y="21690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16" name="文本框 36"/>
          <p:cNvSpPr txBox="1"/>
          <p:nvPr/>
        </p:nvSpPr>
        <p:spPr>
          <a:xfrm rot="-5350866">
            <a:off x="7941606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17" name="文本框 37"/>
          <p:cNvSpPr txBox="1"/>
          <p:nvPr/>
        </p:nvSpPr>
        <p:spPr>
          <a:xfrm rot="-4150866">
            <a:off x="7234640" y="2298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18" name="文本框 45"/>
          <p:cNvSpPr txBox="1"/>
          <p:nvPr/>
        </p:nvSpPr>
        <p:spPr>
          <a:xfrm rot="-5350866">
            <a:off x="8688790" y="1783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19" name="文本框 46"/>
          <p:cNvSpPr txBox="1"/>
          <p:nvPr/>
        </p:nvSpPr>
        <p:spPr>
          <a:xfrm rot="-424911">
            <a:off x="9550273" y="20928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0" name="文本框 47"/>
          <p:cNvSpPr txBox="1"/>
          <p:nvPr/>
        </p:nvSpPr>
        <p:spPr>
          <a:xfrm rot="-4150866">
            <a:off x="10333440" y="33311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1" name="文本框 49"/>
          <p:cNvSpPr txBox="1"/>
          <p:nvPr/>
        </p:nvSpPr>
        <p:spPr>
          <a:xfrm rot="657351">
            <a:off x="11017124" y="1576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2" name="文本框 50"/>
          <p:cNvSpPr txBox="1"/>
          <p:nvPr/>
        </p:nvSpPr>
        <p:spPr>
          <a:xfrm rot="1480325">
            <a:off x="9982073" y="1658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3" name="文本框 51"/>
          <p:cNvSpPr txBox="1"/>
          <p:nvPr/>
        </p:nvSpPr>
        <p:spPr>
          <a:xfrm rot="-5350866">
            <a:off x="11281706" y="36190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4" name="文本框 32"/>
          <p:cNvSpPr txBox="1"/>
          <p:nvPr/>
        </p:nvSpPr>
        <p:spPr>
          <a:xfrm>
            <a:off x="4349751" y="474768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5" name="文本框 34"/>
          <p:cNvSpPr txBox="1"/>
          <p:nvPr/>
        </p:nvSpPr>
        <p:spPr>
          <a:xfrm rot="4149897">
            <a:off x="6078940" y="4664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6" name="文本框 36"/>
          <p:cNvSpPr txBox="1"/>
          <p:nvPr/>
        </p:nvSpPr>
        <p:spPr>
          <a:xfrm rot="-1380000">
            <a:off x="5327524" y="1735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7" name="文本框 37"/>
          <p:cNvSpPr txBox="1"/>
          <p:nvPr/>
        </p:nvSpPr>
        <p:spPr>
          <a:xfrm rot="-180000">
            <a:off x="5634440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8" name="文本框 45"/>
          <p:cNvSpPr txBox="1"/>
          <p:nvPr/>
        </p:nvSpPr>
        <p:spPr>
          <a:xfrm rot="-1380000">
            <a:off x="6074706" y="176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29" name="文本框 46"/>
          <p:cNvSpPr txBox="1"/>
          <p:nvPr/>
        </p:nvSpPr>
        <p:spPr>
          <a:xfrm rot="-1380000">
            <a:off x="6567890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0" name="文本框 47"/>
          <p:cNvSpPr txBox="1"/>
          <p:nvPr/>
        </p:nvSpPr>
        <p:spPr>
          <a:xfrm rot="-180000">
            <a:off x="6879040" y="29797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1" name="文本框 49"/>
          <p:cNvSpPr txBox="1"/>
          <p:nvPr/>
        </p:nvSpPr>
        <p:spPr>
          <a:xfrm rot="-5350866">
            <a:off x="8540624" y="281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2" name="文本框 50"/>
          <p:cNvSpPr txBox="1"/>
          <p:nvPr/>
        </p:nvSpPr>
        <p:spPr>
          <a:xfrm rot="-170103">
            <a:off x="7579657" y="3453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3" name="文本框 51"/>
          <p:cNvSpPr txBox="1"/>
          <p:nvPr/>
        </p:nvSpPr>
        <p:spPr>
          <a:xfrm rot="-5350866">
            <a:off x="7920440" y="4577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4" name="文本框 32"/>
          <p:cNvSpPr txBox="1"/>
          <p:nvPr/>
        </p:nvSpPr>
        <p:spPr>
          <a:xfrm rot="1209897">
            <a:off x="1642406" y="5166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5" name="文本框 34"/>
          <p:cNvSpPr txBox="1"/>
          <p:nvPr/>
        </p:nvSpPr>
        <p:spPr>
          <a:xfrm rot="4149897">
            <a:off x="2984373" y="4607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6" name="文本框 36"/>
          <p:cNvSpPr txBox="1"/>
          <p:nvPr/>
        </p:nvSpPr>
        <p:spPr>
          <a:xfrm rot="-1380000">
            <a:off x="2266824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7" name="文本框 37"/>
          <p:cNvSpPr txBox="1"/>
          <p:nvPr/>
        </p:nvSpPr>
        <p:spPr>
          <a:xfrm rot="1029897">
            <a:off x="3441573" y="3671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8" name="文本框 45"/>
          <p:cNvSpPr txBox="1"/>
          <p:nvPr/>
        </p:nvSpPr>
        <p:spPr>
          <a:xfrm rot="-1380000">
            <a:off x="4343273" y="4194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39" name="文本框 46"/>
          <p:cNvSpPr txBox="1"/>
          <p:nvPr/>
        </p:nvSpPr>
        <p:spPr>
          <a:xfrm rot="-170103">
            <a:off x="1176740" y="2039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0" name="文本框 47"/>
          <p:cNvSpPr txBox="1"/>
          <p:nvPr/>
        </p:nvSpPr>
        <p:spPr>
          <a:xfrm rot="1029897">
            <a:off x="1231773" y="4533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1" name="文本框 49"/>
          <p:cNvSpPr txBox="1"/>
          <p:nvPr/>
        </p:nvSpPr>
        <p:spPr>
          <a:xfrm rot="-170103">
            <a:off x="4140073" y="5115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2" name="文本框 50"/>
          <p:cNvSpPr txBox="1"/>
          <p:nvPr/>
        </p:nvSpPr>
        <p:spPr>
          <a:xfrm rot="-170103">
            <a:off x="5670424" y="4226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3" name="文本框 51"/>
          <p:cNvSpPr txBox="1"/>
          <p:nvPr/>
        </p:nvSpPr>
        <p:spPr>
          <a:xfrm rot="-170103">
            <a:off x="5892673" y="5238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4" name="文本框 32"/>
          <p:cNvSpPr txBox="1"/>
          <p:nvPr/>
        </p:nvSpPr>
        <p:spPr>
          <a:xfrm rot="-5070842">
            <a:off x="556557" y="27215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5" name="文本框 34"/>
          <p:cNvSpPr txBox="1"/>
          <p:nvPr/>
        </p:nvSpPr>
        <p:spPr>
          <a:xfrm rot="4149897">
            <a:off x="1913340" y="2878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6" name="文本框 36"/>
          <p:cNvSpPr txBox="1"/>
          <p:nvPr/>
        </p:nvSpPr>
        <p:spPr>
          <a:xfrm rot="-170103">
            <a:off x="556557" y="1781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7" name="文本框 37"/>
          <p:cNvSpPr txBox="1"/>
          <p:nvPr/>
        </p:nvSpPr>
        <p:spPr>
          <a:xfrm rot="1029897">
            <a:off x="1911224" y="2245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8" name="文本框 45"/>
          <p:cNvSpPr txBox="1"/>
          <p:nvPr/>
        </p:nvSpPr>
        <p:spPr>
          <a:xfrm rot="-1380000">
            <a:off x="2950506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49" name="文本框 46"/>
          <p:cNvSpPr txBox="1"/>
          <p:nvPr/>
        </p:nvSpPr>
        <p:spPr>
          <a:xfrm rot="-1380000">
            <a:off x="3710390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0" name="文本框 47"/>
          <p:cNvSpPr txBox="1"/>
          <p:nvPr/>
        </p:nvSpPr>
        <p:spPr>
          <a:xfrm rot="-180000">
            <a:off x="3348440" y="2505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1" name="文本框 49"/>
          <p:cNvSpPr txBox="1"/>
          <p:nvPr/>
        </p:nvSpPr>
        <p:spPr>
          <a:xfrm rot="-1380000">
            <a:off x="4495673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2" name="文本框 50"/>
          <p:cNvSpPr txBox="1"/>
          <p:nvPr/>
        </p:nvSpPr>
        <p:spPr>
          <a:xfrm rot="-1380000">
            <a:off x="3926290" y="2825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3" name="文本框 51"/>
          <p:cNvSpPr txBox="1"/>
          <p:nvPr/>
        </p:nvSpPr>
        <p:spPr>
          <a:xfrm rot="-1380000">
            <a:off x="4772957" y="3007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4" name="文本框 32"/>
          <p:cNvSpPr txBox="1"/>
          <p:nvPr/>
        </p:nvSpPr>
        <p:spPr>
          <a:xfrm rot="1209897">
            <a:off x="6946773" y="4717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5" name="文本框 34"/>
          <p:cNvSpPr txBox="1"/>
          <p:nvPr/>
        </p:nvSpPr>
        <p:spPr>
          <a:xfrm rot="-1030866">
            <a:off x="8544857" y="51916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6" name="文本框 36"/>
          <p:cNvSpPr txBox="1"/>
          <p:nvPr/>
        </p:nvSpPr>
        <p:spPr>
          <a:xfrm rot="368503">
            <a:off x="7825190" y="38116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7" name="文本框 37"/>
          <p:cNvSpPr txBox="1"/>
          <p:nvPr/>
        </p:nvSpPr>
        <p:spPr>
          <a:xfrm rot="829244">
            <a:off x="7173257" y="5297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8" name="文本框 45"/>
          <p:cNvSpPr txBox="1"/>
          <p:nvPr/>
        </p:nvSpPr>
        <p:spPr>
          <a:xfrm rot="-4502722">
            <a:off x="9165040" y="333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59" name="文本框 46"/>
          <p:cNvSpPr txBox="1"/>
          <p:nvPr/>
        </p:nvSpPr>
        <p:spPr>
          <a:xfrm rot="2702238">
            <a:off x="10217024" y="408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0" name="文本框 47"/>
          <p:cNvSpPr txBox="1"/>
          <p:nvPr/>
        </p:nvSpPr>
        <p:spPr>
          <a:xfrm rot="-3456638">
            <a:off x="9118473" y="4537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1" name="文本框 49"/>
          <p:cNvSpPr txBox="1"/>
          <p:nvPr/>
        </p:nvSpPr>
        <p:spPr>
          <a:xfrm rot="-3180423">
            <a:off x="10936690" y="435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2" name="文本框 50"/>
          <p:cNvSpPr txBox="1"/>
          <p:nvPr/>
        </p:nvSpPr>
        <p:spPr>
          <a:xfrm rot="-3640556">
            <a:off x="9778873" y="4787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3" name="文本框 51"/>
          <p:cNvSpPr txBox="1"/>
          <p:nvPr/>
        </p:nvSpPr>
        <p:spPr>
          <a:xfrm rot="1549510">
            <a:off x="10832973" y="3202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4" name="文本框 32"/>
          <p:cNvSpPr txBox="1"/>
          <p:nvPr/>
        </p:nvSpPr>
        <p:spPr>
          <a:xfrm rot="4190103">
            <a:off x="5843990" y="33417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5" name="文本框 34"/>
          <p:cNvSpPr txBox="1"/>
          <p:nvPr/>
        </p:nvSpPr>
        <p:spPr>
          <a:xfrm rot="8340000">
            <a:off x="6690657" y="4184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6" name="文本框 36"/>
          <p:cNvSpPr txBox="1"/>
          <p:nvPr/>
        </p:nvSpPr>
        <p:spPr>
          <a:xfrm rot="-1160763">
            <a:off x="7825190" y="23341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7" name="文本框 37"/>
          <p:cNvSpPr txBox="1"/>
          <p:nvPr/>
        </p:nvSpPr>
        <p:spPr>
          <a:xfrm rot="39237">
            <a:off x="7660090" y="3030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8" name="文本框 45"/>
          <p:cNvSpPr txBox="1"/>
          <p:nvPr/>
        </p:nvSpPr>
        <p:spPr>
          <a:xfrm rot="-1160763">
            <a:off x="8572373" y="2363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69" name="文本框 46"/>
          <p:cNvSpPr txBox="1"/>
          <p:nvPr/>
        </p:nvSpPr>
        <p:spPr>
          <a:xfrm rot="-1160763">
            <a:off x="9065557" y="2649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0" name="文本框 47"/>
          <p:cNvSpPr txBox="1"/>
          <p:nvPr/>
        </p:nvSpPr>
        <p:spPr>
          <a:xfrm rot="39237">
            <a:off x="9706906" y="3276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1" name="文本框 49"/>
          <p:cNvSpPr txBox="1"/>
          <p:nvPr/>
        </p:nvSpPr>
        <p:spPr>
          <a:xfrm rot="-1160763">
            <a:off x="10822390" y="2755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2" name="文本框 50"/>
          <p:cNvSpPr txBox="1"/>
          <p:nvPr/>
        </p:nvSpPr>
        <p:spPr>
          <a:xfrm rot="-1160763">
            <a:off x="10111190" y="2577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3" name="文本框 51"/>
          <p:cNvSpPr txBox="1"/>
          <p:nvPr/>
        </p:nvSpPr>
        <p:spPr>
          <a:xfrm rot="-1160763">
            <a:off x="10746190" y="37248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4" name="文本框 32"/>
          <p:cNvSpPr txBox="1"/>
          <p:nvPr/>
        </p:nvSpPr>
        <p:spPr>
          <a:xfrm rot="4190103">
            <a:off x="3814106" y="4452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5" name="文本框 34"/>
          <p:cNvSpPr txBox="1"/>
          <p:nvPr/>
        </p:nvSpPr>
        <p:spPr>
          <a:xfrm rot="8340000">
            <a:off x="5359273" y="3754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6" name="文本框 36"/>
          <p:cNvSpPr txBox="1"/>
          <p:nvPr/>
        </p:nvSpPr>
        <p:spPr>
          <a:xfrm rot="2810103">
            <a:off x="5211106" y="2313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7" name="文本框 37"/>
          <p:cNvSpPr txBox="1"/>
          <p:nvPr/>
        </p:nvSpPr>
        <p:spPr>
          <a:xfrm rot="4010103">
            <a:off x="5211106" y="3036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8" name="文本框 45"/>
          <p:cNvSpPr txBox="1"/>
          <p:nvPr/>
        </p:nvSpPr>
        <p:spPr>
          <a:xfrm rot="2810103">
            <a:off x="5958290" y="23426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79" name="文本框 46"/>
          <p:cNvSpPr txBox="1"/>
          <p:nvPr/>
        </p:nvSpPr>
        <p:spPr>
          <a:xfrm rot="2810103">
            <a:off x="6451473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0" name="文本框 47"/>
          <p:cNvSpPr txBox="1"/>
          <p:nvPr/>
        </p:nvSpPr>
        <p:spPr>
          <a:xfrm rot="4010103">
            <a:off x="64514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1" name="文本框 49"/>
          <p:cNvSpPr txBox="1"/>
          <p:nvPr/>
        </p:nvSpPr>
        <p:spPr>
          <a:xfrm rot="-1160763">
            <a:off x="8426324" y="3392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2" name="文本框 50"/>
          <p:cNvSpPr txBox="1"/>
          <p:nvPr/>
        </p:nvSpPr>
        <p:spPr>
          <a:xfrm rot="4020000">
            <a:off x="7084357" y="3506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3" name="文本框 51"/>
          <p:cNvSpPr txBox="1"/>
          <p:nvPr/>
        </p:nvSpPr>
        <p:spPr>
          <a:xfrm rot="-1160763">
            <a:off x="7592357" y="4292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4" name="文本框 32"/>
          <p:cNvSpPr txBox="1"/>
          <p:nvPr/>
        </p:nvSpPr>
        <p:spPr>
          <a:xfrm rot="5400000">
            <a:off x="1648757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5" name="文本框 34"/>
          <p:cNvSpPr txBox="1"/>
          <p:nvPr/>
        </p:nvSpPr>
        <p:spPr>
          <a:xfrm rot="8340000">
            <a:off x="2635124" y="4736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6" name="文本框 36"/>
          <p:cNvSpPr txBox="1"/>
          <p:nvPr/>
        </p:nvSpPr>
        <p:spPr>
          <a:xfrm rot="2810103">
            <a:off x="2609724" y="3642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7" name="文本框 37"/>
          <p:cNvSpPr txBox="1"/>
          <p:nvPr/>
        </p:nvSpPr>
        <p:spPr>
          <a:xfrm rot="5220000">
            <a:off x="3189690" y="40190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8" name="文本框 45"/>
          <p:cNvSpPr txBox="1"/>
          <p:nvPr/>
        </p:nvSpPr>
        <p:spPr>
          <a:xfrm rot="2810103">
            <a:off x="3873373" y="36613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89" name="文本框 46"/>
          <p:cNvSpPr txBox="1"/>
          <p:nvPr/>
        </p:nvSpPr>
        <p:spPr>
          <a:xfrm rot="4020000">
            <a:off x="1060324" y="2617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0" name="文本框 47"/>
          <p:cNvSpPr txBox="1"/>
          <p:nvPr/>
        </p:nvSpPr>
        <p:spPr>
          <a:xfrm rot="5220000">
            <a:off x="1062440" y="3862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1" name="文本框 49"/>
          <p:cNvSpPr txBox="1"/>
          <p:nvPr/>
        </p:nvSpPr>
        <p:spPr>
          <a:xfrm rot="4020000">
            <a:off x="3411940" y="49863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2" name="文本框 50"/>
          <p:cNvSpPr txBox="1"/>
          <p:nvPr/>
        </p:nvSpPr>
        <p:spPr>
          <a:xfrm rot="4020000">
            <a:off x="5062940" y="4488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3" name="文本框 51"/>
          <p:cNvSpPr txBox="1"/>
          <p:nvPr/>
        </p:nvSpPr>
        <p:spPr>
          <a:xfrm rot="4020000">
            <a:off x="5556124" y="47747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4" name="文本框 32"/>
          <p:cNvSpPr txBox="1"/>
          <p:nvPr/>
        </p:nvSpPr>
        <p:spPr>
          <a:xfrm rot="-880739">
            <a:off x="8126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5" name="文本框 34"/>
          <p:cNvSpPr txBox="1"/>
          <p:nvPr/>
        </p:nvSpPr>
        <p:spPr>
          <a:xfrm rot="8340000">
            <a:off x="1799040" y="3456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6" name="文本框 36"/>
          <p:cNvSpPr txBox="1"/>
          <p:nvPr/>
        </p:nvSpPr>
        <p:spPr>
          <a:xfrm rot="4020000">
            <a:off x="2353606" y="2014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7" name="文本框 37"/>
          <p:cNvSpPr txBox="1"/>
          <p:nvPr/>
        </p:nvSpPr>
        <p:spPr>
          <a:xfrm rot="5220000">
            <a:off x="2353606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8" name="文本框 45"/>
          <p:cNvSpPr txBox="1"/>
          <p:nvPr/>
        </p:nvSpPr>
        <p:spPr>
          <a:xfrm rot="2810103">
            <a:off x="3100790" y="2044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399" name="文本框 46"/>
          <p:cNvSpPr txBox="1"/>
          <p:nvPr/>
        </p:nvSpPr>
        <p:spPr>
          <a:xfrm rot="2810103">
            <a:off x="3593973" y="2329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0" name="文本框 47"/>
          <p:cNvSpPr txBox="1"/>
          <p:nvPr/>
        </p:nvSpPr>
        <p:spPr>
          <a:xfrm rot="4010103">
            <a:off x="3232024" y="308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1" name="文本框 49"/>
          <p:cNvSpPr txBox="1"/>
          <p:nvPr/>
        </p:nvSpPr>
        <p:spPr>
          <a:xfrm rot="2810103">
            <a:off x="4377140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2" name="文本框 50"/>
          <p:cNvSpPr txBox="1"/>
          <p:nvPr/>
        </p:nvSpPr>
        <p:spPr>
          <a:xfrm rot="2810103">
            <a:off x="4226857" y="32083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3" name="文本框 51"/>
          <p:cNvSpPr txBox="1"/>
          <p:nvPr/>
        </p:nvSpPr>
        <p:spPr>
          <a:xfrm rot="2810103">
            <a:off x="4720040" y="34941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4" name="文本框 32"/>
          <p:cNvSpPr txBox="1"/>
          <p:nvPr/>
        </p:nvSpPr>
        <p:spPr>
          <a:xfrm rot="5400000">
            <a:off x="6462057" y="4910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5" name="文本框 34"/>
          <p:cNvSpPr txBox="1"/>
          <p:nvPr/>
        </p:nvSpPr>
        <p:spPr>
          <a:xfrm rot="3159237">
            <a:off x="7886573" y="5341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6" name="文本框 36"/>
          <p:cNvSpPr txBox="1"/>
          <p:nvPr/>
        </p:nvSpPr>
        <p:spPr>
          <a:xfrm rot="-1160763">
            <a:off x="8443257" y="3900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7" name="文本框 37"/>
          <p:cNvSpPr txBox="1"/>
          <p:nvPr/>
        </p:nvSpPr>
        <p:spPr>
          <a:xfrm rot="39237">
            <a:off x="8443257" y="4624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8" name="文本框 45"/>
          <p:cNvSpPr txBox="1"/>
          <p:nvPr/>
        </p:nvSpPr>
        <p:spPr>
          <a:xfrm rot="-1160763">
            <a:off x="9190440" y="3930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09" name="文本框 46"/>
          <p:cNvSpPr txBox="1"/>
          <p:nvPr/>
        </p:nvSpPr>
        <p:spPr>
          <a:xfrm rot="-1160763">
            <a:off x="9683624" y="4215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10" name="文本框 47"/>
          <p:cNvSpPr txBox="1"/>
          <p:nvPr/>
        </p:nvSpPr>
        <p:spPr>
          <a:xfrm rot="39237">
            <a:off x="9266640" y="49736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11" name="文本框 49"/>
          <p:cNvSpPr txBox="1"/>
          <p:nvPr/>
        </p:nvSpPr>
        <p:spPr>
          <a:xfrm rot="-1160763">
            <a:off x="10377890" y="460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12" name="文本框 50"/>
          <p:cNvSpPr txBox="1"/>
          <p:nvPr/>
        </p:nvSpPr>
        <p:spPr>
          <a:xfrm rot="-1160763">
            <a:off x="10316506" y="50943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3413" name="文本框 51"/>
          <p:cNvSpPr txBox="1"/>
          <p:nvPr/>
        </p:nvSpPr>
        <p:spPr>
          <a:xfrm rot="-1160763">
            <a:off x="9167157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13414" name="图片 9"/>
          <p:cNvPicPr>
            <a:picLocks noChangeAspect="1"/>
          </p:cNvPicPr>
          <p:nvPr/>
        </p:nvPicPr>
        <p:blipFill>
          <a:blip r:embed="rId1"/>
          <a:srcRect l="4482" t="21938"/>
          <a:stretch>
            <a:fillRect/>
          </a:stretch>
        </p:blipFill>
        <p:spPr>
          <a:xfrm>
            <a:off x="-24977" y="-635"/>
            <a:ext cx="122258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/>
          <p:nvPr/>
        </p:nvSpPr>
        <p:spPr>
          <a:xfrm>
            <a:off x="709931" y="928582"/>
            <a:ext cx="1238251" cy="72601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3416" name="TextBox 28"/>
          <p:cNvSpPr txBox="1"/>
          <p:nvPr/>
        </p:nvSpPr>
        <p:spPr>
          <a:xfrm>
            <a:off x="709718" y="672042"/>
            <a:ext cx="7499351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夏季里，农事忙，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采了蚕桑又插秧。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早起勤耕作，归来戴月光。</a:t>
            </a:r>
            <a:endParaRPr lang="zh-CN" altLang="en-US" sz="4265" b="1" dirty="0">
              <a:latin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384"/>
          <a:stretch>
            <a:fillRect/>
          </a:stretch>
        </p:blipFill>
        <p:spPr>
          <a:xfrm>
            <a:off x="7214775" y="1044175"/>
            <a:ext cx="2065597" cy="17055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9" name="文本框 18"/>
          <p:cNvSpPr txBox="1"/>
          <p:nvPr/>
        </p:nvSpPr>
        <p:spPr>
          <a:xfrm>
            <a:off x="2840356" y="1927014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30257" y="2896658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20827" y="2896658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236633" y="3568700"/>
            <a:ext cx="170180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下箭头 13"/>
          <p:cNvSpPr/>
          <p:nvPr/>
        </p:nvSpPr>
        <p:spPr>
          <a:xfrm>
            <a:off x="5886451" y="3735917"/>
            <a:ext cx="508000" cy="664633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201584" y="4421717"/>
            <a:ext cx="4455584" cy="15515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+mn-ea"/>
                <a:cs typeface="+mn-cs"/>
              </a:rPr>
              <a:t>指月光洒在了农民伯伯的身上。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416" grpId="0"/>
      <p:bldP spid="19" grpId="0"/>
      <p:bldP spid="20" grpId="0"/>
      <p:bldP spid="21" grpId="0"/>
      <p:bldP spid="14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3"/>
          <p:cNvPicPr>
            <a:picLocks noChangeAspect="1"/>
          </p:cNvPicPr>
          <p:nvPr/>
        </p:nvPicPr>
        <p:blipFill>
          <a:blip r:embed="rId1"/>
          <a:srcRect l="19920" t="711"/>
          <a:stretch>
            <a:fillRect/>
          </a:stretch>
        </p:blipFill>
        <p:spPr>
          <a:xfrm>
            <a:off x="-31749" y="0"/>
            <a:ext cx="12223749" cy="6874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圆角矩形 24"/>
          <p:cNvSpPr/>
          <p:nvPr/>
        </p:nvSpPr>
        <p:spPr>
          <a:xfrm>
            <a:off x="5361517" y="594784"/>
            <a:ext cx="4447117" cy="17272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79333" y="2650067"/>
            <a:ext cx="1259417" cy="78528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9461" name="TextBox 28"/>
          <p:cNvSpPr txBox="1"/>
          <p:nvPr/>
        </p:nvSpPr>
        <p:spPr>
          <a:xfrm>
            <a:off x="3979333" y="2438400"/>
            <a:ext cx="7368117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秋季里，稻上场，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谷像黄金粒粒香。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身体虽辛苦，心里喜洋洋。</a:t>
            </a:r>
            <a:endParaRPr lang="zh-CN" altLang="en-US" sz="4265" b="1" dirty="0">
              <a:latin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493" y="2946344"/>
            <a:ext cx="2167395" cy="19761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矩形 11"/>
          <p:cNvSpPr/>
          <p:nvPr/>
        </p:nvSpPr>
        <p:spPr>
          <a:xfrm>
            <a:off x="7290859" y="2687108"/>
            <a:ext cx="72517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pitchFamily="49" charset="-122"/>
              </a:rPr>
              <a:t>场</a:t>
            </a:r>
            <a:endParaRPr lang="zh-CN" altLang="en-US" sz="4265" dirty="0">
              <a:latin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38233" y="1013884"/>
            <a:ext cx="749300" cy="748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</a:t>
            </a:r>
            <a:endParaRPr lang="zh-CN" altLang="en-US" sz="426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4384" y="491067"/>
            <a:ext cx="3730625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latin typeface="宋体" panose="02010600030101010101" pitchFamily="2" charset="-122"/>
                <a:ea typeface="宋体" panose="02010600030101010101" pitchFamily="2" charset="-122"/>
              </a:rPr>
              <a:t>打场（     ）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4384" y="1481667"/>
            <a:ext cx="3730625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latin typeface="宋体" panose="02010600030101010101" pitchFamily="2" charset="-122"/>
                <a:ea typeface="宋体" panose="02010600030101010101" pitchFamily="2" charset="-122"/>
              </a:rPr>
              <a:t>操场（     ）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6153151" y="666751"/>
            <a:ext cx="234951" cy="1490133"/>
          </a:xfrm>
          <a:prstGeom prst="leftBrace">
            <a:avLst>
              <a:gd name="adj1" fmla="val 29166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24800" y="474133"/>
            <a:ext cx="1551305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2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chánɡ</a:t>
            </a:r>
            <a:endParaRPr lang="zh-CN" altLang="en-US" sz="4265" dirty="0">
              <a:latin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35384" y="1507067"/>
            <a:ext cx="1551305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2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chǎnɡ</a:t>
            </a:r>
            <a:endParaRPr lang="zh-CN" altLang="en-US" sz="4265" dirty="0">
              <a:latin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04984" y="3600451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995333" y="4548717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1133" y="4561417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8" grpId="0" bldLvl="0" animBg="1"/>
      <p:bldP spid="12" grpId="0"/>
      <p:bldP spid="13" grpId="0"/>
      <p:bldP spid="15" grpId="0"/>
      <p:bldP spid="16" grpId="0"/>
      <p:bldP spid="18" grpId="0" bldLvl="0" animBg="1"/>
      <p:bldP spid="22" grpId="0"/>
      <p:bldP spid="24" grpId="0"/>
      <p:bldP spid="23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0zQiv3ihP_small[1]"/>
          <p:cNvPicPr>
            <a:picLocks noChangeAspect="1"/>
          </p:cNvPicPr>
          <p:nvPr/>
        </p:nvPicPr>
        <p:blipFill>
          <a:blip r:embed="rId1"/>
          <a:srcRect l="849" t="-8222" r="849" b="-8222"/>
          <a:stretch>
            <a:fillRect/>
          </a:stretch>
        </p:blipFill>
        <p:spPr>
          <a:xfrm>
            <a:off x="-33655" y="-763270"/>
            <a:ext cx="12338050" cy="8220075"/>
          </a:xfrm>
          <a:prstGeom prst="rect">
            <a:avLst/>
          </a:prstGeom>
        </p:spPr>
      </p:pic>
      <p:sp>
        <p:nvSpPr>
          <p:cNvPr id="21506" name="文本框 32"/>
          <p:cNvSpPr txBox="1"/>
          <p:nvPr/>
        </p:nvSpPr>
        <p:spPr>
          <a:xfrm>
            <a:off x="5966884" y="390101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07" name="文本框 34"/>
          <p:cNvSpPr txBox="1"/>
          <p:nvPr/>
        </p:nvSpPr>
        <p:spPr>
          <a:xfrm rot="-280097">
            <a:off x="10881657" y="21690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08" name="文本框 36"/>
          <p:cNvSpPr txBox="1"/>
          <p:nvPr/>
        </p:nvSpPr>
        <p:spPr>
          <a:xfrm rot="-5350866">
            <a:off x="7941606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09" name="文本框 37"/>
          <p:cNvSpPr txBox="1"/>
          <p:nvPr/>
        </p:nvSpPr>
        <p:spPr>
          <a:xfrm rot="-4150866">
            <a:off x="7234640" y="2298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0" name="文本框 45"/>
          <p:cNvSpPr txBox="1"/>
          <p:nvPr/>
        </p:nvSpPr>
        <p:spPr>
          <a:xfrm rot="-5350866">
            <a:off x="8688790" y="1783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1" name="文本框 46"/>
          <p:cNvSpPr txBox="1"/>
          <p:nvPr/>
        </p:nvSpPr>
        <p:spPr>
          <a:xfrm rot="-424911">
            <a:off x="9550273" y="20928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2" name="文本框 47"/>
          <p:cNvSpPr txBox="1"/>
          <p:nvPr/>
        </p:nvSpPr>
        <p:spPr>
          <a:xfrm rot="-4150866">
            <a:off x="10333440" y="33311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3" name="文本框 49"/>
          <p:cNvSpPr txBox="1"/>
          <p:nvPr/>
        </p:nvSpPr>
        <p:spPr>
          <a:xfrm rot="657351">
            <a:off x="11017124" y="1576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4" name="文本框 50"/>
          <p:cNvSpPr txBox="1"/>
          <p:nvPr/>
        </p:nvSpPr>
        <p:spPr>
          <a:xfrm rot="1480325">
            <a:off x="9982073" y="1658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5" name="文本框 51"/>
          <p:cNvSpPr txBox="1"/>
          <p:nvPr/>
        </p:nvSpPr>
        <p:spPr>
          <a:xfrm rot="-5350866">
            <a:off x="11281706" y="36190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6" name="文本框 32"/>
          <p:cNvSpPr txBox="1"/>
          <p:nvPr/>
        </p:nvSpPr>
        <p:spPr>
          <a:xfrm>
            <a:off x="4349751" y="474768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7" name="文本框 34"/>
          <p:cNvSpPr txBox="1"/>
          <p:nvPr/>
        </p:nvSpPr>
        <p:spPr>
          <a:xfrm rot="4149897">
            <a:off x="6078940" y="4664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8" name="文本框 36"/>
          <p:cNvSpPr txBox="1"/>
          <p:nvPr/>
        </p:nvSpPr>
        <p:spPr>
          <a:xfrm rot="-1380000">
            <a:off x="5327524" y="1735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19" name="文本框 37"/>
          <p:cNvSpPr txBox="1"/>
          <p:nvPr/>
        </p:nvSpPr>
        <p:spPr>
          <a:xfrm rot="-180000">
            <a:off x="5634440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0" name="文本框 45"/>
          <p:cNvSpPr txBox="1"/>
          <p:nvPr/>
        </p:nvSpPr>
        <p:spPr>
          <a:xfrm rot="-1380000">
            <a:off x="6074706" y="176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1" name="文本框 46"/>
          <p:cNvSpPr txBox="1"/>
          <p:nvPr/>
        </p:nvSpPr>
        <p:spPr>
          <a:xfrm rot="-1380000">
            <a:off x="6567890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2" name="文本框 47"/>
          <p:cNvSpPr txBox="1"/>
          <p:nvPr/>
        </p:nvSpPr>
        <p:spPr>
          <a:xfrm rot="-180000">
            <a:off x="6879040" y="29797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3" name="文本框 49"/>
          <p:cNvSpPr txBox="1"/>
          <p:nvPr/>
        </p:nvSpPr>
        <p:spPr>
          <a:xfrm rot="-5350866">
            <a:off x="8540624" y="281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4" name="文本框 50"/>
          <p:cNvSpPr txBox="1"/>
          <p:nvPr/>
        </p:nvSpPr>
        <p:spPr>
          <a:xfrm rot="-170103">
            <a:off x="7579657" y="3453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5" name="文本框 51"/>
          <p:cNvSpPr txBox="1"/>
          <p:nvPr/>
        </p:nvSpPr>
        <p:spPr>
          <a:xfrm rot="-5350866">
            <a:off x="7920440" y="45778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6" name="文本框 32"/>
          <p:cNvSpPr txBox="1"/>
          <p:nvPr/>
        </p:nvSpPr>
        <p:spPr>
          <a:xfrm rot="1209897">
            <a:off x="1642406" y="5166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7" name="文本框 34"/>
          <p:cNvSpPr txBox="1"/>
          <p:nvPr/>
        </p:nvSpPr>
        <p:spPr>
          <a:xfrm rot="4149897">
            <a:off x="2984373" y="4607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8" name="文本框 36"/>
          <p:cNvSpPr txBox="1"/>
          <p:nvPr/>
        </p:nvSpPr>
        <p:spPr>
          <a:xfrm rot="-1380000">
            <a:off x="2266824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29" name="文本框 37"/>
          <p:cNvSpPr txBox="1"/>
          <p:nvPr/>
        </p:nvSpPr>
        <p:spPr>
          <a:xfrm rot="1029897">
            <a:off x="3441573" y="3671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0" name="文本框 45"/>
          <p:cNvSpPr txBox="1"/>
          <p:nvPr/>
        </p:nvSpPr>
        <p:spPr>
          <a:xfrm rot="-1380000">
            <a:off x="4343273" y="4194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1" name="文本框 46"/>
          <p:cNvSpPr txBox="1"/>
          <p:nvPr/>
        </p:nvSpPr>
        <p:spPr>
          <a:xfrm rot="-170103">
            <a:off x="1176740" y="2039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2" name="文本框 47"/>
          <p:cNvSpPr txBox="1"/>
          <p:nvPr/>
        </p:nvSpPr>
        <p:spPr>
          <a:xfrm rot="1029897">
            <a:off x="1231773" y="4533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3" name="文本框 49"/>
          <p:cNvSpPr txBox="1"/>
          <p:nvPr/>
        </p:nvSpPr>
        <p:spPr>
          <a:xfrm rot="-170103">
            <a:off x="4140073" y="5115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4" name="文本框 50"/>
          <p:cNvSpPr txBox="1"/>
          <p:nvPr/>
        </p:nvSpPr>
        <p:spPr>
          <a:xfrm rot="-170103">
            <a:off x="5670424" y="4226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5" name="文本框 51"/>
          <p:cNvSpPr txBox="1"/>
          <p:nvPr/>
        </p:nvSpPr>
        <p:spPr>
          <a:xfrm rot="-170103">
            <a:off x="5892673" y="5238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6" name="文本框 32"/>
          <p:cNvSpPr txBox="1"/>
          <p:nvPr/>
        </p:nvSpPr>
        <p:spPr>
          <a:xfrm rot="-5070842">
            <a:off x="556557" y="27215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7" name="文本框 34"/>
          <p:cNvSpPr txBox="1"/>
          <p:nvPr/>
        </p:nvSpPr>
        <p:spPr>
          <a:xfrm rot="4149897">
            <a:off x="1913340" y="2878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8" name="文本框 36"/>
          <p:cNvSpPr txBox="1"/>
          <p:nvPr/>
        </p:nvSpPr>
        <p:spPr>
          <a:xfrm rot="-170103">
            <a:off x="556557" y="1781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39" name="文本框 37"/>
          <p:cNvSpPr txBox="1"/>
          <p:nvPr/>
        </p:nvSpPr>
        <p:spPr>
          <a:xfrm rot="1029897">
            <a:off x="1911224" y="2245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0" name="文本框 45"/>
          <p:cNvSpPr txBox="1"/>
          <p:nvPr/>
        </p:nvSpPr>
        <p:spPr>
          <a:xfrm rot="-1380000">
            <a:off x="2950506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1" name="文本框 46"/>
          <p:cNvSpPr txBox="1"/>
          <p:nvPr/>
        </p:nvSpPr>
        <p:spPr>
          <a:xfrm rot="-1380000">
            <a:off x="3710390" y="17542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2" name="文本框 47"/>
          <p:cNvSpPr txBox="1"/>
          <p:nvPr/>
        </p:nvSpPr>
        <p:spPr>
          <a:xfrm rot="-180000">
            <a:off x="3348440" y="2505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3" name="文本框 49"/>
          <p:cNvSpPr txBox="1"/>
          <p:nvPr/>
        </p:nvSpPr>
        <p:spPr>
          <a:xfrm rot="-1380000">
            <a:off x="4495673" y="2050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4" name="文本框 50"/>
          <p:cNvSpPr txBox="1"/>
          <p:nvPr/>
        </p:nvSpPr>
        <p:spPr>
          <a:xfrm rot="-1380000">
            <a:off x="3926290" y="2825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5" name="文本框 51"/>
          <p:cNvSpPr txBox="1"/>
          <p:nvPr/>
        </p:nvSpPr>
        <p:spPr>
          <a:xfrm rot="-1380000">
            <a:off x="4772957" y="3007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6" name="文本框 32"/>
          <p:cNvSpPr txBox="1"/>
          <p:nvPr/>
        </p:nvSpPr>
        <p:spPr>
          <a:xfrm rot="1209897">
            <a:off x="6946773" y="4717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7" name="文本框 34"/>
          <p:cNvSpPr txBox="1"/>
          <p:nvPr/>
        </p:nvSpPr>
        <p:spPr>
          <a:xfrm rot="-1030866">
            <a:off x="8544857" y="51916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8" name="文本框 36"/>
          <p:cNvSpPr txBox="1"/>
          <p:nvPr/>
        </p:nvSpPr>
        <p:spPr>
          <a:xfrm rot="368503">
            <a:off x="7825190" y="38116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49" name="文本框 37"/>
          <p:cNvSpPr txBox="1"/>
          <p:nvPr/>
        </p:nvSpPr>
        <p:spPr>
          <a:xfrm rot="829244">
            <a:off x="7173257" y="5297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0" name="文本框 45"/>
          <p:cNvSpPr txBox="1"/>
          <p:nvPr/>
        </p:nvSpPr>
        <p:spPr>
          <a:xfrm rot="-4502722">
            <a:off x="9165040" y="333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1" name="文本框 46"/>
          <p:cNvSpPr txBox="1"/>
          <p:nvPr/>
        </p:nvSpPr>
        <p:spPr>
          <a:xfrm rot="2702238">
            <a:off x="10217024" y="40825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2" name="文本框 47"/>
          <p:cNvSpPr txBox="1"/>
          <p:nvPr/>
        </p:nvSpPr>
        <p:spPr>
          <a:xfrm rot="-3456638">
            <a:off x="9118473" y="45376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3" name="文本框 49"/>
          <p:cNvSpPr txBox="1"/>
          <p:nvPr/>
        </p:nvSpPr>
        <p:spPr>
          <a:xfrm rot="-3180423">
            <a:off x="10936690" y="435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4" name="文本框 50"/>
          <p:cNvSpPr txBox="1"/>
          <p:nvPr/>
        </p:nvSpPr>
        <p:spPr>
          <a:xfrm rot="-3640556">
            <a:off x="9778873" y="4776608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5" name="文本框 51"/>
          <p:cNvSpPr txBox="1"/>
          <p:nvPr/>
        </p:nvSpPr>
        <p:spPr>
          <a:xfrm rot="1549510">
            <a:off x="10832973" y="3202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6" name="文本框 32"/>
          <p:cNvSpPr txBox="1"/>
          <p:nvPr/>
        </p:nvSpPr>
        <p:spPr>
          <a:xfrm rot="4190103">
            <a:off x="5843990" y="33417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7" name="文本框 34"/>
          <p:cNvSpPr txBox="1"/>
          <p:nvPr/>
        </p:nvSpPr>
        <p:spPr>
          <a:xfrm rot="8340000">
            <a:off x="6690657" y="4184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8" name="文本框 36"/>
          <p:cNvSpPr txBox="1"/>
          <p:nvPr/>
        </p:nvSpPr>
        <p:spPr>
          <a:xfrm rot="-1160763">
            <a:off x="7825190" y="23341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59" name="文本框 37"/>
          <p:cNvSpPr txBox="1"/>
          <p:nvPr/>
        </p:nvSpPr>
        <p:spPr>
          <a:xfrm rot="39237">
            <a:off x="7660090" y="3030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0" name="文本框 45"/>
          <p:cNvSpPr txBox="1"/>
          <p:nvPr/>
        </p:nvSpPr>
        <p:spPr>
          <a:xfrm rot="-1160763">
            <a:off x="8572373" y="2363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1" name="文本框 46"/>
          <p:cNvSpPr txBox="1"/>
          <p:nvPr/>
        </p:nvSpPr>
        <p:spPr>
          <a:xfrm rot="-1160763">
            <a:off x="9065557" y="2649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2" name="文本框 47"/>
          <p:cNvSpPr txBox="1"/>
          <p:nvPr/>
        </p:nvSpPr>
        <p:spPr>
          <a:xfrm rot="39237">
            <a:off x="9706906" y="3276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3" name="文本框 49"/>
          <p:cNvSpPr txBox="1"/>
          <p:nvPr/>
        </p:nvSpPr>
        <p:spPr>
          <a:xfrm rot="-1160763">
            <a:off x="10822390" y="2755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4" name="文本框 50"/>
          <p:cNvSpPr txBox="1"/>
          <p:nvPr/>
        </p:nvSpPr>
        <p:spPr>
          <a:xfrm rot="-1160763">
            <a:off x="10111190" y="2577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5" name="文本框 51"/>
          <p:cNvSpPr txBox="1"/>
          <p:nvPr/>
        </p:nvSpPr>
        <p:spPr>
          <a:xfrm rot="-1160763">
            <a:off x="10746190" y="37248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6" name="文本框 32"/>
          <p:cNvSpPr txBox="1"/>
          <p:nvPr/>
        </p:nvSpPr>
        <p:spPr>
          <a:xfrm rot="4190103">
            <a:off x="3814106" y="4452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7" name="文本框 34"/>
          <p:cNvSpPr txBox="1"/>
          <p:nvPr/>
        </p:nvSpPr>
        <p:spPr>
          <a:xfrm rot="8340000">
            <a:off x="5359273" y="3754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8" name="文本框 36"/>
          <p:cNvSpPr txBox="1"/>
          <p:nvPr/>
        </p:nvSpPr>
        <p:spPr>
          <a:xfrm rot="2810103">
            <a:off x="5211106" y="2313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69" name="文本框 37"/>
          <p:cNvSpPr txBox="1"/>
          <p:nvPr/>
        </p:nvSpPr>
        <p:spPr>
          <a:xfrm rot="4010103">
            <a:off x="5211106" y="30369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0" name="文本框 45"/>
          <p:cNvSpPr txBox="1"/>
          <p:nvPr/>
        </p:nvSpPr>
        <p:spPr>
          <a:xfrm rot="2810103">
            <a:off x="5958290" y="23426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1" name="文本框 46"/>
          <p:cNvSpPr txBox="1"/>
          <p:nvPr/>
        </p:nvSpPr>
        <p:spPr>
          <a:xfrm rot="2810103">
            <a:off x="6451473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2" name="文本框 47"/>
          <p:cNvSpPr txBox="1"/>
          <p:nvPr/>
        </p:nvSpPr>
        <p:spPr>
          <a:xfrm rot="4010103">
            <a:off x="64514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3" name="文本框 49"/>
          <p:cNvSpPr txBox="1"/>
          <p:nvPr/>
        </p:nvSpPr>
        <p:spPr>
          <a:xfrm rot="-1160763">
            <a:off x="8426324" y="3392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4" name="文本框 50"/>
          <p:cNvSpPr txBox="1"/>
          <p:nvPr/>
        </p:nvSpPr>
        <p:spPr>
          <a:xfrm rot="4020000">
            <a:off x="7084357" y="3506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5" name="文本框 51"/>
          <p:cNvSpPr txBox="1"/>
          <p:nvPr/>
        </p:nvSpPr>
        <p:spPr>
          <a:xfrm rot="-1160763">
            <a:off x="7592357" y="42921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6" name="文本框 32"/>
          <p:cNvSpPr txBox="1"/>
          <p:nvPr/>
        </p:nvSpPr>
        <p:spPr>
          <a:xfrm rot="5400000">
            <a:off x="1648757" y="43048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7" name="文本框 34"/>
          <p:cNvSpPr txBox="1"/>
          <p:nvPr/>
        </p:nvSpPr>
        <p:spPr>
          <a:xfrm rot="8340000">
            <a:off x="2635124" y="47366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8" name="文本框 36"/>
          <p:cNvSpPr txBox="1"/>
          <p:nvPr/>
        </p:nvSpPr>
        <p:spPr>
          <a:xfrm rot="2810103">
            <a:off x="2609724" y="36422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79" name="文本框 37"/>
          <p:cNvSpPr txBox="1"/>
          <p:nvPr/>
        </p:nvSpPr>
        <p:spPr>
          <a:xfrm rot="5220000">
            <a:off x="3189690" y="40190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0" name="文本框 45"/>
          <p:cNvSpPr txBox="1"/>
          <p:nvPr/>
        </p:nvSpPr>
        <p:spPr>
          <a:xfrm rot="2810103">
            <a:off x="3873373" y="36613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1" name="文本框 46"/>
          <p:cNvSpPr txBox="1"/>
          <p:nvPr/>
        </p:nvSpPr>
        <p:spPr>
          <a:xfrm rot="4020000">
            <a:off x="1060324" y="26178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2" name="文本框 47"/>
          <p:cNvSpPr txBox="1"/>
          <p:nvPr/>
        </p:nvSpPr>
        <p:spPr>
          <a:xfrm rot="5220000">
            <a:off x="1062440" y="3862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3" name="文本框 49"/>
          <p:cNvSpPr txBox="1"/>
          <p:nvPr/>
        </p:nvSpPr>
        <p:spPr>
          <a:xfrm rot="4020000">
            <a:off x="3410035" y="4974305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4" name="文本框 50"/>
          <p:cNvSpPr txBox="1"/>
          <p:nvPr/>
        </p:nvSpPr>
        <p:spPr>
          <a:xfrm rot="4020000">
            <a:off x="5062940" y="4488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5" name="文本框 51"/>
          <p:cNvSpPr txBox="1"/>
          <p:nvPr/>
        </p:nvSpPr>
        <p:spPr>
          <a:xfrm rot="4020000">
            <a:off x="5556124" y="47747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6" name="文本框 32"/>
          <p:cNvSpPr txBox="1"/>
          <p:nvPr/>
        </p:nvSpPr>
        <p:spPr>
          <a:xfrm rot="-880739">
            <a:off x="812673" y="33523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7" name="文本框 34"/>
          <p:cNvSpPr txBox="1"/>
          <p:nvPr/>
        </p:nvSpPr>
        <p:spPr>
          <a:xfrm rot="8340000">
            <a:off x="1799040" y="34560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8" name="文本框 36"/>
          <p:cNvSpPr txBox="1"/>
          <p:nvPr/>
        </p:nvSpPr>
        <p:spPr>
          <a:xfrm rot="4020000">
            <a:off x="2353606" y="20145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89" name="文本框 37"/>
          <p:cNvSpPr txBox="1"/>
          <p:nvPr/>
        </p:nvSpPr>
        <p:spPr>
          <a:xfrm rot="5220000">
            <a:off x="2353606" y="27384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0" name="文本框 45"/>
          <p:cNvSpPr txBox="1"/>
          <p:nvPr/>
        </p:nvSpPr>
        <p:spPr>
          <a:xfrm rot="2810103">
            <a:off x="3100790" y="20442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1" name="文本框 46"/>
          <p:cNvSpPr txBox="1"/>
          <p:nvPr/>
        </p:nvSpPr>
        <p:spPr>
          <a:xfrm rot="2810103">
            <a:off x="3593973" y="23299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2" name="文本框 47"/>
          <p:cNvSpPr txBox="1"/>
          <p:nvPr/>
        </p:nvSpPr>
        <p:spPr>
          <a:xfrm rot="4010103">
            <a:off x="3232024" y="3083487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3" name="文本框 49"/>
          <p:cNvSpPr txBox="1"/>
          <p:nvPr/>
        </p:nvSpPr>
        <p:spPr>
          <a:xfrm rot="2810103">
            <a:off x="4377140" y="26284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4" name="文本框 50"/>
          <p:cNvSpPr txBox="1"/>
          <p:nvPr/>
        </p:nvSpPr>
        <p:spPr>
          <a:xfrm rot="2810103">
            <a:off x="4226857" y="32083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5" name="文本框 51"/>
          <p:cNvSpPr txBox="1"/>
          <p:nvPr/>
        </p:nvSpPr>
        <p:spPr>
          <a:xfrm rot="2810103">
            <a:off x="4720040" y="34941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6" name="文本框 32"/>
          <p:cNvSpPr txBox="1"/>
          <p:nvPr/>
        </p:nvSpPr>
        <p:spPr>
          <a:xfrm rot="5400000">
            <a:off x="6462057" y="49101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7" name="文本框 34"/>
          <p:cNvSpPr txBox="1"/>
          <p:nvPr/>
        </p:nvSpPr>
        <p:spPr>
          <a:xfrm rot="3159237">
            <a:off x="7886573" y="53419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8" name="文本框 36"/>
          <p:cNvSpPr txBox="1"/>
          <p:nvPr/>
        </p:nvSpPr>
        <p:spPr>
          <a:xfrm rot="-1160763">
            <a:off x="8443257" y="39005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599" name="文本框 37"/>
          <p:cNvSpPr txBox="1"/>
          <p:nvPr/>
        </p:nvSpPr>
        <p:spPr>
          <a:xfrm rot="39237">
            <a:off x="8443257" y="46244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0" name="文本框 45"/>
          <p:cNvSpPr txBox="1"/>
          <p:nvPr/>
        </p:nvSpPr>
        <p:spPr>
          <a:xfrm rot="-1160763">
            <a:off x="9190440" y="39301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1" name="文本框 46"/>
          <p:cNvSpPr txBox="1"/>
          <p:nvPr/>
        </p:nvSpPr>
        <p:spPr>
          <a:xfrm rot="-1160763">
            <a:off x="9683624" y="4215903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2" name="文本框 47"/>
          <p:cNvSpPr txBox="1"/>
          <p:nvPr/>
        </p:nvSpPr>
        <p:spPr>
          <a:xfrm rot="39237">
            <a:off x="9266640" y="497367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3" name="文本框 49"/>
          <p:cNvSpPr txBox="1"/>
          <p:nvPr/>
        </p:nvSpPr>
        <p:spPr>
          <a:xfrm rot="-1160763">
            <a:off x="10377890" y="4603254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4" name="文本框 50"/>
          <p:cNvSpPr txBox="1"/>
          <p:nvPr/>
        </p:nvSpPr>
        <p:spPr>
          <a:xfrm rot="-1160763">
            <a:off x="10316506" y="5094320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1605" name="文本框 51"/>
          <p:cNvSpPr txBox="1"/>
          <p:nvPr/>
        </p:nvSpPr>
        <p:spPr>
          <a:xfrm rot="-1160763">
            <a:off x="9167157" y="1527736"/>
            <a:ext cx="354584" cy="194669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665">
                <a:solidFill>
                  <a:srgbClr val="FFFFFF"/>
                </a:solidFill>
                <a:latin typeface="楷体" panose="02010609060101010101" pitchFamily="49" charset="-122"/>
                <a:ea typeface="宋体" panose="02010600030101010101" pitchFamily="2" charset="-122"/>
              </a:rPr>
              <a:t>语文</a:t>
            </a:r>
            <a:endParaRPr lang="zh-CN" altLang="zh-CN" sz="665" dirty="0">
              <a:solidFill>
                <a:srgbClr val="FFFFFF"/>
              </a:solidFill>
              <a:latin typeface="楷体" panose="0201060906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726517" y="1043517"/>
            <a:ext cx="1234017" cy="7302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1608" name="TextBox 28"/>
          <p:cNvSpPr txBox="1"/>
          <p:nvPr/>
        </p:nvSpPr>
        <p:spPr>
          <a:xfrm>
            <a:off x="4654339" y="818727"/>
            <a:ext cx="6817783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冬季里，雪初晴，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新制棉衣暖又轻。</a:t>
            </a:r>
            <a:endParaRPr lang="zh-CN" altLang="en-US" sz="4265" b="1"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latin typeface="楷体" panose="02010609060101010101" pitchFamily="49" charset="-122"/>
              </a:rPr>
              <a:t>一年农事了，大家笑盈盈。</a:t>
            </a:r>
            <a:endParaRPr lang="zh-CN" altLang="en-US" sz="4265" b="1" dirty="0">
              <a:latin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4815" y="3088640"/>
            <a:ext cx="712470" cy="748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楷体" panose="02010609060101010101" pitchFamily="49" charset="-122"/>
              </a:rPr>
              <a:t>了</a:t>
            </a:r>
            <a:endParaRPr lang="zh-CN" altLang="en-US" sz="4265" dirty="0">
              <a:latin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277148" y="4649682"/>
            <a:ext cx="5236633" cy="1490133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2347" y="4970780"/>
            <a:ext cx="72771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4265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39572" y="4581313"/>
            <a:ext cx="400177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latin typeface="宋体" panose="02010600030101010101" pitchFamily="2" charset="-122"/>
                <a:ea typeface="宋体" panose="02010600030101010101" pitchFamily="2" charset="-122"/>
              </a:rPr>
              <a:t>（    ）了不起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40562" y="5311563"/>
            <a:ext cx="345694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265" b="1">
                <a:latin typeface="宋体" panose="02010600030101010101" pitchFamily="2" charset="-122"/>
                <a:ea typeface="宋体" panose="02010600030101010101" pitchFamily="2" charset="-122"/>
              </a:rPr>
              <a:t>算了（    ）</a:t>
            </a:r>
            <a:endParaRPr lang="zh-CN" altLang="en-US" sz="4265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5064549" y="4821979"/>
            <a:ext cx="203200" cy="950384"/>
          </a:xfrm>
          <a:prstGeom prst="leftBrace">
            <a:avLst>
              <a:gd name="adj1" fmla="val 29166"/>
              <a:gd name="adj2" fmla="val 50000"/>
            </a:avLst>
          </a:prstGeom>
          <a:ln w="22225">
            <a:solidFill>
              <a:srgbClr val="00B0F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96678" y="4563745"/>
            <a:ext cx="127762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2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liǎo</a:t>
            </a:r>
            <a:endParaRPr lang="zh-CN" altLang="en-US" sz="426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13812" y="5228167"/>
            <a:ext cx="730250" cy="7480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2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le</a:t>
            </a:r>
            <a:endParaRPr lang="zh-CN" altLang="en-US" sz="4265" dirty="0">
              <a:latin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47933" y="1945217"/>
            <a:ext cx="641351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59002" y="3074670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04817" y="2931584"/>
            <a:ext cx="63923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FF"/>
                </a:solidFill>
                <a:latin typeface="楷体" panose="02010609060101010101" pitchFamily="49" charset="-122"/>
              </a:rPr>
              <a:t>/</a:t>
            </a:r>
            <a:endParaRPr lang="zh-CN" altLang="en-US" sz="4800" b="1" dirty="0">
              <a:solidFill>
                <a:srgbClr val="FF00FF"/>
              </a:solidFill>
              <a:latin typeface="楷体" panose="02010609060101010101" pitchFamily="49" charset="-122"/>
            </a:endParaRPr>
          </a:p>
        </p:txBody>
      </p:sp>
      <p:pic>
        <p:nvPicPr>
          <p:cNvPr id="4" name="图片 3" descr="1-15112G1513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-1454785" y="6877050"/>
            <a:ext cx="2673985" cy="1890395"/>
          </a:xfrm>
          <a:prstGeom prst="rect">
            <a:avLst/>
          </a:prstGeom>
        </p:spPr>
      </p:pic>
      <p:pic>
        <p:nvPicPr>
          <p:cNvPr id="5" name="图片 4" descr="1-15112G15132[1]&amp;pfm122&amp;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 rot="21300000">
            <a:off x="522605" y="1856105"/>
            <a:ext cx="3428365" cy="242443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608" grpId="0"/>
      <p:bldP spid="11" grpId="0"/>
      <p:bldP spid="19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Administrator\Desktop\2012070703290934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6"/>
          <a:stretch>
            <a:fillRect/>
          </a:stretch>
        </p:blipFill>
        <p:spPr bwMode="auto">
          <a:xfrm>
            <a:off x="622935" y="885190"/>
            <a:ext cx="2585085" cy="177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Users\Administrator\Desktop\新建文件夹 (2)\1460356542120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020" y="1667510"/>
            <a:ext cx="3018155" cy="1812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:\Users\Administrator\Desktop\新建文件夹 (2)\201208291436348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2663190"/>
            <a:ext cx="2898140" cy="18008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C:\Users\Administrator\Desktop\新建文件夹 (2)\5252423_152145175000_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58" b="6204"/>
          <a:stretch>
            <a:fillRect/>
          </a:stretch>
        </p:blipFill>
        <p:spPr bwMode="auto">
          <a:xfrm>
            <a:off x="9124315" y="3665855"/>
            <a:ext cx="2840990" cy="1742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3014980" y="5069840"/>
            <a:ext cx="2355850" cy="645160"/>
          </a:xfrm>
          <a:prstGeom prst="rect">
            <a:avLst/>
          </a:prstGeom>
          <a:solidFill>
            <a:srgbClr val="5FCCEB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时间顺序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00810" y="2663190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春季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02430" y="3479800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60578" y="4470400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秋季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67608" y="5408295"/>
            <a:ext cx="10293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冬季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1812290" y="3507740"/>
            <a:ext cx="7963535" cy="2447290"/>
          </a:xfrm>
          <a:prstGeom prst="straightConnector1">
            <a:avLst/>
          </a:prstGeom>
          <a:ln w="28575" cmpd="sng">
            <a:solidFill>
              <a:schemeClr val="accent6">
                <a:lumMod val="75000"/>
              </a:schemeClr>
            </a:solidFill>
            <a:prstDash val="solid"/>
            <a:tailEnd type="triangle" w="lg" len="lg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2715" y="867410"/>
            <a:ext cx="8945245" cy="2082165"/>
          </a:xfrm>
        </p:spPr>
        <p:txBody>
          <a:bodyPr>
            <a:norm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再读课文，思考：</a:t>
            </a:r>
            <a:b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</a:b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en-US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说一说，诗歌中讲了田家四季的那些农事活动</a:t>
            </a:r>
            <a:r>
              <a:rPr lang="en-US" altLang="zh-CN" sz="40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?</a:t>
            </a:r>
            <a:endParaRPr lang="en-US" altLang="zh-CN" sz="3555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725" y="3739515"/>
            <a:ext cx="7768590" cy="1743075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2"/>
          <p:cNvPicPr>
            <a:picLocks noChangeAspect="1"/>
          </p:cNvPicPr>
          <p:nvPr/>
        </p:nvPicPr>
        <p:blipFill>
          <a:blip r:embed="rId1"/>
          <a:srcRect b="2441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矩形 7"/>
          <p:cNvSpPr/>
          <p:nvPr/>
        </p:nvSpPr>
        <p:spPr>
          <a:xfrm>
            <a:off x="3118062" y="1378586"/>
            <a:ext cx="6972300" cy="29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solidFill>
                  <a:srgbClr val="000000"/>
                </a:solidFill>
                <a:latin typeface="楷体" panose="02010609060101010101" pitchFamily="49" charset="-122"/>
              </a:rPr>
              <a:t>春季里，春风吹，</a:t>
            </a:r>
            <a:endParaRPr lang="zh-CN" altLang="en-US" sz="4265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solidFill>
                  <a:srgbClr val="000000"/>
                </a:solidFill>
                <a:latin typeface="楷体" panose="02010609060101010101" pitchFamily="49" charset="-122"/>
              </a:rPr>
              <a:t>花开草长蝴蝶飞。</a:t>
            </a:r>
            <a:endParaRPr lang="zh-CN" altLang="en-US" sz="4265" b="1">
              <a:solidFill>
                <a:srgbClr val="000000"/>
              </a:solidFill>
              <a:latin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265" b="1">
                <a:solidFill>
                  <a:srgbClr val="000000"/>
                </a:solidFill>
                <a:latin typeface="楷体" panose="02010609060101010101" pitchFamily="49" charset="-122"/>
              </a:rPr>
              <a:t>麦苗儿多嫩，桑叶儿正肥。</a:t>
            </a:r>
            <a:endParaRPr lang="zh-CN" altLang="en-US" sz="4265" b="1" dirty="0">
              <a:solidFill>
                <a:srgbClr val="000000"/>
              </a:solidFill>
              <a:latin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2729" y="3560868"/>
            <a:ext cx="1117600" cy="7323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468745" y="3507952"/>
            <a:ext cx="1117600" cy="73448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1333183" y="958850"/>
            <a:ext cx="1012825" cy="58420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春季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029585" y="2667635"/>
            <a:ext cx="809625" cy="7321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182110" y="2606675"/>
            <a:ext cx="774065" cy="7321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50934" y="2667423"/>
            <a:ext cx="1117600" cy="7323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265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5" grpId="0" animBg="1"/>
      <p:bldP spid="16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Administrator\Desktop\4725785_102044297000_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0"/>
          <a:stretch>
            <a:fillRect/>
          </a:stretch>
        </p:blipFill>
        <p:spPr bwMode="auto">
          <a:xfrm>
            <a:off x="1909763" y="1915940"/>
            <a:ext cx="3675380" cy="2637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C:\Users\Administrator\Desktop\t01e6f887a094a1e34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6" r="5361" b="4285"/>
          <a:stretch>
            <a:fillRect/>
          </a:stretch>
        </p:blipFill>
        <p:spPr bwMode="auto">
          <a:xfrm>
            <a:off x="6450056" y="1584127"/>
            <a:ext cx="4112222" cy="2968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374265" y="4801235"/>
            <a:ext cx="27463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麦苗儿 多嫩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45337" y="4801235"/>
            <a:ext cx="31216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桑叶儿 正肥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305243" y="1101408"/>
            <a:ext cx="3987800" cy="584200"/>
          </a:xfrm>
          <a:prstGeom prst="rect">
            <a:avLst/>
          </a:prstGeom>
          <a:solidFill>
            <a:srgbClr val="F7FCBA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麦苗和桑叶生长茂盛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8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1521</Words>
  <Application>WPS 演示</Application>
  <PresentationFormat>宽屏</PresentationFormat>
  <Paragraphs>787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Wingdings</vt:lpstr>
      <vt:lpstr>Times New Roman</vt:lpstr>
      <vt:lpstr>楷体</vt:lpstr>
      <vt:lpstr>黑体</vt:lpstr>
      <vt:lpstr>Calibri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再读课文，思考：     1.说一说，诗歌中讲了田家四季的那些农事活动?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175</cp:revision>
  <dcterms:created xsi:type="dcterms:W3CDTF">2019-06-19T02:08:00Z</dcterms:created>
  <dcterms:modified xsi:type="dcterms:W3CDTF">2021-07-31T15:19:49Z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