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6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diagrams/quickStyle6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handoutMasterIdLst>
    <p:handoutMasterId r:id="rId26"/>
  </p:handoutMasterIdLst>
  <p:sldIdLst>
    <p:sldId id="259" r:id="rId4"/>
    <p:sldId id="258" r:id="rId6"/>
    <p:sldId id="514" r:id="rId7"/>
    <p:sldId id="535" r:id="rId8"/>
    <p:sldId id="504" r:id="rId9"/>
    <p:sldId id="542" r:id="rId10"/>
    <p:sldId id="528" r:id="rId11"/>
    <p:sldId id="529" r:id="rId12"/>
    <p:sldId id="530" r:id="rId13"/>
    <p:sldId id="531" r:id="rId14"/>
    <p:sldId id="532" r:id="rId15"/>
    <p:sldId id="533" r:id="rId16"/>
    <p:sldId id="534" r:id="rId17"/>
    <p:sldId id="536" r:id="rId18"/>
    <p:sldId id="562" r:id="rId19"/>
    <p:sldId id="563" r:id="rId20"/>
    <p:sldId id="564" r:id="rId21"/>
    <p:sldId id="567" r:id="rId22"/>
    <p:sldId id="566" r:id="rId23"/>
    <p:sldId id="569" r:id="rId24"/>
    <p:sldId id="496" r:id="rId25"/>
  </p:sldIdLst>
  <p:sldSz cx="9144000" cy="6858000" type="screen4x3"/>
  <p:notesSz cx="6858000" cy="9144000"/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34421A"/>
    <a:srgbClr val="1A210D"/>
    <a:srgbClr val="67603B"/>
    <a:srgbClr val="AEBD51"/>
    <a:srgbClr val="99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8"/>
    <p:restoredTop sz="85146"/>
  </p:normalViewPr>
  <p:slideViewPr>
    <p:cSldViewPr snapToGrid="0" snapToObjects="1" showGuides="1">
      <p:cViewPr varScale="1">
        <p:scale>
          <a:sx n="76" d="100"/>
          <a:sy n="76" d="100"/>
        </p:scale>
        <p:origin x="1554" y="90"/>
      </p:cViewPr>
      <p:guideLst>
        <p:guide orient="horz" pos="2242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#1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#2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#3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#4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#5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465261-95D4-419E-BA20-A82485929D8A}" type="doc">
      <dgm:prSet loTypeId="urn:microsoft.com/office/officeart/2005/8/layout/vList4" loCatId="picture" qsTypeId="urn:microsoft.com/office/officeart/2005/8/quickstyle/simple1#44" qsCatId="simple" csTypeId="urn:microsoft.com/office/officeart/2005/8/colors/accent1_1#1" csCatId="accent1" phldr="1"/>
      <dgm:spPr/>
      <dgm:t>
        <a:bodyPr/>
        <a:lstStyle/>
        <a:p>
          <a:endParaRPr lang="zh-CN" altLang="en-US"/>
        </a:p>
      </dgm:t>
    </dgm:pt>
    <dgm:pt modelId="{1D354850-5A6F-408C-8D03-95F705CE2DA4}">
      <dgm:prSet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algn="l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学习目标</a:t>
          </a:r>
        </a:p>
      </dgm:t>
    </dgm:pt>
    <dgm:pt modelId="{5A634FF6-65D1-4504-9BA9-6FC6D5ECE845}" cxnId="{CACC7103-639F-4CB9-847A-9AF9570F1FA0}" type="parTrans">
      <dgm:prSet/>
      <dgm:spPr/>
      <dgm:t>
        <a:bodyPr/>
        <a:lstStyle/>
        <a:p>
          <a:endParaRPr lang="zh-CN" altLang="en-US" sz="2400" b="1"/>
        </a:p>
      </dgm:t>
    </dgm:pt>
    <dgm:pt modelId="{09793AE5-59E6-4239-9F1D-2B7CEA40F60C}" cxnId="{CACC7103-639F-4CB9-847A-9AF9570F1FA0}" type="sibTrans">
      <dgm:prSet/>
      <dgm:spPr/>
      <dgm:t>
        <a:bodyPr/>
        <a:lstStyle/>
        <a:p>
          <a:endParaRPr lang="zh-CN" altLang="en-US" sz="2400" b="1"/>
        </a:p>
      </dgm:t>
    </dgm:pt>
    <dgm:pt modelId="{18C372C0-5AD8-4A38-89E9-D16097035E80}" type="pres">
      <dgm:prSet presAssocID="{22465261-95D4-419E-BA20-A82485929D8A}" presName="linear" presStyleCnt="0">
        <dgm:presLayoutVars>
          <dgm:dir/>
          <dgm:resizeHandles val="exact"/>
        </dgm:presLayoutVars>
      </dgm:prSet>
      <dgm:spPr/>
    </dgm:pt>
    <dgm:pt modelId="{2A5DA98F-18D3-413F-AB81-BA1660210363}" type="pres">
      <dgm:prSet presAssocID="{1D354850-5A6F-408C-8D03-95F705CE2DA4}" presName="comp" presStyleCnt="0"/>
      <dgm:spPr/>
    </dgm:pt>
    <dgm:pt modelId="{06B642A3-3B71-4D5F-A6CC-96439EB679BC}" type="pres">
      <dgm:prSet presAssocID="{1D354850-5A6F-408C-8D03-95F705CE2DA4}" presName="box" presStyleLbl="node1" presStyleIdx="0" presStyleCnt="1" custLinFactNeighborY="1586"/>
      <dgm:spPr/>
    </dgm:pt>
    <dgm:pt modelId="{621F4572-E51B-4D27-AD34-5762F572D972}" type="pres">
      <dgm:prSet presAssocID="{1D354850-5A6F-408C-8D03-95F705CE2DA4}" presName="img" presStyleLbl="fgImgPlace1" presStyleIdx="0" presStyleCnt="1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8BA8033C-FE03-494A-8113-D96014B3BA13}" type="pres">
      <dgm:prSet presAssocID="{1D354850-5A6F-408C-8D03-95F705CE2DA4}" presName="text" presStyleLbl="node1" presStyleIdx="0" presStyleCnt="1">
        <dgm:presLayoutVars>
          <dgm:bulletEnabled val="1"/>
        </dgm:presLayoutVars>
      </dgm:prSet>
      <dgm:spPr/>
    </dgm:pt>
  </dgm:ptLst>
  <dgm:cxnLst>
    <dgm:cxn modelId="{CACC7103-639F-4CB9-847A-9AF9570F1FA0}" srcId="{22465261-95D4-419E-BA20-A82485929D8A}" destId="{1D354850-5A6F-408C-8D03-95F705CE2DA4}" srcOrd="0" destOrd="0" parTransId="{5A634FF6-65D1-4504-9BA9-6FC6D5ECE845}" sibTransId="{09793AE5-59E6-4239-9F1D-2B7CEA40F60C}"/>
    <dgm:cxn modelId="{624B5C28-2168-4279-ADF6-E4FF3EA7AD78}" type="presOf" srcId="{1D354850-5A6F-408C-8D03-95F705CE2DA4}" destId="{8BA8033C-FE03-494A-8113-D96014B3BA13}" srcOrd="1" destOrd="0" presId="urn:microsoft.com/office/officeart/2005/8/layout/vList4"/>
    <dgm:cxn modelId="{0C934B32-F967-43D2-9C1B-857204A9F264}" type="presOf" srcId="{22465261-95D4-419E-BA20-A82485929D8A}" destId="{18C372C0-5AD8-4A38-89E9-D16097035E80}" srcOrd="0" destOrd="0" presId="urn:microsoft.com/office/officeart/2005/8/layout/vList4"/>
    <dgm:cxn modelId="{BF3B97BD-6E5C-4641-8A24-7F409A2216AC}" type="presOf" srcId="{1D354850-5A6F-408C-8D03-95F705CE2DA4}" destId="{06B642A3-3B71-4D5F-A6CC-96439EB679BC}" srcOrd="0" destOrd="0" presId="urn:microsoft.com/office/officeart/2005/8/layout/vList4"/>
    <dgm:cxn modelId="{CB85841B-55E7-4C61-9B0C-867C3184C806}" type="presParOf" srcId="{18C372C0-5AD8-4A38-89E9-D16097035E80}" destId="{2A5DA98F-18D3-413F-AB81-BA1660210363}" srcOrd="0" destOrd="0" presId="urn:microsoft.com/office/officeart/2005/8/layout/vList4"/>
    <dgm:cxn modelId="{3AADDB9C-F0E6-4B46-A47E-A35D4CD3E19B}" type="presParOf" srcId="{2A5DA98F-18D3-413F-AB81-BA1660210363}" destId="{06B642A3-3B71-4D5F-A6CC-96439EB679BC}" srcOrd="0" destOrd="0" presId="urn:microsoft.com/office/officeart/2005/8/layout/vList4"/>
    <dgm:cxn modelId="{1F891127-E4CB-43B5-9817-A72DFCF080FC}" type="presParOf" srcId="{2A5DA98F-18D3-413F-AB81-BA1660210363}" destId="{621F4572-E51B-4D27-AD34-5762F572D972}" srcOrd="1" destOrd="0" presId="urn:microsoft.com/office/officeart/2005/8/layout/vList4"/>
    <dgm:cxn modelId="{B0240E33-363D-4026-978F-25134B63133F}" type="presParOf" srcId="{2A5DA98F-18D3-413F-AB81-BA1660210363}" destId="{8BA8033C-FE03-494A-8113-D96014B3BA13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465261-95D4-419E-BA20-A82485929D8A}" type="doc">
      <dgm:prSet loTypeId="urn:microsoft.com/office/officeart/2005/8/layout/vList4" loCatId="picture" qsTypeId="urn:microsoft.com/office/officeart/2005/8/quickstyle/simple1#45" qsCatId="simple" csTypeId="urn:microsoft.com/office/officeart/2005/8/colors/accent1_1#2" csCatId="accent1" phldr="1"/>
      <dgm:spPr/>
      <dgm:t>
        <a:bodyPr/>
        <a:lstStyle/>
        <a:p>
          <a:endParaRPr lang="zh-CN" altLang="en-US"/>
        </a:p>
      </dgm:t>
    </dgm:pt>
    <dgm:pt modelId="{1D354850-5A6F-408C-8D03-95F705CE2DA4}">
      <dgm:prSet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algn="l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生字学习</a:t>
          </a:r>
        </a:p>
      </dgm:t>
    </dgm:pt>
    <dgm:pt modelId="{5A634FF6-65D1-4504-9BA9-6FC6D5ECE845}" cxnId="{268DF2BF-91B7-428B-9018-3FD35406E93F}" type="parTrans">
      <dgm:prSet/>
      <dgm:spPr/>
      <dgm:t>
        <a:bodyPr/>
        <a:lstStyle/>
        <a:p>
          <a:endParaRPr lang="zh-CN" altLang="en-US" sz="2400" b="1"/>
        </a:p>
      </dgm:t>
    </dgm:pt>
    <dgm:pt modelId="{09793AE5-59E6-4239-9F1D-2B7CEA40F60C}" cxnId="{268DF2BF-91B7-428B-9018-3FD35406E93F}" type="sibTrans">
      <dgm:prSet/>
      <dgm:spPr/>
      <dgm:t>
        <a:bodyPr/>
        <a:lstStyle/>
        <a:p>
          <a:endParaRPr lang="zh-CN" altLang="en-US" sz="2400" b="1"/>
        </a:p>
      </dgm:t>
    </dgm:pt>
    <dgm:pt modelId="{18C372C0-5AD8-4A38-89E9-D16097035E80}" type="pres">
      <dgm:prSet presAssocID="{22465261-95D4-419E-BA20-A82485929D8A}" presName="linear" presStyleCnt="0">
        <dgm:presLayoutVars>
          <dgm:dir/>
          <dgm:resizeHandles val="exact"/>
        </dgm:presLayoutVars>
      </dgm:prSet>
      <dgm:spPr/>
    </dgm:pt>
    <dgm:pt modelId="{2A5DA98F-18D3-413F-AB81-BA1660210363}" type="pres">
      <dgm:prSet presAssocID="{1D354850-5A6F-408C-8D03-95F705CE2DA4}" presName="comp" presStyleCnt="0"/>
      <dgm:spPr/>
    </dgm:pt>
    <dgm:pt modelId="{06B642A3-3B71-4D5F-A6CC-96439EB679BC}" type="pres">
      <dgm:prSet presAssocID="{1D354850-5A6F-408C-8D03-95F705CE2DA4}" presName="box" presStyleLbl="node1" presStyleIdx="0" presStyleCnt="1" custLinFactNeighborY="1586"/>
      <dgm:spPr/>
    </dgm:pt>
    <dgm:pt modelId="{621F4572-E51B-4D27-AD34-5762F572D972}" type="pres">
      <dgm:prSet presAssocID="{1D354850-5A6F-408C-8D03-95F705CE2DA4}" presName="img" presStyleLbl="fgImgPlace1" presStyleIdx="0" presStyleCnt="1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8BA8033C-FE03-494A-8113-D96014B3BA13}" type="pres">
      <dgm:prSet presAssocID="{1D354850-5A6F-408C-8D03-95F705CE2DA4}" presName="text" presStyleLbl="node1" presStyleIdx="0" presStyleCnt="1">
        <dgm:presLayoutVars>
          <dgm:bulletEnabled val="1"/>
        </dgm:presLayoutVars>
      </dgm:prSet>
      <dgm:spPr/>
    </dgm:pt>
  </dgm:ptLst>
  <dgm:cxnLst>
    <dgm:cxn modelId="{D33B7736-FB85-4219-833F-C2A7219B329A}" type="presOf" srcId="{1D354850-5A6F-408C-8D03-95F705CE2DA4}" destId="{06B642A3-3B71-4D5F-A6CC-96439EB679BC}" srcOrd="0" destOrd="0" presId="urn:microsoft.com/office/officeart/2005/8/layout/vList4"/>
    <dgm:cxn modelId="{C1B9C559-F232-4AEA-91E2-6A0F7F12EA9A}" type="presOf" srcId="{1D354850-5A6F-408C-8D03-95F705CE2DA4}" destId="{8BA8033C-FE03-494A-8113-D96014B3BA13}" srcOrd="1" destOrd="0" presId="urn:microsoft.com/office/officeart/2005/8/layout/vList4"/>
    <dgm:cxn modelId="{268DF2BF-91B7-428B-9018-3FD35406E93F}" srcId="{22465261-95D4-419E-BA20-A82485929D8A}" destId="{1D354850-5A6F-408C-8D03-95F705CE2DA4}" srcOrd="0" destOrd="0" parTransId="{5A634FF6-65D1-4504-9BA9-6FC6D5ECE845}" sibTransId="{09793AE5-59E6-4239-9F1D-2B7CEA40F60C}"/>
    <dgm:cxn modelId="{AF7228D3-6D09-4865-8F37-E1B6E8F46108}" type="presOf" srcId="{22465261-95D4-419E-BA20-A82485929D8A}" destId="{18C372C0-5AD8-4A38-89E9-D16097035E80}" srcOrd="0" destOrd="0" presId="urn:microsoft.com/office/officeart/2005/8/layout/vList4"/>
    <dgm:cxn modelId="{634CCB5F-186E-4552-96AA-AEF2017A9BF3}" type="presParOf" srcId="{18C372C0-5AD8-4A38-89E9-D16097035E80}" destId="{2A5DA98F-18D3-413F-AB81-BA1660210363}" srcOrd="0" destOrd="0" presId="urn:microsoft.com/office/officeart/2005/8/layout/vList4"/>
    <dgm:cxn modelId="{DA61453D-ADB0-4C5D-AC88-B9FDE96FEF69}" type="presParOf" srcId="{2A5DA98F-18D3-413F-AB81-BA1660210363}" destId="{06B642A3-3B71-4D5F-A6CC-96439EB679BC}" srcOrd="0" destOrd="0" presId="urn:microsoft.com/office/officeart/2005/8/layout/vList4"/>
    <dgm:cxn modelId="{76F57FE8-7A6E-4D67-B184-D2BB1E1776C1}" type="presParOf" srcId="{2A5DA98F-18D3-413F-AB81-BA1660210363}" destId="{621F4572-E51B-4D27-AD34-5762F572D972}" srcOrd="1" destOrd="0" presId="urn:microsoft.com/office/officeart/2005/8/layout/vList4"/>
    <dgm:cxn modelId="{AA67CEAE-D67F-457C-8D81-361D980A650E}" type="presParOf" srcId="{2A5DA98F-18D3-413F-AB81-BA1660210363}" destId="{8BA8033C-FE03-494A-8113-D96014B3BA13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465261-95D4-419E-BA20-A82485929D8A}" type="doc">
      <dgm:prSet loTypeId="urn:microsoft.com/office/officeart/2005/8/layout/vList4" loCatId="picture" qsTypeId="urn:microsoft.com/office/officeart/2005/8/quickstyle/simple1#46" qsCatId="simple" csTypeId="urn:microsoft.com/office/officeart/2005/8/colors/accent1_1#3" csCatId="accent1" phldr="1"/>
      <dgm:spPr/>
      <dgm:t>
        <a:bodyPr/>
        <a:lstStyle/>
        <a:p>
          <a:endParaRPr lang="zh-CN" altLang="en-US"/>
        </a:p>
      </dgm:t>
    </dgm:pt>
    <dgm:pt modelId="{1D354850-5A6F-408C-8D03-95F705CE2DA4}">
      <dgm:prSet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algn="l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生字学习</a:t>
          </a:r>
        </a:p>
      </dgm:t>
    </dgm:pt>
    <dgm:pt modelId="{5A634FF6-65D1-4504-9BA9-6FC6D5ECE845}" cxnId="{268DF2BF-91B7-428B-9018-3FD35406E93F}" type="parTrans">
      <dgm:prSet/>
      <dgm:spPr/>
      <dgm:t>
        <a:bodyPr/>
        <a:lstStyle/>
        <a:p>
          <a:endParaRPr lang="zh-CN" altLang="en-US" sz="2400" b="1"/>
        </a:p>
      </dgm:t>
    </dgm:pt>
    <dgm:pt modelId="{09793AE5-59E6-4239-9F1D-2B7CEA40F60C}" cxnId="{268DF2BF-91B7-428B-9018-3FD35406E93F}" type="sibTrans">
      <dgm:prSet/>
      <dgm:spPr/>
      <dgm:t>
        <a:bodyPr/>
        <a:lstStyle/>
        <a:p>
          <a:endParaRPr lang="zh-CN" altLang="en-US" sz="2400" b="1"/>
        </a:p>
      </dgm:t>
    </dgm:pt>
    <dgm:pt modelId="{18C372C0-5AD8-4A38-89E9-D16097035E80}" type="pres">
      <dgm:prSet presAssocID="{22465261-95D4-419E-BA20-A82485929D8A}" presName="linear" presStyleCnt="0">
        <dgm:presLayoutVars>
          <dgm:dir/>
          <dgm:resizeHandles val="exact"/>
        </dgm:presLayoutVars>
      </dgm:prSet>
      <dgm:spPr/>
    </dgm:pt>
    <dgm:pt modelId="{2A5DA98F-18D3-413F-AB81-BA1660210363}" type="pres">
      <dgm:prSet presAssocID="{1D354850-5A6F-408C-8D03-95F705CE2DA4}" presName="comp" presStyleCnt="0"/>
      <dgm:spPr/>
    </dgm:pt>
    <dgm:pt modelId="{06B642A3-3B71-4D5F-A6CC-96439EB679BC}" type="pres">
      <dgm:prSet presAssocID="{1D354850-5A6F-408C-8D03-95F705CE2DA4}" presName="box" presStyleLbl="node1" presStyleIdx="0" presStyleCnt="1" custLinFactNeighborY="1586"/>
      <dgm:spPr/>
    </dgm:pt>
    <dgm:pt modelId="{621F4572-E51B-4D27-AD34-5762F572D972}" type="pres">
      <dgm:prSet presAssocID="{1D354850-5A6F-408C-8D03-95F705CE2DA4}" presName="img" presStyleLbl="fgImgPlace1" presStyleIdx="0" presStyleCnt="1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8BA8033C-FE03-494A-8113-D96014B3BA13}" type="pres">
      <dgm:prSet presAssocID="{1D354850-5A6F-408C-8D03-95F705CE2DA4}" presName="text" presStyleLbl="node1" presStyleIdx="0" presStyleCnt="1">
        <dgm:presLayoutVars>
          <dgm:bulletEnabled val="1"/>
        </dgm:presLayoutVars>
      </dgm:prSet>
      <dgm:spPr/>
    </dgm:pt>
  </dgm:ptLst>
  <dgm:cxnLst>
    <dgm:cxn modelId="{D33B7736-FB85-4219-833F-C2A7219B329A}" type="presOf" srcId="{1D354850-5A6F-408C-8D03-95F705CE2DA4}" destId="{06B642A3-3B71-4D5F-A6CC-96439EB679BC}" srcOrd="0" destOrd="0" presId="urn:microsoft.com/office/officeart/2005/8/layout/vList4"/>
    <dgm:cxn modelId="{C1B9C559-F232-4AEA-91E2-6A0F7F12EA9A}" type="presOf" srcId="{1D354850-5A6F-408C-8D03-95F705CE2DA4}" destId="{8BA8033C-FE03-494A-8113-D96014B3BA13}" srcOrd="1" destOrd="0" presId="urn:microsoft.com/office/officeart/2005/8/layout/vList4"/>
    <dgm:cxn modelId="{268DF2BF-91B7-428B-9018-3FD35406E93F}" srcId="{22465261-95D4-419E-BA20-A82485929D8A}" destId="{1D354850-5A6F-408C-8D03-95F705CE2DA4}" srcOrd="0" destOrd="0" parTransId="{5A634FF6-65D1-4504-9BA9-6FC6D5ECE845}" sibTransId="{09793AE5-59E6-4239-9F1D-2B7CEA40F60C}"/>
    <dgm:cxn modelId="{AF7228D3-6D09-4865-8F37-E1B6E8F46108}" type="presOf" srcId="{22465261-95D4-419E-BA20-A82485929D8A}" destId="{18C372C0-5AD8-4A38-89E9-D16097035E80}" srcOrd="0" destOrd="0" presId="urn:microsoft.com/office/officeart/2005/8/layout/vList4"/>
    <dgm:cxn modelId="{634CCB5F-186E-4552-96AA-AEF2017A9BF3}" type="presParOf" srcId="{18C372C0-5AD8-4A38-89E9-D16097035E80}" destId="{2A5DA98F-18D3-413F-AB81-BA1660210363}" srcOrd="0" destOrd="0" presId="urn:microsoft.com/office/officeart/2005/8/layout/vList4"/>
    <dgm:cxn modelId="{DA61453D-ADB0-4C5D-AC88-B9FDE96FEF69}" type="presParOf" srcId="{2A5DA98F-18D3-413F-AB81-BA1660210363}" destId="{06B642A3-3B71-4D5F-A6CC-96439EB679BC}" srcOrd="0" destOrd="0" presId="urn:microsoft.com/office/officeart/2005/8/layout/vList4"/>
    <dgm:cxn modelId="{76F57FE8-7A6E-4D67-B184-D2BB1E1776C1}" type="presParOf" srcId="{2A5DA98F-18D3-413F-AB81-BA1660210363}" destId="{621F4572-E51B-4D27-AD34-5762F572D972}" srcOrd="1" destOrd="0" presId="urn:microsoft.com/office/officeart/2005/8/layout/vList4"/>
    <dgm:cxn modelId="{AA67CEAE-D67F-457C-8D81-361D980A650E}" type="presParOf" srcId="{2A5DA98F-18D3-413F-AB81-BA1660210363}" destId="{8BA8033C-FE03-494A-8113-D96014B3BA13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465261-95D4-419E-BA20-A82485929D8A}" type="doc">
      <dgm:prSet loTypeId="urn:microsoft.com/office/officeart/2005/8/layout/vList4" loCatId="picture" qsTypeId="urn:microsoft.com/office/officeart/2005/8/quickstyle/simple1#47" qsCatId="simple" csTypeId="urn:microsoft.com/office/officeart/2005/8/colors/accent1_1#4" csCatId="accent1" phldr="1"/>
      <dgm:spPr/>
      <dgm:t>
        <a:bodyPr/>
        <a:lstStyle/>
        <a:p>
          <a:endParaRPr lang="zh-CN" altLang="en-US"/>
        </a:p>
      </dgm:t>
    </dgm:pt>
    <dgm:pt modelId="{1D354850-5A6F-408C-8D03-95F705CE2DA4}">
      <dgm:prSet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algn="l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生字学习</a:t>
          </a:r>
        </a:p>
      </dgm:t>
    </dgm:pt>
    <dgm:pt modelId="{5A634FF6-65D1-4504-9BA9-6FC6D5ECE845}" cxnId="{268DF2BF-91B7-428B-9018-3FD35406E93F}" type="parTrans">
      <dgm:prSet/>
      <dgm:spPr/>
      <dgm:t>
        <a:bodyPr/>
        <a:lstStyle/>
        <a:p>
          <a:endParaRPr lang="zh-CN" altLang="en-US" sz="2400" b="1"/>
        </a:p>
      </dgm:t>
    </dgm:pt>
    <dgm:pt modelId="{09793AE5-59E6-4239-9F1D-2B7CEA40F60C}" cxnId="{268DF2BF-91B7-428B-9018-3FD35406E93F}" type="sibTrans">
      <dgm:prSet/>
      <dgm:spPr/>
      <dgm:t>
        <a:bodyPr/>
        <a:lstStyle/>
        <a:p>
          <a:endParaRPr lang="zh-CN" altLang="en-US" sz="2400" b="1"/>
        </a:p>
      </dgm:t>
    </dgm:pt>
    <dgm:pt modelId="{18C372C0-5AD8-4A38-89E9-D16097035E80}" type="pres">
      <dgm:prSet presAssocID="{22465261-95D4-419E-BA20-A82485929D8A}" presName="linear" presStyleCnt="0">
        <dgm:presLayoutVars>
          <dgm:dir/>
          <dgm:resizeHandles val="exact"/>
        </dgm:presLayoutVars>
      </dgm:prSet>
      <dgm:spPr/>
    </dgm:pt>
    <dgm:pt modelId="{2A5DA98F-18D3-413F-AB81-BA1660210363}" type="pres">
      <dgm:prSet presAssocID="{1D354850-5A6F-408C-8D03-95F705CE2DA4}" presName="comp" presStyleCnt="0"/>
      <dgm:spPr/>
    </dgm:pt>
    <dgm:pt modelId="{06B642A3-3B71-4D5F-A6CC-96439EB679BC}" type="pres">
      <dgm:prSet presAssocID="{1D354850-5A6F-408C-8D03-95F705CE2DA4}" presName="box" presStyleLbl="node1" presStyleIdx="0" presStyleCnt="1" custLinFactNeighborY="1586"/>
      <dgm:spPr/>
    </dgm:pt>
    <dgm:pt modelId="{621F4572-E51B-4D27-AD34-5762F572D972}" type="pres">
      <dgm:prSet presAssocID="{1D354850-5A6F-408C-8D03-95F705CE2DA4}" presName="img" presStyleLbl="fgImgPlace1" presStyleIdx="0" presStyleCnt="1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8BA8033C-FE03-494A-8113-D96014B3BA13}" type="pres">
      <dgm:prSet presAssocID="{1D354850-5A6F-408C-8D03-95F705CE2DA4}" presName="text" presStyleLbl="node1" presStyleIdx="0" presStyleCnt="1">
        <dgm:presLayoutVars>
          <dgm:bulletEnabled val="1"/>
        </dgm:presLayoutVars>
      </dgm:prSet>
      <dgm:spPr/>
    </dgm:pt>
  </dgm:ptLst>
  <dgm:cxnLst>
    <dgm:cxn modelId="{D33B7736-FB85-4219-833F-C2A7219B329A}" type="presOf" srcId="{1D354850-5A6F-408C-8D03-95F705CE2DA4}" destId="{06B642A3-3B71-4D5F-A6CC-96439EB679BC}" srcOrd="0" destOrd="0" presId="urn:microsoft.com/office/officeart/2005/8/layout/vList4"/>
    <dgm:cxn modelId="{C1B9C559-F232-4AEA-91E2-6A0F7F12EA9A}" type="presOf" srcId="{1D354850-5A6F-408C-8D03-95F705CE2DA4}" destId="{8BA8033C-FE03-494A-8113-D96014B3BA13}" srcOrd="1" destOrd="0" presId="urn:microsoft.com/office/officeart/2005/8/layout/vList4"/>
    <dgm:cxn modelId="{268DF2BF-91B7-428B-9018-3FD35406E93F}" srcId="{22465261-95D4-419E-BA20-A82485929D8A}" destId="{1D354850-5A6F-408C-8D03-95F705CE2DA4}" srcOrd="0" destOrd="0" parTransId="{5A634FF6-65D1-4504-9BA9-6FC6D5ECE845}" sibTransId="{09793AE5-59E6-4239-9F1D-2B7CEA40F60C}"/>
    <dgm:cxn modelId="{AF7228D3-6D09-4865-8F37-E1B6E8F46108}" type="presOf" srcId="{22465261-95D4-419E-BA20-A82485929D8A}" destId="{18C372C0-5AD8-4A38-89E9-D16097035E80}" srcOrd="0" destOrd="0" presId="urn:microsoft.com/office/officeart/2005/8/layout/vList4"/>
    <dgm:cxn modelId="{634CCB5F-186E-4552-96AA-AEF2017A9BF3}" type="presParOf" srcId="{18C372C0-5AD8-4A38-89E9-D16097035E80}" destId="{2A5DA98F-18D3-413F-AB81-BA1660210363}" srcOrd="0" destOrd="0" presId="urn:microsoft.com/office/officeart/2005/8/layout/vList4"/>
    <dgm:cxn modelId="{DA61453D-ADB0-4C5D-AC88-B9FDE96FEF69}" type="presParOf" srcId="{2A5DA98F-18D3-413F-AB81-BA1660210363}" destId="{06B642A3-3B71-4D5F-A6CC-96439EB679BC}" srcOrd="0" destOrd="0" presId="urn:microsoft.com/office/officeart/2005/8/layout/vList4"/>
    <dgm:cxn modelId="{76F57FE8-7A6E-4D67-B184-D2BB1E1776C1}" type="presParOf" srcId="{2A5DA98F-18D3-413F-AB81-BA1660210363}" destId="{621F4572-E51B-4D27-AD34-5762F572D972}" srcOrd="1" destOrd="0" presId="urn:microsoft.com/office/officeart/2005/8/layout/vList4"/>
    <dgm:cxn modelId="{AA67CEAE-D67F-457C-8D81-361D980A650E}" type="presParOf" srcId="{2A5DA98F-18D3-413F-AB81-BA1660210363}" destId="{8BA8033C-FE03-494A-8113-D96014B3BA13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2465261-95D4-419E-BA20-A82485929D8A}" type="doc">
      <dgm:prSet loTypeId="urn:microsoft.com/office/officeart/2005/8/layout/vList4" loCatId="picture" qsTypeId="urn:microsoft.com/office/officeart/2005/8/quickstyle/simple1#48" qsCatId="simple" csTypeId="urn:microsoft.com/office/officeart/2005/8/colors/accent1_1#5" csCatId="accent1" phldr="1"/>
      <dgm:spPr/>
      <dgm:t>
        <a:bodyPr/>
        <a:lstStyle/>
        <a:p>
          <a:endParaRPr lang="zh-CN" altLang="en-US"/>
        </a:p>
      </dgm:t>
    </dgm:pt>
    <dgm:pt modelId="{1D354850-5A6F-408C-8D03-95F705CE2DA4}">
      <dgm:prSet phldr="0" custT="1"/>
      <dgm:spPr/>
      <dgm:t>
        <a:bodyPr vert="horz" wrap="square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algn="l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初读课文</a:t>
          </a:r>
        </a:p>
      </dgm:t>
    </dgm:pt>
    <dgm:pt modelId="{5A634FF6-65D1-4504-9BA9-6FC6D5ECE845}" cxnId="{87247252-BE4B-4C35-A081-F4E38614C139}" type="parTrans">
      <dgm:prSet/>
      <dgm:spPr/>
      <dgm:t>
        <a:bodyPr/>
        <a:lstStyle/>
        <a:p>
          <a:endParaRPr lang="zh-CN" altLang="en-US" sz="2400" b="1"/>
        </a:p>
      </dgm:t>
    </dgm:pt>
    <dgm:pt modelId="{09793AE5-59E6-4239-9F1D-2B7CEA40F60C}" cxnId="{87247252-BE4B-4C35-A081-F4E38614C139}" type="sibTrans">
      <dgm:prSet/>
      <dgm:spPr/>
      <dgm:t>
        <a:bodyPr/>
        <a:lstStyle/>
        <a:p>
          <a:endParaRPr lang="zh-CN" altLang="en-US" sz="2400" b="1"/>
        </a:p>
      </dgm:t>
    </dgm:pt>
    <dgm:pt modelId="{18C372C0-5AD8-4A38-89E9-D16097035E80}" type="pres">
      <dgm:prSet presAssocID="{22465261-95D4-419E-BA20-A82485929D8A}" presName="linear" presStyleCnt="0">
        <dgm:presLayoutVars>
          <dgm:dir/>
          <dgm:resizeHandles val="exact"/>
        </dgm:presLayoutVars>
      </dgm:prSet>
      <dgm:spPr/>
    </dgm:pt>
    <dgm:pt modelId="{2A5DA98F-18D3-413F-AB81-BA1660210363}" type="pres">
      <dgm:prSet presAssocID="{1D354850-5A6F-408C-8D03-95F705CE2DA4}" presName="comp" presStyleCnt="0"/>
      <dgm:spPr/>
    </dgm:pt>
    <dgm:pt modelId="{06B642A3-3B71-4D5F-A6CC-96439EB679BC}" type="pres">
      <dgm:prSet presAssocID="{1D354850-5A6F-408C-8D03-95F705CE2DA4}" presName="box" presStyleLbl="node1" presStyleIdx="0" presStyleCnt="1" custLinFactNeighborY="1586"/>
      <dgm:spPr/>
    </dgm:pt>
    <dgm:pt modelId="{621F4572-E51B-4D27-AD34-5762F572D972}" type="pres">
      <dgm:prSet presAssocID="{1D354850-5A6F-408C-8D03-95F705CE2DA4}" presName="img" presStyleLbl="fgImgPlace1" presStyleIdx="0" presStyleCnt="1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8BA8033C-FE03-494A-8113-D96014B3BA13}" type="pres">
      <dgm:prSet presAssocID="{1D354850-5A6F-408C-8D03-95F705CE2DA4}" presName="text" presStyleLbl="node1" presStyleIdx="0" presStyleCnt="1">
        <dgm:presLayoutVars>
          <dgm:bulletEnabled val="1"/>
        </dgm:presLayoutVars>
      </dgm:prSet>
      <dgm:spPr/>
    </dgm:pt>
  </dgm:ptLst>
  <dgm:cxnLst>
    <dgm:cxn modelId="{3B123E10-58A4-43F7-AD5A-DED8952E61A2}" type="presOf" srcId="{22465261-95D4-419E-BA20-A82485929D8A}" destId="{18C372C0-5AD8-4A38-89E9-D16097035E80}" srcOrd="0" destOrd="0" presId="urn:microsoft.com/office/officeart/2005/8/layout/vList4"/>
    <dgm:cxn modelId="{87247252-BE4B-4C35-A081-F4E38614C139}" srcId="{22465261-95D4-419E-BA20-A82485929D8A}" destId="{1D354850-5A6F-408C-8D03-95F705CE2DA4}" srcOrd="0" destOrd="0" parTransId="{5A634FF6-65D1-4504-9BA9-6FC6D5ECE845}" sibTransId="{09793AE5-59E6-4239-9F1D-2B7CEA40F60C}"/>
    <dgm:cxn modelId="{EEC34091-3879-4169-AE20-6FF35019B432}" type="presOf" srcId="{1D354850-5A6F-408C-8D03-95F705CE2DA4}" destId="{8BA8033C-FE03-494A-8113-D96014B3BA13}" srcOrd="1" destOrd="0" presId="urn:microsoft.com/office/officeart/2005/8/layout/vList4"/>
    <dgm:cxn modelId="{5F9BC8E0-E967-4F02-98E1-E3AAF78349B5}" type="presOf" srcId="{1D354850-5A6F-408C-8D03-95F705CE2DA4}" destId="{06B642A3-3B71-4D5F-A6CC-96439EB679BC}" srcOrd="0" destOrd="0" presId="urn:microsoft.com/office/officeart/2005/8/layout/vList4"/>
    <dgm:cxn modelId="{45F33B7E-33EC-4D0B-A57E-3EDA6E3C47A9}" type="presParOf" srcId="{18C372C0-5AD8-4A38-89E9-D16097035E80}" destId="{2A5DA98F-18D3-413F-AB81-BA1660210363}" srcOrd="0" destOrd="0" presId="urn:microsoft.com/office/officeart/2005/8/layout/vList4"/>
    <dgm:cxn modelId="{20985ACB-FFF5-459D-9B79-5133EAD9E4C7}" type="presParOf" srcId="{2A5DA98F-18D3-413F-AB81-BA1660210363}" destId="{06B642A3-3B71-4D5F-A6CC-96439EB679BC}" srcOrd="0" destOrd="0" presId="urn:microsoft.com/office/officeart/2005/8/layout/vList4"/>
    <dgm:cxn modelId="{1F7E9369-3A2F-4617-A160-F92E1C9A0AF3}" type="presParOf" srcId="{2A5DA98F-18D3-413F-AB81-BA1660210363}" destId="{621F4572-E51B-4D27-AD34-5762F572D972}" srcOrd="1" destOrd="0" presId="urn:microsoft.com/office/officeart/2005/8/layout/vList4"/>
    <dgm:cxn modelId="{6A4A0CB5-16FF-498A-83F3-0604E33BC5B4}" type="presParOf" srcId="{2A5DA98F-18D3-413F-AB81-BA1660210363}" destId="{8BA8033C-FE03-494A-8113-D96014B3BA13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2465261-95D4-419E-BA20-A82485929D8A}" type="doc">
      <dgm:prSet loTypeId="urn:microsoft.com/office/officeart/2005/8/layout/vList4" loCatId="picture" qsTypeId="urn:microsoft.com/office/officeart/2005/8/quickstyle/simple1#49" qsCatId="simple" csTypeId="urn:microsoft.com/office/officeart/2005/8/colors/colorful1#2" csCatId="colorful" phldr="1"/>
      <dgm:spPr/>
      <dgm:t>
        <a:bodyPr/>
        <a:lstStyle/>
        <a:p>
          <a:endParaRPr lang="zh-CN" altLang="en-US"/>
        </a:p>
      </dgm:t>
    </dgm:pt>
    <dgm:pt modelId="{1D354850-5A6F-408C-8D03-95F705CE2DA4}">
      <dgm:prSet custT="1"/>
      <dgm:spPr/>
      <dgm:t>
        <a:bodyPr/>
        <a:lstStyle/>
        <a:p>
          <a:pPr algn="l" rtl="0"/>
          <a:r>
            <a:rPr lang="zh-CN" altLang="en-US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rPr>
            <a:t>课堂小结</a:t>
          </a:r>
        </a:p>
      </dgm:t>
    </dgm:pt>
    <dgm:pt modelId="{5A634FF6-65D1-4504-9BA9-6FC6D5ECE845}" cxnId="{D6CFB38B-8751-41D3-BD86-E5ACC283B043}" type="parTrans">
      <dgm:prSet/>
      <dgm:spPr/>
      <dgm:t>
        <a:bodyPr/>
        <a:lstStyle/>
        <a:p>
          <a:endParaRPr lang="zh-CN" altLang="en-US" sz="2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9793AE5-59E6-4239-9F1D-2B7CEA40F60C}" cxnId="{D6CFB38B-8751-41D3-BD86-E5ACC283B043}" type="sibTrans">
      <dgm:prSet/>
      <dgm:spPr/>
      <dgm:t>
        <a:bodyPr/>
        <a:lstStyle/>
        <a:p>
          <a:endParaRPr lang="zh-CN" altLang="en-US" sz="2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8C372C0-5AD8-4A38-89E9-D16097035E80}" type="pres">
      <dgm:prSet presAssocID="{22465261-95D4-419E-BA20-A82485929D8A}" presName="linear" presStyleCnt="0">
        <dgm:presLayoutVars>
          <dgm:dir/>
          <dgm:resizeHandles val="exact"/>
        </dgm:presLayoutVars>
      </dgm:prSet>
      <dgm:spPr/>
    </dgm:pt>
    <dgm:pt modelId="{2A5DA98F-18D3-413F-AB81-BA1660210363}" type="pres">
      <dgm:prSet presAssocID="{1D354850-5A6F-408C-8D03-95F705CE2DA4}" presName="comp" presStyleCnt="0"/>
      <dgm:spPr/>
    </dgm:pt>
    <dgm:pt modelId="{06B642A3-3B71-4D5F-A6CC-96439EB679BC}" type="pres">
      <dgm:prSet presAssocID="{1D354850-5A6F-408C-8D03-95F705CE2DA4}" presName="box" presStyleLbl="node1" presStyleIdx="0" presStyleCnt="1" custLinFactNeighborY="1586"/>
      <dgm:spPr/>
    </dgm:pt>
    <dgm:pt modelId="{621F4572-E51B-4D27-AD34-5762F572D972}" type="pres">
      <dgm:prSet presAssocID="{1D354850-5A6F-408C-8D03-95F705CE2DA4}" presName="img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8BA8033C-FE03-494A-8113-D96014B3BA13}" type="pres">
      <dgm:prSet presAssocID="{1D354850-5A6F-408C-8D03-95F705CE2DA4}" presName="text" presStyleLbl="node1" presStyleIdx="0" presStyleCnt="1">
        <dgm:presLayoutVars>
          <dgm:bulletEnabled val="1"/>
        </dgm:presLayoutVars>
      </dgm:prSet>
      <dgm:spPr/>
    </dgm:pt>
  </dgm:ptLst>
  <dgm:cxnLst>
    <dgm:cxn modelId="{E4D8A44A-4D0A-44A2-BE1D-768799D1420C}" type="presOf" srcId="{22465261-95D4-419E-BA20-A82485929D8A}" destId="{18C372C0-5AD8-4A38-89E9-D16097035E80}" srcOrd="0" destOrd="0" presId="urn:microsoft.com/office/officeart/2005/8/layout/vList4"/>
    <dgm:cxn modelId="{75654B87-1F51-4182-81BF-EE1A872C4C2E}" type="presOf" srcId="{1D354850-5A6F-408C-8D03-95F705CE2DA4}" destId="{06B642A3-3B71-4D5F-A6CC-96439EB679BC}" srcOrd="0" destOrd="0" presId="urn:microsoft.com/office/officeart/2005/8/layout/vList4"/>
    <dgm:cxn modelId="{D6CFB38B-8751-41D3-BD86-E5ACC283B043}" srcId="{22465261-95D4-419E-BA20-A82485929D8A}" destId="{1D354850-5A6F-408C-8D03-95F705CE2DA4}" srcOrd="0" destOrd="0" parTransId="{5A634FF6-65D1-4504-9BA9-6FC6D5ECE845}" sibTransId="{09793AE5-59E6-4239-9F1D-2B7CEA40F60C}"/>
    <dgm:cxn modelId="{6B9570E1-8A44-426F-BFC8-E46E6F55A583}" type="presOf" srcId="{1D354850-5A6F-408C-8D03-95F705CE2DA4}" destId="{8BA8033C-FE03-494A-8113-D96014B3BA13}" srcOrd="1" destOrd="0" presId="urn:microsoft.com/office/officeart/2005/8/layout/vList4"/>
    <dgm:cxn modelId="{02476F1A-51EE-4569-95E8-12533A0F83F8}" type="presParOf" srcId="{18C372C0-5AD8-4A38-89E9-D16097035E80}" destId="{2A5DA98F-18D3-413F-AB81-BA1660210363}" srcOrd="0" destOrd="0" presId="urn:microsoft.com/office/officeart/2005/8/layout/vList4"/>
    <dgm:cxn modelId="{0D921A6D-36D9-4810-9ECD-E9650C75FEDC}" type="presParOf" srcId="{2A5DA98F-18D3-413F-AB81-BA1660210363}" destId="{06B642A3-3B71-4D5F-A6CC-96439EB679BC}" srcOrd="0" destOrd="0" presId="urn:microsoft.com/office/officeart/2005/8/layout/vList4"/>
    <dgm:cxn modelId="{C5301F97-7CDD-4052-A8D7-D1824522C2FA}" type="presParOf" srcId="{2A5DA98F-18D3-413F-AB81-BA1660210363}" destId="{621F4572-E51B-4D27-AD34-5762F572D972}" srcOrd="1" destOrd="0" presId="urn:microsoft.com/office/officeart/2005/8/layout/vList4"/>
    <dgm:cxn modelId="{2730E653-3F04-4A5C-B999-4410F6B0AAF6}" type="presParOf" srcId="{2A5DA98F-18D3-413F-AB81-BA1660210363}" destId="{8BA8033C-FE03-494A-8113-D96014B3BA13}" srcOrd="2" destOrd="0" presId="urn:microsoft.com/office/officeart/2005/8/layout/vList4"/>
  </dgm:cxnLst>
  <dgm:bg>
    <a:noFill/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642A3-3B71-4D5F-A6CC-96439EB679BC}">
      <dsp:nvSpPr>
        <dsp:cNvPr id="0" name=""/>
        <dsp:cNvSpPr/>
      </dsp:nvSpPr>
      <dsp:spPr>
        <a:xfrm>
          <a:off x="0" y="732"/>
          <a:ext cx="2952328" cy="7489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6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学习目标</a:t>
          </a:r>
        </a:p>
      </dsp:txBody>
      <dsp:txXfrm>
        <a:off x="665362" y="732"/>
        <a:ext cx="2286965" cy="748964"/>
      </dsp:txXfrm>
    </dsp:sp>
    <dsp:sp modelId="{621F4572-E51B-4D27-AD34-5762F572D972}">
      <dsp:nvSpPr>
        <dsp:cNvPr id="0" name=""/>
        <dsp:cNvSpPr/>
      </dsp:nvSpPr>
      <dsp:spPr>
        <a:xfrm>
          <a:off x="74896" y="74896"/>
          <a:ext cx="590465" cy="5991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642A3-3B71-4D5F-A6CC-96439EB679BC}">
      <dsp:nvSpPr>
        <dsp:cNvPr id="0" name=""/>
        <dsp:cNvSpPr/>
      </dsp:nvSpPr>
      <dsp:spPr>
        <a:xfrm>
          <a:off x="0" y="732"/>
          <a:ext cx="2952328" cy="7489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6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生字学习</a:t>
          </a:r>
        </a:p>
      </dsp:txBody>
      <dsp:txXfrm>
        <a:off x="665362" y="732"/>
        <a:ext cx="2286965" cy="748964"/>
      </dsp:txXfrm>
    </dsp:sp>
    <dsp:sp modelId="{621F4572-E51B-4D27-AD34-5762F572D972}">
      <dsp:nvSpPr>
        <dsp:cNvPr id="0" name=""/>
        <dsp:cNvSpPr/>
      </dsp:nvSpPr>
      <dsp:spPr>
        <a:xfrm>
          <a:off x="74896" y="74896"/>
          <a:ext cx="590465" cy="5991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642A3-3B71-4D5F-A6CC-96439EB679BC}">
      <dsp:nvSpPr>
        <dsp:cNvPr id="0" name=""/>
        <dsp:cNvSpPr/>
      </dsp:nvSpPr>
      <dsp:spPr>
        <a:xfrm>
          <a:off x="0" y="732"/>
          <a:ext cx="2952328" cy="7489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6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生字学习</a:t>
          </a:r>
        </a:p>
      </dsp:txBody>
      <dsp:txXfrm>
        <a:off x="665362" y="732"/>
        <a:ext cx="2286965" cy="748964"/>
      </dsp:txXfrm>
    </dsp:sp>
    <dsp:sp modelId="{621F4572-E51B-4D27-AD34-5762F572D972}">
      <dsp:nvSpPr>
        <dsp:cNvPr id="0" name=""/>
        <dsp:cNvSpPr/>
      </dsp:nvSpPr>
      <dsp:spPr>
        <a:xfrm>
          <a:off x="74896" y="74896"/>
          <a:ext cx="590465" cy="5991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642A3-3B71-4D5F-A6CC-96439EB679BC}">
      <dsp:nvSpPr>
        <dsp:cNvPr id="0" name=""/>
        <dsp:cNvSpPr/>
      </dsp:nvSpPr>
      <dsp:spPr>
        <a:xfrm>
          <a:off x="0" y="732"/>
          <a:ext cx="2952328" cy="7489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6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生字学习</a:t>
          </a:r>
        </a:p>
      </dsp:txBody>
      <dsp:txXfrm>
        <a:off x="665362" y="732"/>
        <a:ext cx="2286965" cy="748964"/>
      </dsp:txXfrm>
    </dsp:sp>
    <dsp:sp modelId="{621F4572-E51B-4D27-AD34-5762F572D972}">
      <dsp:nvSpPr>
        <dsp:cNvPr id="0" name=""/>
        <dsp:cNvSpPr/>
      </dsp:nvSpPr>
      <dsp:spPr>
        <a:xfrm>
          <a:off x="74896" y="74896"/>
          <a:ext cx="590465" cy="5991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642A3-3B71-4D5F-A6CC-96439EB679BC}">
      <dsp:nvSpPr>
        <dsp:cNvPr id="0" name=""/>
        <dsp:cNvSpPr/>
      </dsp:nvSpPr>
      <dsp:spPr>
        <a:xfrm>
          <a:off x="0" y="732"/>
          <a:ext cx="2952328" cy="7489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6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初读课文</a:t>
          </a:r>
        </a:p>
      </dsp:txBody>
      <dsp:txXfrm>
        <a:off x="665362" y="732"/>
        <a:ext cx="2286965" cy="748964"/>
      </dsp:txXfrm>
    </dsp:sp>
    <dsp:sp modelId="{621F4572-E51B-4D27-AD34-5762F572D972}">
      <dsp:nvSpPr>
        <dsp:cNvPr id="0" name=""/>
        <dsp:cNvSpPr/>
      </dsp:nvSpPr>
      <dsp:spPr>
        <a:xfrm>
          <a:off x="74896" y="74896"/>
          <a:ext cx="590465" cy="5991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642A3-3B71-4D5F-A6CC-96439EB679BC}">
      <dsp:nvSpPr>
        <dsp:cNvPr id="0" name=""/>
        <dsp:cNvSpPr/>
      </dsp:nvSpPr>
      <dsp:spPr>
        <a:xfrm>
          <a:off x="0" y="732"/>
          <a:ext cx="2952328" cy="7489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600" b="0" kern="12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rPr>
            <a:t>课堂小结</a:t>
          </a:r>
        </a:p>
      </dsp:txBody>
      <dsp:txXfrm>
        <a:off x="665362" y="732"/>
        <a:ext cx="2286965" cy="748964"/>
      </dsp:txXfrm>
    </dsp:sp>
    <dsp:sp modelId="{621F4572-E51B-4D27-AD34-5762F572D972}">
      <dsp:nvSpPr>
        <dsp:cNvPr id="0" name=""/>
        <dsp:cNvSpPr/>
      </dsp:nvSpPr>
      <dsp:spPr>
        <a:xfrm>
          <a:off x="74896" y="74896"/>
          <a:ext cx="590465" cy="59917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4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46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48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49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页眉占位符 808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sz="1200" dirty="0"/>
              <a:t>绿色圃中小学教育网http://www.lspjy.com</a:t>
            </a:r>
            <a:endParaRPr lang="zh-CN" altLang="en-US" sz="1200" dirty="0"/>
          </a:p>
        </p:txBody>
      </p:sp>
      <p:sp>
        <p:nvSpPr>
          <p:cNvPr id="80899" name="日期占位符 80898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endParaRPr lang="zh-CN" altLang="en-US" sz="1200" dirty="0"/>
          </a:p>
        </p:txBody>
      </p:sp>
      <p:sp>
        <p:nvSpPr>
          <p:cNvPr id="80900" name="页脚占位符 80899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 sz="1200" dirty="0"/>
              <a:t>绿色圃中小学教育网http://www.lspjy.com</a:t>
            </a:r>
            <a:endParaRPr lang="zh-CN" altLang="en-US" sz="1200" dirty="0"/>
          </a:p>
        </p:txBody>
      </p:sp>
      <p:sp>
        <p:nvSpPr>
          <p:cNvPr id="80901" name="灯片编号占位符 80900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z="1200" dirty="0"/>
              <a:t>绿色圃中小学教育网http://www.lspjy.com</a:t>
            </a:r>
            <a:endParaRPr lang="zh-CN" altLang="en-US" sz="1200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algn="r"/>
            <a:endParaRPr lang="zh-CN" altLang="en-US" sz="1200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/>
            <a:r>
              <a:rPr lang="zh-CN" altLang="en-US" sz="1200" dirty="0"/>
              <a:t>绿色圃中小学教育网http://www.lspjy.com</a:t>
            </a:r>
            <a:endParaRPr lang="zh-CN" altLang="en-US" sz="1200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041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0419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10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246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2467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11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45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4515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12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65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6563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13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017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0179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5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222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2227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6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427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4275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7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63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6323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8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837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8371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r>
              <a:rPr lang="en-US" altLang="zh-CN" sz="1200">
                <a:latin typeface="Calibri" panose="020F0502020204030204" pitchFamily="34" charset="0"/>
                <a:ea typeface="宋体" panose="02010600030101010101" pitchFamily="2" charset="-122"/>
              </a:rPr>
              <a:t>9</a:t>
            </a:r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0" y="0"/>
            <a:ext cx="9144000" cy="218598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00" name="Picture 12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4925" y="5095875"/>
            <a:ext cx="9178925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eaLnBrk="1" fontAlgn="base" hangingPunct="1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fontAlgn="base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 r="-9985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395288" y="4437063"/>
            <a:ext cx="7772400" cy="9667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l">
              <a:defRPr sz="3600" b="0">
                <a:solidFill>
                  <a:schemeClr val="bg1"/>
                </a:solidFill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395288" y="5445125"/>
            <a:ext cx="6400800" cy="600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l">
              <a:buNone/>
              <a:defRPr sz="2400">
                <a:solidFill>
                  <a:schemeClr val="bg1"/>
                </a:solidFill>
                <a:ea typeface="微软雅黑" panose="020B0503020204020204" pitchFamily="34" charset="-122"/>
              </a:defRPr>
            </a:lvl1pPr>
            <a:lvl2pPr marL="457200" lvl="1" indent="0" algn="ctr">
              <a:buNone/>
              <a:defRPr sz="2800">
                <a:solidFill>
                  <a:schemeClr val="tx1"/>
                </a:solidFill>
                <a:ea typeface="宋体" panose="02010600030101010101" pitchFamily="2" charset="-122"/>
              </a:defRPr>
            </a:lvl2pPr>
            <a:lvl3pPr marL="914400" lvl="2" indent="0" algn="ctr">
              <a:buNone/>
              <a:defRPr sz="2800">
                <a:solidFill>
                  <a:schemeClr val="tx1"/>
                </a:solidFill>
                <a:ea typeface="宋体" panose="02010600030101010101" pitchFamily="2" charset="-122"/>
              </a:defRPr>
            </a:lvl3pPr>
            <a:lvl4pPr marL="1371600" lvl="3" indent="0" algn="ctr">
              <a:buNone/>
              <a:defRPr sz="2800">
                <a:solidFill>
                  <a:schemeClr val="tx1"/>
                </a:solidFill>
                <a:ea typeface="宋体" panose="02010600030101010101" pitchFamily="2" charset="-122"/>
              </a:defRPr>
            </a:lvl4pPr>
            <a:lvl5pPr marL="1828800" lvl="4" indent="0" algn="ctr">
              <a:buNone/>
              <a:defRPr sz="2800">
                <a:solidFill>
                  <a:schemeClr val="tx1"/>
                </a:solidFill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eaLnBrk="1" latinLnBrk="0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eaLnBrk="1" latinLnBrk="0" hangingPunct="1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123950"/>
            <a:ext cx="4032504" cy="45275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36846" y="1123950"/>
            <a:ext cx="4032504" cy="45275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eaLnBrk="1" fontAlgn="base" hangingPunct="1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1950" y="117475"/>
            <a:ext cx="2057400" cy="55340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9750" y="117475"/>
            <a:ext cx="6052930" cy="55340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hf sldNum="0"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eaLnBrk="1" fontAlgn="base" hangingPunct="1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eaLnBrk="1" fontAlgn="base" hangingPunct="1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eaLnBrk="1" fontAlgn="base" hangingPunct="1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eaLnBrk="1" fontAlgn="base" hangingPunct="1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eaLnBrk="1" fontAlgn="base" hangingPunct="1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10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algn="r" fontAlgn="base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/>
          <a:p>
            <a:pPr lvl="0" eaLnBrk="1" fontAlgn="base" hangingPunct="1">
              <a:buChar char="•"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4" Type="http://schemas.openxmlformats.org/officeDocument/2006/relationships/theme" Target="../theme/theme2.xml"/><Relationship Id="rId13" Type="http://schemas.openxmlformats.org/officeDocument/2006/relationships/image" Target="../media/image4.png"/><Relationship Id="rId12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二级</a:t>
            </a:r>
            <a:endParaRPr lang="zh-CN" altLang="en-US"/>
          </a:p>
          <a:p>
            <a:pPr lvl="0"/>
            <a:r>
              <a:rPr lang="zh-CN" altLang="en-US"/>
              <a:t>三级</a:t>
            </a:r>
            <a:endParaRPr lang="zh-CN" altLang="en-US"/>
          </a:p>
          <a:p>
            <a:pPr lvl="0"/>
            <a:r>
              <a:rPr lang="zh-CN" altLang="en-US"/>
              <a:t>四级</a:t>
            </a:r>
            <a:endParaRPr lang="zh-CN" altLang="en-US"/>
          </a:p>
          <a:p>
            <a:pPr lvl="0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lvl="0"/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>
              <a:buChar char="•"/>
            </a:pPr>
            <a:r>
              <a:rPr lang="en-US" altLang="zh-CN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r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 r="-242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11188" y="117475"/>
            <a:ext cx="8075612" cy="720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539750" y="1123950"/>
            <a:ext cx="8229600" cy="45275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r>
              <a:rPr lang="en-US" altLang="zh-CN">
                <a:latin typeface="Arial" panose="020B0604020202020204" pitchFamily="34" charset="0"/>
              </a:rPr>
              <a:t>‹#›</a:t>
            </a:r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ransition>
    <p:fade/>
  </p:transition>
  <p:hf sldNum="0" hdr="0" dt="0"/>
  <p:txStyles>
    <p:titleStyle>
      <a:lvl1pPr marL="0" lvl="0" indent="0" algn="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7.xml"/><Relationship Id="rId4" Type="http://schemas.openxmlformats.org/officeDocument/2006/relationships/image" Target="../media/image8.jpe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27.xml"/><Relationship Id="rId7" Type="http://schemas.microsoft.com/office/2007/relationships/diagramDrawing" Target="../diagrams/drawing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3" Type="http://schemas.openxmlformats.org/officeDocument/2006/relationships/diagramData" Target="../diagrams/data5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7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7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5.jpeg"/><Relationship Id="rId3" Type="http://schemas.openxmlformats.org/officeDocument/2006/relationships/image" Target="../media/image14.png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22.xml"/><Relationship Id="rId5" Type="http://schemas.microsoft.com/office/2007/relationships/diagramDrawing" Target="../diagrams/drawing6.xml"/><Relationship Id="rId4" Type="http://schemas.openxmlformats.org/officeDocument/2006/relationships/diagramColors" Target="../diagrams/colors6.xml"/><Relationship Id="rId3" Type="http://schemas.openxmlformats.org/officeDocument/2006/relationships/diagramQuickStyle" Target="../diagrams/quickStyle6.xml"/><Relationship Id="rId2" Type="http://schemas.openxmlformats.org/officeDocument/2006/relationships/diagramLayout" Target="../diagrams/layout6.xml"/><Relationship Id="rId1" Type="http://schemas.openxmlformats.org/officeDocument/2006/relationships/diagramData" Target="../diagrams/data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22.xml"/><Relationship Id="rId6" Type="http://schemas.openxmlformats.org/officeDocument/2006/relationships/image" Target="../media/image9.jpeg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22.xml"/><Relationship Id="rId6" Type="http://schemas.openxmlformats.org/officeDocument/2006/relationships/image" Target="../media/image9.jpeg"/><Relationship Id="rId5" Type="http://schemas.microsoft.com/office/2007/relationships/diagramDrawing" Target="../diagrams/drawing3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2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86080" y="1059180"/>
            <a:ext cx="4108450" cy="720725"/>
          </a:xfrm>
        </p:spPr>
        <p:txBody>
          <a:bodyPr/>
          <a:lstStyle/>
          <a:p>
            <a:r>
              <a:rPr lang="en-US" altLang="zh-CN" sz="5400" b="1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5400" b="1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曹冲称象</a:t>
            </a:r>
            <a:endParaRPr lang="zh-CN" altLang="en-US" sz="5400" b="1">
              <a:solidFill>
                <a:schemeClr val="accent6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8915" name="Picture 39" descr="구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6" name="Picture 40" descr="구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8917" name="组合 13336"/>
          <p:cNvGrpSpPr/>
          <p:nvPr/>
        </p:nvGrpSpPr>
        <p:grpSpPr>
          <a:xfrm>
            <a:off x="3086100" y="3159125"/>
            <a:ext cx="3186113" cy="1150938"/>
            <a:chOff x="3086175" y="3028210"/>
            <a:chExt cx="3185288" cy="1151803"/>
          </a:xfrm>
        </p:grpSpPr>
        <p:sp>
          <p:nvSpPr>
            <p:cNvPr id="13325" name="矩形 13324"/>
            <p:cNvSpPr/>
            <p:nvPr/>
          </p:nvSpPr>
          <p:spPr>
            <a:xfrm>
              <a:off x="3086175" y="3028210"/>
              <a:ext cx="3174178" cy="1151803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38919" name="图片 46" descr="枫叶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78663" y="3117314"/>
              <a:ext cx="1059675" cy="10151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" name="矩形 47"/>
            <p:cNvSpPr/>
            <p:nvPr/>
          </p:nvSpPr>
          <p:spPr>
            <a:xfrm>
              <a:off x="3086175" y="3224901"/>
              <a:ext cx="3185288" cy="70788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L="0" marR="0" lvl="0" indent="0" algn="dist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0" i="0" u="none" strike="noStrike" kern="1200" cap="none" spc="0" normalizeH="0" baseline="0" noProof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latin typeface="方正黑体简体" charset="-122"/>
                  <a:ea typeface="方正黑体简体" charset="-122"/>
                  <a:cs typeface="仿宋" panose="02010609060101010101" pitchFamily="49" charset="-122"/>
                </a:rPr>
                <a:t>第 一 课时</a:t>
              </a:r>
              <a:endParaRPr kumimoji="0" lang="zh-CN" altLang="en-US" sz="4000" b="0" i="0" u="none" strike="noStrike" kern="120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方正黑体简体" charset="-122"/>
                <a:ea typeface="方正黑体简体" charset="-122"/>
                <a:cs typeface="仿宋" panose="02010609060101010101" pitchFamily="49" charset="-122"/>
              </a:endParaRPr>
            </a:p>
          </p:txBody>
        </p:sp>
      </p:grpSp>
      <p:grpSp>
        <p:nvGrpSpPr>
          <p:cNvPr id="38926" name="组合 2"/>
          <p:cNvGrpSpPr/>
          <p:nvPr/>
        </p:nvGrpSpPr>
        <p:grpSpPr>
          <a:xfrm>
            <a:off x="1141095" y="5347653"/>
            <a:ext cx="6881813" cy="769937"/>
            <a:chOff x="1766868" y="5681022"/>
            <a:chExt cx="5687883" cy="579713"/>
          </a:xfrm>
        </p:grpSpPr>
        <p:sp>
          <p:nvSpPr>
            <p:cNvPr id="27" name="任意多边形 26"/>
            <p:cNvSpPr/>
            <p:nvPr/>
          </p:nvSpPr>
          <p:spPr bwMode="auto">
            <a:xfrm>
              <a:off x="1766868" y="5681022"/>
              <a:ext cx="1305385" cy="561975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37194" tIns="137194" rIns="137194" bIns="137194" spcCol="1270" anchor="ctr"/>
            <a:lstStyle/>
            <a:p>
              <a:pPr marL="0" marR="0" lvl="0" indent="0" algn="ctr" defTabSz="12446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 w="18415" cmpd="sng">
                    <a:prstDash val="solid"/>
                  </a:ln>
                  <a:solidFill>
                    <a:prstClr val="white"/>
                  </a:solidFill>
                  <a:effectLst>
                    <a:glow rad="101600">
                      <a:srgbClr val="9BBB59">
                        <a:lumMod val="50000"/>
                        <a:alpha val="80000"/>
                      </a:srgbClr>
                    </a:glo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学习目标</a:t>
              </a:r>
              <a:endParaRPr kumimoji="0" lang="zh-CN" altLang="en-US" sz="2400" b="1" i="0" u="none" strike="noStrike" kern="1200" cap="none" spc="0" normalizeH="0" baseline="0" noProof="0" dirty="0">
                <a:ln w="18415" cmpd="sng">
                  <a:prstDash val="solid"/>
                </a:ln>
                <a:solidFill>
                  <a:prstClr val="white"/>
                </a:solidFill>
                <a:effectLst>
                  <a:glow rad="101600">
                    <a:srgbClr val="9BBB59">
                      <a:lumMod val="50000"/>
                      <a:alpha val="80000"/>
                    </a:srgb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28" name="任意多边形 27"/>
            <p:cNvSpPr/>
            <p:nvPr/>
          </p:nvSpPr>
          <p:spPr bwMode="auto">
            <a:xfrm>
              <a:off x="4635632" y="5681022"/>
              <a:ext cx="1305381" cy="561975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Overflow="overflow" horzOverflow="overflow" vert="horz" wrap="square" lIns="137194" tIns="137194" rIns="137194" bIns="137194" numCol="1" spcCol="1270" rtlCol="0" fromWordArt="0" anchor="ctr" anchorCtr="0" forceAA="0" compatLnSpc="1">
              <a:noAutofit/>
            </a:bodyPr>
            <a:lstStyle/>
            <a:p>
              <a:pPr lvl="0" algn="ctr" defTabSz="1244600">
                <a:lnSpc>
                  <a:spcPct val="90000"/>
                </a:lnSpc>
                <a:spcAft>
                  <a:spcPct val="35000"/>
                </a:spcAft>
                <a:buClrTx/>
                <a:buSzTx/>
                <a:buFontTx/>
                <a:defRPr/>
              </a:pPr>
              <a:r>
                <a:rPr lang="zh-CN" altLang="en-US" sz="2400" b="1" noProof="0">
                  <a:ln w="18415" cmpd="sng">
                    <a:prstDash val="solid"/>
                  </a:ln>
                  <a:solidFill>
                    <a:prstClr val="white"/>
                  </a:solidFill>
                  <a:effectLst>
                    <a:glow rad="101600">
                      <a:srgbClr val="9BBB59">
                        <a:lumMod val="50000"/>
                        <a:alpha val="80000"/>
                      </a:srgbClr>
                    </a:glo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初读课文</a:t>
              </a:r>
              <a:endParaRPr lang="zh-CN" altLang="en-US" sz="2400" b="1" noProof="0" dirty="0">
                <a:ln w="18415" cmpd="sng">
                  <a:prstDash val="solid"/>
                </a:ln>
                <a:solidFill>
                  <a:prstClr val="white"/>
                </a:solidFill>
                <a:effectLst>
                  <a:glow rad="101600">
                    <a:srgbClr val="9BBB59">
                      <a:lumMod val="50000"/>
                      <a:alpha val="80000"/>
                    </a:srgb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29" name="任意多边形 28"/>
            <p:cNvSpPr/>
            <p:nvPr/>
          </p:nvSpPr>
          <p:spPr bwMode="auto">
            <a:xfrm>
              <a:off x="3169536" y="5681022"/>
              <a:ext cx="1368813" cy="561975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Overflow="overflow" horzOverflow="overflow" vert="horz" wrap="square" lIns="137194" tIns="137194" rIns="137194" bIns="137194" numCol="1" spcCol="1270" rtlCol="0" fromWordArt="0" anchor="ctr" anchorCtr="0" forceAA="0" compatLnSpc="1">
              <a:noAutofit/>
            </a:bodyPr>
            <a:lstStyle/>
            <a:p>
              <a:pPr lvl="0" algn="ctr" defTabSz="1244600">
                <a:lnSpc>
                  <a:spcPct val="90000"/>
                </a:lnSpc>
                <a:spcAft>
                  <a:spcPct val="35000"/>
                </a:spcAft>
                <a:buClrTx/>
                <a:buSzTx/>
                <a:buFontTx/>
                <a:defRPr/>
              </a:pPr>
              <a:r>
                <a:rPr lang="zh-CN" altLang="en-US" sz="2400" b="1" noProof="0">
                  <a:ln w="18415" cmpd="sng">
                    <a:prstDash val="solid"/>
                  </a:ln>
                  <a:solidFill>
                    <a:prstClr val="white"/>
                  </a:solidFill>
                  <a:effectLst>
                    <a:glow rad="101600">
                      <a:srgbClr val="9BBB59">
                        <a:lumMod val="50000"/>
                        <a:alpha val="80000"/>
                      </a:srgbClr>
                    </a:glo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生字练习</a:t>
              </a:r>
              <a:endParaRPr lang="zh-CN" altLang="en-US" sz="2400" b="1" noProof="0" dirty="0">
                <a:ln w="18415" cmpd="sng">
                  <a:prstDash val="solid"/>
                </a:ln>
                <a:solidFill>
                  <a:prstClr val="white"/>
                </a:solidFill>
                <a:effectLst>
                  <a:glow rad="101600">
                    <a:srgbClr val="9BBB59">
                      <a:lumMod val="50000"/>
                      <a:alpha val="80000"/>
                    </a:srgb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30" name="任意多边形 29"/>
            <p:cNvSpPr/>
            <p:nvPr/>
          </p:nvSpPr>
          <p:spPr bwMode="auto">
            <a:xfrm>
              <a:off x="6038296" y="5681023"/>
              <a:ext cx="1416455" cy="579712"/>
            </a:xfrm>
            <a:custGeom>
              <a:avLst/>
              <a:gdLst>
                <a:gd name="connsiteX0" fmla="*/ 0 w 1736380"/>
                <a:gd name="connsiteY0" fmla="*/ 104183 h 1041828"/>
                <a:gd name="connsiteX1" fmla="*/ 104183 w 1736380"/>
                <a:gd name="connsiteY1" fmla="*/ 0 h 1041828"/>
                <a:gd name="connsiteX2" fmla="*/ 1632197 w 1736380"/>
                <a:gd name="connsiteY2" fmla="*/ 0 h 1041828"/>
                <a:gd name="connsiteX3" fmla="*/ 1736380 w 1736380"/>
                <a:gd name="connsiteY3" fmla="*/ 104183 h 1041828"/>
                <a:gd name="connsiteX4" fmla="*/ 1736380 w 1736380"/>
                <a:gd name="connsiteY4" fmla="*/ 937645 h 1041828"/>
                <a:gd name="connsiteX5" fmla="*/ 1632197 w 1736380"/>
                <a:gd name="connsiteY5" fmla="*/ 1041828 h 1041828"/>
                <a:gd name="connsiteX6" fmla="*/ 104183 w 1736380"/>
                <a:gd name="connsiteY6" fmla="*/ 1041828 h 1041828"/>
                <a:gd name="connsiteX7" fmla="*/ 0 w 1736380"/>
                <a:gd name="connsiteY7" fmla="*/ 937645 h 1041828"/>
                <a:gd name="connsiteX8" fmla="*/ 0 w 1736380"/>
                <a:gd name="connsiteY8" fmla="*/ 104183 h 1041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6380" h="1041828">
                  <a:moveTo>
                    <a:pt x="0" y="104183"/>
                  </a:moveTo>
                  <a:cubicBezTo>
                    <a:pt x="0" y="46644"/>
                    <a:pt x="46644" y="0"/>
                    <a:pt x="104183" y="0"/>
                  </a:cubicBezTo>
                  <a:lnTo>
                    <a:pt x="1632197" y="0"/>
                  </a:lnTo>
                  <a:cubicBezTo>
                    <a:pt x="1689736" y="0"/>
                    <a:pt x="1736380" y="46644"/>
                    <a:pt x="1736380" y="104183"/>
                  </a:cubicBezTo>
                  <a:lnTo>
                    <a:pt x="1736380" y="937645"/>
                  </a:lnTo>
                  <a:cubicBezTo>
                    <a:pt x="1736380" y="995184"/>
                    <a:pt x="1689736" y="1041828"/>
                    <a:pt x="1632197" y="1041828"/>
                  </a:cubicBezTo>
                  <a:lnTo>
                    <a:pt x="104183" y="1041828"/>
                  </a:lnTo>
                  <a:cubicBezTo>
                    <a:pt x="46644" y="1041828"/>
                    <a:pt x="0" y="995184"/>
                    <a:pt x="0" y="937645"/>
                  </a:cubicBezTo>
                  <a:lnTo>
                    <a:pt x="0" y="104183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Overflow="overflow" horzOverflow="overflow" vert="horz" wrap="square" lIns="137194" tIns="137194" rIns="137194" bIns="137194" numCol="1" spcCol="1270" rtlCol="0" fromWordArt="0" anchor="ctr" anchorCtr="0" forceAA="0" compatLnSpc="1">
              <a:noAutofit/>
            </a:bodyPr>
            <a:lstStyle/>
            <a:p>
              <a:pPr lvl="0" algn="ctr" defTabSz="1244600">
                <a:lnSpc>
                  <a:spcPct val="90000"/>
                </a:lnSpc>
                <a:spcAft>
                  <a:spcPct val="35000"/>
                </a:spcAft>
                <a:buClrTx/>
                <a:buSzTx/>
                <a:buFontTx/>
                <a:defRPr/>
              </a:pPr>
              <a:r>
                <a:rPr lang="zh-CN" altLang="en-US" sz="2400" b="1" noProof="0">
                  <a:ln w="18415" cmpd="sng">
                    <a:prstDash val="solid"/>
                  </a:ln>
                  <a:solidFill>
                    <a:prstClr val="white"/>
                  </a:solidFill>
                  <a:effectLst>
                    <a:glow rad="101600">
                      <a:srgbClr val="9BBB59">
                        <a:lumMod val="50000"/>
                        <a:alpha val="80000"/>
                      </a:srgbClr>
                    </a:glow>
                  </a:effectLst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课堂小结</a:t>
              </a:r>
              <a:endParaRPr lang="zh-CN" altLang="en-US" sz="2400" b="1" noProof="0" dirty="0">
                <a:ln w="18415" cmpd="sng">
                  <a:prstDash val="solid"/>
                </a:ln>
                <a:solidFill>
                  <a:prstClr val="white"/>
                </a:solidFill>
                <a:effectLst>
                  <a:glow rad="101600">
                    <a:srgbClr val="9BBB59">
                      <a:lumMod val="50000"/>
                      <a:alpha val="80000"/>
                    </a:srgb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32" name="流程图: 摘录 31"/>
            <p:cNvSpPr/>
            <p:nvPr/>
          </p:nvSpPr>
          <p:spPr bwMode="auto">
            <a:xfrm rot="5400000">
              <a:off x="3057750" y="5867839"/>
              <a:ext cx="143434" cy="166634"/>
            </a:xfrm>
            <a:prstGeom prst="flowChartExtra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流程图: 摘录 32"/>
            <p:cNvSpPr/>
            <p:nvPr/>
          </p:nvSpPr>
          <p:spPr bwMode="auto">
            <a:xfrm rot="5400000">
              <a:off x="4492396" y="5867327"/>
              <a:ext cx="141044" cy="191564"/>
            </a:xfrm>
            <a:prstGeom prst="flowChartExtra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流程图: 摘录 33"/>
            <p:cNvSpPr/>
            <p:nvPr/>
          </p:nvSpPr>
          <p:spPr bwMode="auto">
            <a:xfrm rot="5400000">
              <a:off x="5953995" y="5846855"/>
              <a:ext cx="139849" cy="221743"/>
            </a:xfrm>
            <a:prstGeom prst="flowChartExtract">
              <a:avLst/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3" name="图片 2" descr="曹冲称象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6160" y="1706245"/>
            <a:ext cx="4939665" cy="344551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Box 27"/>
          <p:cNvSpPr txBox="1"/>
          <p:nvPr/>
        </p:nvSpPr>
        <p:spPr>
          <a:xfrm>
            <a:off x="1009650" y="2546350"/>
            <a:ext cx="1336675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做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95413" y="2027238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zuò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59395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59396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397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398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399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400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9401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9402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9403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9404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9405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41" name="TextBox 40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部首：亻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98525" y="4538663"/>
            <a:ext cx="3894138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组词：做秤杆  做衣服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57250" y="4943475"/>
            <a:ext cx="3640138" cy="55976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造句：奶奶会做衣服。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4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</a:t>
            </a:r>
            <a:endParaRPr lang="en-US" altLang="zh-CN" sz="2000" b="1" dirty="0">
              <a:latin typeface="宋体" panose="02010600030101010101" pitchFamily="2" charset="-122"/>
            </a:endParaRPr>
          </a:p>
        </p:txBody>
      </p:sp>
      <p:sp>
        <p:nvSpPr>
          <p:cNvPr id="45" name="文本框 31"/>
          <p:cNvSpPr txBox="1"/>
          <p:nvPr/>
        </p:nvSpPr>
        <p:spPr>
          <a:xfrm>
            <a:off x="2346008" y="3575050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左中右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9412" name="Rectangle 27"/>
          <p:cNvSpPr/>
          <p:nvPr/>
        </p:nvSpPr>
        <p:spPr>
          <a:xfrm>
            <a:off x="5435600" y="2297113"/>
            <a:ext cx="31750" cy="1524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59413" name="Rectangle 37"/>
          <p:cNvSpPr/>
          <p:nvPr/>
        </p:nvSpPr>
        <p:spPr>
          <a:xfrm>
            <a:off x="5567363" y="2219325"/>
            <a:ext cx="31750" cy="1524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59414" name="Rectangle 45"/>
          <p:cNvSpPr/>
          <p:nvPr/>
        </p:nvSpPr>
        <p:spPr>
          <a:xfrm>
            <a:off x="5435600" y="2225675"/>
            <a:ext cx="31750" cy="1524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5445125" y="2246313"/>
            <a:ext cx="573088" cy="105727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902" h="1666">
                <a:moveTo>
                  <a:pt x="0" y="1666"/>
                </a:moveTo>
                <a:lnTo>
                  <a:pt x="0" y="1650"/>
                </a:lnTo>
                <a:lnTo>
                  <a:pt x="0" y="1618"/>
                </a:lnTo>
                <a:lnTo>
                  <a:pt x="32" y="1554"/>
                </a:lnTo>
                <a:lnTo>
                  <a:pt x="64" y="1490"/>
                </a:lnTo>
                <a:lnTo>
                  <a:pt x="129" y="1409"/>
                </a:lnTo>
                <a:lnTo>
                  <a:pt x="177" y="1313"/>
                </a:lnTo>
                <a:lnTo>
                  <a:pt x="242" y="1201"/>
                </a:lnTo>
                <a:lnTo>
                  <a:pt x="322" y="1073"/>
                </a:lnTo>
                <a:lnTo>
                  <a:pt x="386" y="945"/>
                </a:lnTo>
                <a:lnTo>
                  <a:pt x="451" y="801"/>
                </a:lnTo>
                <a:lnTo>
                  <a:pt x="531" y="641"/>
                </a:lnTo>
                <a:lnTo>
                  <a:pt x="596" y="465"/>
                </a:lnTo>
                <a:lnTo>
                  <a:pt x="612" y="384"/>
                </a:lnTo>
                <a:lnTo>
                  <a:pt x="628" y="304"/>
                </a:lnTo>
                <a:lnTo>
                  <a:pt x="644" y="256"/>
                </a:lnTo>
                <a:lnTo>
                  <a:pt x="660" y="192"/>
                </a:lnTo>
                <a:lnTo>
                  <a:pt x="676" y="160"/>
                </a:lnTo>
                <a:lnTo>
                  <a:pt x="676" y="112"/>
                </a:lnTo>
                <a:lnTo>
                  <a:pt x="676" y="96"/>
                </a:lnTo>
                <a:lnTo>
                  <a:pt x="676" y="80"/>
                </a:lnTo>
                <a:lnTo>
                  <a:pt x="660" y="64"/>
                </a:lnTo>
                <a:lnTo>
                  <a:pt x="660" y="48"/>
                </a:lnTo>
                <a:lnTo>
                  <a:pt x="660" y="16"/>
                </a:lnTo>
                <a:lnTo>
                  <a:pt x="676" y="0"/>
                </a:lnTo>
                <a:lnTo>
                  <a:pt x="692" y="0"/>
                </a:lnTo>
                <a:lnTo>
                  <a:pt x="757" y="16"/>
                </a:lnTo>
                <a:lnTo>
                  <a:pt x="805" y="48"/>
                </a:lnTo>
                <a:lnTo>
                  <a:pt x="853" y="112"/>
                </a:lnTo>
                <a:lnTo>
                  <a:pt x="886" y="144"/>
                </a:lnTo>
                <a:lnTo>
                  <a:pt x="902" y="160"/>
                </a:lnTo>
                <a:lnTo>
                  <a:pt x="902" y="192"/>
                </a:lnTo>
                <a:lnTo>
                  <a:pt x="902" y="224"/>
                </a:lnTo>
                <a:lnTo>
                  <a:pt x="886" y="272"/>
                </a:lnTo>
                <a:lnTo>
                  <a:pt x="869" y="336"/>
                </a:lnTo>
                <a:lnTo>
                  <a:pt x="837" y="416"/>
                </a:lnTo>
                <a:lnTo>
                  <a:pt x="789" y="529"/>
                </a:lnTo>
                <a:lnTo>
                  <a:pt x="725" y="641"/>
                </a:lnTo>
                <a:lnTo>
                  <a:pt x="660" y="785"/>
                </a:lnTo>
                <a:lnTo>
                  <a:pt x="564" y="961"/>
                </a:lnTo>
                <a:lnTo>
                  <a:pt x="467" y="1137"/>
                </a:lnTo>
                <a:lnTo>
                  <a:pt x="370" y="1281"/>
                </a:lnTo>
                <a:lnTo>
                  <a:pt x="274" y="1409"/>
                </a:lnTo>
                <a:lnTo>
                  <a:pt x="193" y="1506"/>
                </a:lnTo>
                <a:lnTo>
                  <a:pt x="113" y="1586"/>
                </a:lnTo>
                <a:lnTo>
                  <a:pt x="64" y="1634"/>
                </a:lnTo>
                <a:lnTo>
                  <a:pt x="16" y="1666"/>
                </a:lnTo>
                <a:lnTo>
                  <a:pt x="0" y="166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51"/>
          <p:cNvSpPr/>
          <p:nvPr/>
        </p:nvSpPr>
        <p:spPr>
          <a:xfrm>
            <a:off x="5937250" y="2763838"/>
            <a:ext cx="582613" cy="21431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918" h="336">
                <a:moveTo>
                  <a:pt x="0" y="272"/>
                </a:moveTo>
                <a:lnTo>
                  <a:pt x="0" y="272"/>
                </a:lnTo>
                <a:lnTo>
                  <a:pt x="16" y="256"/>
                </a:lnTo>
                <a:lnTo>
                  <a:pt x="48" y="240"/>
                </a:lnTo>
                <a:lnTo>
                  <a:pt x="96" y="224"/>
                </a:lnTo>
                <a:lnTo>
                  <a:pt x="145" y="192"/>
                </a:lnTo>
                <a:lnTo>
                  <a:pt x="209" y="176"/>
                </a:lnTo>
                <a:lnTo>
                  <a:pt x="290" y="144"/>
                </a:lnTo>
                <a:lnTo>
                  <a:pt x="386" y="112"/>
                </a:lnTo>
                <a:lnTo>
                  <a:pt x="467" y="96"/>
                </a:lnTo>
                <a:lnTo>
                  <a:pt x="547" y="64"/>
                </a:lnTo>
                <a:lnTo>
                  <a:pt x="612" y="48"/>
                </a:lnTo>
                <a:lnTo>
                  <a:pt x="676" y="32"/>
                </a:lnTo>
                <a:lnTo>
                  <a:pt x="708" y="16"/>
                </a:lnTo>
                <a:lnTo>
                  <a:pt x="757" y="16"/>
                </a:lnTo>
                <a:lnTo>
                  <a:pt x="773" y="0"/>
                </a:lnTo>
                <a:lnTo>
                  <a:pt x="789" y="0"/>
                </a:lnTo>
                <a:lnTo>
                  <a:pt x="821" y="16"/>
                </a:lnTo>
                <a:lnTo>
                  <a:pt x="869" y="32"/>
                </a:lnTo>
                <a:lnTo>
                  <a:pt x="885" y="48"/>
                </a:lnTo>
                <a:lnTo>
                  <a:pt x="901" y="64"/>
                </a:lnTo>
                <a:lnTo>
                  <a:pt x="918" y="80"/>
                </a:lnTo>
                <a:lnTo>
                  <a:pt x="901" y="96"/>
                </a:lnTo>
                <a:lnTo>
                  <a:pt x="885" y="112"/>
                </a:lnTo>
                <a:lnTo>
                  <a:pt x="853" y="128"/>
                </a:lnTo>
                <a:lnTo>
                  <a:pt x="821" y="144"/>
                </a:lnTo>
                <a:lnTo>
                  <a:pt x="773" y="160"/>
                </a:lnTo>
                <a:lnTo>
                  <a:pt x="708" y="176"/>
                </a:lnTo>
                <a:lnTo>
                  <a:pt x="644" y="208"/>
                </a:lnTo>
                <a:lnTo>
                  <a:pt x="547" y="224"/>
                </a:lnTo>
                <a:lnTo>
                  <a:pt x="467" y="256"/>
                </a:lnTo>
                <a:lnTo>
                  <a:pt x="386" y="272"/>
                </a:lnTo>
                <a:lnTo>
                  <a:pt x="322" y="304"/>
                </a:lnTo>
                <a:lnTo>
                  <a:pt x="274" y="320"/>
                </a:lnTo>
                <a:lnTo>
                  <a:pt x="225" y="320"/>
                </a:lnTo>
                <a:lnTo>
                  <a:pt x="193" y="336"/>
                </a:lnTo>
                <a:lnTo>
                  <a:pt x="161" y="336"/>
                </a:lnTo>
                <a:lnTo>
                  <a:pt x="145" y="336"/>
                </a:lnTo>
                <a:lnTo>
                  <a:pt x="113" y="336"/>
                </a:lnTo>
                <a:lnTo>
                  <a:pt x="64" y="320"/>
                </a:lnTo>
                <a:lnTo>
                  <a:pt x="32" y="304"/>
                </a:lnTo>
                <a:lnTo>
                  <a:pt x="16" y="288"/>
                </a:lnTo>
                <a:lnTo>
                  <a:pt x="0" y="27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55"/>
          <p:cNvSpPr/>
          <p:nvPr/>
        </p:nvSpPr>
        <p:spPr>
          <a:xfrm>
            <a:off x="6448425" y="2205038"/>
            <a:ext cx="428625" cy="9969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676" h="1570">
                <a:moveTo>
                  <a:pt x="0" y="1570"/>
                </a:moveTo>
                <a:lnTo>
                  <a:pt x="0" y="1538"/>
                </a:lnTo>
                <a:lnTo>
                  <a:pt x="0" y="1489"/>
                </a:lnTo>
                <a:lnTo>
                  <a:pt x="32" y="1425"/>
                </a:lnTo>
                <a:lnTo>
                  <a:pt x="64" y="1345"/>
                </a:lnTo>
                <a:lnTo>
                  <a:pt x="113" y="1233"/>
                </a:lnTo>
                <a:lnTo>
                  <a:pt x="177" y="1105"/>
                </a:lnTo>
                <a:lnTo>
                  <a:pt x="225" y="961"/>
                </a:lnTo>
                <a:lnTo>
                  <a:pt x="290" y="785"/>
                </a:lnTo>
                <a:lnTo>
                  <a:pt x="338" y="625"/>
                </a:lnTo>
                <a:lnTo>
                  <a:pt x="386" y="480"/>
                </a:lnTo>
                <a:lnTo>
                  <a:pt x="418" y="368"/>
                </a:lnTo>
                <a:lnTo>
                  <a:pt x="435" y="288"/>
                </a:lnTo>
                <a:lnTo>
                  <a:pt x="451" y="224"/>
                </a:lnTo>
                <a:lnTo>
                  <a:pt x="451" y="160"/>
                </a:lnTo>
                <a:lnTo>
                  <a:pt x="451" y="112"/>
                </a:lnTo>
                <a:lnTo>
                  <a:pt x="435" y="80"/>
                </a:lnTo>
                <a:lnTo>
                  <a:pt x="418" y="48"/>
                </a:lnTo>
                <a:lnTo>
                  <a:pt x="418" y="32"/>
                </a:lnTo>
                <a:lnTo>
                  <a:pt x="435" y="16"/>
                </a:lnTo>
                <a:lnTo>
                  <a:pt x="451" y="0"/>
                </a:lnTo>
                <a:lnTo>
                  <a:pt x="467" y="0"/>
                </a:lnTo>
                <a:lnTo>
                  <a:pt x="499" y="16"/>
                </a:lnTo>
                <a:lnTo>
                  <a:pt x="531" y="32"/>
                </a:lnTo>
                <a:lnTo>
                  <a:pt x="579" y="64"/>
                </a:lnTo>
                <a:lnTo>
                  <a:pt x="612" y="96"/>
                </a:lnTo>
                <a:lnTo>
                  <a:pt x="644" y="112"/>
                </a:lnTo>
                <a:lnTo>
                  <a:pt x="660" y="144"/>
                </a:lnTo>
                <a:lnTo>
                  <a:pt x="676" y="160"/>
                </a:lnTo>
                <a:lnTo>
                  <a:pt x="676" y="192"/>
                </a:lnTo>
                <a:lnTo>
                  <a:pt x="660" y="256"/>
                </a:lnTo>
                <a:lnTo>
                  <a:pt x="644" y="336"/>
                </a:lnTo>
                <a:lnTo>
                  <a:pt x="596" y="448"/>
                </a:lnTo>
                <a:lnTo>
                  <a:pt x="547" y="561"/>
                </a:lnTo>
                <a:lnTo>
                  <a:pt x="499" y="689"/>
                </a:lnTo>
                <a:lnTo>
                  <a:pt x="435" y="833"/>
                </a:lnTo>
                <a:lnTo>
                  <a:pt x="370" y="977"/>
                </a:lnTo>
                <a:lnTo>
                  <a:pt x="306" y="1121"/>
                </a:lnTo>
                <a:lnTo>
                  <a:pt x="241" y="1249"/>
                </a:lnTo>
                <a:lnTo>
                  <a:pt x="177" y="1345"/>
                </a:lnTo>
                <a:lnTo>
                  <a:pt x="129" y="1441"/>
                </a:lnTo>
                <a:lnTo>
                  <a:pt x="80" y="1505"/>
                </a:lnTo>
                <a:lnTo>
                  <a:pt x="48" y="1538"/>
                </a:lnTo>
                <a:lnTo>
                  <a:pt x="16" y="1570"/>
                </a:lnTo>
                <a:lnTo>
                  <a:pt x="0" y="157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56"/>
          <p:cNvSpPr/>
          <p:nvPr/>
        </p:nvSpPr>
        <p:spPr>
          <a:xfrm>
            <a:off x="6621463" y="2693988"/>
            <a:ext cx="582612" cy="222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17" h="352">
                <a:moveTo>
                  <a:pt x="917" y="112"/>
                </a:moveTo>
                <a:lnTo>
                  <a:pt x="917" y="128"/>
                </a:lnTo>
                <a:lnTo>
                  <a:pt x="885" y="128"/>
                </a:lnTo>
                <a:lnTo>
                  <a:pt x="853" y="144"/>
                </a:lnTo>
                <a:lnTo>
                  <a:pt x="821" y="160"/>
                </a:lnTo>
                <a:lnTo>
                  <a:pt x="756" y="176"/>
                </a:lnTo>
                <a:lnTo>
                  <a:pt x="692" y="192"/>
                </a:lnTo>
                <a:lnTo>
                  <a:pt x="611" y="224"/>
                </a:lnTo>
                <a:lnTo>
                  <a:pt x="515" y="240"/>
                </a:lnTo>
                <a:lnTo>
                  <a:pt x="434" y="272"/>
                </a:lnTo>
                <a:lnTo>
                  <a:pt x="338" y="288"/>
                </a:lnTo>
                <a:lnTo>
                  <a:pt x="257" y="304"/>
                </a:lnTo>
                <a:lnTo>
                  <a:pt x="193" y="320"/>
                </a:lnTo>
                <a:lnTo>
                  <a:pt x="128" y="336"/>
                </a:lnTo>
                <a:lnTo>
                  <a:pt x="80" y="352"/>
                </a:lnTo>
                <a:lnTo>
                  <a:pt x="32" y="352"/>
                </a:lnTo>
                <a:lnTo>
                  <a:pt x="0" y="352"/>
                </a:lnTo>
                <a:lnTo>
                  <a:pt x="0" y="224"/>
                </a:lnTo>
                <a:lnTo>
                  <a:pt x="64" y="224"/>
                </a:lnTo>
                <a:lnTo>
                  <a:pt x="161" y="192"/>
                </a:lnTo>
                <a:lnTo>
                  <a:pt x="273" y="160"/>
                </a:lnTo>
                <a:lnTo>
                  <a:pt x="418" y="112"/>
                </a:lnTo>
                <a:lnTo>
                  <a:pt x="483" y="96"/>
                </a:lnTo>
                <a:lnTo>
                  <a:pt x="531" y="64"/>
                </a:lnTo>
                <a:lnTo>
                  <a:pt x="579" y="48"/>
                </a:lnTo>
                <a:lnTo>
                  <a:pt x="627" y="32"/>
                </a:lnTo>
                <a:lnTo>
                  <a:pt x="692" y="16"/>
                </a:lnTo>
                <a:lnTo>
                  <a:pt x="724" y="0"/>
                </a:lnTo>
                <a:lnTo>
                  <a:pt x="788" y="16"/>
                </a:lnTo>
                <a:lnTo>
                  <a:pt x="853" y="32"/>
                </a:lnTo>
                <a:lnTo>
                  <a:pt x="901" y="64"/>
                </a:lnTo>
                <a:lnTo>
                  <a:pt x="917" y="96"/>
                </a:lnTo>
                <a:lnTo>
                  <a:pt x="917" y="11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Freeform 57"/>
          <p:cNvSpPr/>
          <p:nvPr/>
        </p:nvSpPr>
        <p:spPr>
          <a:xfrm>
            <a:off x="6264275" y="2835275"/>
            <a:ext cx="704850" cy="113982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1111" h="1794">
                <a:moveTo>
                  <a:pt x="0" y="1778"/>
                </a:moveTo>
                <a:lnTo>
                  <a:pt x="16" y="1746"/>
                </a:lnTo>
                <a:lnTo>
                  <a:pt x="64" y="1714"/>
                </a:lnTo>
                <a:lnTo>
                  <a:pt x="145" y="1666"/>
                </a:lnTo>
                <a:lnTo>
                  <a:pt x="242" y="1602"/>
                </a:lnTo>
                <a:lnTo>
                  <a:pt x="338" y="1521"/>
                </a:lnTo>
                <a:lnTo>
                  <a:pt x="435" y="1425"/>
                </a:lnTo>
                <a:lnTo>
                  <a:pt x="531" y="1313"/>
                </a:lnTo>
                <a:lnTo>
                  <a:pt x="612" y="1185"/>
                </a:lnTo>
                <a:lnTo>
                  <a:pt x="692" y="1041"/>
                </a:lnTo>
                <a:lnTo>
                  <a:pt x="757" y="897"/>
                </a:lnTo>
                <a:lnTo>
                  <a:pt x="805" y="753"/>
                </a:lnTo>
                <a:lnTo>
                  <a:pt x="837" y="593"/>
                </a:lnTo>
                <a:lnTo>
                  <a:pt x="886" y="304"/>
                </a:lnTo>
                <a:lnTo>
                  <a:pt x="902" y="160"/>
                </a:lnTo>
                <a:lnTo>
                  <a:pt x="902" y="0"/>
                </a:lnTo>
                <a:lnTo>
                  <a:pt x="982" y="80"/>
                </a:lnTo>
                <a:lnTo>
                  <a:pt x="1047" y="144"/>
                </a:lnTo>
                <a:lnTo>
                  <a:pt x="1095" y="176"/>
                </a:lnTo>
                <a:lnTo>
                  <a:pt x="1111" y="208"/>
                </a:lnTo>
                <a:lnTo>
                  <a:pt x="1111" y="224"/>
                </a:lnTo>
                <a:lnTo>
                  <a:pt x="1095" y="272"/>
                </a:lnTo>
                <a:lnTo>
                  <a:pt x="1095" y="336"/>
                </a:lnTo>
                <a:lnTo>
                  <a:pt x="1079" y="432"/>
                </a:lnTo>
                <a:lnTo>
                  <a:pt x="1047" y="528"/>
                </a:lnTo>
                <a:lnTo>
                  <a:pt x="1030" y="641"/>
                </a:lnTo>
                <a:lnTo>
                  <a:pt x="998" y="753"/>
                </a:lnTo>
                <a:lnTo>
                  <a:pt x="950" y="881"/>
                </a:lnTo>
                <a:lnTo>
                  <a:pt x="902" y="1025"/>
                </a:lnTo>
                <a:lnTo>
                  <a:pt x="853" y="1137"/>
                </a:lnTo>
                <a:lnTo>
                  <a:pt x="773" y="1249"/>
                </a:lnTo>
                <a:lnTo>
                  <a:pt x="708" y="1361"/>
                </a:lnTo>
                <a:lnTo>
                  <a:pt x="628" y="1473"/>
                </a:lnTo>
                <a:lnTo>
                  <a:pt x="531" y="1553"/>
                </a:lnTo>
                <a:lnTo>
                  <a:pt x="451" y="1618"/>
                </a:lnTo>
                <a:lnTo>
                  <a:pt x="354" y="1682"/>
                </a:lnTo>
                <a:lnTo>
                  <a:pt x="258" y="1730"/>
                </a:lnTo>
                <a:lnTo>
                  <a:pt x="177" y="1762"/>
                </a:lnTo>
                <a:lnTo>
                  <a:pt x="113" y="1778"/>
                </a:lnTo>
                <a:lnTo>
                  <a:pt x="81" y="1794"/>
                </a:lnTo>
                <a:lnTo>
                  <a:pt x="48" y="1794"/>
                </a:lnTo>
                <a:lnTo>
                  <a:pt x="16" y="1794"/>
                </a:lnTo>
                <a:lnTo>
                  <a:pt x="0" y="1794"/>
                </a:lnTo>
                <a:lnTo>
                  <a:pt x="0" y="177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58"/>
          <p:cNvSpPr/>
          <p:nvPr/>
        </p:nvSpPr>
        <p:spPr>
          <a:xfrm>
            <a:off x="6529388" y="3170238"/>
            <a:ext cx="879475" cy="844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0" y="0"/>
              </a:cxn>
            </a:cxnLst>
            <a:rect l="0" t="0" r="0" b="0"/>
            <a:pathLst>
              <a:path w="1384" h="1330">
                <a:moveTo>
                  <a:pt x="0" y="0"/>
                </a:moveTo>
                <a:lnTo>
                  <a:pt x="48" y="0"/>
                </a:lnTo>
                <a:lnTo>
                  <a:pt x="96" y="17"/>
                </a:lnTo>
                <a:lnTo>
                  <a:pt x="128" y="49"/>
                </a:lnTo>
                <a:lnTo>
                  <a:pt x="177" y="81"/>
                </a:lnTo>
                <a:lnTo>
                  <a:pt x="193" y="113"/>
                </a:lnTo>
                <a:lnTo>
                  <a:pt x="209" y="145"/>
                </a:lnTo>
                <a:lnTo>
                  <a:pt x="241" y="193"/>
                </a:lnTo>
                <a:lnTo>
                  <a:pt x="289" y="241"/>
                </a:lnTo>
                <a:lnTo>
                  <a:pt x="322" y="289"/>
                </a:lnTo>
                <a:lnTo>
                  <a:pt x="370" y="353"/>
                </a:lnTo>
                <a:lnTo>
                  <a:pt x="418" y="433"/>
                </a:lnTo>
                <a:lnTo>
                  <a:pt x="483" y="513"/>
                </a:lnTo>
                <a:lnTo>
                  <a:pt x="611" y="673"/>
                </a:lnTo>
                <a:lnTo>
                  <a:pt x="740" y="817"/>
                </a:lnTo>
                <a:lnTo>
                  <a:pt x="901" y="945"/>
                </a:lnTo>
                <a:lnTo>
                  <a:pt x="1046" y="1058"/>
                </a:lnTo>
                <a:lnTo>
                  <a:pt x="1127" y="1090"/>
                </a:lnTo>
                <a:lnTo>
                  <a:pt x="1191" y="1138"/>
                </a:lnTo>
                <a:lnTo>
                  <a:pt x="1239" y="1170"/>
                </a:lnTo>
                <a:lnTo>
                  <a:pt x="1288" y="1202"/>
                </a:lnTo>
                <a:lnTo>
                  <a:pt x="1320" y="1218"/>
                </a:lnTo>
                <a:lnTo>
                  <a:pt x="1352" y="1250"/>
                </a:lnTo>
                <a:lnTo>
                  <a:pt x="1368" y="1250"/>
                </a:lnTo>
                <a:lnTo>
                  <a:pt x="1384" y="1266"/>
                </a:lnTo>
                <a:lnTo>
                  <a:pt x="1368" y="1282"/>
                </a:lnTo>
                <a:lnTo>
                  <a:pt x="1336" y="1282"/>
                </a:lnTo>
                <a:lnTo>
                  <a:pt x="1288" y="1298"/>
                </a:lnTo>
                <a:lnTo>
                  <a:pt x="1207" y="1330"/>
                </a:lnTo>
                <a:lnTo>
                  <a:pt x="1127" y="1330"/>
                </a:lnTo>
                <a:lnTo>
                  <a:pt x="1046" y="1330"/>
                </a:lnTo>
                <a:lnTo>
                  <a:pt x="982" y="1330"/>
                </a:lnTo>
                <a:lnTo>
                  <a:pt x="933" y="1330"/>
                </a:lnTo>
                <a:lnTo>
                  <a:pt x="885" y="1330"/>
                </a:lnTo>
                <a:lnTo>
                  <a:pt x="853" y="1298"/>
                </a:lnTo>
                <a:lnTo>
                  <a:pt x="805" y="1282"/>
                </a:lnTo>
                <a:lnTo>
                  <a:pt x="772" y="1234"/>
                </a:lnTo>
                <a:lnTo>
                  <a:pt x="772" y="1218"/>
                </a:lnTo>
                <a:lnTo>
                  <a:pt x="756" y="1202"/>
                </a:lnTo>
                <a:lnTo>
                  <a:pt x="740" y="1170"/>
                </a:lnTo>
                <a:lnTo>
                  <a:pt x="708" y="1138"/>
                </a:lnTo>
                <a:lnTo>
                  <a:pt x="676" y="1090"/>
                </a:lnTo>
                <a:lnTo>
                  <a:pt x="644" y="1042"/>
                </a:lnTo>
                <a:lnTo>
                  <a:pt x="595" y="977"/>
                </a:lnTo>
                <a:lnTo>
                  <a:pt x="547" y="897"/>
                </a:lnTo>
                <a:lnTo>
                  <a:pt x="499" y="817"/>
                </a:lnTo>
                <a:lnTo>
                  <a:pt x="450" y="721"/>
                </a:lnTo>
                <a:lnTo>
                  <a:pt x="386" y="625"/>
                </a:lnTo>
                <a:lnTo>
                  <a:pt x="322" y="513"/>
                </a:lnTo>
                <a:lnTo>
                  <a:pt x="241" y="401"/>
                </a:lnTo>
                <a:lnTo>
                  <a:pt x="177" y="273"/>
                </a:lnTo>
                <a:lnTo>
                  <a:pt x="96" y="145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Freeform 49"/>
          <p:cNvSpPr/>
          <p:nvPr/>
        </p:nvSpPr>
        <p:spPr>
          <a:xfrm>
            <a:off x="5741988" y="2855913"/>
            <a:ext cx="122237" cy="1241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93" h="1954">
                <a:moveTo>
                  <a:pt x="161" y="160"/>
                </a:moveTo>
                <a:lnTo>
                  <a:pt x="161" y="176"/>
                </a:lnTo>
                <a:lnTo>
                  <a:pt x="177" y="224"/>
                </a:lnTo>
                <a:lnTo>
                  <a:pt x="177" y="288"/>
                </a:lnTo>
                <a:lnTo>
                  <a:pt x="193" y="384"/>
                </a:lnTo>
                <a:lnTo>
                  <a:pt x="193" y="480"/>
                </a:lnTo>
                <a:lnTo>
                  <a:pt x="193" y="609"/>
                </a:lnTo>
                <a:lnTo>
                  <a:pt x="193" y="753"/>
                </a:lnTo>
                <a:lnTo>
                  <a:pt x="193" y="929"/>
                </a:lnTo>
                <a:lnTo>
                  <a:pt x="193" y="1089"/>
                </a:lnTo>
                <a:lnTo>
                  <a:pt x="193" y="1249"/>
                </a:lnTo>
                <a:lnTo>
                  <a:pt x="193" y="1393"/>
                </a:lnTo>
                <a:lnTo>
                  <a:pt x="193" y="1505"/>
                </a:lnTo>
                <a:lnTo>
                  <a:pt x="177" y="1602"/>
                </a:lnTo>
                <a:lnTo>
                  <a:pt x="177" y="1698"/>
                </a:lnTo>
                <a:lnTo>
                  <a:pt x="177" y="1762"/>
                </a:lnTo>
                <a:lnTo>
                  <a:pt x="177" y="1810"/>
                </a:lnTo>
                <a:lnTo>
                  <a:pt x="145" y="1874"/>
                </a:lnTo>
                <a:lnTo>
                  <a:pt x="129" y="1922"/>
                </a:lnTo>
                <a:lnTo>
                  <a:pt x="129" y="1954"/>
                </a:lnTo>
                <a:lnTo>
                  <a:pt x="113" y="1954"/>
                </a:lnTo>
                <a:lnTo>
                  <a:pt x="97" y="1954"/>
                </a:lnTo>
                <a:lnTo>
                  <a:pt x="80" y="1938"/>
                </a:lnTo>
                <a:lnTo>
                  <a:pt x="64" y="1890"/>
                </a:lnTo>
                <a:lnTo>
                  <a:pt x="48" y="1842"/>
                </a:lnTo>
                <a:lnTo>
                  <a:pt x="32" y="1794"/>
                </a:lnTo>
                <a:lnTo>
                  <a:pt x="16" y="1746"/>
                </a:lnTo>
                <a:lnTo>
                  <a:pt x="16" y="1714"/>
                </a:lnTo>
                <a:lnTo>
                  <a:pt x="16" y="1698"/>
                </a:lnTo>
                <a:lnTo>
                  <a:pt x="16" y="1682"/>
                </a:lnTo>
                <a:lnTo>
                  <a:pt x="16" y="1666"/>
                </a:lnTo>
                <a:lnTo>
                  <a:pt x="16" y="1634"/>
                </a:lnTo>
                <a:lnTo>
                  <a:pt x="16" y="1602"/>
                </a:lnTo>
                <a:lnTo>
                  <a:pt x="16" y="1554"/>
                </a:lnTo>
                <a:lnTo>
                  <a:pt x="32" y="1489"/>
                </a:lnTo>
                <a:lnTo>
                  <a:pt x="32" y="1441"/>
                </a:lnTo>
                <a:lnTo>
                  <a:pt x="32" y="1361"/>
                </a:lnTo>
                <a:lnTo>
                  <a:pt x="48" y="1201"/>
                </a:lnTo>
                <a:lnTo>
                  <a:pt x="48" y="1041"/>
                </a:lnTo>
                <a:lnTo>
                  <a:pt x="64" y="865"/>
                </a:lnTo>
                <a:lnTo>
                  <a:pt x="64" y="689"/>
                </a:lnTo>
                <a:lnTo>
                  <a:pt x="48" y="496"/>
                </a:lnTo>
                <a:lnTo>
                  <a:pt x="48" y="320"/>
                </a:lnTo>
                <a:lnTo>
                  <a:pt x="16" y="160"/>
                </a:lnTo>
                <a:lnTo>
                  <a:pt x="0" y="0"/>
                </a:lnTo>
                <a:lnTo>
                  <a:pt x="64" y="48"/>
                </a:lnTo>
                <a:lnTo>
                  <a:pt x="113" y="96"/>
                </a:lnTo>
                <a:lnTo>
                  <a:pt x="145" y="128"/>
                </a:lnTo>
                <a:lnTo>
                  <a:pt x="161" y="16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Freeform 50"/>
          <p:cNvSpPr/>
          <p:nvPr/>
        </p:nvSpPr>
        <p:spPr>
          <a:xfrm>
            <a:off x="6172200" y="2276475"/>
            <a:ext cx="152400" cy="10366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42" h="1634">
                <a:moveTo>
                  <a:pt x="177" y="705"/>
                </a:moveTo>
                <a:lnTo>
                  <a:pt x="177" y="785"/>
                </a:lnTo>
                <a:lnTo>
                  <a:pt x="177" y="881"/>
                </a:lnTo>
                <a:lnTo>
                  <a:pt x="161" y="993"/>
                </a:lnTo>
                <a:lnTo>
                  <a:pt x="161" y="1105"/>
                </a:lnTo>
                <a:lnTo>
                  <a:pt x="161" y="1217"/>
                </a:lnTo>
                <a:lnTo>
                  <a:pt x="145" y="1345"/>
                </a:lnTo>
                <a:lnTo>
                  <a:pt x="129" y="1618"/>
                </a:lnTo>
                <a:lnTo>
                  <a:pt x="0" y="1634"/>
                </a:lnTo>
                <a:lnTo>
                  <a:pt x="16" y="1474"/>
                </a:lnTo>
                <a:lnTo>
                  <a:pt x="16" y="1313"/>
                </a:lnTo>
                <a:lnTo>
                  <a:pt x="16" y="1169"/>
                </a:lnTo>
                <a:lnTo>
                  <a:pt x="32" y="1025"/>
                </a:lnTo>
                <a:lnTo>
                  <a:pt x="32" y="881"/>
                </a:lnTo>
                <a:lnTo>
                  <a:pt x="32" y="753"/>
                </a:lnTo>
                <a:lnTo>
                  <a:pt x="48" y="641"/>
                </a:lnTo>
                <a:lnTo>
                  <a:pt x="48" y="529"/>
                </a:lnTo>
                <a:lnTo>
                  <a:pt x="48" y="433"/>
                </a:lnTo>
                <a:lnTo>
                  <a:pt x="48" y="352"/>
                </a:lnTo>
                <a:lnTo>
                  <a:pt x="48" y="272"/>
                </a:lnTo>
                <a:lnTo>
                  <a:pt x="32" y="208"/>
                </a:lnTo>
                <a:lnTo>
                  <a:pt x="32" y="160"/>
                </a:lnTo>
                <a:lnTo>
                  <a:pt x="32" y="112"/>
                </a:lnTo>
                <a:lnTo>
                  <a:pt x="16" y="96"/>
                </a:lnTo>
                <a:lnTo>
                  <a:pt x="16" y="80"/>
                </a:lnTo>
                <a:lnTo>
                  <a:pt x="0" y="48"/>
                </a:lnTo>
                <a:lnTo>
                  <a:pt x="0" y="32"/>
                </a:lnTo>
                <a:lnTo>
                  <a:pt x="0" y="16"/>
                </a:lnTo>
                <a:lnTo>
                  <a:pt x="16" y="0"/>
                </a:lnTo>
                <a:lnTo>
                  <a:pt x="32" y="0"/>
                </a:lnTo>
                <a:lnTo>
                  <a:pt x="65" y="0"/>
                </a:lnTo>
                <a:lnTo>
                  <a:pt x="97" y="0"/>
                </a:lnTo>
                <a:lnTo>
                  <a:pt x="145" y="32"/>
                </a:lnTo>
                <a:lnTo>
                  <a:pt x="193" y="64"/>
                </a:lnTo>
                <a:lnTo>
                  <a:pt x="226" y="96"/>
                </a:lnTo>
                <a:lnTo>
                  <a:pt x="242" y="128"/>
                </a:lnTo>
                <a:lnTo>
                  <a:pt x="242" y="144"/>
                </a:lnTo>
                <a:lnTo>
                  <a:pt x="242" y="192"/>
                </a:lnTo>
                <a:lnTo>
                  <a:pt x="242" y="272"/>
                </a:lnTo>
                <a:lnTo>
                  <a:pt x="226" y="304"/>
                </a:lnTo>
                <a:lnTo>
                  <a:pt x="226" y="336"/>
                </a:lnTo>
                <a:lnTo>
                  <a:pt x="209" y="368"/>
                </a:lnTo>
                <a:lnTo>
                  <a:pt x="209" y="417"/>
                </a:lnTo>
                <a:lnTo>
                  <a:pt x="209" y="481"/>
                </a:lnTo>
                <a:lnTo>
                  <a:pt x="193" y="545"/>
                </a:lnTo>
                <a:lnTo>
                  <a:pt x="193" y="625"/>
                </a:lnTo>
                <a:lnTo>
                  <a:pt x="177" y="70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" name="Freeform 52"/>
          <p:cNvSpPr/>
          <p:nvPr/>
        </p:nvSpPr>
        <p:spPr>
          <a:xfrm>
            <a:off x="5976938" y="3282950"/>
            <a:ext cx="133350" cy="549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10" h="865">
                <a:moveTo>
                  <a:pt x="16" y="144"/>
                </a:moveTo>
                <a:lnTo>
                  <a:pt x="16" y="96"/>
                </a:lnTo>
                <a:lnTo>
                  <a:pt x="0" y="64"/>
                </a:lnTo>
                <a:lnTo>
                  <a:pt x="0" y="32"/>
                </a:lnTo>
                <a:lnTo>
                  <a:pt x="16" y="16"/>
                </a:lnTo>
                <a:lnTo>
                  <a:pt x="32" y="0"/>
                </a:lnTo>
                <a:lnTo>
                  <a:pt x="65" y="16"/>
                </a:lnTo>
                <a:lnTo>
                  <a:pt x="113" y="32"/>
                </a:lnTo>
                <a:lnTo>
                  <a:pt x="177" y="48"/>
                </a:lnTo>
                <a:lnTo>
                  <a:pt x="193" y="304"/>
                </a:lnTo>
                <a:lnTo>
                  <a:pt x="210" y="560"/>
                </a:lnTo>
                <a:lnTo>
                  <a:pt x="210" y="624"/>
                </a:lnTo>
                <a:lnTo>
                  <a:pt x="210" y="688"/>
                </a:lnTo>
                <a:lnTo>
                  <a:pt x="210" y="736"/>
                </a:lnTo>
                <a:lnTo>
                  <a:pt x="210" y="768"/>
                </a:lnTo>
                <a:lnTo>
                  <a:pt x="210" y="816"/>
                </a:lnTo>
                <a:lnTo>
                  <a:pt x="210" y="832"/>
                </a:lnTo>
                <a:lnTo>
                  <a:pt x="193" y="848"/>
                </a:lnTo>
                <a:lnTo>
                  <a:pt x="193" y="865"/>
                </a:lnTo>
                <a:lnTo>
                  <a:pt x="177" y="865"/>
                </a:lnTo>
                <a:lnTo>
                  <a:pt x="161" y="865"/>
                </a:lnTo>
                <a:lnTo>
                  <a:pt x="145" y="848"/>
                </a:lnTo>
                <a:lnTo>
                  <a:pt x="129" y="816"/>
                </a:lnTo>
                <a:lnTo>
                  <a:pt x="113" y="768"/>
                </a:lnTo>
                <a:lnTo>
                  <a:pt x="97" y="704"/>
                </a:lnTo>
                <a:lnTo>
                  <a:pt x="97" y="672"/>
                </a:lnTo>
                <a:lnTo>
                  <a:pt x="97" y="608"/>
                </a:lnTo>
                <a:lnTo>
                  <a:pt x="81" y="560"/>
                </a:lnTo>
                <a:lnTo>
                  <a:pt x="81" y="496"/>
                </a:lnTo>
                <a:lnTo>
                  <a:pt x="81" y="368"/>
                </a:lnTo>
                <a:lnTo>
                  <a:pt x="65" y="272"/>
                </a:lnTo>
                <a:lnTo>
                  <a:pt x="49" y="208"/>
                </a:lnTo>
                <a:lnTo>
                  <a:pt x="16" y="14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" name="Freeform 53"/>
          <p:cNvSpPr/>
          <p:nvPr/>
        </p:nvSpPr>
        <p:spPr>
          <a:xfrm>
            <a:off x="6029325" y="3211513"/>
            <a:ext cx="458788" cy="4381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24" h="688">
                <a:moveTo>
                  <a:pt x="547" y="688"/>
                </a:moveTo>
                <a:lnTo>
                  <a:pt x="418" y="688"/>
                </a:lnTo>
                <a:lnTo>
                  <a:pt x="451" y="576"/>
                </a:lnTo>
                <a:lnTo>
                  <a:pt x="467" y="480"/>
                </a:lnTo>
                <a:lnTo>
                  <a:pt x="467" y="400"/>
                </a:lnTo>
                <a:lnTo>
                  <a:pt x="483" y="336"/>
                </a:lnTo>
                <a:lnTo>
                  <a:pt x="483" y="288"/>
                </a:lnTo>
                <a:lnTo>
                  <a:pt x="467" y="256"/>
                </a:lnTo>
                <a:lnTo>
                  <a:pt x="467" y="224"/>
                </a:lnTo>
                <a:lnTo>
                  <a:pt x="451" y="208"/>
                </a:lnTo>
                <a:lnTo>
                  <a:pt x="434" y="208"/>
                </a:lnTo>
                <a:lnTo>
                  <a:pt x="402" y="208"/>
                </a:lnTo>
                <a:lnTo>
                  <a:pt x="370" y="208"/>
                </a:lnTo>
                <a:lnTo>
                  <a:pt x="322" y="224"/>
                </a:lnTo>
                <a:lnTo>
                  <a:pt x="257" y="224"/>
                </a:lnTo>
                <a:lnTo>
                  <a:pt x="177" y="240"/>
                </a:lnTo>
                <a:lnTo>
                  <a:pt x="96" y="272"/>
                </a:lnTo>
                <a:lnTo>
                  <a:pt x="0" y="288"/>
                </a:lnTo>
                <a:lnTo>
                  <a:pt x="0" y="160"/>
                </a:lnTo>
                <a:lnTo>
                  <a:pt x="32" y="160"/>
                </a:lnTo>
                <a:lnTo>
                  <a:pt x="96" y="160"/>
                </a:lnTo>
                <a:lnTo>
                  <a:pt x="161" y="144"/>
                </a:lnTo>
                <a:lnTo>
                  <a:pt x="241" y="128"/>
                </a:lnTo>
                <a:lnTo>
                  <a:pt x="306" y="96"/>
                </a:lnTo>
                <a:lnTo>
                  <a:pt x="370" y="80"/>
                </a:lnTo>
                <a:lnTo>
                  <a:pt x="418" y="64"/>
                </a:lnTo>
                <a:lnTo>
                  <a:pt x="451" y="32"/>
                </a:lnTo>
                <a:lnTo>
                  <a:pt x="483" y="16"/>
                </a:lnTo>
                <a:lnTo>
                  <a:pt x="515" y="0"/>
                </a:lnTo>
                <a:lnTo>
                  <a:pt x="531" y="16"/>
                </a:lnTo>
                <a:lnTo>
                  <a:pt x="563" y="32"/>
                </a:lnTo>
                <a:lnTo>
                  <a:pt x="595" y="48"/>
                </a:lnTo>
                <a:lnTo>
                  <a:pt x="644" y="80"/>
                </a:lnTo>
                <a:lnTo>
                  <a:pt x="676" y="112"/>
                </a:lnTo>
                <a:lnTo>
                  <a:pt x="708" y="144"/>
                </a:lnTo>
                <a:lnTo>
                  <a:pt x="724" y="160"/>
                </a:lnTo>
                <a:lnTo>
                  <a:pt x="724" y="176"/>
                </a:lnTo>
                <a:lnTo>
                  <a:pt x="724" y="208"/>
                </a:lnTo>
                <a:lnTo>
                  <a:pt x="692" y="256"/>
                </a:lnTo>
                <a:lnTo>
                  <a:pt x="676" y="272"/>
                </a:lnTo>
                <a:lnTo>
                  <a:pt x="660" y="288"/>
                </a:lnTo>
                <a:lnTo>
                  <a:pt x="644" y="336"/>
                </a:lnTo>
                <a:lnTo>
                  <a:pt x="628" y="384"/>
                </a:lnTo>
                <a:lnTo>
                  <a:pt x="612" y="432"/>
                </a:lnTo>
                <a:lnTo>
                  <a:pt x="595" y="512"/>
                </a:lnTo>
                <a:lnTo>
                  <a:pt x="563" y="592"/>
                </a:lnTo>
                <a:lnTo>
                  <a:pt x="547" y="68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Freeform 54"/>
          <p:cNvSpPr/>
          <p:nvPr/>
        </p:nvSpPr>
        <p:spPr>
          <a:xfrm>
            <a:off x="6080125" y="3608388"/>
            <a:ext cx="336550" cy="142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32" h="224">
                <a:moveTo>
                  <a:pt x="258" y="32"/>
                </a:moveTo>
                <a:lnTo>
                  <a:pt x="371" y="0"/>
                </a:lnTo>
                <a:lnTo>
                  <a:pt x="419" y="0"/>
                </a:lnTo>
                <a:lnTo>
                  <a:pt x="467" y="0"/>
                </a:lnTo>
                <a:lnTo>
                  <a:pt x="483" y="0"/>
                </a:lnTo>
                <a:lnTo>
                  <a:pt x="515" y="0"/>
                </a:lnTo>
                <a:lnTo>
                  <a:pt x="532" y="16"/>
                </a:lnTo>
                <a:lnTo>
                  <a:pt x="532" y="48"/>
                </a:lnTo>
                <a:lnTo>
                  <a:pt x="532" y="64"/>
                </a:lnTo>
                <a:lnTo>
                  <a:pt x="515" y="80"/>
                </a:lnTo>
                <a:lnTo>
                  <a:pt x="467" y="96"/>
                </a:lnTo>
                <a:lnTo>
                  <a:pt x="419" y="128"/>
                </a:lnTo>
                <a:lnTo>
                  <a:pt x="338" y="144"/>
                </a:lnTo>
                <a:lnTo>
                  <a:pt x="242" y="176"/>
                </a:lnTo>
                <a:lnTo>
                  <a:pt x="129" y="192"/>
                </a:lnTo>
                <a:lnTo>
                  <a:pt x="0" y="224"/>
                </a:lnTo>
                <a:lnTo>
                  <a:pt x="0" y="64"/>
                </a:lnTo>
                <a:lnTo>
                  <a:pt x="129" y="48"/>
                </a:lnTo>
                <a:lnTo>
                  <a:pt x="258" y="3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40"/>
          <p:cNvSpPr/>
          <p:nvPr/>
        </p:nvSpPr>
        <p:spPr>
          <a:xfrm>
            <a:off x="6361113" y="2282825"/>
            <a:ext cx="214312" cy="5254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39" h="826">
                <a:moveTo>
                  <a:pt x="45" y="102"/>
                </a:moveTo>
                <a:lnTo>
                  <a:pt x="22" y="91"/>
                </a:lnTo>
                <a:lnTo>
                  <a:pt x="11" y="79"/>
                </a:lnTo>
                <a:lnTo>
                  <a:pt x="11" y="68"/>
                </a:lnTo>
                <a:lnTo>
                  <a:pt x="0" y="57"/>
                </a:lnTo>
                <a:lnTo>
                  <a:pt x="0" y="46"/>
                </a:lnTo>
                <a:lnTo>
                  <a:pt x="0" y="34"/>
                </a:lnTo>
                <a:lnTo>
                  <a:pt x="0" y="23"/>
                </a:lnTo>
                <a:lnTo>
                  <a:pt x="11" y="12"/>
                </a:lnTo>
                <a:lnTo>
                  <a:pt x="22" y="12"/>
                </a:lnTo>
                <a:lnTo>
                  <a:pt x="34" y="12"/>
                </a:lnTo>
                <a:lnTo>
                  <a:pt x="56" y="0"/>
                </a:lnTo>
                <a:lnTo>
                  <a:pt x="79" y="12"/>
                </a:lnTo>
                <a:lnTo>
                  <a:pt x="102" y="12"/>
                </a:lnTo>
                <a:lnTo>
                  <a:pt x="135" y="23"/>
                </a:lnTo>
                <a:lnTo>
                  <a:pt x="169" y="34"/>
                </a:lnTo>
                <a:lnTo>
                  <a:pt x="203" y="46"/>
                </a:lnTo>
                <a:lnTo>
                  <a:pt x="237" y="68"/>
                </a:lnTo>
                <a:lnTo>
                  <a:pt x="271" y="79"/>
                </a:lnTo>
                <a:lnTo>
                  <a:pt x="294" y="91"/>
                </a:lnTo>
                <a:lnTo>
                  <a:pt x="316" y="102"/>
                </a:lnTo>
                <a:lnTo>
                  <a:pt x="328" y="113"/>
                </a:lnTo>
                <a:lnTo>
                  <a:pt x="339" y="125"/>
                </a:lnTo>
                <a:lnTo>
                  <a:pt x="339" y="136"/>
                </a:lnTo>
                <a:lnTo>
                  <a:pt x="339" y="159"/>
                </a:lnTo>
                <a:lnTo>
                  <a:pt x="339" y="170"/>
                </a:lnTo>
                <a:lnTo>
                  <a:pt x="328" y="192"/>
                </a:lnTo>
                <a:lnTo>
                  <a:pt x="316" y="215"/>
                </a:lnTo>
                <a:lnTo>
                  <a:pt x="305" y="226"/>
                </a:lnTo>
                <a:lnTo>
                  <a:pt x="305" y="249"/>
                </a:lnTo>
                <a:lnTo>
                  <a:pt x="294" y="272"/>
                </a:lnTo>
                <a:lnTo>
                  <a:pt x="282" y="306"/>
                </a:lnTo>
                <a:lnTo>
                  <a:pt x="282" y="339"/>
                </a:lnTo>
                <a:lnTo>
                  <a:pt x="271" y="385"/>
                </a:lnTo>
                <a:lnTo>
                  <a:pt x="271" y="430"/>
                </a:lnTo>
                <a:lnTo>
                  <a:pt x="260" y="486"/>
                </a:lnTo>
                <a:lnTo>
                  <a:pt x="260" y="543"/>
                </a:lnTo>
                <a:lnTo>
                  <a:pt x="260" y="599"/>
                </a:lnTo>
                <a:lnTo>
                  <a:pt x="260" y="656"/>
                </a:lnTo>
                <a:lnTo>
                  <a:pt x="249" y="701"/>
                </a:lnTo>
                <a:lnTo>
                  <a:pt x="249" y="735"/>
                </a:lnTo>
                <a:lnTo>
                  <a:pt x="249" y="769"/>
                </a:lnTo>
                <a:lnTo>
                  <a:pt x="249" y="803"/>
                </a:lnTo>
                <a:lnTo>
                  <a:pt x="249" y="826"/>
                </a:lnTo>
                <a:lnTo>
                  <a:pt x="102" y="826"/>
                </a:lnTo>
                <a:lnTo>
                  <a:pt x="102" y="746"/>
                </a:lnTo>
                <a:lnTo>
                  <a:pt x="102" y="667"/>
                </a:lnTo>
                <a:lnTo>
                  <a:pt x="102" y="588"/>
                </a:lnTo>
                <a:lnTo>
                  <a:pt x="90" y="520"/>
                </a:lnTo>
                <a:lnTo>
                  <a:pt x="90" y="453"/>
                </a:lnTo>
                <a:lnTo>
                  <a:pt x="90" y="396"/>
                </a:lnTo>
                <a:lnTo>
                  <a:pt x="90" y="351"/>
                </a:lnTo>
                <a:lnTo>
                  <a:pt x="79" y="294"/>
                </a:lnTo>
                <a:lnTo>
                  <a:pt x="79" y="260"/>
                </a:lnTo>
                <a:lnTo>
                  <a:pt x="79" y="215"/>
                </a:lnTo>
                <a:lnTo>
                  <a:pt x="68" y="181"/>
                </a:lnTo>
                <a:lnTo>
                  <a:pt x="68" y="159"/>
                </a:lnTo>
                <a:lnTo>
                  <a:pt x="56" y="136"/>
                </a:lnTo>
                <a:lnTo>
                  <a:pt x="56" y="113"/>
                </a:lnTo>
                <a:lnTo>
                  <a:pt x="45" y="10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442" name="TextBox 27"/>
          <p:cNvSpPr txBox="1"/>
          <p:nvPr/>
        </p:nvSpPr>
        <p:spPr>
          <a:xfrm>
            <a:off x="1009650" y="2546350"/>
            <a:ext cx="1336675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岁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84300" y="2027238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suì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61444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61445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46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47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48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49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1450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1451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1452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1453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1454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40" name="TextBox 39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部首：山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8525" y="4538663"/>
            <a:ext cx="30305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组词：七岁  周岁 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57250" y="4943475"/>
            <a:ext cx="3640138" cy="55976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造句：我今年七岁了。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3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</a:t>
            </a:r>
            <a:endParaRPr lang="en-US" altLang="zh-CN" sz="2000" b="1" dirty="0">
              <a:latin typeface="宋体" panose="02010600030101010101" pitchFamily="2" charset="-122"/>
            </a:endParaRPr>
          </a:p>
        </p:txBody>
      </p:sp>
      <p:sp>
        <p:nvSpPr>
          <p:cNvPr id="44" name="文本框 31"/>
          <p:cNvSpPr txBox="1"/>
          <p:nvPr/>
        </p:nvSpPr>
        <p:spPr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上下</a:t>
            </a:r>
            <a:endParaRPr lang="zh-CN" altLang="en-US" sz="2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61" name="Rectangle 27"/>
          <p:cNvSpPr/>
          <p:nvPr/>
        </p:nvSpPr>
        <p:spPr>
          <a:xfrm>
            <a:off x="3252788" y="2305050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5829300" y="2527300"/>
            <a:ext cx="1163638" cy="466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832" h="735">
                <a:moveTo>
                  <a:pt x="136" y="735"/>
                </a:moveTo>
                <a:lnTo>
                  <a:pt x="125" y="723"/>
                </a:lnTo>
                <a:lnTo>
                  <a:pt x="102" y="712"/>
                </a:lnTo>
                <a:lnTo>
                  <a:pt x="79" y="689"/>
                </a:lnTo>
                <a:lnTo>
                  <a:pt x="68" y="678"/>
                </a:lnTo>
                <a:lnTo>
                  <a:pt x="57" y="655"/>
                </a:lnTo>
                <a:lnTo>
                  <a:pt x="34" y="621"/>
                </a:lnTo>
                <a:lnTo>
                  <a:pt x="23" y="610"/>
                </a:lnTo>
                <a:lnTo>
                  <a:pt x="12" y="588"/>
                </a:lnTo>
                <a:lnTo>
                  <a:pt x="0" y="576"/>
                </a:lnTo>
                <a:lnTo>
                  <a:pt x="0" y="565"/>
                </a:lnTo>
                <a:lnTo>
                  <a:pt x="0" y="554"/>
                </a:lnTo>
                <a:lnTo>
                  <a:pt x="12" y="542"/>
                </a:lnTo>
                <a:lnTo>
                  <a:pt x="23" y="531"/>
                </a:lnTo>
                <a:lnTo>
                  <a:pt x="45" y="508"/>
                </a:lnTo>
                <a:lnTo>
                  <a:pt x="68" y="497"/>
                </a:lnTo>
                <a:lnTo>
                  <a:pt x="79" y="486"/>
                </a:lnTo>
                <a:lnTo>
                  <a:pt x="102" y="474"/>
                </a:lnTo>
                <a:lnTo>
                  <a:pt x="113" y="463"/>
                </a:lnTo>
                <a:lnTo>
                  <a:pt x="125" y="452"/>
                </a:lnTo>
                <a:lnTo>
                  <a:pt x="136" y="429"/>
                </a:lnTo>
                <a:lnTo>
                  <a:pt x="147" y="407"/>
                </a:lnTo>
                <a:lnTo>
                  <a:pt x="147" y="384"/>
                </a:lnTo>
                <a:lnTo>
                  <a:pt x="159" y="350"/>
                </a:lnTo>
                <a:lnTo>
                  <a:pt x="170" y="328"/>
                </a:lnTo>
                <a:lnTo>
                  <a:pt x="181" y="294"/>
                </a:lnTo>
                <a:lnTo>
                  <a:pt x="181" y="237"/>
                </a:lnTo>
                <a:lnTo>
                  <a:pt x="181" y="181"/>
                </a:lnTo>
                <a:lnTo>
                  <a:pt x="181" y="113"/>
                </a:lnTo>
                <a:lnTo>
                  <a:pt x="170" y="90"/>
                </a:lnTo>
                <a:lnTo>
                  <a:pt x="159" y="68"/>
                </a:lnTo>
                <a:lnTo>
                  <a:pt x="159" y="45"/>
                </a:lnTo>
                <a:lnTo>
                  <a:pt x="159" y="34"/>
                </a:lnTo>
                <a:lnTo>
                  <a:pt x="159" y="22"/>
                </a:lnTo>
                <a:lnTo>
                  <a:pt x="159" y="11"/>
                </a:lnTo>
                <a:lnTo>
                  <a:pt x="170" y="0"/>
                </a:lnTo>
                <a:lnTo>
                  <a:pt x="181" y="0"/>
                </a:lnTo>
                <a:lnTo>
                  <a:pt x="192" y="11"/>
                </a:lnTo>
                <a:lnTo>
                  <a:pt x="204" y="11"/>
                </a:lnTo>
                <a:lnTo>
                  <a:pt x="215" y="22"/>
                </a:lnTo>
                <a:lnTo>
                  <a:pt x="226" y="34"/>
                </a:lnTo>
                <a:lnTo>
                  <a:pt x="249" y="45"/>
                </a:lnTo>
                <a:lnTo>
                  <a:pt x="272" y="56"/>
                </a:lnTo>
                <a:lnTo>
                  <a:pt x="294" y="68"/>
                </a:lnTo>
                <a:lnTo>
                  <a:pt x="317" y="79"/>
                </a:lnTo>
                <a:lnTo>
                  <a:pt x="328" y="101"/>
                </a:lnTo>
                <a:lnTo>
                  <a:pt x="339" y="113"/>
                </a:lnTo>
                <a:lnTo>
                  <a:pt x="351" y="135"/>
                </a:lnTo>
                <a:lnTo>
                  <a:pt x="362" y="147"/>
                </a:lnTo>
                <a:lnTo>
                  <a:pt x="373" y="158"/>
                </a:lnTo>
                <a:lnTo>
                  <a:pt x="373" y="169"/>
                </a:lnTo>
                <a:lnTo>
                  <a:pt x="373" y="192"/>
                </a:lnTo>
                <a:lnTo>
                  <a:pt x="362" y="226"/>
                </a:lnTo>
                <a:lnTo>
                  <a:pt x="362" y="260"/>
                </a:lnTo>
                <a:lnTo>
                  <a:pt x="351" y="316"/>
                </a:lnTo>
                <a:lnTo>
                  <a:pt x="339" y="350"/>
                </a:lnTo>
                <a:lnTo>
                  <a:pt x="328" y="373"/>
                </a:lnTo>
                <a:lnTo>
                  <a:pt x="328" y="395"/>
                </a:lnTo>
                <a:lnTo>
                  <a:pt x="328" y="418"/>
                </a:lnTo>
                <a:lnTo>
                  <a:pt x="328" y="429"/>
                </a:lnTo>
                <a:lnTo>
                  <a:pt x="328" y="441"/>
                </a:lnTo>
                <a:lnTo>
                  <a:pt x="328" y="452"/>
                </a:lnTo>
                <a:lnTo>
                  <a:pt x="339" y="452"/>
                </a:lnTo>
                <a:lnTo>
                  <a:pt x="351" y="463"/>
                </a:lnTo>
                <a:lnTo>
                  <a:pt x="362" y="463"/>
                </a:lnTo>
                <a:lnTo>
                  <a:pt x="385" y="463"/>
                </a:lnTo>
                <a:lnTo>
                  <a:pt x="396" y="463"/>
                </a:lnTo>
                <a:lnTo>
                  <a:pt x="419" y="463"/>
                </a:lnTo>
                <a:lnTo>
                  <a:pt x="441" y="463"/>
                </a:lnTo>
                <a:lnTo>
                  <a:pt x="452" y="463"/>
                </a:lnTo>
                <a:lnTo>
                  <a:pt x="464" y="463"/>
                </a:lnTo>
                <a:lnTo>
                  <a:pt x="486" y="463"/>
                </a:lnTo>
                <a:lnTo>
                  <a:pt x="509" y="463"/>
                </a:lnTo>
                <a:lnTo>
                  <a:pt x="532" y="463"/>
                </a:lnTo>
                <a:lnTo>
                  <a:pt x="566" y="463"/>
                </a:lnTo>
                <a:lnTo>
                  <a:pt x="588" y="452"/>
                </a:lnTo>
                <a:lnTo>
                  <a:pt x="633" y="452"/>
                </a:lnTo>
                <a:lnTo>
                  <a:pt x="667" y="452"/>
                </a:lnTo>
                <a:lnTo>
                  <a:pt x="712" y="441"/>
                </a:lnTo>
                <a:lnTo>
                  <a:pt x="758" y="441"/>
                </a:lnTo>
                <a:lnTo>
                  <a:pt x="803" y="429"/>
                </a:lnTo>
                <a:lnTo>
                  <a:pt x="859" y="429"/>
                </a:lnTo>
                <a:lnTo>
                  <a:pt x="916" y="418"/>
                </a:lnTo>
                <a:lnTo>
                  <a:pt x="972" y="407"/>
                </a:lnTo>
                <a:lnTo>
                  <a:pt x="1040" y="407"/>
                </a:lnTo>
                <a:lnTo>
                  <a:pt x="1153" y="395"/>
                </a:lnTo>
                <a:lnTo>
                  <a:pt x="1266" y="384"/>
                </a:lnTo>
                <a:lnTo>
                  <a:pt x="1379" y="373"/>
                </a:lnTo>
                <a:lnTo>
                  <a:pt x="1481" y="361"/>
                </a:lnTo>
                <a:lnTo>
                  <a:pt x="1572" y="350"/>
                </a:lnTo>
                <a:lnTo>
                  <a:pt x="1662" y="350"/>
                </a:lnTo>
                <a:lnTo>
                  <a:pt x="1753" y="339"/>
                </a:lnTo>
                <a:lnTo>
                  <a:pt x="1832" y="339"/>
                </a:lnTo>
                <a:lnTo>
                  <a:pt x="1832" y="452"/>
                </a:lnTo>
                <a:lnTo>
                  <a:pt x="1775" y="452"/>
                </a:lnTo>
                <a:lnTo>
                  <a:pt x="1707" y="452"/>
                </a:lnTo>
                <a:lnTo>
                  <a:pt x="1651" y="463"/>
                </a:lnTo>
                <a:lnTo>
                  <a:pt x="1572" y="463"/>
                </a:lnTo>
                <a:lnTo>
                  <a:pt x="1504" y="474"/>
                </a:lnTo>
                <a:lnTo>
                  <a:pt x="1425" y="474"/>
                </a:lnTo>
                <a:lnTo>
                  <a:pt x="1334" y="486"/>
                </a:lnTo>
                <a:lnTo>
                  <a:pt x="1244" y="497"/>
                </a:lnTo>
                <a:lnTo>
                  <a:pt x="1153" y="508"/>
                </a:lnTo>
                <a:lnTo>
                  <a:pt x="1063" y="520"/>
                </a:lnTo>
                <a:lnTo>
                  <a:pt x="984" y="531"/>
                </a:lnTo>
                <a:lnTo>
                  <a:pt x="893" y="542"/>
                </a:lnTo>
                <a:lnTo>
                  <a:pt x="814" y="554"/>
                </a:lnTo>
                <a:lnTo>
                  <a:pt x="735" y="565"/>
                </a:lnTo>
                <a:lnTo>
                  <a:pt x="588" y="599"/>
                </a:lnTo>
                <a:lnTo>
                  <a:pt x="520" y="610"/>
                </a:lnTo>
                <a:lnTo>
                  <a:pt x="452" y="621"/>
                </a:lnTo>
                <a:lnTo>
                  <a:pt x="396" y="633"/>
                </a:lnTo>
                <a:lnTo>
                  <a:pt x="351" y="644"/>
                </a:lnTo>
                <a:lnTo>
                  <a:pt x="305" y="655"/>
                </a:lnTo>
                <a:lnTo>
                  <a:pt x="272" y="667"/>
                </a:lnTo>
                <a:lnTo>
                  <a:pt x="249" y="667"/>
                </a:lnTo>
                <a:lnTo>
                  <a:pt x="226" y="678"/>
                </a:lnTo>
                <a:lnTo>
                  <a:pt x="204" y="701"/>
                </a:lnTo>
                <a:lnTo>
                  <a:pt x="181" y="712"/>
                </a:lnTo>
                <a:lnTo>
                  <a:pt x="159" y="723"/>
                </a:lnTo>
                <a:lnTo>
                  <a:pt x="136" y="73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41"/>
          <p:cNvSpPr/>
          <p:nvPr/>
        </p:nvSpPr>
        <p:spPr>
          <a:xfrm>
            <a:off x="6934200" y="2419350"/>
            <a:ext cx="215900" cy="5318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39" h="837">
                <a:moveTo>
                  <a:pt x="102" y="215"/>
                </a:moveTo>
                <a:lnTo>
                  <a:pt x="102" y="170"/>
                </a:lnTo>
                <a:lnTo>
                  <a:pt x="102" y="136"/>
                </a:lnTo>
                <a:lnTo>
                  <a:pt x="91" y="102"/>
                </a:lnTo>
                <a:lnTo>
                  <a:pt x="91" y="68"/>
                </a:lnTo>
                <a:lnTo>
                  <a:pt x="79" y="45"/>
                </a:lnTo>
                <a:lnTo>
                  <a:pt x="79" y="23"/>
                </a:lnTo>
                <a:lnTo>
                  <a:pt x="91" y="11"/>
                </a:lnTo>
                <a:lnTo>
                  <a:pt x="91" y="0"/>
                </a:lnTo>
                <a:lnTo>
                  <a:pt x="102" y="0"/>
                </a:lnTo>
                <a:lnTo>
                  <a:pt x="113" y="0"/>
                </a:lnTo>
                <a:lnTo>
                  <a:pt x="136" y="11"/>
                </a:lnTo>
                <a:lnTo>
                  <a:pt x="147" y="11"/>
                </a:lnTo>
                <a:lnTo>
                  <a:pt x="170" y="23"/>
                </a:lnTo>
                <a:lnTo>
                  <a:pt x="181" y="34"/>
                </a:lnTo>
                <a:lnTo>
                  <a:pt x="204" y="57"/>
                </a:lnTo>
                <a:lnTo>
                  <a:pt x="238" y="68"/>
                </a:lnTo>
                <a:lnTo>
                  <a:pt x="260" y="91"/>
                </a:lnTo>
                <a:lnTo>
                  <a:pt x="272" y="113"/>
                </a:lnTo>
                <a:lnTo>
                  <a:pt x="294" y="124"/>
                </a:lnTo>
                <a:lnTo>
                  <a:pt x="305" y="136"/>
                </a:lnTo>
                <a:lnTo>
                  <a:pt x="317" y="147"/>
                </a:lnTo>
                <a:lnTo>
                  <a:pt x="328" y="170"/>
                </a:lnTo>
                <a:lnTo>
                  <a:pt x="339" y="181"/>
                </a:lnTo>
                <a:lnTo>
                  <a:pt x="339" y="204"/>
                </a:lnTo>
                <a:lnTo>
                  <a:pt x="328" y="226"/>
                </a:lnTo>
                <a:lnTo>
                  <a:pt x="317" y="249"/>
                </a:lnTo>
                <a:lnTo>
                  <a:pt x="305" y="294"/>
                </a:lnTo>
                <a:lnTo>
                  <a:pt x="294" y="339"/>
                </a:lnTo>
                <a:lnTo>
                  <a:pt x="272" y="396"/>
                </a:lnTo>
                <a:lnTo>
                  <a:pt x="249" y="452"/>
                </a:lnTo>
                <a:lnTo>
                  <a:pt x="215" y="520"/>
                </a:lnTo>
                <a:lnTo>
                  <a:pt x="192" y="599"/>
                </a:lnTo>
                <a:lnTo>
                  <a:pt x="170" y="656"/>
                </a:lnTo>
                <a:lnTo>
                  <a:pt x="147" y="712"/>
                </a:lnTo>
                <a:lnTo>
                  <a:pt x="125" y="758"/>
                </a:lnTo>
                <a:lnTo>
                  <a:pt x="102" y="791"/>
                </a:lnTo>
                <a:lnTo>
                  <a:pt x="91" y="814"/>
                </a:lnTo>
                <a:lnTo>
                  <a:pt x="79" y="825"/>
                </a:lnTo>
                <a:lnTo>
                  <a:pt x="68" y="837"/>
                </a:lnTo>
                <a:lnTo>
                  <a:pt x="57" y="837"/>
                </a:lnTo>
                <a:lnTo>
                  <a:pt x="45" y="825"/>
                </a:lnTo>
                <a:lnTo>
                  <a:pt x="45" y="814"/>
                </a:lnTo>
                <a:lnTo>
                  <a:pt x="34" y="803"/>
                </a:lnTo>
                <a:lnTo>
                  <a:pt x="23" y="780"/>
                </a:lnTo>
                <a:lnTo>
                  <a:pt x="23" y="769"/>
                </a:lnTo>
                <a:lnTo>
                  <a:pt x="12" y="735"/>
                </a:lnTo>
                <a:lnTo>
                  <a:pt x="12" y="724"/>
                </a:lnTo>
                <a:lnTo>
                  <a:pt x="0" y="701"/>
                </a:lnTo>
                <a:lnTo>
                  <a:pt x="0" y="678"/>
                </a:lnTo>
                <a:lnTo>
                  <a:pt x="0" y="656"/>
                </a:lnTo>
                <a:lnTo>
                  <a:pt x="12" y="644"/>
                </a:lnTo>
                <a:lnTo>
                  <a:pt x="12" y="622"/>
                </a:lnTo>
                <a:lnTo>
                  <a:pt x="23" y="611"/>
                </a:lnTo>
                <a:lnTo>
                  <a:pt x="23" y="599"/>
                </a:lnTo>
                <a:lnTo>
                  <a:pt x="34" y="577"/>
                </a:lnTo>
                <a:lnTo>
                  <a:pt x="45" y="554"/>
                </a:lnTo>
                <a:lnTo>
                  <a:pt x="45" y="531"/>
                </a:lnTo>
                <a:lnTo>
                  <a:pt x="57" y="509"/>
                </a:lnTo>
                <a:lnTo>
                  <a:pt x="57" y="475"/>
                </a:lnTo>
                <a:lnTo>
                  <a:pt x="68" y="452"/>
                </a:lnTo>
                <a:lnTo>
                  <a:pt x="68" y="407"/>
                </a:lnTo>
                <a:lnTo>
                  <a:pt x="79" y="351"/>
                </a:lnTo>
                <a:lnTo>
                  <a:pt x="91" y="294"/>
                </a:lnTo>
                <a:lnTo>
                  <a:pt x="91" y="271"/>
                </a:lnTo>
                <a:lnTo>
                  <a:pt x="102" y="249"/>
                </a:lnTo>
                <a:lnTo>
                  <a:pt x="102" y="226"/>
                </a:lnTo>
                <a:lnTo>
                  <a:pt x="102" y="21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42"/>
          <p:cNvSpPr/>
          <p:nvPr/>
        </p:nvSpPr>
        <p:spPr>
          <a:xfrm>
            <a:off x="5749925" y="2822575"/>
            <a:ext cx="731838" cy="803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153" h="1266">
                <a:moveTo>
                  <a:pt x="271" y="1153"/>
                </a:moveTo>
                <a:lnTo>
                  <a:pt x="215" y="1187"/>
                </a:lnTo>
                <a:lnTo>
                  <a:pt x="158" y="1210"/>
                </a:lnTo>
                <a:lnTo>
                  <a:pt x="113" y="1232"/>
                </a:lnTo>
                <a:lnTo>
                  <a:pt x="79" y="1255"/>
                </a:lnTo>
                <a:lnTo>
                  <a:pt x="45" y="1266"/>
                </a:lnTo>
                <a:lnTo>
                  <a:pt x="22" y="1266"/>
                </a:lnTo>
                <a:lnTo>
                  <a:pt x="0" y="1266"/>
                </a:lnTo>
                <a:lnTo>
                  <a:pt x="0" y="1255"/>
                </a:lnTo>
                <a:lnTo>
                  <a:pt x="0" y="1244"/>
                </a:lnTo>
                <a:lnTo>
                  <a:pt x="22" y="1221"/>
                </a:lnTo>
                <a:lnTo>
                  <a:pt x="45" y="1199"/>
                </a:lnTo>
                <a:lnTo>
                  <a:pt x="79" y="1165"/>
                </a:lnTo>
                <a:lnTo>
                  <a:pt x="113" y="1131"/>
                </a:lnTo>
                <a:lnTo>
                  <a:pt x="169" y="1097"/>
                </a:lnTo>
                <a:lnTo>
                  <a:pt x="226" y="1052"/>
                </a:lnTo>
                <a:lnTo>
                  <a:pt x="283" y="1006"/>
                </a:lnTo>
                <a:lnTo>
                  <a:pt x="339" y="950"/>
                </a:lnTo>
                <a:lnTo>
                  <a:pt x="396" y="893"/>
                </a:lnTo>
                <a:lnTo>
                  <a:pt x="452" y="837"/>
                </a:lnTo>
                <a:lnTo>
                  <a:pt x="520" y="780"/>
                </a:lnTo>
                <a:lnTo>
                  <a:pt x="576" y="712"/>
                </a:lnTo>
                <a:lnTo>
                  <a:pt x="633" y="633"/>
                </a:lnTo>
                <a:lnTo>
                  <a:pt x="678" y="554"/>
                </a:lnTo>
                <a:lnTo>
                  <a:pt x="735" y="486"/>
                </a:lnTo>
                <a:lnTo>
                  <a:pt x="780" y="407"/>
                </a:lnTo>
                <a:lnTo>
                  <a:pt x="825" y="339"/>
                </a:lnTo>
                <a:lnTo>
                  <a:pt x="859" y="272"/>
                </a:lnTo>
                <a:lnTo>
                  <a:pt x="882" y="192"/>
                </a:lnTo>
                <a:lnTo>
                  <a:pt x="904" y="136"/>
                </a:lnTo>
                <a:lnTo>
                  <a:pt x="927" y="68"/>
                </a:lnTo>
                <a:lnTo>
                  <a:pt x="938" y="0"/>
                </a:lnTo>
                <a:lnTo>
                  <a:pt x="983" y="34"/>
                </a:lnTo>
                <a:lnTo>
                  <a:pt x="1017" y="68"/>
                </a:lnTo>
                <a:lnTo>
                  <a:pt x="1051" y="91"/>
                </a:lnTo>
                <a:lnTo>
                  <a:pt x="1085" y="113"/>
                </a:lnTo>
                <a:lnTo>
                  <a:pt x="1108" y="136"/>
                </a:lnTo>
                <a:lnTo>
                  <a:pt x="1130" y="158"/>
                </a:lnTo>
                <a:lnTo>
                  <a:pt x="1142" y="181"/>
                </a:lnTo>
                <a:lnTo>
                  <a:pt x="1142" y="192"/>
                </a:lnTo>
                <a:lnTo>
                  <a:pt x="1153" y="204"/>
                </a:lnTo>
                <a:lnTo>
                  <a:pt x="1153" y="226"/>
                </a:lnTo>
                <a:lnTo>
                  <a:pt x="1142" y="238"/>
                </a:lnTo>
                <a:lnTo>
                  <a:pt x="1142" y="260"/>
                </a:lnTo>
                <a:lnTo>
                  <a:pt x="1130" y="283"/>
                </a:lnTo>
                <a:lnTo>
                  <a:pt x="1119" y="294"/>
                </a:lnTo>
                <a:lnTo>
                  <a:pt x="1096" y="339"/>
                </a:lnTo>
                <a:lnTo>
                  <a:pt x="1074" y="373"/>
                </a:lnTo>
                <a:lnTo>
                  <a:pt x="1040" y="407"/>
                </a:lnTo>
                <a:lnTo>
                  <a:pt x="1006" y="452"/>
                </a:lnTo>
                <a:lnTo>
                  <a:pt x="972" y="498"/>
                </a:lnTo>
                <a:lnTo>
                  <a:pt x="927" y="543"/>
                </a:lnTo>
                <a:lnTo>
                  <a:pt x="882" y="599"/>
                </a:lnTo>
                <a:lnTo>
                  <a:pt x="836" y="656"/>
                </a:lnTo>
                <a:lnTo>
                  <a:pt x="780" y="724"/>
                </a:lnTo>
                <a:lnTo>
                  <a:pt x="712" y="780"/>
                </a:lnTo>
                <a:lnTo>
                  <a:pt x="656" y="848"/>
                </a:lnTo>
                <a:lnTo>
                  <a:pt x="588" y="905"/>
                </a:lnTo>
                <a:lnTo>
                  <a:pt x="531" y="961"/>
                </a:lnTo>
                <a:lnTo>
                  <a:pt x="463" y="1006"/>
                </a:lnTo>
                <a:lnTo>
                  <a:pt x="407" y="1063"/>
                </a:lnTo>
                <a:lnTo>
                  <a:pt x="339" y="1108"/>
                </a:lnTo>
                <a:lnTo>
                  <a:pt x="271" y="115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43"/>
          <p:cNvSpPr/>
          <p:nvPr/>
        </p:nvSpPr>
        <p:spPr>
          <a:xfrm>
            <a:off x="5556250" y="3073400"/>
            <a:ext cx="1436688" cy="11414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261" h="1797">
                <a:moveTo>
                  <a:pt x="305" y="1752"/>
                </a:moveTo>
                <a:lnTo>
                  <a:pt x="226" y="1775"/>
                </a:lnTo>
                <a:lnTo>
                  <a:pt x="169" y="1786"/>
                </a:lnTo>
                <a:lnTo>
                  <a:pt x="113" y="1786"/>
                </a:lnTo>
                <a:lnTo>
                  <a:pt x="79" y="1797"/>
                </a:lnTo>
                <a:lnTo>
                  <a:pt x="45" y="1797"/>
                </a:lnTo>
                <a:lnTo>
                  <a:pt x="22" y="1797"/>
                </a:lnTo>
                <a:lnTo>
                  <a:pt x="11" y="1797"/>
                </a:lnTo>
                <a:lnTo>
                  <a:pt x="0" y="1797"/>
                </a:lnTo>
                <a:lnTo>
                  <a:pt x="0" y="1786"/>
                </a:lnTo>
                <a:lnTo>
                  <a:pt x="0" y="1775"/>
                </a:lnTo>
                <a:lnTo>
                  <a:pt x="22" y="1763"/>
                </a:lnTo>
                <a:lnTo>
                  <a:pt x="45" y="1752"/>
                </a:lnTo>
                <a:lnTo>
                  <a:pt x="79" y="1730"/>
                </a:lnTo>
                <a:lnTo>
                  <a:pt x="124" y="1718"/>
                </a:lnTo>
                <a:lnTo>
                  <a:pt x="181" y="1696"/>
                </a:lnTo>
                <a:lnTo>
                  <a:pt x="237" y="1684"/>
                </a:lnTo>
                <a:lnTo>
                  <a:pt x="305" y="1662"/>
                </a:lnTo>
                <a:lnTo>
                  <a:pt x="361" y="1639"/>
                </a:lnTo>
                <a:lnTo>
                  <a:pt x="441" y="1605"/>
                </a:lnTo>
                <a:lnTo>
                  <a:pt x="508" y="1583"/>
                </a:lnTo>
                <a:lnTo>
                  <a:pt x="576" y="1549"/>
                </a:lnTo>
                <a:lnTo>
                  <a:pt x="655" y="1515"/>
                </a:lnTo>
                <a:lnTo>
                  <a:pt x="734" y="1470"/>
                </a:lnTo>
                <a:lnTo>
                  <a:pt x="814" y="1436"/>
                </a:lnTo>
                <a:lnTo>
                  <a:pt x="972" y="1334"/>
                </a:lnTo>
                <a:lnTo>
                  <a:pt x="1119" y="1232"/>
                </a:lnTo>
                <a:lnTo>
                  <a:pt x="1255" y="1119"/>
                </a:lnTo>
                <a:lnTo>
                  <a:pt x="1322" y="1063"/>
                </a:lnTo>
                <a:lnTo>
                  <a:pt x="1390" y="1006"/>
                </a:lnTo>
                <a:lnTo>
                  <a:pt x="1503" y="882"/>
                </a:lnTo>
                <a:lnTo>
                  <a:pt x="1548" y="825"/>
                </a:lnTo>
                <a:lnTo>
                  <a:pt x="1605" y="757"/>
                </a:lnTo>
                <a:lnTo>
                  <a:pt x="1650" y="689"/>
                </a:lnTo>
                <a:lnTo>
                  <a:pt x="1695" y="622"/>
                </a:lnTo>
                <a:lnTo>
                  <a:pt x="1741" y="554"/>
                </a:lnTo>
                <a:lnTo>
                  <a:pt x="1786" y="486"/>
                </a:lnTo>
                <a:lnTo>
                  <a:pt x="1820" y="418"/>
                </a:lnTo>
                <a:lnTo>
                  <a:pt x="1854" y="362"/>
                </a:lnTo>
                <a:lnTo>
                  <a:pt x="1876" y="316"/>
                </a:lnTo>
                <a:lnTo>
                  <a:pt x="1899" y="271"/>
                </a:lnTo>
                <a:lnTo>
                  <a:pt x="1910" y="237"/>
                </a:lnTo>
                <a:lnTo>
                  <a:pt x="1922" y="215"/>
                </a:lnTo>
                <a:lnTo>
                  <a:pt x="1933" y="192"/>
                </a:lnTo>
                <a:lnTo>
                  <a:pt x="1922" y="192"/>
                </a:lnTo>
                <a:lnTo>
                  <a:pt x="1922" y="181"/>
                </a:lnTo>
                <a:lnTo>
                  <a:pt x="1899" y="181"/>
                </a:lnTo>
                <a:lnTo>
                  <a:pt x="1876" y="181"/>
                </a:lnTo>
                <a:lnTo>
                  <a:pt x="1842" y="192"/>
                </a:lnTo>
                <a:lnTo>
                  <a:pt x="1797" y="192"/>
                </a:lnTo>
                <a:lnTo>
                  <a:pt x="1752" y="203"/>
                </a:lnTo>
                <a:lnTo>
                  <a:pt x="1695" y="215"/>
                </a:lnTo>
                <a:lnTo>
                  <a:pt x="1639" y="226"/>
                </a:lnTo>
                <a:lnTo>
                  <a:pt x="1571" y="237"/>
                </a:lnTo>
                <a:lnTo>
                  <a:pt x="1515" y="249"/>
                </a:lnTo>
                <a:lnTo>
                  <a:pt x="1469" y="260"/>
                </a:lnTo>
                <a:lnTo>
                  <a:pt x="1424" y="260"/>
                </a:lnTo>
                <a:lnTo>
                  <a:pt x="1390" y="271"/>
                </a:lnTo>
                <a:lnTo>
                  <a:pt x="1356" y="271"/>
                </a:lnTo>
                <a:lnTo>
                  <a:pt x="1334" y="271"/>
                </a:lnTo>
                <a:lnTo>
                  <a:pt x="1322" y="271"/>
                </a:lnTo>
                <a:lnTo>
                  <a:pt x="1288" y="283"/>
                </a:lnTo>
                <a:lnTo>
                  <a:pt x="1255" y="271"/>
                </a:lnTo>
                <a:lnTo>
                  <a:pt x="1221" y="271"/>
                </a:lnTo>
                <a:lnTo>
                  <a:pt x="1187" y="249"/>
                </a:lnTo>
                <a:lnTo>
                  <a:pt x="1164" y="249"/>
                </a:lnTo>
                <a:lnTo>
                  <a:pt x="1153" y="237"/>
                </a:lnTo>
                <a:lnTo>
                  <a:pt x="1141" y="226"/>
                </a:lnTo>
                <a:lnTo>
                  <a:pt x="1130" y="226"/>
                </a:lnTo>
                <a:lnTo>
                  <a:pt x="1119" y="215"/>
                </a:lnTo>
                <a:lnTo>
                  <a:pt x="1108" y="203"/>
                </a:lnTo>
                <a:lnTo>
                  <a:pt x="1108" y="192"/>
                </a:lnTo>
                <a:lnTo>
                  <a:pt x="1108" y="169"/>
                </a:lnTo>
                <a:lnTo>
                  <a:pt x="1198" y="169"/>
                </a:lnTo>
                <a:lnTo>
                  <a:pt x="1288" y="158"/>
                </a:lnTo>
                <a:lnTo>
                  <a:pt x="1368" y="158"/>
                </a:lnTo>
                <a:lnTo>
                  <a:pt x="1435" y="147"/>
                </a:lnTo>
                <a:lnTo>
                  <a:pt x="1503" y="136"/>
                </a:lnTo>
                <a:lnTo>
                  <a:pt x="1571" y="124"/>
                </a:lnTo>
                <a:lnTo>
                  <a:pt x="1628" y="113"/>
                </a:lnTo>
                <a:lnTo>
                  <a:pt x="1684" y="102"/>
                </a:lnTo>
                <a:lnTo>
                  <a:pt x="1741" y="90"/>
                </a:lnTo>
                <a:lnTo>
                  <a:pt x="1775" y="79"/>
                </a:lnTo>
                <a:lnTo>
                  <a:pt x="1820" y="68"/>
                </a:lnTo>
                <a:lnTo>
                  <a:pt x="1842" y="56"/>
                </a:lnTo>
                <a:lnTo>
                  <a:pt x="1876" y="56"/>
                </a:lnTo>
                <a:lnTo>
                  <a:pt x="1899" y="45"/>
                </a:lnTo>
                <a:lnTo>
                  <a:pt x="1910" y="34"/>
                </a:lnTo>
                <a:lnTo>
                  <a:pt x="1922" y="22"/>
                </a:lnTo>
                <a:lnTo>
                  <a:pt x="1944" y="11"/>
                </a:lnTo>
                <a:lnTo>
                  <a:pt x="1967" y="11"/>
                </a:lnTo>
                <a:lnTo>
                  <a:pt x="1978" y="0"/>
                </a:lnTo>
                <a:lnTo>
                  <a:pt x="1989" y="0"/>
                </a:lnTo>
                <a:lnTo>
                  <a:pt x="2001" y="0"/>
                </a:lnTo>
                <a:lnTo>
                  <a:pt x="2012" y="0"/>
                </a:lnTo>
                <a:lnTo>
                  <a:pt x="2023" y="11"/>
                </a:lnTo>
                <a:lnTo>
                  <a:pt x="2046" y="22"/>
                </a:lnTo>
                <a:lnTo>
                  <a:pt x="2057" y="34"/>
                </a:lnTo>
                <a:lnTo>
                  <a:pt x="2080" y="45"/>
                </a:lnTo>
                <a:lnTo>
                  <a:pt x="2114" y="68"/>
                </a:lnTo>
                <a:lnTo>
                  <a:pt x="2136" y="90"/>
                </a:lnTo>
                <a:lnTo>
                  <a:pt x="2170" y="113"/>
                </a:lnTo>
                <a:lnTo>
                  <a:pt x="2193" y="124"/>
                </a:lnTo>
                <a:lnTo>
                  <a:pt x="2215" y="147"/>
                </a:lnTo>
                <a:lnTo>
                  <a:pt x="2227" y="158"/>
                </a:lnTo>
                <a:lnTo>
                  <a:pt x="2238" y="169"/>
                </a:lnTo>
                <a:lnTo>
                  <a:pt x="2249" y="181"/>
                </a:lnTo>
                <a:lnTo>
                  <a:pt x="2261" y="192"/>
                </a:lnTo>
                <a:lnTo>
                  <a:pt x="2261" y="203"/>
                </a:lnTo>
                <a:lnTo>
                  <a:pt x="2249" y="215"/>
                </a:lnTo>
                <a:lnTo>
                  <a:pt x="2249" y="237"/>
                </a:lnTo>
                <a:lnTo>
                  <a:pt x="2227" y="249"/>
                </a:lnTo>
                <a:lnTo>
                  <a:pt x="2215" y="260"/>
                </a:lnTo>
                <a:lnTo>
                  <a:pt x="2204" y="260"/>
                </a:lnTo>
                <a:lnTo>
                  <a:pt x="2193" y="271"/>
                </a:lnTo>
                <a:lnTo>
                  <a:pt x="2170" y="294"/>
                </a:lnTo>
                <a:lnTo>
                  <a:pt x="2136" y="316"/>
                </a:lnTo>
                <a:lnTo>
                  <a:pt x="2114" y="350"/>
                </a:lnTo>
                <a:lnTo>
                  <a:pt x="2080" y="396"/>
                </a:lnTo>
                <a:lnTo>
                  <a:pt x="2046" y="452"/>
                </a:lnTo>
                <a:lnTo>
                  <a:pt x="2001" y="520"/>
                </a:lnTo>
                <a:lnTo>
                  <a:pt x="1955" y="588"/>
                </a:lnTo>
                <a:lnTo>
                  <a:pt x="1899" y="667"/>
                </a:lnTo>
                <a:lnTo>
                  <a:pt x="1854" y="746"/>
                </a:lnTo>
                <a:lnTo>
                  <a:pt x="1797" y="814"/>
                </a:lnTo>
                <a:lnTo>
                  <a:pt x="1752" y="882"/>
                </a:lnTo>
                <a:lnTo>
                  <a:pt x="1695" y="950"/>
                </a:lnTo>
                <a:lnTo>
                  <a:pt x="1639" y="1006"/>
                </a:lnTo>
                <a:lnTo>
                  <a:pt x="1582" y="1063"/>
                </a:lnTo>
                <a:lnTo>
                  <a:pt x="1526" y="1119"/>
                </a:lnTo>
                <a:lnTo>
                  <a:pt x="1469" y="1164"/>
                </a:lnTo>
                <a:lnTo>
                  <a:pt x="1413" y="1221"/>
                </a:lnTo>
                <a:lnTo>
                  <a:pt x="1345" y="1266"/>
                </a:lnTo>
                <a:lnTo>
                  <a:pt x="1277" y="1323"/>
                </a:lnTo>
                <a:lnTo>
                  <a:pt x="1198" y="1368"/>
                </a:lnTo>
                <a:lnTo>
                  <a:pt x="1130" y="1424"/>
                </a:lnTo>
                <a:lnTo>
                  <a:pt x="1040" y="1470"/>
                </a:lnTo>
                <a:lnTo>
                  <a:pt x="961" y="1515"/>
                </a:lnTo>
                <a:lnTo>
                  <a:pt x="870" y="1560"/>
                </a:lnTo>
                <a:lnTo>
                  <a:pt x="791" y="1594"/>
                </a:lnTo>
                <a:lnTo>
                  <a:pt x="701" y="1639"/>
                </a:lnTo>
                <a:lnTo>
                  <a:pt x="621" y="1662"/>
                </a:lnTo>
                <a:lnTo>
                  <a:pt x="531" y="1696"/>
                </a:lnTo>
                <a:lnTo>
                  <a:pt x="452" y="1718"/>
                </a:lnTo>
                <a:lnTo>
                  <a:pt x="373" y="1741"/>
                </a:lnTo>
                <a:lnTo>
                  <a:pt x="305" y="175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44"/>
          <p:cNvSpPr/>
          <p:nvPr/>
        </p:nvSpPr>
        <p:spPr>
          <a:xfrm>
            <a:off x="6145213" y="3381375"/>
            <a:ext cx="307975" cy="2873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86" h="452">
                <a:moveTo>
                  <a:pt x="486" y="350"/>
                </a:moveTo>
                <a:lnTo>
                  <a:pt x="474" y="373"/>
                </a:lnTo>
                <a:lnTo>
                  <a:pt x="474" y="396"/>
                </a:lnTo>
                <a:lnTo>
                  <a:pt x="474" y="418"/>
                </a:lnTo>
                <a:lnTo>
                  <a:pt x="463" y="430"/>
                </a:lnTo>
                <a:lnTo>
                  <a:pt x="463" y="441"/>
                </a:lnTo>
                <a:lnTo>
                  <a:pt x="452" y="452"/>
                </a:lnTo>
                <a:lnTo>
                  <a:pt x="441" y="452"/>
                </a:lnTo>
                <a:lnTo>
                  <a:pt x="429" y="452"/>
                </a:lnTo>
                <a:lnTo>
                  <a:pt x="418" y="441"/>
                </a:lnTo>
                <a:lnTo>
                  <a:pt x="395" y="430"/>
                </a:lnTo>
                <a:lnTo>
                  <a:pt x="361" y="407"/>
                </a:lnTo>
                <a:lnTo>
                  <a:pt x="328" y="384"/>
                </a:lnTo>
                <a:lnTo>
                  <a:pt x="294" y="339"/>
                </a:lnTo>
                <a:lnTo>
                  <a:pt x="248" y="305"/>
                </a:lnTo>
                <a:lnTo>
                  <a:pt x="192" y="249"/>
                </a:lnTo>
                <a:lnTo>
                  <a:pt x="147" y="203"/>
                </a:lnTo>
                <a:lnTo>
                  <a:pt x="101" y="158"/>
                </a:lnTo>
                <a:lnTo>
                  <a:pt x="68" y="124"/>
                </a:lnTo>
                <a:lnTo>
                  <a:pt x="34" y="90"/>
                </a:lnTo>
                <a:lnTo>
                  <a:pt x="11" y="68"/>
                </a:lnTo>
                <a:lnTo>
                  <a:pt x="0" y="45"/>
                </a:lnTo>
                <a:lnTo>
                  <a:pt x="0" y="34"/>
                </a:lnTo>
                <a:lnTo>
                  <a:pt x="0" y="23"/>
                </a:lnTo>
                <a:lnTo>
                  <a:pt x="11" y="11"/>
                </a:lnTo>
                <a:lnTo>
                  <a:pt x="22" y="11"/>
                </a:lnTo>
                <a:lnTo>
                  <a:pt x="34" y="11"/>
                </a:lnTo>
                <a:lnTo>
                  <a:pt x="56" y="0"/>
                </a:lnTo>
                <a:lnTo>
                  <a:pt x="79" y="0"/>
                </a:lnTo>
                <a:lnTo>
                  <a:pt x="101" y="0"/>
                </a:lnTo>
                <a:lnTo>
                  <a:pt x="124" y="0"/>
                </a:lnTo>
                <a:lnTo>
                  <a:pt x="158" y="11"/>
                </a:lnTo>
                <a:lnTo>
                  <a:pt x="181" y="23"/>
                </a:lnTo>
                <a:lnTo>
                  <a:pt x="214" y="34"/>
                </a:lnTo>
                <a:lnTo>
                  <a:pt x="248" y="45"/>
                </a:lnTo>
                <a:lnTo>
                  <a:pt x="282" y="68"/>
                </a:lnTo>
                <a:lnTo>
                  <a:pt x="316" y="90"/>
                </a:lnTo>
                <a:lnTo>
                  <a:pt x="350" y="113"/>
                </a:lnTo>
                <a:lnTo>
                  <a:pt x="384" y="147"/>
                </a:lnTo>
                <a:lnTo>
                  <a:pt x="418" y="181"/>
                </a:lnTo>
                <a:lnTo>
                  <a:pt x="441" y="215"/>
                </a:lnTo>
                <a:lnTo>
                  <a:pt x="452" y="237"/>
                </a:lnTo>
                <a:lnTo>
                  <a:pt x="474" y="271"/>
                </a:lnTo>
                <a:lnTo>
                  <a:pt x="486" y="294"/>
                </a:lnTo>
                <a:lnTo>
                  <a:pt x="486" y="328"/>
                </a:lnTo>
                <a:lnTo>
                  <a:pt x="486" y="35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Box 27"/>
          <p:cNvSpPr txBox="1"/>
          <p:nvPr/>
        </p:nvSpPr>
        <p:spPr>
          <a:xfrm>
            <a:off x="1009650" y="2546350"/>
            <a:ext cx="1336675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84300" y="2027238"/>
            <a:ext cx="1171575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zhàn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63491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63492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493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494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495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496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497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498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499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500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3501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45" name="TextBox 44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部首：立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8525" y="4538663"/>
            <a:ext cx="30305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组词：站出 站立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57250" y="4943475"/>
            <a:ext cx="5318760" cy="5597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造句：明天我要站出来竞选学习委员。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8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</a:t>
            </a:r>
            <a:endParaRPr lang="en-US" altLang="zh-CN" sz="2000" b="1">
              <a:latin typeface="宋体" panose="02010600030101010101" pitchFamily="2" charset="-122"/>
            </a:endParaRPr>
          </a:p>
        </p:txBody>
      </p:sp>
      <p:sp>
        <p:nvSpPr>
          <p:cNvPr id="49" name="文本框 31"/>
          <p:cNvSpPr txBox="1"/>
          <p:nvPr/>
        </p:nvSpPr>
        <p:spPr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2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3508" name="Rectangle 27"/>
          <p:cNvSpPr/>
          <p:nvPr/>
        </p:nvSpPr>
        <p:spPr>
          <a:xfrm>
            <a:off x="5435600" y="2162175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51" name="Freeform 30"/>
          <p:cNvSpPr/>
          <p:nvPr/>
        </p:nvSpPr>
        <p:spPr>
          <a:xfrm>
            <a:off x="5981700" y="3030538"/>
            <a:ext cx="250825" cy="5889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96" h="927">
                <a:moveTo>
                  <a:pt x="169" y="11"/>
                </a:moveTo>
                <a:lnTo>
                  <a:pt x="181" y="11"/>
                </a:lnTo>
                <a:lnTo>
                  <a:pt x="192" y="0"/>
                </a:lnTo>
                <a:lnTo>
                  <a:pt x="226" y="11"/>
                </a:lnTo>
                <a:lnTo>
                  <a:pt x="260" y="23"/>
                </a:lnTo>
                <a:lnTo>
                  <a:pt x="305" y="34"/>
                </a:lnTo>
                <a:lnTo>
                  <a:pt x="339" y="68"/>
                </a:lnTo>
                <a:lnTo>
                  <a:pt x="362" y="91"/>
                </a:lnTo>
                <a:lnTo>
                  <a:pt x="384" y="113"/>
                </a:lnTo>
                <a:lnTo>
                  <a:pt x="396" y="147"/>
                </a:lnTo>
                <a:lnTo>
                  <a:pt x="396" y="158"/>
                </a:lnTo>
                <a:lnTo>
                  <a:pt x="396" y="181"/>
                </a:lnTo>
                <a:lnTo>
                  <a:pt x="396" y="204"/>
                </a:lnTo>
                <a:lnTo>
                  <a:pt x="384" y="238"/>
                </a:lnTo>
                <a:lnTo>
                  <a:pt x="373" y="260"/>
                </a:lnTo>
                <a:lnTo>
                  <a:pt x="362" y="294"/>
                </a:lnTo>
                <a:lnTo>
                  <a:pt x="350" y="339"/>
                </a:lnTo>
                <a:lnTo>
                  <a:pt x="328" y="385"/>
                </a:lnTo>
                <a:lnTo>
                  <a:pt x="305" y="430"/>
                </a:lnTo>
                <a:lnTo>
                  <a:pt x="283" y="486"/>
                </a:lnTo>
                <a:lnTo>
                  <a:pt x="260" y="543"/>
                </a:lnTo>
                <a:lnTo>
                  <a:pt x="226" y="611"/>
                </a:lnTo>
                <a:lnTo>
                  <a:pt x="192" y="678"/>
                </a:lnTo>
                <a:lnTo>
                  <a:pt x="158" y="758"/>
                </a:lnTo>
                <a:lnTo>
                  <a:pt x="124" y="837"/>
                </a:lnTo>
                <a:lnTo>
                  <a:pt x="79" y="927"/>
                </a:lnTo>
                <a:lnTo>
                  <a:pt x="0" y="927"/>
                </a:lnTo>
                <a:lnTo>
                  <a:pt x="34" y="825"/>
                </a:lnTo>
                <a:lnTo>
                  <a:pt x="56" y="735"/>
                </a:lnTo>
                <a:lnTo>
                  <a:pt x="79" y="645"/>
                </a:lnTo>
                <a:lnTo>
                  <a:pt x="102" y="565"/>
                </a:lnTo>
                <a:lnTo>
                  <a:pt x="113" y="498"/>
                </a:lnTo>
                <a:lnTo>
                  <a:pt x="136" y="430"/>
                </a:lnTo>
                <a:lnTo>
                  <a:pt x="147" y="362"/>
                </a:lnTo>
                <a:lnTo>
                  <a:pt x="169" y="305"/>
                </a:lnTo>
                <a:lnTo>
                  <a:pt x="169" y="271"/>
                </a:lnTo>
                <a:lnTo>
                  <a:pt x="181" y="226"/>
                </a:lnTo>
                <a:lnTo>
                  <a:pt x="181" y="192"/>
                </a:lnTo>
                <a:lnTo>
                  <a:pt x="181" y="158"/>
                </a:lnTo>
                <a:lnTo>
                  <a:pt x="181" y="125"/>
                </a:lnTo>
                <a:lnTo>
                  <a:pt x="181" y="102"/>
                </a:lnTo>
                <a:lnTo>
                  <a:pt x="169" y="79"/>
                </a:lnTo>
                <a:lnTo>
                  <a:pt x="169" y="68"/>
                </a:lnTo>
                <a:lnTo>
                  <a:pt x="147" y="45"/>
                </a:lnTo>
                <a:lnTo>
                  <a:pt x="147" y="34"/>
                </a:lnTo>
                <a:lnTo>
                  <a:pt x="147" y="23"/>
                </a:lnTo>
                <a:lnTo>
                  <a:pt x="169" y="1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31"/>
          <p:cNvSpPr/>
          <p:nvPr/>
        </p:nvSpPr>
        <p:spPr>
          <a:xfrm>
            <a:off x="5449888" y="3497263"/>
            <a:ext cx="854075" cy="3952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346" h="622">
                <a:moveTo>
                  <a:pt x="792" y="350"/>
                </a:moveTo>
                <a:lnTo>
                  <a:pt x="724" y="384"/>
                </a:lnTo>
                <a:lnTo>
                  <a:pt x="656" y="418"/>
                </a:lnTo>
                <a:lnTo>
                  <a:pt x="599" y="441"/>
                </a:lnTo>
                <a:lnTo>
                  <a:pt x="543" y="475"/>
                </a:lnTo>
                <a:lnTo>
                  <a:pt x="498" y="497"/>
                </a:lnTo>
                <a:lnTo>
                  <a:pt x="453" y="520"/>
                </a:lnTo>
                <a:lnTo>
                  <a:pt x="407" y="543"/>
                </a:lnTo>
                <a:lnTo>
                  <a:pt x="362" y="554"/>
                </a:lnTo>
                <a:lnTo>
                  <a:pt x="328" y="577"/>
                </a:lnTo>
                <a:lnTo>
                  <a:pt x="294" y="588"/>
                </a:lnTo>
                <a:lnTo>
                  <a:pt x="272" y="599"/>
                </a:lnTo>
                <a:lnTo>
                  <a:pt x="249" y="610"/>
                </a:lnTo>
                <a:lnTo>
                  <a:pt x="226" y="610"/>
                </a:lnTo>
                <a:lnTo>
                  <a:pt x="204" y="622"/>
                </a:lnTo>
                <a:lnTo>
                  <a:pt x="192" y="622"/>
                </a:lnTo>
                <a:lnTo>
                  <a:pt x="181" y="622"/>
                </a:lnTo>
                <a:lnTo>
                  <a:pt x="170" y="622"/>
                </a:lnTo>
                <a:lnTo>
                  <a:pt x="159" y="622"/>
                </a:lnTo>
                <a:lnTo>
                  <a:pt x="147" y="610"/>
                </a:lnTo>
                <a:lnTo>
                  <a:pt x="125" y="599"/>
                </a:lnTo>
                <a:lnTo>
                  <a:pt x="113" y="588"/>
                </a:lnTo>
                <a:lnTo>
                  <a:pt x="102" y="577"/>
                </a:lnTo>
                <a:lnTo>
                  <a:pt x="91" y="554"/>
                </a:lnTo>
                <a:lnTo>
                  <a:pt x="68" y="531"/>
                </a:lnTo>
                <a:lnTo>
                  <a:pt x="57" y="509"/>
                </a:lnTo>
                <a:lnTo>
                  <a:pt x="34" y="486"/>
                </a:lnTo>
                <a:lnTo>
                  <a:pt x="12" y="441"/>
                </a:lnTo>
                <a:lnTo>
                  <a:pt x="0" y="407"/>
                </a:lnTo>
                <a:lnTo>
                  <a:pt x="0" y="396"/>
                </a:lnTo>
                <a:lnTo>
                  <a:pt x="0" y="384"/>
                </a:lnTo>
                <a:lnTo>
                  <a:pt x="0" y="373"/>
                </a:lnTo>
                <a:lnTo>
                  <a:pt x="0" y="362"/>
                </a:lnTo>
                <a:lnTo>
                  <a:pt x="12" y="362"/>
                </a:lnTo>
                <a:lnTo>
                  <a:pt x="34" y="362"/>
                </a:lnTo>
                <a:lnTo>
                  <a:pt x="68" y="362"/>
                </a:lnTo>
                <a:lnTo>
                  <a:pt x="102" y="373"/>
                </a:lnTo>
                <a:lnTo>
                  <a:pt x="125" y="384"/>
                </a:lnTo>
                <a:lnTo>
                  <a:pt x="147" y="384"/>
                </a:lnTo>
                <a:lnTo>
                  <a:pt x="159" y="384"/>
                </a:lnTo>
                <a:lnTo>
                  <a:pt x="170" y="384"/>
                </a:lnTo>
                <a:lnTo>
                  <a:pt x="181" y="384"/>
                </a:lnTo>
                <a:lnTo>
                  <a:pt x="192" y="373"/>
                </a:lnTo>
                <a:lnTo>
                  <a:pt x="204" y="373"/>
                </a:lnTo>
                <a:lnTo>
                  <a:pt x="215" y="373"/>
                </a:lnTo>
                <a:lnTo>
                  <a:pt x="238" y="362"/>
                </a:lnTo>
                <a:lnTo>
                  <a:pt x="260" y="350"/>
                </a:lnTo>
                <a:lnTo>
                  <a:pt x="294" y="339"/>
                </a:lnTo>
                <a:lnTo>
                  <a:pt x="328" y="328"/>
                </a:lnTo>
                <a:lnTo>
                  <a:pt x="362" y="317"/>
                </a:lnTo>
                <a:lnTo>
                  <a:pt x="396" y="305"/>
                </a:lnTo>
                <a:lnTo>
                  <a:pt x="441" y="294"/>
                </a:lnTo>
                <a:lnTo>
                  <a:pt x="486" y="271"/>
                </a:lnTo>
                <a:lnTo>
                  <a:pt x="543" y="249"/>
                </a:lnTo>
                <a:lnTo>
                  <a:pt x="588" y="237"/>
                </a:lnTo>
                <a:lnTo>
                  <a:pt x="656" y="215"/>
                </a:lnTo>
                <a:lnTo>
                  <a:pt x="713" y="192"/>
                </a:lnTo>
                <a:lnTo>
                  <a:pt x="780" y="170"/>
                </a:lnTo>
                <a:lnTo>
                  <a:pt x="837" y="147"/>
                </a:lnTo>
                <a:lnTo>
                  <a:pt x="893" y="124"/>
                </a:lnTo>
                <a:lnTo>
                  <a:pt x="939" y="102"/>
                </a:lnTo>
                <a:lnTo>
                  <a:pt x="984" y="90"/>
                </a:lnTo>
                <a:lnTo>
                  <a:pt x="1029" y="79"/>
                </a:lnTo>
                <a:lnTo>
                  <a:pt x="1074" y="57"/>
                </a:lnTo>
                <a:lnTo>
                  <a:pt x="1108" y="45"/>
                </a:lnTo>
                <a:lnTo>
                  <a:pt x="1142" y="34"/>
                </a:lnTo>
                <a:lnTo>
                  <a:pt x="1176" y="23"/>
                </a:lnTo>
                <a:lnTo>
                  <a:pt x="1199" y="23"/>
                </a:lnTo>
                <a:lnTo>
                  <a:pt x="1221" y="11"/>
                </a:lnTo>
                <a:lnTo>
                  <a:pt x="1244" y="0"/>
                </a:lnTo>
                <a:lnTo>
                  <a:pt x="1255" y="0"/>
                </a:lnTo>
                <a:lnTo>
                  <a:pt x="1266" y="0"/>
                </a:lnTo>
                <a:lnTo>
                  <a:pt x="1278" y="0"/>
                </a:lnTo>
                <a:lnTo>
                  <a:pt x="1300" y="0"/>
                </a:lnTo>
                <a:lnTo>
                  <a:pt x="1323" y="11"/>
                </a:lnTo>
                <a:lnTo>
                  <a:pt x="1334" y="23"/>
                </a:lnTo>
                <a:lnTo>
                  <a:pt x="1346" y="34"/>
                </a:lnTo>
                <a:lnTo>
                  <a:pt x="1346" y="45"/>
                </a:lnTo>
                <a:lnTo>
                  <a:pt x="1334" y="57"/>
                </a:lnTo>
                <a:lnTo>
                  <a:pt x="1323" y="68"/>
                </a:lnTo>
                <a:lnTo>
                  <a:pt x="1312" y="79"/>
                </a:lnTo>
                <a:lnTo>
                  <a:pt x="1289" y="90"/>
                </a:lnTo>
                <a:lnTo>
                  <a:pt x="1266" y="102"/>
                </a:lnTo>
                <a:lnTo>
                  <a:pt x="1233" y="124"/>
                </a:lnTo>
                <a:lnTo>
                  <a:pt x="1199" y="136"/>
                </a:lnTo>
                <a:lnTo>
                  <a:pt x="1165" y="158"/>
                </a:lnTo>
                <a:lnTo>
                  <a:pt x="1120" y="181"/>
                </a:lnTo>
                <a:lnTo>
                  <a:pt x="1074" y="203"/>
                </a:lnTo>
                <a:lnTo>
                  <a:pt x="1029" y="226"/>
                </a:lnTo>
                <a:lnTo>
                  <a:pt x="973" y="260"/>
                </a:lnTo>
                <a:lnTo>
                  <a:pt x="916" y="294"/>
                </a:lnTo>
                <a:lnTo>
                  <a:pt x="859" y="317"/>
                </a:lnTo>
                <a:lnTo>
                  <a:pt x="792" y="35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Freeform 32"/>
          <p:cNvSpPr/>
          <p:nvPr/>
        </p:nvSpPr>
        <p:spPr>
          <a:xfrm>
            <a:off x="6354763" y="3382963"/>
            <a:ext cx="171450" cy="6810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71" h="1074">
                <a:moveTo>
                  <a:pt x="34" y="124"/>
                </a:moveTo>
                <a:lnTo>
                  <a:pt x="22" y="91"/>
                </a:lnTo>
                <a:lnTo>
                  <a:pt x="11" y="68"/>
                </a:lnTo>
                <a:lnTo>
                  <a:pt x="0" y="45"/>
                </a:lnTo>
                <a:lnTo>
                  <a:pt x="0" y="34"/>
                </a:lnTo>
                <a:lnTo>
                  <a:pt x="0" y="23"/>
                </a:lnTo>
                <a:lnTo>
                  <a:pt x="0" y="11"/>
                </a:lnTo>
                <a:lnTo>
                  <a:pt x="11" y="0"/>
                </a:lnTo>
                <a:lnTo>
                  <a:pt x="22" y="0"/>
                </a:lnTo>
                <a:lnTo>
                  <a:pt x="45" y="0"/>
                </a:lnTo>
                <a:lnTo>
                  <a:pt x="56" y="11"/>
                </a:lnTo>
                <a:lnTo>
                  <a:pt x="79" y="11"/>
                </a:lnTo>
                <a:lnTo>
                  <a:pt x="113" y="23"/>
                </a:lnTo>
                <a:lnTo>
                  <a:pt x="147" y="23"/>
                </a:lnTo>
                <a:lnTo>
                  <a:pt x="192" y="34"/>
                </a:lnTo>
                <a:lnTo>
                  <a:pt x="237" y="45"/>
                </a:lnTo>
                <a:lnTo>
                  <a:pt x="237" y="147"/>
                </a:lnTo>
                <a:lnTo>
                  <a:pt x="237" y="238"/>
                </a:lnTo>
                <a:lnTo>
                  <a:pt x="248" y="328"/>
                </a:lnTo>
                <a:lnTo>
                  <a:pt x="248" y="418"/>
                </a:lnTo>
                <a:lnTo>
                  <a:pt x="248" y="486"/>
                </a:lnTo>
                <a:lnTo>
                  <a:pt x="260" y="565"/>
                </a:lnTo>
                <a:lnTo>
                  <a:pt x="260" y="633"/>
                </a:lnTo>
                <a:lnTo>
                  <a:pt x="260" y="690"/>
                </a:lnTo>
                <a:lnTo>
                  <a:pt x="260" y="746"/>
                </a:lnTo>
                <a:lnTo>
                  <a:pt x="260" y="791"/>
                </a:lnTo>
                <a:lnTo>
                  <a:pt x="271" y="837"/>
                </a:lnTo>
                <a:lnTo>
                  <a:pt x="271" y="871"/>
                </a:lnTo>
                <a:lnTo>
                  <a:pt x="271" y="905"/>
                </a:lnTo>
                <a:lnTo>
                  <a:pt x="271" y="927"/>
                </a:lnTo>
                <a:lnTo>
                  <a:pt x="271" y="938"/>
                </a:lnTo>
                <a:lnTo>
                  <a:pt x="271" y="961"/>
                </a:lnTo>
                <a:lnTo>
                  <a:pt x="271" y="984"/>
                </a:lnTo>
                <a:lnTo>
                  <a:pt x="260" y="1018"/>
                </a:lnTo>
                <a:lnTo>
                  <a:pt x="248" y="1040"/>
                </a:lnTo>
                <a:lnTo>
                  <a:pt x="237" y="1063"/>
                </a:lnTo>
                <a:lnTo>
                  <a:pt x="203" y="1074"/>
                </a:lnTo>
                <a:lnTo>
                  <a:pt x="192" y="1074"/>
                </a:lnTo>
                <a:lnTo>
                  <a:pt x="181" y="1063"/>
                </a:lnTo>
                <a:lnTo>
                  <a:pt x="169" y="1051"/>
                </a:lnTo>
                <a:lnTo>
                  <a:pt x="169" y="1040"/>
                </a:lnTo>
                <a:lnTo>
                  <a:pt x="169" y="1029"/>
                </a:lnTo>
                <a:lnTo>
                  <a:pt x="169" y="1018"/>
                </a:lnTo>
                <a:lnTo>
                  <a:pt x="158" y="1006"/>
                </a:lnTo>
                <a:lnTo>
                  <a:pt x="158" y="984"/>
                </a:lnTo>
                <a:lnTo>
                  <a:pt x="158" y="972"/>
                </a:lnTo>
                <a:lnTo>
                  <a:pt x="147" y="950"/>
                </a:lnTo>
                <a:lnTo>
                  <a:pt x="147" y="927"/>
                </a:lnTo>
                <a:lnTo>
                  <a:pt x="147" y="893"/>
                </a:lnTo>
                <a:lnTo>
                  <a:pt x="147" y="871"/>
                </a:lnTo>
                <a:lnTo>
                  <a:pt x="135" y="837"/>
                </a:lnTo>
                <a:lnTo>
                  <a:pt x="135" y="769"/>
                </a:lnTo>
                <a:lnTo>
                  <a:pt x="124" y="690"/>
                </a:lnTo>
                <a:lnTo>
                  <a:pt x="124" y="599"/>
                </a:lnTo>
                <a:lnTo>
                  <a:pt x="113" y="520"/>
                </a:lnTo>
                <a:lnTo>
                  <a:pt x="102" y="441"/>
                </a:lnTo>
                <a:lnTo>
                  <a:pt x="90" y="373"/>
                </a:lnTo>
                <a:lnTo>
                  <a:pt x="79" y="305"/>
                </a:lnTo>
                <a:lnTo>
                  <a:pt x="68" y="249"/>
                </a:lnTo>
                <a:lnTo>
                  <a:pt x="56" y="204"/>
                </a:lnTo>
                <a:lnTo>
                  <a:pt x="45" y="158"/>
                </a:lnTo>
                <a:lnTo>
                  <a:pt x="34" y="12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36"/>
          <p:cNvSpPr/>
          <p:nvPr/>
        </p:nvSpPr>
        <p:spPr>
          <a:xfrm>
            <a:off x="5572125" y="2816225"/>
            <a:ext cx="774700" cy="222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21" h="350">
                <a:moveTo>
                  <a:pt x="46" y="294"/>
                </a:moveTo>
                <a:lnTo>
                  <a:pt x="34" y="283"/>
                </a:lnTo>
                <a:lnTo>
                  <a:pt x="23" y="271"/>
                </a:lnTo>
                <a:lnTo>
                  <a:pt x="12" y="260"/>
                </a:lnTo>
                <a:lnTo>
                  <a:pt x="12" y="249"/>
                </a:lnTo>
                <a:lnTo>
                  <a:pt x="0" y="249"/>
                </a:lnTo>
                <a:lnTo>
                  <a:pt x="0" y="237"/>
                </a:lnTo>
                <a:lnTo>
                  <a:pt x="12" y="237"/>
                </a:lnTo>
                <a:lnTo>
                  <a:pt x="23" y="226"/>
                </a:lnTo>
                <a:lnTo>
                  <a:pt x="34" y="226"/>
                </a:lnTo>
                <a:lnTo>
                  <a:pt x="57" y="215"/>
                </a:lnTo>
                <a:lnTo>
                  <a:pt x="68" y="215"/>
                </a:lnTo>
                <a:lnTo>
                  <a:pt x="91" y="215"/>
                </a:lnTo>
                <a:lnTo>
                  <a:pt x="114" y="203"/>
                </a:lnTo>
                <a:lnTo>
                  <a:pt x="136" y="192"/>
                </a:lnTo>
                <a:lnTo>
                  <a:pt x="170" y="192"/>
                </a:lnTo>
                <a:lnTo>
                  <a:pt x="204" y="181"/>
                </a:lnTo>
                <a:lnTo>
                  <a:pt x="238" y="170"/>
                </a:lnTo>
                <a:lnTo>
                  <a:pt x="283" y="158"/>
                </a:lnTo>
                <a:lnTo>
                  <a:pt x="328" y="147"/>
                </a:lnTo>
                <a:lnTo>
                  <a:pt x="374" y="136"/>
                </a:lnTo>
                <a:lnTo>
                  <a:pt x="419" y="124"/>
                </a:lnTo>
                <a:lnTo>
                  <a:pt x="475" y="102"/>
                </a:lnTo>
                <a:lnTo>
                  <a:pt x="566" y="79"/>
                </a:lnTo>
                <a:lnTo>
                  <a:pt x="656" y="57"/>
                </a:lnTo>
                <a:lnTo>
                  <a:pt x="735" y="45"/>
                </a:lnTo>
                <a:lnTo>
                  <a:pt x="814" y="23"/>
                </a:lnTo>
                <a:lnTo>
                  <a:pt x="871" y="11"/>
                </a:lnTo>
                <a:lnTo>
                  <a:pt x="928" y="0"/>
                </a:lnTo>
                <a:lnTo>
                  <a:pt x="973" y="0"/>
                </a:lnTo>
                <a:lnTo>
                  <a:pt x="1018" y="0"/>
                </a:lnTo>
                <a:lnTo>
                  <a:pt x="1063" y="0"/>
                </a:lnTo>
                <a:lnTo>
                  <a:pt x="1108" y="0"/>
                </a:lnTo>
                <a:lnTo>
                  <a:pt x="1142" y="11"/>
                </a:lnTo>
                <a:lnTo>
                  <a:pt x="1176" y="23"/>
                </a:lnTo>
                <a:lnTo>
                  <a:pt x="1199" y="34"/>
                </a:lnTo>
                <a:lnTo>
                  <a:pt x="1210" y="45"/>
                </a:lnTo>
                <a:lnTo>
                  <a:pt x="1221" y="57"/>
                </a:lnTo>
                <a:lnTo>
                  <a:pt x="1221" y="68"/>
                </a:lnTo>
                <a:lnTo>
                  <a:pt x="1221" y="79"/>
                </a:lnTo>
                <a:lnTo>
                  <a:pt x="1210" y="79"/>
                </a:lnTo>
                <a:lnTo>
                  <a:pt x="1188" y="90"/>
                </a:lnTo>
                <a:lnTo>
                  <a:pt x="1165" y="102"/>
                </a:lnTo>
                <a:lnTo>
                  <a:pt x="1142" y="113"/>
                </a:lnTo>
                <a:lnTo>
                  <a:pt x="1120" y="124"/>
                </a:lnTo>
                <a:lnTo>
                  <a:pt x="1086" y="136"/>
                </a:lnTo>
                <a:lnTo>
                  <a:pt x="1052" y="147"/>
                </a:lnTo>
                <a:lnTo>
                  <a:pt x="1007" y="158"/>
                </a:lnTo>
                <a:lnTo>
                  <a:pt x="950" y="181"/>
                </a:lnTo>
                <a:lnTo>
                  <a:pt x="894" y="192"/>
                </a:lnTo>
                <a:lnTo>
                  <a:pt x="826" y="215"/>
                </a:lnTo>
                <a:lnTo>
                  <a:pt x="747" y="226"/>
                </a:lnTo>
                <a:lnTo>
                  <a:pt x="667" y="249"/>
                </a:lnTo>
                <a:lnTo>
                  <a:pt x="588" y="271"/>
                </a:lnTo>
                <a:lnTo>
                  <a:pt x="543" y="283"/>
                </a:lnTo>
                <a:lnTo>
                  <a:pt x="498" y="283"/>
                </a:lnTo>
                <a:lnTo>
                  <a:pt x="453" y="294"/>
                </a:lnTo>
                <a:lnTo>
                  <a:pt x="419" y="305"/>
                </a:lnTo>
                <a:lnTo>
                  <a:pt x="385" y="317"/>
                </a:lnTo>
                <a:lnTo>
                  <a:pt x="351" y="317"/>
                </a:lnTo>
                <a:lnTo>
                  <a:pt x="317" y="328"/>
                </a:lnTo>
                <a:lnTo>
                  <a:pt x="294" y="328"/>
                </a:lnTo>
                <a:lnTo>
                  <a:pt x="261" y="339"/>
                </a:lnTo>
                <a:lnTo>
                  <a:pt x="238" y="339"/>
                </a:lnTo>
                <a:lnTo>
                  <a:pt x="227" y="339"/>
                </a:lnTo>
                <a:lnTo>
                  <a:pt x="204" y="350"/>
                </a:lnTo>
                <a:lnTo>
                  <a:pt x="193" y="350"/>
                </a:lnTo>
                <a:lnTo>
                  <a:pt x="170" y="350"/>
                </a:lnTo>
                <a:lnTo>
                  <a:pt x="159" y="350"/>
                </a:lnTo>
                <a:lnTo>
                  <a:pt x="125" y="350"/>
                </a:lnTo>
                <a:lnTo>
                  <a:pt x="102" y="339"/>
                </a:lnTo>
                <a:lnTo>
                  <a:pt x="68" y="317"/>
                </a:lnTo>
                <a:lnTo>
                  <a:pt x="57" y="305"/>
                </a:lnTo>
                <a:lnTo>
                  <a:pt x="46" y="29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Freeform 37"/>
          <p:cNvSpPr/>
          <p:nvPr/>
        </p:nvSpPr>
        <p:spPr>
          <a:xfrm>
            <a:off x="5829300" y="2392363"/>
            <a:ext cx="273050" cy="3016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30" h="475">
                <a:moveTo>
                  <a:pt x="260" y="90"/>
                </a:moveTo>
                <a:lnTo>
                  <a:pt x="294" y="113"/>
                </a:lnTo>
                <a:lnTo>
                  <a:pt x="328" y="136"/>
                </a:lnTo>
                <a:lnTo>
                  <a:pt x="351" y="147"/>
                </a:lnTo>
                <a:lnTo>
                  <a:pt x="374" y="170"/>
                </a:lnTo>
                <a:lnTo>
                  <a:pt x="396" y="192"/>
                </a:lnTo>
                <a:lnTo>
                  <a:pt x="407" y="215"/>
                </a:lnTo>
                <a:lnTo>
                  <a:pt x="419" y="237"/>
                </a:lnTo>
                <a:lnTo>
                  <a:pt x="430" y="271"/>
                </a:lnTo>
                <a:lnTo>
                  <a:pt x="430" y="317"/>
                </a:lnTo>
                <a:lnTo>
                  <a:pt x="430" y="362"/>
                </a:lnTo>
                <a:lnTo>
                  <a:pt x="419" y="396"/>
                </a:lnTo>
                <a:lnTo>
                  <a:pt x="407" y="407"/>
                </a:lnTo>
                <a:lnTo>
                  <a:pt x="396" y="418"/>
                </a:lnTo>
                <a:lnTo>
                  <a:pt x="374" y="430"/>
                </a:lnTo>
                <a:lnTo>
                  <a:pt x="362" y="441"/>
                </a:lnTo>
                <a:lnTo>
                  <a:pt x="340" y="463"/>
                </a:lnTo>
                <a:lnTo>
                  <a:pt x="328" y="463"/>
                </a:lnTo>
                <a:lnTo>
                  <a:pt x="317" y="475"/>
                </a:lnTo>
                <a:lnTo>
                  <a:pt x="306" y="463"/>
                </a:lnTo>
                <a:lnTo>
                  <a:pt x="294" y="463"/>
                </a:lnTo>
                <a:lnTo>
                  <a:pt x="283" y="441"/>
                </a:lnTo>
                <a:lnTo>
                  <a:pt x="260" y="418"/>
                </a:lnTo>
                <a:lnTo>
                  <a:pt x="238" y="396"/>
                </a:lnTo>
                <a:lnTo>
                  <a:pt x="215" y="362"/>
                </a:lnTo>
                <a:lnTo>
                  <a:pt x="181" y="317"/>
                </a:lnTo>
                <a:lnTo>
                  <a:pt x="147" y="271"/>
                </a:lnTo>
                <a:lnTo>
                  <a:pt x="114" y="215"/>
                </a:lnTo>
                <a:lnTo>
                  <a:pt x="91" y="170"/>
                </a:lnTo>
                <a:lnTo>
                  <a:pt x="57" y="136"/>
                </a:lnTo>
                <a:lnTo>
                  <a:pt x="34" y="102"/>
                </a:lnTo>
                <a:lnTo>
                  <a:pt x="23" y="79"/>
                </a:lnTo>
                <a:lnTo>
                  <a:pt x="12" y="57"/>
                </a:lnTo>
                <a:lnTo>
                  <a:pt x="0" y="34"/>
                </a:lnTo>
                <a:lnTo>
                  <a:pt x="0" y="23"/>
                </a:lnTo>
                <a:lnTo>
                  <a:pt x="0" y="11"/>
                </a:lnTo>
                <a:lnTo>
                  <a:pt x="23" y="0"/>
                </a:lnTo>
                <a:lnTo>
                  <a:pt x="46" y="0"/>
                </a:lnTo>
                <a:lnTo>
                  <a:pt x="80" y="0"/>
                </a:lnTo>
                <a:lnTo>
                  <a:pt x="91" y="0"/>
                </a:lnTo>
                <a:lnTo>
                  <a:pt x="114" y="11"/>
                </a:lnTo>
                <a:lnTo>
                  <a:pt x="147" y="23"/>
                </a:lnTo>
                <a:lnTo>
                  <a:pt x="204" y="57"/>
                </a:lnTo>
                <a:lnTo>
                  <a:pt x="238" y="68"/>
                </a:lnTo>
                <a:lnTo>
                  <a:pt x="260" y="9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Freeform 38"/>
          <p:cNvSpPr/>
          <p:nvPr/>
        </p:nvSpPr>
        <p:spPr>
          <a:xfrm>
            <a:off x="5700713" y="3195638"/>
            <a:ext cx="165100" cy="295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60" h="464">
                <a:moveTo>
                  <a:pt x="226" y="396"/>
                </a:moveTo>
                <a:lnTo>
                  <a:pt x="203" y="418"/>
                </a:lnTo>
                <a:lnTo>
                  <a:pt x="181" y="441"/>
                </a:lnTo>
                <a:lnTo>
                  <a:pt x="170" y="452"/>
                </a:lnTo>
                <a:lnTo>
                  <a:pt x="158" y="464"/>
                </a:lnTo>
                <a:lnTo>
                  <a:pt x="147" y="452"/>
                </a:lnTo>
                <a:lnTo>
                  <a:pt x="136" y="452"/>
                </a:lnTo>
                <a:lnTo>
                  <a:pt x="124" y="441"/>
                </a:lnTo>
                <a:lnTo>
                  <a:pt x="124" y="418"/>
                </a:lnTo>
                <a:lnTo>
                  <a:pt x="102" y="396"/>
                </a:lnTo>
                <a:lnTo>
                  <a:pt x="90" y="373"/>
                </a:lnTo>
                <a:lnTo>
                  <a:pt x="79" y="339"/>
                </a:lnTo>
                <a:lnTo>
                  <a:pt x="68" y="305"/>
                </a:lnTo>
                <a:lnTo>
                  <a:pt x="57" y="271"/>
                </a:lnTo>
                <a:lnTo>
                  <a:pt x="45" y="238"/>
                </a:lnTo>
                <a:lnTo>
                  <a:pt x="23" y="181"/>
                </a:lnTo>
                <a:lnTo>
                  <a:pt x="11" y="125"/>
                </a:lnTo>
                <a:lnTo>
                  <a:pt x="0" y="102"/>
                </a:lnTo>
                <a:lnTo>
                  <a:pt x="0" y="79"/>
                </a:lnTo>
                <a:lnTo>
                  <a:pt x="0" y="57"/>
                </a:lnTo>
                <a:lnTo>
                  <a:pt x="0" y="45"/>
                </a:lnTo>
                <a:lnTo>
                  <a:pt x="11" y="23"/>
                </a:lnTo>
                <a:lnTo>
                  <a:pt x="11" y="11"/>
                </a:lnTo>
                <a:lnTo>
                  <a:pt x="23" y="0"/>
                </a:lnTo>
                <a:lnTo>
                  <a:pt x="34" y="0"/>
                </a:lnTo>
                <a:lnTo>
                  <a:pt x="45" y="0"/>
                </a:lnTo>
                <a:lnTo>
                  <a:pt x="68" y="11"/>
                </a:lnTo>
                <a:lnTo>
                  <a:pt x="102" y="23"/>
                </a:lnTo>
                <a:lnTo>
                  <a:pt x="136" y="34"/>
                </a:lnTo>
                <a:lnTo>
                  <a:pt x="158" y="45"/>
                </a:lnTo>
                <a:lnTo>
                  <a:pt x="181" y="68"/>
                </a:lnTo>
                <a:lnTo>
                  <a:pt x="192" y="79"/>
                </a:lnTo>
                <a:lnTo>
                  <a:pt x="203" y="102"/>
                </a:lnTo>
                <a:lnTo>
                  <a:pt x="226" y="125"/>
                </a:lnTo>
                <a:lnTo>
                  <a:pt x="237" y="147"/>
                </a:lnTo>
                <a:lnTo>
                  <a:pt x="249" y="170"/>
                </a:lnTo>
                <a:lnTo>
                  <a:pt x="260" y="204"/>
                </a:lnTo>
                <a:lnTo>
                  <a:pt x="260" y="260"/>
                </a:lnTo>
                <a:lnTo>
                  <a:pt x="260" y="317"/>
                </a:lnTo>
                <a:lnTo>
                  <a:pt x="260" y="339"/>
                </a:lnTo>
                <a:lnTo>
                  <a:pt x="249" y="351"/>
                </a:lnTo>
                <a:lnTo>
                  <a:pt x="237" y="373"/>
                </a:lnTo>
                <a:lnTo>
                  <a:pt x="226" y="39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" name="Freeform 39"/>
          <p:cNvSpPr/>
          <p:nvPr/>
        </p:nvSpPr>
        <p:spPr>
          <a:xfrm>
            <a:off x="6597650" y="2233613"/>
            <a:ext cx="201613" cy="11699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17" h="1843">
                <a:moveTo>
                  <a:pt x="249" y="882"/>
                </a:moveTo>
                <a:lnTo>
                  <a:pt x="249" y="1029"/>
                </a:lnTo>
                <a:lnTo>
                  <a:pt x="249" y="1165"/>
                </a:lnTo>
                <a:lnTo>
                  <a:pt x="238" y="1300"/>
                </a:lnTo>
                <a:lnTo>
                  <a:pt x="238" y="1413"/>
                </a:lnTo>
                <a:lnTo>
                  <a:pt x="238" y="1538"/>
                </a:lnTo>
                <a:lnTo>
                  <a:pt x="238" y="1640"/>
                </a:lnTo>
                <a:lnTo>
                  <a:pt x="238" y="1741"/>
                </a:lnTo>
                <a:lnTo>
                  <a:pt x="238" y="1843"/>
                </a:lnTo>
                <a:lnTo>
                  <a:pt x="91" y="1843"/>
                </a:lnTo>
                <a:lnTo>
                  <a:pt x="91" y="1719"/>
                </a:lnTo>
                <a:lnTo>
                  <a:pt x="91" y="1594"/>
                </a:lnTo>
                <a:lnTo>
                  <a:pt x="91" y="1481"/>
                </a:lnTo>
                <a:lnTo>
                  <a:pt x="91" y="1368"/>
                </a:lnTo>
                <a:lnTo>
                  <a:pt x="91" y="1266"/>
                </a:lnTo>
                <a:lnTo>
                  <a:pt x="102" y="1165"/>
                </a:lnTo>
                <a:lnTo>
                  <a:pt x="102" y="1074"/>
                </a:lnTo>
                <a:lnTo>
                  <a:pt x="102" y="984"/>
                </a:lnTo>
                <a:lnTo>
                  <a:pt x="102" y="893"/>
                </a:lnTo>
                <a:lnTo>
                  <a:pt x="102" y="814"/>
                </a:lnTo>
                <a:lnTo>
                  <a:pt x="91" y="746"/>
                </a:lnTo>
                <a:lnTo>
                  <a:pt x="91" y="679"/>
                </a:lnTo>
                <a:lnTo>
                  <a:pt x="91" y="622"/>
                </a:lnTo>
                <a:lnTo>
                  <a:pt x="91" y="554"/>
                </a:lnTo>
                <a:lnTo>
                  <a:pt x="91" y="509"/>
                </a:lnTo>
                <a:lnTo>
                  <a:pt x="91" y="464"/>
                </a:lnTo>
                <a:lnTo>
                  <a:pt x="91" y="419"/>
                </a:lnTo>
                <a:lnTo>
                  <a:pt x="79" y="385"/>
                </a:lnTo>
                <a:lnTo>
                  <a:pt x="79" y="339"/>
                </a:lnTo>
                <a:lnTo>
                  <a:pt x="79" y="306"/>
                </a:lnTo>
                <a:lnTo>
                  <a:pt x="79" y="272"/>
                </a:lnTo>
                <a:lnTo>
                  <a:pt x="68" y="249"/>
                </a:lnTo>
                <a:lnTo>
                  <a:pt x="68" y="215"/>
                </a:lnTo>
                <a:lnTo>
                  <a:pt x="68" y="192"/>
                </a:lnTo>
                <a:lnTo>
                  <a:pt x="68" y="170"/>
                </a:lnTo>
                <a:lnTo>
                  <a:pt x="57" y="159"/>
                </a:lnTo>
                <a:lnTo>
                  <a:pt x="57" y="136"/>
                </a:lnTo>
                <a:lnTo>
                  <a:pt x="57" y="125"/>
                </a:lnTo>
                <a:lnTo>
                  <a:pt x="45" y="113"/>
                </a:lnTo>
                <a:lnTo>
                  <a:pt x="45" y="102"/>
                </a:lnTo>
                <a:lnTo>
                  <a:pt x="34" y="91"/>
                </a:lnTo>
                <a:lnTo>
                  <a:pt x="11" y="79"/>
                </a:lnTo>
                <a:lnTo>
                  <a:pt x="0" y="68"/>
                </a:lnTo>
                <a:lnTo>
                  <a:pt x="0" y="45"/>
                </a:lnTo>
                <a:lnTo>
                  <a:pt x="0" y="23"/>
                </a:lnTo>
                <a:lnTo>
                  <a:pt x="11" y="12"/>
                </a:lnTo>
                <a:lnTo>
                  <a:pt x="23" y="12"/>
                </a:lnTo>
                <a:lnTo>
                  <a:pt x="45" y="0"/>
                </a:lnTo>
                <a:lnTo>
                  <a:pt x="57" y="12"/>
                </a:lnTo>
                <a:lnTo>
                  <a:pt x="79" y="12"/>
                </a:lnTo>
                <a:lnTo>
                  <a:pt x="113" y="12"/>
                </a:lnTo>
                <a:lnTo>
                  <a:pt x="136" y="23"/>
                </a:lnTo>
                <a:lnTo>
                  <a:pt x="170" y="45"/>
                </a:lnTo>
                <a:lnTo>
                  <a:pt x="192" y="57"/>
                </a:lnTo>
                <a:lnTo>
                  <a:pt x="226" y="68"/>
                </a:lnTo>
                <a:lnTo>
                  <a:pt x="249" y="79"/>
                </a:lnTo>
                <a:lnTo>
                  <a:pt x="260" y="91"/>
                </a:lnTo>
                <a:lnTo>
                  <a:pt x="283" y="102"/>
                </a:lnTo>
                <a:lnTo>
                  <a:pt x="294" y="113"/>
                </a:lnTo>
                <a:lnTo>
                  <a:pt x="305" y="125"/>
                </a:lnTo>
                <a:lnTo>
                  <a:pt x="305" y="147"/>
                </a:lnTo>
                <a:lnTo>
                  <a:pt x="317" y="170"/>
                </a:lnTo>
                <a:lnTo>
                  <a:pt x="305" y="204"/>
                </a:lnTo>
                <a:lnTo>
                  <a:pt x="305" y="226"/>
                </a:lnTo>
                <a:lnTo>
                  <a:pt x="294" y="238"/>
                </a:lnTo>
                <a:lnTo>
                  <a:pt x="294" y="249"/>
                </a:lnTo>
                <a:lnTo>
                  <a:pt x="294" y="272"/>
                </a:lnTo>
                <a:lnTo>
                  <a:pt x="283" y="294"/>
                </a:lnTo>
                <a:lnTo>
                  <a:pt x="283" y="317"/>
                </a:lnTo>
                <a:lnTo>
                  <a:pt x="283" y="351"/>
                </a:lnTo>
                <a:lnTo>
                  <a:pt x="271" y="385"/>
                </a:lnTo>
                <a:lnTo>
                  <a:pt x="271" y="430"/>
                </a:lnTo>
                <a:lnTo>
                  <a:pt x="271" y="464"/>
                </a:lnTo>
                <a:lnTo>
                  <a:pt x="271" y="509"/>
                </a:lnTo>
                <a:lnTo>
                  <a:pt x="260" y="566"/>
                </a:lnTo>
                <a:lnTo>
                  <a:pt x="260" y="622"/>
                </a:lnTo>
                <a:lnTo>
                  <a:pt x="260" y="679"/>
                </a:lnTo>
                <a:lnTo>
                  <a:pt x="260" y="746"/>
                </a:lnTo>
                <a:lnTo>
                  <a:pt x="249" y="814"/>
                </a:lnTo>
                <a:lnTo>
                  <a:pt x="249" y="88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" name="Freeform 34"/>
          <p:cNvSpPr/>
          <p:nvPr/>
        </p:nvSpPr>
        <p:spPr>
          <a:xfrm>
            <a:off x="6713538" y="2679700"/>
            <a:ext cx="544512" cy="20002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859" h="317">
                <a:moveTo>
                  <a:pt x="0" y="192"/>
                </a:moveTo>
                <a:lnTo>
                  <a:pt x="11" y="192"/>
                </a:lnTo>
                <a:lnTo>
                  <a:pt x="45" y="192"/>
                </a:lnTo>
                <a:lnTo>
                  <a:pt x="79" y="181"/>
                </a:lnTo>
                <a:lnTo>
                  <a:pt x="113" y="170"/>
                </a:lnTo>
                <a:lnTo>
                  <a:pt x="158" y="158"/>
                </a:lnTo>
                <a:lnTo>
                  <a:pt x="215" y="136"/>
                </a:lnTo>
                <a:lnTo>
                  <a:pt x="283" y="113"/>
                </a:lnTo>
                <a:lnTo>
                  <a:pt x="350" y="91"/>
                </a:lnTo>
                <a:lnTo>
                  <a:pt x="418" y="68"/>
                </a:lnTo>
                <a:lnTo>
                  <a:pt x="475" y="45"/>
                </a:lnTo>
                <a:lnTo>
                  <a:pt x="543" y="23"/>
                </a:lnTo>
                <a:lnTo>
                  <a:pt x="588" y="11"/>
                </a:lnTo>
                <a:lnTo>
                  <a:pt x="633" y="11"/>
                </a:lnTo>
                <a:lnTo>
                  <a:pt x="678" y="0"/>
                </a:lnTo>
                <a:lnTo>
                  <a:pt x="712" y="0"/>
                </a:lnTo>
                <a:lnTo>
                  <a:pt x="735" y="11"/>
                </a:lnTo>
                <a:lnTo>
                  <a:pt x="780" y="23"/>
                </a:lnTo>
                <a:lnTo>
                  <a:pt x="814" y="45"/>
                </a:lnTo>
                <a:lnTo>
                  <a:pt x="837" y="68"/>
                </a:lnTo>
                <a:lnTo>
                  <a:pt x="848" y="79"/>
                </a:lnTo>
                <a:lnTo>
                  <a:pt x="848" y="91"/>
                </a:lnTo>
                <a:lnTo>
                  <a:pt x="859" y="102"/>
                </a:lnTo>
                <a:lnTo>
                  <a:pt x="848" y="113"/>
                </a:lnTo>
                <a:lnTo>
                  <a:pt x="848" y="125"/>
                </a:lnTo>
                <a:lnTo>
                  <a:pt x="837" y="136"/>
                </a:lnTo>
                <a:lnTo>
                  <a:pt x="814" y="147"/>
                </a:lnTo>
                <a:lnTo>
                  <a:pt x="791" y="158"/>
                </a:lnTo>
                <a:lnTo>
                  <a:pt x="769" y="170"/>
                </a:lnTo>
                <a:lnTo>
                  <a:pt x="735" y="181"/>
                </a:lnTo>
                <a:lnTo>
                  <a:pt x="724" y="192"/>
                </a:lnTo>
                <a:lnTo>
                  <a:pt x="701" y="204"/>
                </a:lnTo>
                <a:lnTo>
                  <a:pt x="667" y="204"/>
                </a:lnTo>
                <a:lnTo>
                  <a:pt x="644" y="215"/>
                </a:lnTo>
                <a:lnTo>
                  <a:pt x="610" y="226"/>
                </a:lnTo>
                <a:lnTo>
                  <a:pt x="565" y="226"/>
                </a:lnTo>
                <a:lnTo>
                  <a:pt x="531" y="238"/>
                </a:lnTo>
                <a:lnTo>
                  <a:pt x="486" y="249"/>
                </a:lnTo>
                <a:lnTo>
                  <a:pt x="441" y="249"/>
                </a:lnTo>
                <a:lnTo>
                  <a:pt x="384" y="260"/>
                </a:lnTo>
                <a:lnTo>
                  <a:pt x="328" y="272"/>
                </a:lnTo>
                <a:lnTo>
                  <a:pt x="271" y="283"/>
                </a:lnTo>
                <a:lnTo>
                  <a:pt x="204" y="294"/>
                </a:lnTo>
                <a:lnTo>
                  <a:pt x="136" y="294"/>
                </a:lnTo>
                <a:lnTo>
                  <a:pt x="68" y="305"/>
                </a:lnTo>
                <a:lnTo>
                  <a:pt x="0" y="317"/>
                </a:lnTo>
                <a:lnTo>
                  <a:pt x="0" y="19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Freeform 33"/>
          <p:cNvSpPr/>
          <p:nvPr/>
        </p:nvSpPr>
        <p:spPr>
          <a:xfrm>
            <a:off x="6432550" y="3275013"/>
            <a:ext cx="804863" cy="5810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</a:cxnLst>
            <a:rect l="0" t="0" r="0" b="0"/>
            <a:pathLst>
              <a:path w="1266" h="915">
                <a:moveTo>
                  <a:pt x="916" y="11"/>
                </a:moveTo>
                <a:lnTo>
                  <a:pt x="927" y="11"/>
                </a:lnTo>
                <a:lnTo>
                  <a:pt x="950" y="11"/>
                </a:lnTo>
                <a:lnTo>
                  <a:pt x="972" y="22"/>
                </a:lnTo>
                <a:lnTo>
                  <a:pt x="995" y="33"/>
                </a:lnTo>
                <a:lnTo>
                  <a:pt x="1018" y="45"/>
                </a:lnTo>
                <a:lnTo>
                  <a:pt x="1051" y="56"/>
                </a:lnTo>
                <a:lnTo>
                  <a:pt x="1085" y="79"/>
                </a:lnTo>
                <a:lnTo>
                  <a:pt x="1119" y="101"/>
                </a:lnTo>
                <a:lnTo>
                  <a:pt x="1153" y="124"/>
                </a:lnTo>
                <a:lnTo>
                  <a:pt x="1187" y="146"/>
                </a:lnTo>
                <a:lnTo>
                  <a:pt x="1210" y="169"/>
                </a:lnTo>
                <a:lnTo>
                  <a:pt x="1232" y="192"/>
                </a:lnTo>
                <a:lnTo>
                  <a:pt x="1244" y="203"/>
                </a:lnTo>
                <a:lnTo>
                  <a:pt x="1255" y="214"/>
                </a:lnTo>
                <a:lnTo>
                  <a:pt x="1266" y="226"/>
                </a:lnTo>
                <a:lnTo>
                  <a:pt x="1266" y="237"/>
                </a:lnTo>
                <a:lnTo>
                  <a:pt x="1266" y="248"/>
                </a:lnTo>
                <a:lnTo>
                  <a:pt x="1266" y="260"/>
                </a:lnTo>
                <a:lnTo>
                  <a:pt x="1255" y="282"/>
                </a:lnTo>
                <a:lnTo>
                  <a:pt x="1232" y="293"/>
                </a:lnTo>
                <a:lnTo>
                  <a:pt x="1210" y="305"/>
                </a:lnTo>
                <a:lnTo>
                  <a:pt x="1198" y="316"/>
                </a:lnTo>
                <a:lnTo>
                  <a:pt x="1187" y="316"/>
                </a:lnTo>
                <a:lnTo>
                  <a:pt x="1176" y="339"/>
                </a:lnTo>
                <a:lnTo>
                  <a:pt x="1165" y="350"/>
                </a:lnTo>
                <a:lnTo>
                  <a:pt x="1153" y="373"/>
                </a:lnTo>
                <a:lnTo>
                  <a:pt x="1142" y="407"/>
                </a:lnTo>
                <a:lnTo>
                  <a:pt x="1131" y="429"/>
                </a:lnTo>
                <a:lnTo>
                  <a:pt x="1119" y="474"/>
                </a:lnTo>
                <a:lnTo>
                  <a:pt x="1108" y="508"/>
                </a:lnTo>
                <a:lnTo>
                  <a:pt x="1097" y="553"/>
                </a:lnTo>
                <a:lnTo>
                  <a:pt x="1074" y="610"/>
                </a:lnTo>
                <a:lnTo>
                  <a:pt x="1063" y="655"/>
                </a:lnTo>
                <a:lnTo>
                  <a:pt x="1040" y="723"/>
                </a:lnTo>
                <a:lnTo>
                  <a:pt x="1029" y="780"/>
                </a:lnTo>
                <a:lnTo>
                  <a:pt x="1006" y="847"/>
                </a:lnTo>
                <a:lnTo>
                  <a:pt x="995" y="915"/>
                </a:lnTo>
                <a:lnTo>
                  <a:pt x="837" y="915"/>
                </a:lnTo>
                <a:lnTo>
                  <a:pt x="837" y="904"/>
                </a:lnTo>
                <a:lnTo>
                  <a:pt x="837" y="870"/>
                </a:lnTo>
                <a:lnTo>
                  <a:pt x="848" y="836"/>
                </a:lnTo>
                <a:lnTo>
                  <a:pt x="848" y="802"/>
                </a:lnTo>
                <a:lnTo>
                  <a:pt x="859" y="746"/>
                </a:lnTo>
                <a:lnTo>
                  <a:pt x="871" y="689"/>
                </a:lnTo>
                <a:lnTo>
                  <a:pt x="882" y="621"/>
                </a:lnTo>
                <a:lnTo>
                  <a:pt x="893" y="553"/>
                </a:lnTo>
                <a:lnTo>
                  <a:pt x="905" y="486"/>
                </a:lnTo>
                <a:lnTo>
                  <a:pt x="916" y="429"/>
                </a:lnTo>
                <a:lnTo>
                  <a:pt x="916" y="373"/>
                </a:lnTo>
                <a:lnTo>
                  <a:pt x="916" y="327"/>
                </a:lnTo>
                <a:lnTo>
                  <a:pt x="916" y="293"/>
                </a:lnTo>
                <a:lnTo>
                  <a:pt x="916" y="260"/>
                </a:lnTo>
                <a:lnTo>
                  <a:pt x="916" y="237"/>
                </a:lnTo>
                <a:lnTo>
                  <a:pt x="905" y="226"/>
                </a:lnTo>
                <a:lnTo>
                  <a:pt x="893" y="214"/>
                </a:lnTo>
                <a:lnTo>
                  <a:pt x="882" y="203"/>
                </a:lnTo>
                <a:lnTo>
                  <a:pt x="859" y="203"/>
                </a:lnTo>
                <a:lnTo>
                  <a:pt x="848" y="192"/>
                </a:lnTo>
                <a:lnTo>
                  <a:pt x="803" y="192"/>
                </a:lnTo>
                <a:lnTo>
                  <a:pt x="780" y="192"/>
                </a:lnTo>
                <a:lnTo>
                  <a:pt x="746" y="203"/>
                </a:lnTo>
                <a:lnTo>
                  <a:pt x="735" y="203"/>
                </a:lnTo>
                <a:lnTo>
                  <a:pt x="712" y="203"/>
                </a:lnTo>
                <a:lnTo>
                  <a:pt x="690" y="214"/>
                </a:lnTo>
                <a:lnTo>
                  <a:pt x="656" y="214"/>
                </a:lnTo>
                <a:lnTo>
                  <a:pt x="633" y="214"/>
                </a:lnTo>
                <a:lnTo>
                  <a:pt x="588" y="226"/>
                </a:lnTo>
                <a:lnTo>
                  <a:pt x="554" y="237"/>
                </a:lnTo>
                <a:lnTo>
                  <a:pt x="509" y="237"/>
                </a:lnTo>
                <a:lnTo>
                  <a:pt x="452" y="248"/>
                </a:lnTo>
                <a:lnTo>
                  <a:pt x="407" y="260"/>
                </a:lnTo>
                <a:lnTo>
                  <a:pt x="351" y="271"/>
                </a:lnTo>
                <a:lnTo>
                  <a:pt x="283" y="282"/>
                </a:lnTo>
                <a:lnTo>
                  <a:pt x="215" y="305"/>
                </a:lnTo>
                <a:lnTo>
                  <a:pt x="147" y="316"/>
                </a:lnTo>
                <a:lnTo>
                  <a:pt x="79" y="327"/>
                </a:lnTo>
                <a:lnTo>
                  <a:pt x="0" y="350"/>
                </a:lnTo>
                <a:lnTo>
                  <a:pt x="0" y="203"/>
                </a:lnTo>
                <a:lnTo>
                  <a:pt x="11" y="203"/>
                </a:lnTo>
                <a:lnTo>
                  <a:pt x="34" y="192"/>
                </a:lnTo>
                <a:lnTo>
                  <a:pt x="68" y="192"/>
                </a:lnTo>
                <a:lnTo>
                  <a:pt x="102" y="192"/>
                </a:lnTo>
                <a:lnTo>
                  <a:pt x="136" y="180"/>
                </a:lnTo>
                <a:lnTo>
                  <a:pt x="181" y="180"/>
                </a:lnTo>
                <a:lnTo>
                  <a:pt x="226" y="169"/>
                </a:lnTo>
                <a:lnTo>
                  <a:pt x="283" y="158"/>
                </a:lnTo>
                <a:lnTo>
                  <a:pt x="396" y="146"/>
                </a:lnTo>
                <a:lnTo>
                  <a:pt x="498" y="124"/>
                </a:lnTo>
                <a:lnTo>
                  <a:pt x="588" y="113"/>
                </a:lnTo>
                <a:lnTo>
                  <a:pt x="678" y="90"/>
                </a:lnTo>
                <a:lnTo>
                  <a:pt x="712" y="79"/>
                </a:lnTo>
                <a:lnTo>
                  <a:pt x="746" y="67"/>
                </a:lnTo>
                <a:lnTo>
                  <a:pt x="769" y="56"/>
                </a:lnTo>
                <a:lnTo>
                  <a:pt x="791" y="45"/>
                </a:lnTo>
                <a:lnTo>
                  <a:pt x="814" y="45"/>
                </a:lnTo>
                <a:lnTo>
                  <a:pt x="837" y="33"/>
                </a:lnTo>
                <a:lnTo>
                  <a:pt x="848" y="22"/>
                </a:lnTo>
                <a:lnTo>
                  <a:pt x="859" y="11"/>
                </a:lnTo>
                <a:lnTo>
                  <a:pt x="882" y="0"/>
                </a:lnTo>
                <a:lnTo>
                  <a:pt x="893" y="0"/>
                </a:lnTo>
                <a:lnTo>
                  <a:pt x="905" y="0"/>
                </a:lnTo>
                <a:lnTo>
                  <a:pt x="916" y="1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" name="Freeform 35"/>
          <p:cNvSpPr/>
          <p:nvPr/>
        </p:nvSpPr>
        <p:spPr>
          <a:xfrm>
            <a:off x="6469063" y="3798888"/>
            <a:ext cx="682625" cy="1651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1074" h="260">
                <a:moveTo>
                  <a:pt x="0" y="124"/>
                </a:moveTo>
                <a:lnTo>
                  <a:pt x="34" y="124"/>
                </a:lnTo>
                <a:lnTo>
                  <a:pt x="79" y="113"/>
                </a:lnTo>
                <a:lnTo>
                  <a:pt x="124" y="113"/>
                </a:lnTo>
                <a:lnTo>
                  <a:pt x="181" y="102"/>
                </a:lnTo>
                <a:lnTo>
                  <a:pt x="237" y="90"/>
                </a:lnTo>
                <a:lnTo>
                  <a:pt x="305" y="79"/>
                </a:lnTo>
                <a:lnTo>
                  <a:pt x="373" y="68"/>
                </a:lnTo>
                <a:lnTo>
                  <a:pt x="452" y="56"/>
                </a:lnTo>
                <a:lnTo>
                  <a:pt x="531" y="45"/>
                </a:lnTo>
                <a:lnTo>
                  <a:pt x="599" y="34"/>
                </a:lnTo>
                <a:lnTo>
                  <a:pt x="667" y="22"/>
                </a:lnTo>
                <a:lnTo>
                  <a:pt x="723" y="11"/>
                </a:lnTo>
                <a:lnTo>
                  <a:pt x="768" y="11"/>
                </a:lnTo>
                <a:lnTo>
                  <a:pt x="814" y="0"/>
                </a:lnTo>
                <a:lnTo>
                  <a:pt x="848" y="0"/>
                </a:lnTo>
                <a:lnTo>
                  <a:pt x="870" y="0"/>
                </a:lnTo>
                <a:lnTo>
                  <a:pt x="915" y="0"/>
                </a:lnTo>
                <a:lnTo>
                  <a:pt x="961" y="11"/>
                </a:lnTo>
                <a:lnTo>
                  <a:pt x="994" y="22"/>
                </a:lnTo>
                <a:lnTo>
                  <a:pt x="1017" y="22"/>
                </a:lnTo>
                <a:lnTo>
                  <a:pt x="1040" y="45"/>
                </a:lnTo>
                <a:lnTo>
                  <a:pt x="1062" y="68"/>
                </a:lnTo>
                <a:lnTo>
                  <a:pt x="1074" y="90"/>
                </a:lnTo>
                <a:lnTo>
                  <a:pt x="1074" y="113"/>
                </a:lnTo>
                <a:lnTo>
                  <a:pt x="1062" y="124"/>
                </a:lnTo>
                <a:lnTo>
                  <a:pt x="1051" y="124"/>
                </a:lnTo>
                <a:lnTo>
                  <a:pt x="1040" y="124"/>
                </a:lnTo>
                <a:lnTo>
                  <a:pt x="1028" y="135"/>
                </a:lnTo>
                <a:lnTo>
                  <a:pt x="1006" y="135"/>
                </a:lnTo>
                <a:lnTo>
                  <a:pt x="983" y="147"/>
                </a:lnTo>
                <a:lnTo>
                  <a:pt x="961" y="147"/>
                </a:lnTo>
                <a:lnTo>
                  <a:pt x="927" y="158"/>
                </a:lnTo>
                <a:lnTo>
                  <a:pt x="893" y="158"/>
                </a:lnTo>
                <a:lnTo>
                  <a:pt x="859" y="169"/>
                </a:lnTo>
                <a:lnTo>
                  <a:pt x="814" y="181"/>
                </a:lnTo>
                <a:lnTo>
                  <a:pt x="768" y="181"/>
                </a:lnTo>
                <a:lnTo>
                  <a:pt x="723" y="192"/>
                </a:lnTo>
                <a:lnTo>
                  <a:pt x="678" y="192"/>
                </a:lnTo>
                <a:lnTo>
                  <a:pt x="621" y="203"/>
                </a:lnTo>
                <a:lnTo>
                  <a:pt x="508" y="215"/>
                </a:lnTo>
                <a:lnTo>
                  <a:pt x="407" y="226"/>
                </a:lnTo>
                <a:lnTo>
                  <a:pt x="316" y="237"/>
                </a:lnTo>
                <a:lnTo>
                  <a:pt x="237" y="249"/>
                </a:lnTo>
                <a:lnTo>
                  <a:pt x="169" y="249"/>
                </a:lnTo>
                <a:lnTo>
                  <a:pt x="101" y="260"/>
                </a:lnTo>
                <a:lnTo>
                  <a:pt x="45" y="260"/>
                </a:lnTo>
                <a:lnTo>
                  <a:pt x="0" y="260"/>
                </a:lnTo>
                <a:lnTo>
                  <a:pt x="0" y="12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40"/>
          <p:cNvSpPr/>
          <p:nvPr/>
        </p:nvSpPr>
        <p:spPr>
          <a:xfrm>
            <a:off x="5945188" y="2203450"/>
            <a:ext cx="350837" cy="4953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54" h="780">
                <a:moveTo>
                  <a:pt x="102" y="780"/>
                </a:moveTo>
                <a:lnTo>
                  <a:pt x="0" y="780"/>
                </a:lnTo>
                <a:lnTo>
                  <a:pt x="34" y="735"/>
                </a:lnTo>
                <a:lnTo>
                  <a:pt x="56" y="679"/>
                </a:lnTo>
                <a:lnTo>
                  <a:pt x="90" y="633"/>
                </a:lnTo>
                <a:lnTo>
                  <a:pt x="113" y="588"/>
                </a:lnTo>
                <a:lnTo>
                  <a:pt x="136" y="554"/>
                </a:lnTo>
                <a:lnTo>
                  <a:pt x="158" y="509"/>
                </a:lnTo>
                <a:lnTo>
                  <a:pt x="181" y="475"/>
                </a:lnTo>
                <a:lnTo>
                  <a:pt x="192" y="441"/>
                </a:lnTo>
                <a:lnTo>
                  <a:pt x="226" y="396"/>
                </a:lnTo>
                <a:lnTo>
                  <a:pt x="249" y="339"/>
                </a:lnTo>
                <a:lnTo>
                  <a:pt x="283" y="283"/>
                </a:lnTo>
                <a:lnTo>
                  <a:pt x="294" y="226"/>
                </a:lnTo>
                <a:lnTo>
                  <a:pt x="305" y="204"/>
                </a:lnTo>
                <a:lnTo>
                  <a:pt x="305" y="181"/>
                </a:lnTo>
                <a:lnTo>
                  <a:pt x="305" y="147"/>
                </a:lnTo>
                <a:lnTo>
                  <a:pt x="305" y="113"/>
                </a:lnTo>
                <a:lnTo>
                  <a:pt x="283" y="79"/>
                </a:lnTo>
                <a:lnTo>
                  <a:pt x="271" y="57"/>
                </a:lnTo>
                <a:lnTo>
                  <a:pt x="271" y="34"/>
                </a:lnTo>
                <a:lnTo>
                  <a:pt x="271" y="23"/>
                </a:lnTo>
                <a:lnTo>
                  <a:pt x="283" y="12"/>
                </a:lnTo>
                <a:lnTo>
                  <a:pt x="294" y="0"/>
                </a:lnTo>
                <a:lnTo>
                  <a:pt x="305" y="0"/>
                </a:lnTo>
                <a:lnTo>
                  <a:pt x="328" y="0"/>
                </a:lnTo>
                <a:lnTo>
                  <a:pt x="362" y="12"/>
                </a:lnTo>
                <a:lnTo>
                  <a:pt x="396" y="23"/>
                </a:lnTo>
                <a:lnTo>
                  <a:pt x="430" y="46"/>
                </a:lnTo>
                <a:lnTo>
                  <a:pt x="463" y="68"/>
                </a:lnTo>
                <a:lnTo>
                  <a:pt x="520" y="102"/>
                </a:lnTo>
                <a:lnTo>
                  <a:pt x="543" y="136"/>
                </a:lnTo>
                <a:lnTo>
                  <a:pt x="554" y="159"/>
                </a:lnTo>
                <a:lnTo>
                  <a:pt x="554" y="181"/>
                </a:lnTo>
                <a:lnTo>
                  <a:pt x="554" y="215"/>
                </a:lnTo>
                <a:lnTo>
                  <a:pt x="543" y="226"/>
                </a:lnTo>
                <a:lnTo>
                  <a:pt x="543" y="238"/>
                </a:lnTo>
                <a:lnTo>
                  <a:pt x="531" y="249"/>
                </a:lnTo>
                <a:lnTo>
                  <a:pt x="520" y="272"/>
                </a:lnTo>
                <a:lnTo>
                  <a:pt x="497" y="294"/>
                </a:lnTo>
                <a:lnTo>
                  <a:pt x="475" y="317"/>
                </a:lnTo>
                <a:lnTo>
                  <a:pt x="452" y="351"/>
                </a:lnTo>
                <a:lnTo>
                  <a:pt x="430" y="385"/>
                </a:lnTo>
                <a:lnTo>
                  <a:pt x="396" y="419"/>
                </a:lnTo>
                <a:lnTo>
                  <a:pt x="362" y="464"/>
                </a:lnTo>
                <a:lnTo>
                  <a:pt x="328" y="509"/>
                </a:lnTo>
                <a:lnTo>
                  <a:pt x="283" y="554"/>
                </a:lnTo>
                <a:lnTo>
                  <a:pt x="249" y="611"/>
                </a:lnTo>
                <a:lnTo>
                  <a:pt x="203" y="667"/>
                </a:lnTo>
                <a:lnTo>
                  <a:pt x="147" y="724"/>
                </a:lnTo>
                <a:lnTo>
                  <a:pt x="102" y="78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5538" name="TextBox 27"/>
          <p:cNvSpPr txBox="1"/>
          <p:nvPr/>
        </p:nvSpPr>
        <p:spPr>
          <a:xfrm>
            <a:off x="1009650" y="2546350"/>
            <a:ext cx="1336675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船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87450" y="2027238"/>
            <a:ext cx="1674813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chuán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65540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65541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42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43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44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45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546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547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548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549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5550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68" name="TextBox 67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部首：舟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98525" y="4538663"/>
            <a:ext cx="30305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组词：大船  轮船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57250" y="4943475"/>
            <a:ext cx="5087620" cy="5597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造句：爸爸是这艘大船上的船长。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3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endParaRPr lang="en-US" altLang="zh-CN" sz="2000" b="1" dirty="0">
              <a:latin typeface="宋体" panose="02010600030101010101" pitchFamily="2" charset="-122"/>
            </a:endParaRPr>
          </a:p>
        </p:txBody>
      </p:sp>
      <p:sp>
        <p:nvSpPr>
          <p:cNvPr id="74" name="文本框 31"/>
          <p:cNvSpPr txBox="1"/>
          <p:nvPr/>
        </p:nvSpPr>
        <p:spPr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2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5557" name="Rectangle 27"/>
          <p:cNvSpPr/>
          <p:nvPr/>
        </p:nvSpPr>
        <p:spPr>
          <a:xfrm>
            <a:off x="3468688" y="2225675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76" name="Freeform 41"/>
          <p:cNvSpPr/>
          <p:nvPr/>
        </p:nvSpPr>
        <p:spPr>
          <a:xfrm>
            <a:off x="5586413" y="2663825"/>
            <a:ext cx="393700" cy="14351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21" h="2261">
                <a:moveTo>
                  <a:pt x="418" y="1176"/>
                </a:moveTo>
                <a:lnTo>
                  <a:pt x="429" y="1108"/>
                </a:lnTo>
                <a:lnTo>
                  <a:pt x="441" y="1040"/>
                </a:lnTo>
                <a:lnTo>
                  <a:pt x="441" y="972"/>
                </a:lnTo>
                <a:lnTo>
                  <a:pt x="452" y="916"/>
                </a:lnTo>
                <a:lnTo>
                  <a:pt x="452" y="859"/>
                </a:lnTo>
                <a:lnTo>
                  <a:pt x="463" y="803"/>
                </a:lnTo>
                <a:lnTo>
                  <a:pt x="463" y="746"/>
                </a:lnTo>
                <a:lnTo>
                  <a:pt x="463" y="701"/>
                </a:lnTo>
                <a:lnTo>
                  <a:pt x="463" y="339"/>
                </a:lnTo>
                <a:lnTo>
                  <a:pt x="452" y="294"/>
                </a:lnTo>
                <a:lnTo>
                  <a:pt x="452" y="249"/>
                </a:lnTo>
                <a:lnTo>
                  <a:pt x="441" y="215"/>
                </a:lnTo>
                <a:lnTo>
                  <a:pt x="441" y="169"/>
                </a:lnTo>
                <a:lnTo>
                  <a:pt x="429" y="147"/>
                </a:lnTo>
                <a:lnTo>
                  <a:pt x="429" y="113"/>
                </a:lnTo>
                <a:lnTo>
                  <a:pt x="418" y="90"/>
                </a:lnTo>
                <a:lnTo>
                  <a:pt x="407" y="79"/>
                </a:lnTo>
                <a:lnTo>
                  <a:pt x="407" y="56"/>
                </a:lnTo>
                <a:lnTo>
                  <a:pt x="395" y="45"/>
                </a:lnTo>
                <a:lnTo>
                  <a:pt x="395" y="34"/>
                </a:lnTo>
                <a:lnTo>
                  <a:pt x="395" y="22"/>
                </a:lnTo>
                <a:lnTo>
                  <a:pt x="407" y="11"/>
                </a:lnTo>
                <a:lnTo>
                  <a:pt x="418" y="0"/>
                </a:lnTo>
                <a:lnTo>
                  <a:pt x="441" y="0"/>
                </a:lnTo>
                <a:lnTo>
                  <a:pt x="452" y="0"/>
                </a:lnTo>
                <a:lnTo>
                  <a:pt x="475" y="0"/>
                </a:lnTo>
                <a:lnTo>
                  <a:pt x="508" y="11"/>
                </a:lnTo>
                <a:lnTo>
                  <a:pt x="531" y="11"/>
                </a:lnTo>
                <a:lnTo>
                  <a:pt x="576" y="11"/>
                </a:lnTo>
                <a:lnTo>
                  <a:pt x="610" y="22"/>
                </a:lnTo>
                <a:lnTo>
                  <a:pt x="610" y="169"/>
                </a:lnTo>
                <a:lnTo>
                  <a:pt x="621" y="305"/>
                </a:lnTo>
                <a:lnTo>
                  <a:pt x="621" y="441"/>
                </a:lnTo>
                <a:lnTo>
                  <a:pt x="610" y="565"/>
                </a:lnTo>
                <a:lnTo>
                  <a:pt x="610" y="678"/>
                </a:lnTo>
                <a:lnTo>
                  <a:pt x="610" y="791"/>
                </a:lnTo>
                <a:lnTo>
                  <a:pt x="599" y="904"/>
                </a:lnTo>
                <a:lnTo>
                  <a:pt x="599" y="1006"/>
                </a:lnTo>
                <a:lnTo>
                  <a:pt x="588" y="1096"/>
                </a:lnTo>
                <a:lnTo>
                  <a:pt x="588" y="1187"/>
                </a:lnTo>
                <a:lnTo>
                  <a:pt x="565" y="1277"/>
                </a:lnTo>
                <a:lnTo>
                  <a:pt x="554" y="1356"/>
                </a:lnTo>
                <a:lnTo>
                  <a:pt x="531" y="1447"/>
                </a:lnTo>
                <a:lnTo>
                  <a:pt x="508" y="1526"/>
                </a:lnTo>
                <a:lnTo>
                  <a:pt x="486" y="1594"/>
                </a:lnTo>
                <a:lnTo>
                  <a:pt x="463" y="1673"/>
                </a:lnTo>
                <a:lnTo>
                  <a:pt x="429" y="1741"/>
                </a:lnTo>
                <a:lnTo>
                  <a:pt x="407" y="1809"/>
                </a:lnTo>
                <a:lnTo>
                  <a:pt x="373" y="1865"/>
                </a:lnTo>
                <a:lnTo>
                  <a:pt x="339" y="1922"/>
                </a:lnTo>
                <a:lnTo>
                  <a:pt x="305" y="1978"/>
                </a:lnTo>
                <a:lnTo>
                  <a:pt x="271" y="2023"/>
                </a:lnTo>
                <a:lnTo>
                  <a:pt x="237" y="2069"/>
                </a:lnTo>
                <a:lnTo>
                  <a:pt x="192" y="2103"/>
                </a:lnTo>
                <a:lnTo>
                  <a:pt x="158" y="2148"/>
                </a:lnTo>
                <a:lnTo>
                  <a:pt x="124" y="2182"/>
                </a:lnTo>
                <a:lnTo>
                  <a:pt x="90" y="2204"/>
                </a:lnTo>
                <a:lnTo>
                  <a:pt x="68" y="2227"/>
                </a:lnTo>
                <a:lnTo>
                  <a:pt x="45" y="2250"/>
                </a:lnTo>
                <a:lnTo>
                  <a:pt x="22" y="2250"/>
                </a:lnTo>
                <a:lnTo>
                  <a:pt x="11" y="2261"/>
                </a:lnTo>
                <a:lnTo>
                  <a:pt x="0" y="2250"/>
                </a:lnTo>
                <a:lnTo>
                  <a:pt x="0" y="2238"/>
                </a:lnTo>
                <a:lnTo>
                  <a:pt x="11" y="2227"/>
                </a:lnTo>
                <a:lnTo>
                  <a:pt x="22" y="2204"/>
                </a:lnTo>
                <a:lnTo>
                  <a:pt x="34" y="2182"/>
                </a:lnTo>
                <a:lnTo>
                  <a:pt x="45" y="2148"/>
                </a:lnTo>
                <a:lnTo>
                  <a:pt x="68" y="2114"/>
                </a:lnTo>
                <a:lnTo>
                  <a:pt x="90" y="2080"/>
                </a:lnTo>
                <a:lnTo>
                  <a:pt x="124" y="2046"/>
                </a:lnTo>
                <a:lnTo>
                  <a:pt x="147" y="2001"/>
                </a:lnTo>
                <a:lnTo>
                  <a:pt x="181" y="1956"/>
                </a:lnTo>
                <a:lnTo>
                  <a:pt x="203" y="1910"/>
                </a:lnTo>
                <a:lnTo>
                  <a:pt x="226" y="1854"/>
                </a:lnTo>
                <a:lnTo>
                  <a:pt x="248" y="1809"/>
                </a:lnTo>
                <a:lnTo>
                  <a:pt x="294" y="1696"/>
                </a:lnTo>
                <a:lnTo>
                  <a:pt x="316" y="1639"/>
                </a:lnTo>
                <a:lnTo>
                  <a:pt x="339" y="1583"/>
                </a:lnTo>
                <a:lnTo>
                  <a:pt x="373" y="1458"/>
                </a:lnTo>
                <a:lnTo>
                  <a:pt x="407" y="1323"/>
                </a:lnTo>
                <a:lnTo>
                  <a:pt x="418" y="117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7" name="Freeform 42"/>
          <p:cNvSpPr/>
          <p:nvPr/>
        </p:nvSpPr>
        <p:spPr>
          <a:xfrm>
            <a:off x="5937250" y="2592388"/>
            <a:ext cx="495300" cy="15509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80" h="2442">
                <a:moveTo>
                  <a:pt x="271" y="2170"/>
                </a:moveTo>
                <a:lnTo>
                  <a:pt x="248" y="2148"/>
                </a:lnTo>
                <a:lnTo>
                  <a:pt x="226" y="2136"/>
                </a:lnTo>
                <a:lnTo>
                  <a:pt x="203" y="2114"/>
                </a:lnTo>
                <a:lnTo>
                  <a:pt x="192" y="2103"/>
                </a:lnTo>
                <a:lnTo>
                  <a:pt x="169" y="2091"/>
                </a:lnTo>
                <a:lnTo>
                  <a:pt x="169" y="2080"/>
                </a:lnTo>
                <a:lnTo>
                  <a:pt x="158" y="2069"/>
                </a:lnTo>
                <a:lnTo>
                  <a:pt x="158" y="2057"/>
                </a:lnTo>
                <a:lnTo>
                  <a:pt x="158" y="2046"/>
                </a:lnTo>
                <a:lnTo>
                  <a:pt x="169" y="2046"/>
                </a:lnTo>
                <a:lnTo>
                  <a:pt x="181" y="2046"/>
                </a:lnTo>
                <a:lnTo>
                  <a:pt x="192" y="2046"/>
                </a:lnTo>
                <a:lnTo>
                  <a:pt x="214" y="2046"/>
                </a:lnTo>
                <a:lnTo>
                  <a:pt x="237" y="2046"/>
                </a:lnTo>
                <a:lnTo>
                  <a:pt x="271" y="2046"/>
                </a:lnTo>
                <a:lnTo>
                  <a:pt x="294" y="2057"/>
                </a:lnTo>
                <a:lnTo>
                  <a:pt x="328" y="2069"/>
                </a:lnTo>
                <a:lnTo>
                  <a:pt x="361" y="2069"/>
                </a:lnTo>
                <a:lnTo>
                  <a:pt x="384" y="2080"/>
                </a:lnTo>
                <a:lnTo>
                  <a:pt x="407" y="2080"/>
                </a:lnTo>
                <a:lnTo>
                  <a:pt x="418" y="2080"/>
                </a:lnTo>
                <a:lnTo>
                  <a:pt x="441" y="2080"/>
                </a:lnTo>
                <a:lnTo>
                  <a:pt x="452" y="2069"/>
                </a:lnTo>
                <a:lnTo>
                  <a:pt x="463" y="2069"/>
                </a:lnTo>
                <a:lnTo>
                  <a:pt x="463" y="2057"/>
                </a:lnTo>
                <a:lnTo>
                  <a:pt x="474" y="2046"/>
                </a:lnTo>
                <a:lnTo>
                  <a:pt x="474" y="2035"/>
                </a:lnTo>
                <a:lnTo>
                  <a:pt x="486" y="2001"/>
                </a:lnTo>
                <a:lnTo>
                  <a:pt x="497" y="1978"/>
                </a:lnTo>
                <a:lnTo>
                  <a:pt x="497" y="1933"/>
                </a:lnTo>
                <a:lnTo>
                  <a:pt x="508" y="1888"/>
                </a:lnTo>
                <a:lnTo>
                  <a:pt x="508" y="1843"/>
                </a:lnTo>
                <a:lnTo>
                  <a:pt x="508" y="1809"/>
                </a:lnTo>
                <a:lnTo>
                  <a:pt x="520" y="1775"/>
                </a:lnTo>
                <a:lnTo>
                  <a:pt x="520" y="1741"/>
                </a:lnTo>
                <a:lnTo>
                  <a:pt x="520" y="1707"/>
                </a:lnTo>
                <a:lnTo>
                  <a:pt x="520" y="1662"/>
                </a:lnTo>
                <a:lnTo>
                  <a:pt x="520" y="1616"/>
                </a:lnTo>
                <a:lnTo>
                  <a:pt x="520" y="1560"/>
                </a:lnTo>
                <a:lnTo>
                  <a:pt x="520" y="1515"/>
                </a:lnTo>
                <a:lnTo>
                  <a:pt x="520" y="1447"/>
                </a:lnTo>
                <a:lnTo>
                  <a:pt x="520" y="1390"/>
                </a:lnTo>
                <a:lnTo>
                  <a:pt x="520" y="1322"/>
                </a:lnTo>
                <a:lnTo>
                  <a:pt x="520" y="1255"/>
                </a:lnTo>
                <a:lnTo>
                  <a:pt x="520" y="1176"/>
                </a:lnTo>
                <a:lnTo>
                  <a:pt x="520" y="1096"/>
                </a:lnTo>
                <a:lnTo>
                  <a:pt x="520" y="1017"/>
                </a:lnTo>
                <a:lnTo>
                  <a:pt x="520" y="927"/>
                </a:lnTo>
                <a:lnTo>
                  <a:pt x="520" y="836"/>
                </a:lnTo>
                <a:lnTo>
                  <a:pt x="520" y="757"/>
                </a:lnTo>
                <a:lnTo>
                  <a:pt x="520" y="689"/>
                </a:lnTo>
                <a:lnTo>
                  <a:pt x="520" y="622"/>
                </a:lnTo>
                <a:lnTo>
                  <a:pt x="520" y="554"/>
                </a:lnTo>
                <a:lnTo>
                  <a:pt x="520" y="497"/>
                </a:lnTo>
                <a:lnTo>
                  <a:pt x="520" y="441"/>
                </a:lnTo>
                <a:lnTo>
                  <a:pt x="520" y="395"/>
                </a:lnTo>
                <a:lnTo>
                  <a:pt x="520" y="350"/>
                </a:lnTo>
                <a:lnTo>
                  <a:pt x="520" y="316"/>
                </a:lnTo>
                <a:lnTo>
                  <a:pt x="520" y="282"/>
                </a:lnTo>
                <a:lnTo>
                  <a:pt x="520" y="248"/>
                </a:lnTo>
                <a:lnTo>
                  <a:pt x="520" y="226"/>
                </a:lnTo>
                <a:lnTo>
                  <a:pt x="520" y="215"/>
                </a:lnTo>
                <a:lnTo>
                  <a:pt x="508" y="192"/>
                </a:lnTo>
                <a:lnTo>
                  <a:pt x="497" y="181"/>
                </a:lnTo>
                <a:lnTo>
                  <a:pt x="486" y="169"/>
                </a:lnTo>
                <a:lnTo>
                  <a:pt x="463" y="169"/>
                </a:lnTo>
                <a:lnTo>
                  <a:pt x="441" y="158"/>
                </a:lnTo>
                <a:lnTo>
                  <a:pt x="429" y="158"/>
                </a:lnTo>
                <a:lnTo>
                  <a:pt x="418" y="158"/>
                </a:lnTo>
                <a:lnTo>
                  <a:pt x="407" y="169"/>
                </a:lnTo>
                <a:lnTo>
                  <a:pt x="384" y="169"/>
                </a:lnTo>
                <a:lnTo>
                  <a:pt x="361" y="169"/>
                </a:lnTo>
                <a:lnTo>
                  <a:pt x="350" y="169"/>
                </a:lnTo>
                <a:lnTo>
                  <a:pt x="316" y="181"/>
                </a:lnTo>
                <a:lnTo>
                  <a:pt x="294" y="181"/>
                </a:lnTo>
                <a:lnTo>
                  <a:pt x="271" y="192"/>
                </a:lnTo>
                <a:lnTo>
                  <a:pt x="237" y="192"/>
                </a:lnTo>
                <a:lnTo>
                  <a:pt x="203" y="203"/>
                </a:lnTo>
                <a:lnTo>
                  <a:pt x="169" y="215"/>
                </a:lnTo>
                <a:lnTo>
                  <a:pt x="124" y="226"/>
                </a:lnTo>
                <a:lnTo>
                  <a:pt x="79" y="237"/>
                </a:lnTo>
                <a:lnTo>
                  <a:pt x="0" y="260"/>
                </a:lnTo>
                <a:lnTo>
                  <a:pt x="0" y="147"/>
                </a:lnTo>
                <a:lnTo>
                  <a:pt x="45" y="135"/>
                </a:lnTo>
                <a:lnTo>
                  <a:pt x="90" y="124"/>
                </a:lnTo>
                <a:lnTo>
                  <a:pt x="135" y="113"/>
                </a:lnTo>
                <a:lnTo>
                  <a:pt x="181" y="102"/>
                </a:lnTo>
                <a:lnTo>
                  <a:pt x="214" y="90"/>
                </a:lnTo>
                <a:lnTo>
                  <a:pt x="248" y="79"/>
                </a:lnTo>
                <a:lnTo>
                  <a:pt x="282" y="79"/>
                </a:lnTo>
                <a:lnTo>
                  <a:pt x="316" y="68"/>
                </a:lnTo>
                <a:lnTo>
                  <a:pt x="350" y="56"/>
                </a:lnTo>
                <a:lnTo>
                  <a:pt x="373" y="56"/>
                </a:lnTo>
                <a:lnTo>
                  <a:pt x="395" y="45"/>
                </a:lnTo>
                <a:lnTo>
                  <a:pt x="407" y="45"/>
                </a:lnTo>
                <a:lnTo>
                  <a:pt x="429" y="34"/>
                </a:lnTo>
                <a:lnTo>
                  <a:pt x="441" y="34"/>
                </a:lnTo>
                <a:lnTo>
                  <a:pt x="452" y="34"/>
                </a:lnTo>
                <a:lnTo>
                  <a:pt x="463" y="22"/>
                </a:lnTo>
                <a:lnTo>
                  <a:pt x="474" y="11"/>
                </a:lnTo>
                <a:lnTo>
                  <a:pt x="497" y="11"/>
                </a:lnTo>
                <a:lnTo>
                  <a:pt x="520" y="0"/>
                </a:lnTo>
                <a:lnTo>
                  <a:pt x="531" y="0"/>
                </a:lnTo>
                <a:lnTo>
                  <a:pt x="542" y="0"/>
                </a:lnTo>
                <a:lnTo>
                  <a:pt x="554" y="11"/>
                </a:lnTo>
                <a:lnTo>
                  <a:pt x="565" y="11"/>
                </a:lnTo>
                <a:lnTo>
                  <a:pt x="576" y="22"/>
                </a:lnTo>
                <a:lnTo>
                  <a:pt x="621" y="45"/>
                </a:lnTo>
                <a:lnTo>
                  <a:pt x="644" y="56"/>
                </a:lnTo>
                <a:lnTo>
                  <a:pt x="667" y="68"/>
                </a:lnTo>
                <a:lnTo>
                  <a:pt x="701" y="102"/>
                </a:lnTo>
                <a:lnTo>
                  <a:pt x="735" y="124"/>
                </a:lnTo>
                <a:lnTo>
                  <a:pt x="746" y="135"/>
                </a:lnTo>
                <a:lnTo>
                  <a:pt x="757" y="158"/>
                </a:lnTo>
                <a:lnTo>
                  <a:pt x="768" y="169"/>
                </a:lnTo>
                <a:lnTo>
                  <a:pt x="780" y="169"/>
                </a:lnTo>
                <a:lnTo>
                  <a:pt x="768" y="192"/>
                </a:lnTo>
                <a:lnTo>
                  <a:pt x="757" y="203"/>
                </a:lnTo>
                <a:lnTo>
                  <a:pt x="735" y="215"/>
                </a:lnTo>
                <a:lnTo>
                  <a:pt x="712" y="226"/>
                </a:lnTo>
                <a:lnTo>
                  <a:pt x="701" y="237"/>
                </a:lnTo>
                <a:lnTo>
                  <a:pt x="701" y="248"/>
                </a:lnTo>
                <a:lnTo>
                  <a:pt x="689" y="271"/>
                </a:lnTo>
                <a:lnTo>
                  <a:pt x="689" y="294"/>
                </a:lnTo>
                <a:lnTo>
                  <a:pt x="678" y="328"/>
                </a:lnTo>
                <a:lnTo>
                  <a:pt x="678" y="362"/>
                </a:lnTo>
                <a:lnTo>
                  <a:pt x="678" y="407"/>
                </a:lnTo>
                <a:lnTo>
                  <a:pt x="667" y="463"/>
                </a:lnTo>
                <a:lnTo>
                  <a:pt x="667" y="520"/>
                </a:lnTo>
                <a:lnTo>
                  <a:pt x="667" y="588"/>
                </a:lnTo>
                <a:lnTo>
                  <a:pt x="655" y="667"/>
                </a:lnTo>
                <a:lnTo>
                  <a:pt x="655" y="746"/>
                </a:lnTo>
                <a:lnTo>
                  <a:pt x="655" y="825"/>
                </a:lnTo>
                <a:lnTo>
                  <a:pt x="655" y="927"/>
                </a:lnTo>
                <a:lnTo>
                  <a:pt x="655" y="1017"/>
                </a:lnTo>
                <a:lnTo>
                  <a:pt x="667" y="1130"/>
                </a:lnTo>
                <a:lnTo>
                  <a:pt x="667" y="1232"/>
                </a:lnTo>
                <a:lnTo>
                  <a:pt x="667" y="1334"/>
                </a:lnTo>
                <a:lnTo>
                  <a:pt x="667" y="1436"/>
                </a:lnTo>
                <a:lnTo>
                  <a:pt x="667" y="1515"/>
                </a:lnTo>
                <a:lnTo>
                  <a:pt x="667" y="1605"/>
                </a:lnTo>
                <a:lnTo>
                  <a:pt x="667" y="1684"/>
                </a:lnTo>
                <a:lnTo>
                  <a:pt x="667" y="1752"/>
                </a:lnTo>
                <a:lnTo>
                  <a:pt x="667" y="1820"/>
                </a:lnTo>
                <a:lnTo>
                  <a:pt x="667" y="1876"/>
                </a:lnTo>
                <a:lnTo>
                  <a:pt x="667" y="1933"/>
                </a:lnTo>
                <a:lnTo>
                  <a:pt x="667" y="1978"/>
                </a:lnTo>
                <a:lnTo>
                  <a:pt x="667" y="2012"/>
                </a:lnTo>
                <a:lnTo>
                  <a:pt x="667" y="2057"/>
                </a:lnTo>
                <a:lnTo>
                  <a:pt x="667" y="2080"/>
                </a:lnTo>
                <a:lnTo>
                  <a:pt x="667" y="2103"/>
                </a:lnTo>
                <a:lnTo>
                  <a:pt x="667" y="2125"/>
                </a:lnTo>
                <a:lnTo>
                  <a:pt x="655" y="2159"/>
                </a:lnTo>
                <a:lnTo>
                  <a:pt x="644" y="2193"/>
                </a:lnTo>
                <a:lnTo>
                  <a:pt x="633" y="2250"/>
                </a:lnTo>
                <a:lnTo>
                  <a:pt x="599" y="2295"/>
                </a:lnTo>
                <a:lnTo>
                  <a:pt x="576" y="2340"/>
                </a:lnTo>
                <a:lnTo>
                  <a:pt x="565" y="2363"/>
                </a:lnTo>
                <a:lnTo>
                  <a:pt x="542" y="2374"/>
                </a:lnTo>
                <a:lnTo>
                  <a:pt x="520" y="2408"/>
                </a:lnTo>
                <a:lnTo>
                  <a:pt x="497" y="2419"/>
                </a:lnTo>
                <a:lnTo>
                  <a:pt x="474" y="2442"/>
                </a:lnTo>
                <a:lnTo>
                  <a:pt x="463" y="2442"/>
                </a:lnTo>
                <a:lnTo>
                  <a:pt x="452" y="2430"/>
                </a:lnTo>
                <a:lnTo>
                  <a:pt x="441" y="2430"/>
                </a:lnTo>
                <a:lnTo>
                  <a:pt x="441" y="2419"/>
                </a:lnTo>
                <a:lnTo>
                  <a:pt x="429" y="2396"/>
                </a:lnTo>
                <a:lnTo>
                  <a:pt x="418" y="2385"/>
                </a:lnTo>
                <a:lnTo>
                  <a:pt x="418" y="2363"/>
                </a:lnTo>
                <a:lnTo>
                  <a:pt x="407" y="2340"/>
                </a:lnTo>
                <a:lnTo>
                  <a:pt x="407" y="2317"/>
                </a:lnTo>
                <a:lnTo>
                  <a:pt x="395" y="2295"/>
                </a:lnTo>
                <a:lnTo>
                  <a:pt x="384" y="2272"/>
                </a:lnTo>
                <a:lnTo>
                  <a:pt x="361" y="2238"/>
                </a:lnTo>
                <a:lnTo>
                  <a:pt x="350" y="2216"/>
                </a:lnTo>
                <a:lnTo>
                  <a:pt x="328" y="2204"/>
                </a:lnTo>
                <a:lnTo>
                  <a:pt x="294" y="2182"/>
                </a:lnTo>
                <a:lnTo>
                  <a:pt x="271" y="217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" name="Freeform 43"/>
          <p:cNvSpPr/>
          <p:nvPr/>
        </p:nvSpPr>
        <p:spPr>
          <a:xfrm>
            <a:off x="6059488" y="2894013"/>
            <a:ext cx="128587" cy="2000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3" h="316">
                <a:moveTo>
                  <a:pt x="56" y="214"/>
                </a:moveTo>
                <a:lnTo>
                  <a:pt x="34" y="169"/>
                </a:lnTo>
                <a:lnTo>
                  <a:pt x="11" y="124"/>
                </a:lnTo>
                <a:lnTo>
                  <a:pt x="11" y="90"/>
                </a:lnTo>
                <a:lnTo>
                  <a:pt x="0" y="56"/>
                </a:lnTo>
                <a:lnTo>
                  <a:pt x="0" y="45"/>
                </a:lnTo>
                <a:lnTo>
                  <a:pt x="11" y="34"/>
                </a:lnTo>
                <a:lnTo>
                  <a:pt x="11" y="11"/>
                </a:lnTo>
                <a:lnTo>
                  <a:pt x="22" y="0"/>
                </a:lnTo>
                <a:lnTo>
                  <a:pt x="34" y="0"/>
                </a:lnTo>
                <a:lnTo>
                  <a:pt x="45" y="0"/>
                </a:lnTo>
                <a:lnTo>
                  <a:pt x="56" y="11"/>
                </a:lnTo>
                <a:lnTo>
                  <a:pt x="79" y="22"/>
                </a:lnTo>
                <a:lnTo>
                  <a:pt x="102" y="22"/>
                </a:lnTo>
                <a:lnTo>
                  <a:pt x="136" y="45"/>
                </a:lnTo>
                <a:lnTo>
                  <a:pt x="158" y="67"/>
                </a:lnTo>
                <a:lnTo>
                  <a:pt x="181" y="90"/>
                </a:lnTo>
                <a:lnTo>
                  <a:pt x="192" y="113"/>
                </a:lnTo>
                <a:lnTo>
                  <a:pt x="192" y="124"/>
                </a:lnTo>
                <a:lnTo>
                  <a:pt x="203" y="158"/>
                </a:lnTo>
                <a:lnTo>
                  <a:pt x="203" y="180"/>
                </a:lnTo>
                <a:lnTo>
                  <a:pt x="203" y="214"/>
                </a:lnTo>
                <a:lnTo>
                  <a:pt x="192" y="248"/>
                </a:lnTo>
                <a:lnTo>
                  <a:pt x="181" y="271"/>
                </a:lnTo>
                <a:lnTo>
                  <a:pt x="169" y="294"/>
                </a:lnTo>
                <a:lnTo>
                  <a:pt x="158" y="305"/>
                </a:lnTo>
                <a:lnTo>
                  <a:pt x="147" y="316"/>
                </a:lnTo>
                <a:lnTo>
                  <a:pt x="136" y="316"/>
                </a:lnTo>
                <a:lnTo>
                  <a:pt x="124" y="305"/>
                </a:lnTo>
                <a:lnTo>
                  <a:pt x="113" y="305"/>
                </a:lnTo>
                <a:lnTo>
                  <a:pt x="102" y="294"/>
                </a:lnTo>
                <a:lnTo>
                  <a:pt x="90" y="282"/>
                </a:lnTo>
                <a:lnTo>
                  <a:pt x="79" y="260"/>
                </a:lnTo>
                <a:lnTo>
                  <a:pt x="68" y="237"/>
                </a:lnTo>
                <a:lnTo>
                  <a:pt x="56" y="21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9" name="Freeform 44"/>
          <p:cNvSpPr/>
          <p:nvPr/>
        </p:nvSpPr>
        <p:spPr>
          <a:xfrm>
            <a:off x="6038850" y="3395663"/>
            <a:ext cx="128588" cy="2301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3" h="362">
                <a:moveTo>
                  <a:pt x="136" y="362"/>
                </a:moveTo>
                <a:lnTo>
                  <a:pt x="136" y="362"/>
                </a:lnTo>
                <a:lnTo>
                  <a:pt x="124" y="362"/>
                </a:lnTo>
                <a:lnTo>
                  <a:pt x="124" y="350"/>
                </a:lnTo>
                <a:lnTo>
                  <a:pt x="113" y="350"/>
                </a:lnTo>
                <a:lnTo>
                  <a:pt x="102" y="328"/>
                </a:lnTo>
                <a:lnTo>
                  <a:pt x="90" y="317"/>
                </a:lnTo>
                <a:lnTo>
                  <a:pt x="79" y="294"/>
                </a:lnTo>
                <a:lnTo>
                  <a:pt x="68" y="271"/>
                </a:lnTo>
                <a:lnTo>
                  <a:pt x="34" y="226"/>
                </a:lnTo>
                <a:lnTo>
                  <a:pt x="23" y="192"/>
                </a:lnTo>
                <a:lnTo>
                  <a:pt x="0" y="147"/>
                </a:lnTo>
                <a:lnTo>
                  <a:pt x="0" y="124"/>
                </a:lnTo>
                <a:lnTo>
                  <a:pt x="0" y="90"/>
                </a:lnTo>
                <a:lnTo>
                  <a:pt x="0" y="68"/>
                </a:lnTo>
                <a:lnTo>
                  <a:pt x="0" y="56"/>
                </a:lnTo>
                <a:lnTo>
                  <a:pt x="0" y="34"/>
                </a:lnTo>
                <a:lnTo>
                  <a:pt x="11" y="23"/>
                </a:lnTo>
                <a:lnTo>
                  <a:pt x="11" y="11"/>
                </a:lnTo>
                <a:lnTo>
                  <a:pt x="11" y="0"/>
                </a:lnTo>
                <a:lnTo>
                  <a:pt x="23" y="0"/>
                </a:lnTo>
                <a:lnTo>
                  <a:pt x="34" y="0"/>
                </a:lnTo>
                <a:lnTo>
                  <a:pt x="56" y="11"/>
                </a:lnTo>
                <a:lnTo>
                  <a:pt x="79" y="11"/>
                </a:lnTo>
                <a:lnTo>
                  <a:pt x="102" y="23"/>
                </a:lnTo>
                <a:lnTo>
                  <a:pt x="124" y="45"/>
                </a:lnTo>
                <a:lnTo>
                  <a:pt x="147" y="79"/>
                </a:lnTo>
                <a:lnTo>
                  <a:pt x="170" y="102"/>
                </a:lnTo>
                <a:lnTo>
                  <a:pt x="192" y="136"/>
                </a:lnTo>
                <a:lnTo>
                  <a:pt x="192" y="181"/>
                </a:lnTo>
                <a:lnTo>
                  <a:pt x="203" y="215"/>
                </a:lnTo>
                <a:lnTo>
                  <a:pt x="192" y="249"/>
                </a:lnTo>
                <a:lnTo>
                  <a:pt x="192" y="283"/>
                </a:lnTo>
                <a:lnTo>
                  <a:pt x="181" y="305"/>
                </a:lnTo>
                <a:lnTo>
                  <a:pt x="181" y="317"/>
                </a:lnTo>
                <a:lnTo>
                  <a:pt x="170" y="339"/>
                </a:lnTo>
                <a:lnTo>
                  <a:pt x="170" y="350"/>
                </a:lnTo>
                <a:lnTo>
                  <a:pt x="158" y="350"/>
                </a:lnTo>
                <a:lnTo>
                  <a:pt x="147" y="362"/>
                </a:lnTo>
                <a:lnTo>
                  <a:pt x="136" y="36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45"/>
          <p:cNvSpPr/>
          <p:nvPr/>
        </p:nvSpPr>
        <p:spPr>
          <a:xfrm>
            <a:off x="5464175" y="3187700"/>
            <a:ext cx="854075" cy="2794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345" h="441">
                <a:moveTo>
                  <a:pt x="553" y="328"/>
                </a:moveTo>
                <a:lnTo>
                  <a:pt x="474" y="362"/>
                </a:lnTo>
                <a:lnTo>
                  <a:pt x="407" y="384"/>
                </a:lnTo>
                <a:lnTo>
                  <a:pt x="350" y="407"/>
                </a:lnTo>
                <a:lnTo>
                  <a:pt x="305" y="418"/>
                </a:lnTo>
                <a:lnTo>
                  <a:pt x="271" y="430"/>
                </a:lnTo>
                <a:lnTo>
                  <a:pt x="237" y="441"/>
                </a:lnTo>
                <a:lnTo>
                  <a:pt x="214" y="441"/>
                </a:lnTo>
                <a:lnTo>
                  <a:pt x="203" y="441"/>
                </a:lnTo>
                <a:lnTo>
                  <a:pt x="192" y="430"/>
                </a:lnTo>
                <a:lnTo>
                  <a:pt x="180" y="430"/>
                </a:lnTo>
                <a:lnTo>
                  <a:pt x="169" y="430"/>
                </a:lnTo>
                <a:lnTo>
                  <a:pt x="146" y="418"/>
                </a:lnTo>
                <a:lnTo>
                  <a:pt x="135" y="407"/>
                </a:lnTo>
                <a:lnTo>
                  <a:pt x="124" y="396"/>
                </a:lnTo>
                <a:lnTo>
                  <a:pt x="101" y="373"/>
                </a:lnTo>
                <a:lnTo>
                  <a:pt x="90" y="351"/>
                </a:lnTo>
                <a:lnTo>
                  <a:pt x="67" y="339"/>
                </a:lnTo>
                <a:lnTo>
                  <a:pt x="45" y="328"/>
                </a:lnTo>
                <a:lnTo>
                  <a:pt x="33" y="305"/>
                </a:lnTo>
                <a:lnTo>
                  <a:pt x="22" y="294"/>
                </a:lnTo>
                <a:lnTo>
                  <a:pt x="11" y="283"/>
                </a:lnTo>
                <a:lnTo>
                  <a:pt x="0" y="260"/>
                </a:lnTo>
                <a:lnTo>
                  <a:pt x="0" y="249"/>
                </a:lnTo>
                <a:lnTo>
                  <a:pt x="0" y="238"/>
                </a:lnTo>
                <a:lnTo>
                  <a:pt x="0" y="215"/>
                </a:lnTo>
                <a:lnTo>
                  <a:pt x="22" y="204"/>
                </a:lnTo>
                <a:lnTo>
                  <a:pt x="45" y="204"/>
                </a:lnTo>
                <a:lnTo>
                  <a:pt x="56" y="204"/>
                </a:lnTo>
                <a:lnTo>
                  <a:pt x="79" y="204"/>
                </a:lnTo>
                <a:lnTo>
                  <a:pt x="101" y="215"/>
                </a:lnTo>
                <a:lnTo>
                  <a:pt x="135" y="215"/>
                </a:lnTo>
                <a:lnTo>
                  <a:pt x="158" y="215"/>
                </a:lnTo>
                <a:lnTo>
                  <a:pt x="192" y="215"/>
                </a:lnTo>
                <a:lnTo>
                  <a:pt x="214" y="215"/>
                </a:lnTo>
                <a:lnTo>
                  <a:pt x="237" y="215"/>
                </a:lnTo>
                <a:lnTo>
                  <a:pt x="271" y="204"/>
                </a:lnTo>
                <a:lnTo>
                  <a:pt x="316" y="204"/>
                </a:lnTo>
                <a:lnTo>
                  <a:pt x="361" y="192"/>
                </a:lnTo>
                <a:lnTo>
                  <a:pt x="418" y="181"/>
                </a:lnTo>
                <a:lnTo>
                  <a:pt x="486" y="170"/>
                </a:lnTo>
                <a:lnTo>
                  <a:pt x="565" y="147"/>
                </a:lnTo>
                <a:lnTo>
                  <a:pt x="644" y="136"/>
                </a:lnTo>
                <a:lnTo>
                  <a:pt x="734" y="113"/>
                </a:lnTo>
                <a:lnTo>
                  <a:pt x="836" y="102"/>
                </a:lnTo>
                <a:lnTo>
                  <a:pt x="938" y="79"/>
                </a:lnTo>
                <a:lnTo>
                  <a:pt x="1051" y="57"/>
                </a:lnTo>
                <a:lnTo>
                  <a:pt x="1175" y="23"/>
                </a:lnTo>
                <a:lnTo>
                  <a:pt x="1311" y="0"/>
                </a:lnTo>
                <a:lnTo>
                  <a:pt x="1345" y="91"/>
                </a:lnTo>
                <a:lnTo>
                  <a:pt x="1232" y="124"/>
                </a:lnTo>
                <a:lnTo>
                  <a:pt x="1119" y="147"/>
                </a:lnTo>
                <a:lnTo>
                  <a:pt x="1017" y="170"/>
                </a:lnTo>
                <a:lnTo>
                  <a:pt x="915" y="204"/>
                </a:lnTo>
                <a:lnTo>
                  <a:pt x="813" y="226"/>
                </a:lnTo>
                <a:lnTo>
                  <a:pt x="723" y="260"/>
                </a:lnTo>
                <a:lnTo>
                  <a:pt x="633" y="294"/>
                </a:lnTo>
                <a:lnTo>
                  <a:pt x="553" y="32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46"/>
          <p:cNvSpPr/>
          <p:nvPr/>
        </p:nvSpPr>
        <p:spPr>
          <a:xfrm>
            <a:off x="6397625" y="2555875"/>
            <a:ext cx="315913" cy="8255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0" t="0" r="0" b="0"/>
            <a:pathLst>
              <a:path w="498" h="1300">
                <a:moveTo>
                  <a:pt x="0" y="1300"/>
                </a:moveTo>
                <a:lnTo>
                  <a:pt x="0" y="1289"/>
                </a:lnTo>
                <a:lnTo>
                  <a:pt x="0" y="1278"/>
                </a:lnTo>
                <a:lnTo>
                  <a:pt x="12" y="1255"/>
                </a:lnTo>
                <a:lnTo>
                  <a:pt x="23" y="1233"/>
                </a:lnTo>
                <a:lnTo>
                  <a:pt x="34" y="1210"/>
                </a:lnTo>
                <a:lnTo>
                  <a:pt x="57" y="1176"/>
                </a:lnTo>
                <a:lnTo>
                  <a:pt x="91" y="1131"/>
                </a:lnTo>
                <a:lnTo>
                  <a:pt x="113" y="1086"/>
                </a:lnTo>
                <a:lnTo>
                  <a:pt x="147" y="1052"/>
                </a:lnTo>
                <a:lnTo>
                  <a:pt x="170" y="1006"/>
                </a:lnTo>
                <a:lnTo>
                  <a:pt x="204" y="973"/>
                </a:lnTo>
                <a:lnTo>
                  <a:pt x="226" y="927"/>
                </a:lnTo>
                <a:lnTo>
                  <a:pt x="260" y="848"/>
                </a:lnTo>
                <a:lnTo>
                  <a:pt x="294" y="769"/>
                </a:lnTo>
                <a:lnTo>
                  <a:pt x="317" y="679"/>
                </a:lnTo>
                <a:lnTo>
                  <a:pt x="328" y="588"/>
                </a:lnTo>
                <a:lnTo>
                  <a:pt x="339" y="486"/>
                </a:lnTo>
                <a:lnTo>
                  <a:pt x="339" y="441"/>
                </a:lnTo>
                <a:lnTo>
                  <a:pt x="339" y="385"/>
                </a:lnTo>
                <a:lnTo>
                  <a:pt x="339" y="328"/>
                </a:lnTo>
                <a:lnTo>
                  <a:pt x="339" y="283"/>
                </a:lnTo>
                <a:lnTo>
                  <a:pt x="339" y="249"/>
                </a:lnTo>
                <a:lnTo>
                  <a:pt x="328" y="204"/>
                </a:lnTo>
                <a:lnTo>
                  <a:pt x="328" y="170"/>
                </a:lnTo>
                <a:lnTo>
                  <a:pt x="317" y="147"/>
                </a:lnTo>
                <a:lnTo>
                  <a:pt x="317" y="113"/>
                </a:lnTo>
                <a:lnTo>
                  <a:pt x="305" y="91"/>
                </a:lnTo>
                <a:lnTo>
                  <a:pt x="294" y="79"/>
                </a:lnTo>
                <a:lnTo>
                  <a:pt x="294" y="57"/>
                </a:lnTo>
                <a:lnTo>
                  <a:pt x="283" y="34"/>
                </a:lnTo>
                <a:lnTo>
                  <a:pt x="294" y="12"/>
                </a:lnTo>
                <a:lnTo>
                  <a:pt x="305" y="0"/>
                </a:lnTo>
                <a:lnTo>
                  <a:pt x="317" y="0"/>
                </a:lnTo>
                <a:lnTo>
                  <a:pt x="328" y="0"/>
                </a:lnTo>
                <a:lnTo>
                  <a:pt x="351" y="0"/>
                </a:lnTo>
                <a:lnTo>
                  <a:pt x="373" y="12"/>
                </a:lnTo>
                <a:lnTo>
                  <a:pt x="396" y="23"/>
                </a:lnTo>
                <a:lnTo>
                  <a:pt x="430" y="34"/>
                </a:lnTo>
                <a:lnTo>
                  <a:pt x="452" y="45"/>
                </a:lnTo>
                <a:lnTo>
                  <a:pt x="498" y="68"/>
                </a:lnTo>
                <a:lnTo>
                  <a:pt x="498" y="136"/>
                </a:lnTo>
                <a:lnTo>
                  <a:pt x="498" y="192"/>
                </a:lnTo>
                <a:lnTo>
                  <a:pt x="498" y="249"/>
                </a:lnTo>
                <a:lnTo>
                  <a:pt x="498" y="305"/>
                </a:lnTo>
                <a:lnTo>
                  <a:pt x="498" y="362"/>
                </a:lnTo>
                <a:lnTo>
                  <a:pt x="498" y="407"/>
                </a:lnTo>
                <a:lnTo>
                  <a:pt x="486" y="452"/>
                </a:lnTo>
                <a:lnTo>
                  <a:pt x="486" y="498"/>
                </a:lnTo>
                <a:lnTo>
                  <a:pt x="475" y="588"/>
                </a:lnTo>
                <a:lnTo>
                  <a:pt x="464" y="656"/>
                </a:lnTo>
                <a:lnTo>
                  <a:pt x="452" y="724"/>
                </a:lnTo>
                <a:lnTo>
                  <a:pt x="441" y="780"/>
                </a:lnTo>
                <a:lnTo>
                  <a:pt x="418" y="837"/>
                </a:lnTo>
                <a:lnTo>
                  <a:pt x="396" y="882"/>
                </a:lnTo>
                <a:lnTo>
                  <a:pt x="373" y="939"/>
                </a:lnTo>
                <a:lnTo>
                  <a:pt x="351" y="984"/>
                </a:lnTo>
                <a:lnTo>
                  <a:pt x="317" y="1029"/>
                </a:lnTo>
                <a:lnTo>
                  <a:pt x="283" y="1074"/>
                </a:lnTo>
                <a:lnTo>
                  <a:pt x="249" y="1119"/>
                </a:lnTo>
                <a:lnTo>
                  <a:pt x="204" y="1153"/>
                </a:lnTo>
                <a:lnTo>
                  <a:pt x="158" y="1199"/>
                </a:lnTo>
                <a:lnTo>
                  <a:pt x="125" y="1233"/>
                </a:lnTo>
                <a:lnTo>
                  <a:pt x="91" y="1255"/>
                </a:lnTo>
                <a:lnTo>
                  <a:pt x="68" y="1278"/>
                </a:lnTo>
                <a:lnTo>
                  <a:pt x="45" y="1289"/>
                </a:lnTo>
                <a:lnTo>
                  <a:pt x="23" y="1300"/>
                </a:lnTo>
                <a:lnTo>
                  <a:pt x="12" y="1300"/>
                </a:lnTo>
                <a:lnTo>
                  <a:pt x="0" y="130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" name="Freeform 47"/>
          <p:cNvSpPr/>
          <p:nvPr/>
        </p:nvSpPr>
        <p:spPr>
          <a:xfrm>
            <a:off x="6662738" y="2476500"/>
            <a:ext cx="703262" cy="6683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108" h="1051">
                <a:moveTo>
                  <a:pt x="543" y="644"/>
                </a:moveTo>
                <a:lnTo>
                  <a:pt x="543" y="678"/>
                </a:lnTo>
                <a:lnTo>
                  <a:pt x="543" y="712"/>
                </a:lnTo>
                <a:lnTo>
                  <a:pt x="543" y="746"/>
                </a:lnTo>
                <a:lnTo>
                  <a:pt x="554" y="769"/>
                </a:lnTo>
                <a:lnTo>
                  <a:pt x="554" y="791"/>
                </a:lnTo>
                <a:lnTo>
                  <a:pt x="566" y="814"/>
                </a:lnTo>
                <a:lnTo>
                  <a:pt x="577" y="825"/>
                </a:lnTo>
                <a:lnTo>
                  <a:pt x="588" y="836"/>
                </a:lnTo>
                <a:lnTo>
                  <a:pt x="622" y="848"/>
                </a:lnTo>
                <a:lnTo>
                  <a:pt x="645" y="859"/>
                </a:lnTo>
                <a:lnTo>
                  <a:pt x="667" y="870"/>
                </a:lnTo>
                <a:lnTo>
                  <a:pt x="690" y="870"/>
                </a:lnTo>
                <a:lnTo>
                  <a:pt x="713" y="870"/>
                </a:lnTo>
                <a:lnTo>
                  <a:pt x="724" y="870"/>
                </a:lnTo>
                <a:lnTo>
                  <a:pt x="747" y="870"/>
                </a:lnTo>
                <a:lnTo>
                  <a:pt x="769" y="870"/>
                </a:lnTo>
                <a:lnTo>
                  <a:pt x="803" y="859"/>
                </a:lnTo>
                <a:lnTo>
                  <a:pt x="826" y="859"/>
                </a:lnTo>
                <a:lnTo>
                  <a:pt x="871" y="848"/>
                </a:lnTo>
                <a:lnTo>
                  <a:pt x="905" y="848"/>
                </a:lnTo>
                <a:lnTo>
                  <a:pt x="950" y="836"/>
                </a:lnTo>
                <a:lnTo>
                  <a:pt x="984" y="836"/>
                </a:lnTo>
                <a:lnTo>
                  <a:pt x="1018" y="836"/>
                </a:lnTo>
                <a:lnTo>
                  <a:pt x="1041" y="836"/>
                </a:lnTo>
                <a:lnTo>
                  <a:pt x="1063" y="836"/>
                </a:lnTo>
                <a:lnTo>
                  <a:pt x="1074" y="836"/>
                </a:lnTo>
                <a:lnTo>
                  <a:pt x="1086" y="836"/>
                </a:lnTo>
                <a:lnTo>
                  <a:pt x="1097" y="848"/>
                </a:lnTo>
                <a:lnTo>
                  <a:pt x="1097" y="859"/>
                </a:lnTo>
                <a:lnTo>
                  <a:pt x="1108" y="882"/>
                </a:lnTo>
                <a:lnTo>
                  <a:pt x="1108" y="904"/>
                </a:lnTo>
                <a:lnTo>
                  <a:pt x="1108" y="927"/>
                </a:lnTo>
                <a:lnTo>
                  <a:pt x="1108" y="938"/>
                </a:lnTo>
                <a:lnTo>
                  <a:pt x="1097" y="961"/>
                </a:lnTo>
                <a:lnTo>
                  <a:pt x="1097" y="972"/>
                </a:lnTo>
                <a:lnTo>
                  <a:pt x="1086" y="983"/>
                </a:lnTo>
                <a:lnTo>
                  <a:pt x="1063" y="995"/>
                </a:lnTo>
                <a:lnTo>
                  <a:pt x="1052" y="995"/>
                </a:lnTo>
                <a:lnTo>
                  <a:pt x="1029" y="1006"/>
                </a:lnTo>
                <a:lnTo>
                  <a:pt x="1007" y="1006"/>
                </a:lnTo>
                <a:lnTo>
                  <a:pt x="984" y="1017"/>
                </a:lnTo>
                <a:lnTo>
                  <a:pt x="950" y="1029"/>
                </a:lnTo>
                <a:lnTo>
                  <a:pt x="894" y="1040"/>
                </a:lnTo>
                <a:lnTo>
                  <a:pt x="826" y="1051"/>
                </a:lnTo>
                <a:lnTo>
                  <a:pt x="758" y="1051"/>
                </a:lnTo>
                <a:lnTo>
                  <a:pt x="724" y="1051"/>
                </a:lnTo>
                <a:lnTo>
                  <a:pt x="679" y="1051"/>
                </a:lnTo>
                <a:lnTo>
                  <a:pt x="622" y="1029"/>
                </a:lnTo>
                <a:lnTo>
                  <a:pt x="600" y="1017"/>
                </a:lnTo>
                <a:lnTo>
                  <a:pt x="566" y="1006"/>
                </a:lnTo>
                <a:lnTo>
                  <a:pt x="543" y="995"/>
                </a:lnTo>
                <a:lnTo>
                  <a:pt x="532" y="983"/>
                </a:lnTo>
                <a:lnTo>
                  <a:pt x="509" y="972"/>
                </a:lnTo>
                <a:lnTo>
                  <a:pt x="487" y="950"/>
                </a:lnTo>
                <a:lnTo>
                  <a:pt x="475" y="927"/>
                </a:lnTo>
                <a:lnTo>
                  <a:pt x="464" y="916"/>
                </a:lnTo>
                <a:lnTo>
                  <a:pt x="441" y="870"/>
                </a:lnTo>
                <a:lnTo>
                  <a:pt x="430" y="814"/>
                </a:lnTo>
                <a:lnTo>
                  <a:pt x="419" y="791"/>
                </a:lnTo>
                <a:lnTo>
                  <a:pt x="419" y="757"/>
                </a:lnTo>
                <a:lnTo>
                  <a:pt x="419" y="723"/>
                </a:lnTo>
                <a:lnTo>
                  <a:pt x="419" y="690"/>
                </a:lnTo>
                <a:lnTo>
                  <a:pt x="419" y="644"/>
                </a:lnTo>
                <a:lnTo>
                  <a:pt x="419" y="599"/>
                </a:lnTo>
                <a:lnTo>
                  <a:pt x="419" y="543"/>
                </a:lnTo>
                <a:lnTo>
                  <a:pt x="430" y="497"/>
                </a:lnTo>
                <a:lnTo>
                  <a:pt x="430" y="441"/>
                </a:lnTo>
                <a:lnTo>
                  <a:pt x="430" y="396"/>
                </a:lnTo>
                <a:lnTo>
                  <a:pt x="441" y="350"/>
                </a:lnTo>
                <a:lnTo>
                  <a:pt x="441" y="316"/>
                </a:lnTo>
                <a:lnTo>
                  <a:pt x="441" y="283"/>
                </a:lnTo>
                <a:lnTo>
                  <a:pt x="430" y="260"/>
                </a:lnTo>
                <a:lnTo>
                  <a:pt x="430" y="237"/>
                </a:lnTo>
                <a:lnTo>
                  <a:pt x="419" y="237"/>
                </a:lnTo>
                <a:lnTo>
                  <a:pt x="419" y="226"/>
                </a:lnTo>
                <a:lnTo>
                  <a:pt x="407" y="226"/>
                </a:lnTo>
                <a:lnTo>
                  <a:pt x="396" y="237"/>
                </a:lnTo>
                <a:lnTo>
                  <a:pt x="374" y="237"/>
                </a:lnTo>
                <a:lnTo>
                  <a:pt x="351" y="237"/>
                </a:lnTo>
                <a:lnTo>
                  <a:pt x="328" y="249"/>
                </a:lnTo>
                <a:lnTo>
                  <a:pt x="306" y="249"/>
                </a:lnTo>
                <a:lnTo>
                  <a:pt x="283" y="260"/>
                </a:lnTo>
                <a:lnTo>
                  <a:pt x="249" y="260"/>
                </a:lnTo>
                <a:lnTo>
                  <a:pt x="215" y="271"/>
                </a:lnTo>
                <a:lnTo>
                  <a:pt x="181" y="283"/>
                </a:lnTo>
                <a:lnTo>
                  <a:pt x="136" y="294"/>
                </a:lnTo>
                <a:lnTo>
                  <a:pt x="91" y="305"/>
                </a:lnTo>
                <a:lnTo>
                  <a:pt x="46" y="316"/>
                </a:lnTo>
                <a:lnTo>
                  <a:pt x="0" y="328"/>
                </a:lnTo>
                <a:lnTo>
                  <a:pt x="0" y="181"/>
                </a:lnTo>
                <a:lnTo>
                  <a:pt x="80" y="181"/>
                </a:lnTo>
                <a:lnTo>
                  <a:pt x="159" y="169"/>
                </a:lnTo>
                <a:lnTo>
                  <a:pt x="238" y="158"/>
                </a:lnTo>
                <a:lnTo>
                  <a:pt x="306" y="136"/>
                </a:lnTo>
                <a:lnTo>
                  <a:pt x="328" y="124"/>
                </a:lnTo>
                <a:lnTo>
                  <a:pt x="362" y="113"/>
                </a:lnTo>
                <a:lnTo>
                  <a:pt x="385" y="102"/>
                </a:lnTo>
                <a:lnTo>
                  <a:pt x="407" y="90"/>
                </a:lnTo>
                <a:lnTo>
                  <a:pt x="430" y="79"/>
                </a:lnTo>
                <a:lnTo>
                  <a:pt x="441" y="68"/>
                </a:lnTo>
                <a:lnTo>
                  <a:pt x="453" y="56"/>
                </a:lnTo>
                <a:lnTo>
                  <a:pt x="464" y="45"/>
                </a:lnTo>
                <a:lnTo>
                  <a:pt x="487" y="23"/>
                </a:lnTo>
                <a:lnTo>
                  <a:pt x="498" y="11"/>
                </a:lnTo>
                <a:lnTo>
                  <a:pt x="521" y="0"/>
                </a:lnTo>
                <a:lnTo>
                  <a:pt x="543" y="0"/>
                </a:lnTo>
                <a:lnTo>
                  <a:pt x="543" y="11"/>
                </a:lnTo>
                <a:lnTo>
                  <a:pt x="554" y="11"/>
                </a:lnTo>
                <a:lnTo>
                  <a:pt x="566" y="23"/>
                </a:lnTo>
                <a:lnTo>
                  <a:pt x="577" y="34"/>
                </a:lnTo>
                <a:lnTo>
                  <a:pt x="611" y="56"/>
                </a:lnTo>
                <a:lnTo>
                  <a:pt x="656" y="79"/>
                </a:lnTo>
                <a:lnTo>
                  <a:pt x="690" y="113"/>
                </a:lnTo>
                <a:lnTo>
                  <a:pt x="713" y="147"/>
                </a:lnTo>
                <a:lnTo>
                  <a:pt x="724" y="169"/>
                </a:lnTo>
                <a:lnTo>
                  <a:pt x="735" y="181"/>
                </a:lnTo>
                <a:lnTo>
                  <a:pt x="724" y="192"/>
                </a:lnTo>
                <a:lnTo>
                  <a:pt x="724" y="203"/>
                </a:lnTo>
                <a:lnTo>
                  <a:pt x="701" y="226"/>
                </a:lnTo>
                <a:lnTo>
                  <a:pt x="679" y="237"/>
                </a:lnTo>
                <a:lnTo>
                  <a:pt x="656" y="260"/>
                </a:lnTo>
                <a:lnTo>
                  <a:pt x="634" y="283"/>
                </a:lnTo>
                <a:lnTo>
                  <a:pt x="611" y="328"/>
                </a:lnTo>
                <a:lnTo>
                  <a:pt x="600" y="350"/>
                </a:lnTo>
                <a:lnTo>
                  <a:pt x="588" y="373"/>
                </a:lnTo>
                <a:lnTo>
                  <a:pt x="577" y="396"/>
                </a:lnTo>
                <a:lnTo>
                  <a:pt x="566" y="429"/>
                </a:lnTo>
                <a:lnTo>
                  <a:pt x="554" y="486"/>
                </a:lnTo>
                <a:lnTo>
                  <a:pt x="543" y="565"/>
                </a:lnTo>
                <a:lnTo>
                  <a:pt x="543" y="64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3" name="Freeform 48"/>
          <p:cNvSpPr/>
          <p:nvPr/>
        </p:nvSpPr>
        <p:spPr>
          <a:xfrm>
            <a:off x="6475413" y="3417888"/>
            <a:ext cx="173037" cy="6524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71" h="1029">
                <a:moveTo>
                  <a:pt x="33" y="102"/>
                </a:moveTo>
                <a:lnTo>
                  <a:pt x="11" y="90"/>
                </a:lnTo>
                <a:lnTo>
                  <a:pt x="11" y="68"/>
                </a:lnTo>
                <a:lnTo>
                  <a:pt x="0" y="56"/>
                </a:lnTo>
                <a:lnTo>
                  <a:pt x="0" y="45"/>
                </a:lnTo>
                <a:lnTo>
                  <a:pt x="0" y="34"/>
                </a:lnTo>
                <a:lnTo>
                  <a:pt x="11" y="22"/>
                </a:lnTo>
                <a:lnTo>
                  <a:pt x="11" y="11"/>
                </a:lnTo>
                <a:lnTo>
                  <a:pt x="33" y="11"/>
                </a:lnTo>
                <a:lnTo>
                  <a:pt x="45" y="0"/>
                </a:lnTo>
                <a:lnTo>
                  <a:pt x="56" y="0"/>
                </a:lnTo>
                <a:lnTo>
                  <a:pt x="79" y="11"/>
                </a:lnTo>
                <a:lnTo>
                  <a:pt x="113" y="11"/>
                </a:lnTo>
                <a:lnTo>
                  <a:pt x="135" y="22"/>
                </a:lnTo>
                <a:lnTo>
                  <a:pt x="169" y="34"/>
                </a:lnTo>
                <a:lnTo>
                  <a:pt x="203" y="56"/>
                </a:lnTo>
                <a:lnTo>
                  <a:pt x="237" y="79"/>
                </a:lnTo>
                <a:lnTo>
                  <a:pt x="248" y="169"/>
                </a:lnTo>
                <a:lnTo>
                  <a:pt x="248" y="249"/>
                </a:lnTo>
                <a:lnTo>
                  <a:pt x="248" y="339"/>
                </a:lnTo>
                <a:lnTo>
                  <a:pt x="248" y="407"/>
                </a:lnTo>
                <a:lnTo>
                  <a:pt x="248" y="486"/>
                </a:lnTo>
                <a:lnTo>
                  <a:pt x="260" y="554"/>
                </a:lnTo>
                <a:lnTo>
                  <a:pt x="260" y="610"/>
                </a:lnTo>
                <a:lnTo>
                  <a:pt x="260" y="667"/>
                </a:lnTo>
                <a:lnTo>
                  <a:pt x="260" y="723"/>
                </a:lnTo>
                <a:lnTo>
                  <a:pt x="260" y="769"/>
                </a:lnTo>
                <a:lnTo>
                  <a:pt x="260" y="803"/>
                </a:lnTo>
                <a:lnTo>
                  <a:pt x="271" y="836"/>
                </a:lnTo>
                <a:lnTo>
                  <a:pt x="271" y="870"/>
                </a:lnTo>
                <a:lnTo>
                  <a:pt x="271" y="893"/>
                </a:lnTo>
                <a:lnTo>
                  <a:pt x="271" y="916"/>
                </a:lnTo>
                <a:lnTo>
                  <a:pt x="271" y="938"/>
                </a:lnTo>
                <a:lnTo>
                  <a:pt x="271" y="961"/>
                </a:lnTo>
                <a:lnTo>
                  <a:pt x="271" y="972"/>
                </a:lnTo>
                <a:lnTo>
                  <a:pt x="260" y="995"/>
                </a:lnTo>
                <a:lnTo>
                  <a:pt x="260" y="1006"/>
                </a:lnTo>
                <a:lnTo>
                  <a:pt x="260" y="1017"/>
                </a:lnTo>
                <a:lnTo>
                  <a:pt x="248" y="1017"/>
                </a:lnTo>
                <a:lnTo>
                  <a:pt x="248" y="1029"/>
                </a:lnTo>
                <a:lnTo>
                  <a:pt x="237" y="1029"/>
                </a:lnTo>
                <a:lnTo>
                  <a:pt x="226" y="1029"/>
                </a:lnTo>
                <a:lnTo>
                  <a:pt x="214" y="1017"/>
                </a:lnTo>
                <a:lnTo>
                  <a:pt x="203" y="1006"/>
                </a:lnTo>
                <a:lnTo>
                  <a:pt x="180" y="983"/>
                </a:lnTo>
                <a:lnTo>
                  <a:pt x="169" y="972"/>
                </a:lnTo>
                <a:lnTo>
                  <a:pt x="158" y="961"/>
                </a:lnTo>
                <a:lnTo>
                  <a:pt x="158" y="938"/>
                </a:lnTo>
                <a:lnTo>
                  <a:pt x="147" y="916"/>
                </a:lnTo>
                <a:lnTo>
                  <a:pt x="147" y="882"/>
                </a:lnTo>
                <a:lnTo>
                  <a:pt x="135" y="848"/>
                </a:lnTo>
                <a:lnTo>
                  <a:pt x="135" y="814"/>
                </a:lnTo>
                <a:lnTo>
                  <a:pt x="124" y="769"/>
                </a:lnTo>
                <a:lnTo>
                  <a:pt x="124" y="678"/>
                </a:lnTo>
                <a:lnTo>
                  <a:pt x="113" y="588"/>
                </a:lnTo>
                <a:lnTo>
                  <a:pt x="113" y="486"/>
                </a:lnTo>
                <a:lnTo>
                  <a:pt x="113" y="429"/>
                </a:lnTo>
                <a:lnTo>
                  <a:pt x="101" y="373"/>
                </a:lnTo>
                <a:lnTo>
                  <a:pt x="101" y="328"/>
                </a:lnTo>
                <a:lnTo>
                  <a:pt x="90" y="283"/>
                </a:lnTo>
                <a:lnTo>
                  <a:pt x="79" y="237"/>
                </a:lnTo>
                <a:lnTo>
                  <a:pt x="79" y="203"/>
                </a:lnTo>
                <a:lnTo>
                  <a:pt x="67" y="169"/>
                </a:lnTo>
                <a:lnTo>
                  <a:pt x="56" y="147"/>
                </a:lnTo>
                <a:lnTo>
                  <a:pt x="45" y="124"/>
                </a:lnTo>
                <a:lnTo>
                  <a:pt x="33" y="10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4" name="Freeform 49"/>
          <p:cNvSpPr/>
          <p:nvPr/>
        </p:nvSpPr>
        <p:spPr>
          <a:xfrm>
            <a:off x="6577013" y="3346450"/>
            <a:ext cx="703262" cy="5159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0" t="0" r="0" b="0"/>
            <a:pathLst>
              <a:path w="1108" h="814">
                <a:moveTo>
                  <a:pt x="0" y="192"/>
                </a:moveTo>
                <a:lnTo>
                  <a:pt x="22" y="192"/>
                </a:lnTo>
                <a:lnTo>
                  <a:pt x="56" y="181"/>
                </a:lnTo>
                <a:lnTo>
                  <a:pt x="102" y="181"/>
                </a:lnTo>
                <a:lnTo>
                  <a:pt x="135" y="169"/>
                </a:lnTo>
                <a:lnTo>
                  <a:pt x="147" y="169"/>
                </a:lnTo>
                <a:lnTo>
                  <a:pt x="169" y="158"/>
                </a:lnTo>
                <a:lnTo>
                  <a:pt x="203" y="158"/>
                </a:lnTo>
                <a:lnTo>
                  <a:pt x="237" y="147"/>
                </a:lnTo>
                <a:lnTo>
                  <a:pt x="271" y="147"/>
                </a:lnTo>
                <a:lnTo>
                  <a:pt x="316" y="135"/>
                </a:lnTo>
                <a:lnTo>
                  <a:pt x="373" y="124"/>
                </a:lnTo>
                <a:lnTo>
                  <a:pt x="429" y="102"/>
                </a:lnTo>
                <a:lnTo>
                  <a:pt x="475" y="90"/>
                </a:lnTo>
                <a:lnTo>
                  <a:pt x="531" y="90"/>
                </a:lnTo>
                <a:lnTo>
                  <a:pt x="565" y="79"/>
                </a:lnTo>
                <a:lnTo>
                  <a:pt x="610" y="68"/>
                </a:lnTo>
                <a:lnTo>
                  <a:pt x="633" y="56"/>
                </a:lnTo>
                <a:lnTo>
                  <a:pt x="667" y="45"/>
                </a:lnTo>
                <a:lnTo>
                  <a:pt x="689" y="45"/>
                </a:lnTo>
                <a:lnTo>
                  <a:pt x="701" y="34"/>
                </a:lnTo>
                <a:lnTo>
                  <a:pt x="780" y="0"/>
                </a:lnTo>
                <a:lnTo>
                  <a:pt x="791" y="0"/>
                </a:lnTo>
                <a:lnTo>
                  <a:pt x="814" y="0"/>
                </a:lnTo>
                <a:lnTo>
                  <a:pt x="848" y="11"/>
                </a:lnTo>
                <a:lnTo>
                  <a:pt x="893" y="22"/>
                </a:lnTo>
                <a:lnTo>
                  <a:pt x="961" y="68"/>
                </a:lnTo>
                <a:lnTo>
                  <a:pt x="995" y="90"/>
                </a:lnTo>
                <a:lnTo>
                  <a:pt x="1029" y="102"/>
                </a:lnTo>
                <a:lnTo>
                  <a:pt x="1051" y="124"/>
                </a:lnTo>
                <a:lnTo>
                  <a:pt x="1074" y="147"/>
                </a:lnTo>
                <a:lnTo>
                  <a:pt x="1096" y="169"/>
                </a:lnTo>
                <a:lnTo>
                  <a:pt x="1108" y="192"/>
                </a:lnTo>
                <a:lnTo>
                  <a:pt x="1096" y="203"/>
                </a:lnTo>
                <a:lnTo>
                  <a:pt x="1085" y="226"/>
                </a:lnTo>
                <a:lnTo>
                  <a:pt x="1063" y="249"/>
                </a:lnTo>
                <a:lnTo>
                  <a:pt x="1029" y="271"/>
                </a:lnTo>
                <a:lnTo>
                  <a:pt x="1017" y="271"/>
                </a:lnTo>
                <a:lnTo>
                  <a:pt x="1006" y="282"/>
                </a:lnTo>
                <a:lnTo>
                  <a:pt x="995" y="305"/>
                </a:lnTo>
                <a:lnTo>
                  <a:pt x="983" y="316"/>
                </a:lnTo>
                <a:lnTo>
                  <a:pt x="961" y="339"/>
                </a:lnTo>
                <a:lnTo>
                  <a:pt x="949" y="362"/>
                </a:lnTo>
                <a:lnTo>
                  <a:pt x="938" y="396"/>
                </a:lnTo>
                <a:lnTo>
                  <a:pt x="927" y="429"/>
                </a:lnTo>
                <a:lnTo>
                  <a:pt x="916" y="463"/>
                </a:lnTo>
                <a:lnTo>
                  <a:pt x="893" y="497"/>
                </a:lnTo>
                <a:lnTo>
                  <a:pt x="882" y="542"/>
                </a:lnTo>
                <a:lnTo>
                  <a:pt x="870" y="588"/>
                </a:lnTo>
                <a:lnTo>
                  <a:pt x="848" y="644"/>
                </a:lnTo>
                <a:lnTo>
                  <a:pt x="836" y="689"/>
                </a:lnTo>
                <a:lnTo>
                  <a:pt x="814" y="757"/>
                </a:lnTo>
                <a:lnTo>
                  <a:pt x="802" y="814"/>
                </a:lnTo>
                <a:lnTo>
                  <a:pt x="667" y="814"/>
                </a:lnTo>
                <a:lnTo>
                  <a:pt x="678" y="757"/>
                </a:lnTo>
                <a:lnTo>
                  <a:pt x="689" y="701"/>
                </a:lnTo>
                <a:lnTo>
                  <a:pt x="701" y="644"/>
                </a:lnTo>
                <a:lnTo>
                  <a:pt x="701" y="588"/>
                </a:lnTo>
                <a:lnTo>
                  <a:pt x="712" y="542"/>
                </a:lnTo>
                <a:lnTo>
                  <a:pt x="712" y="497"/>
                </a:lnTo>
                <a:lnTo>
                  <a:pt x="723" y="452"/>
                </a:lnTo>
                <a:lnTo>
                  <a:pt x="723" y="407"/>
                </a:lnTo>
                <a:lnTo>
                  <a:pt x="735" y="362"/>
                </a:lnTo>
                <a:lnTo>
                  <a:pt x="735" y="328"/>
                </a:lnTo>
                <a:lnTo>
                  <a:pt x="735" y="305"/>
                </a:lnTo>
                <a:lnTo>
                  <a:pt x="735" y="271"/>
                </a:lnTo>
                <a:lnTo>
                  <a:pt x="735" y="249"/>
                </a:lnTo>
                <a:lnTo>
                  <a:pt x="735" y="237"/>
                </a:lnTo>
                <a:lnTo>
                  <a:pt x="735" y="226"/>
                </a:lnTo>
                <a:lnTo>
                  <a:pt x="723" y="215"/>
                </a:lnTo>
                <a:lnTo>
                  <a:pt x="712" y="203"/>
                </a:lnTo>
                <a:lnTo>
                  <a:pt x="689" y="203"/>
                </a:lnTo>
                <a:lnTo>
                  <a:pt x="667" y="203"/>
                </a:lnTo>
                <a:lnTo>
                  <a:pt x="633" y="203"/>
                </a:lnTo>
                <a:lnTo>
                  <a:pt x="622" y="203"/>
                </a:lnTo>
                <a:lnTo>
                  <a:pt x="610" y="203"/>
                </a:lnTo>
                <a:lnTo>
                  <a:pt x="588" y="203"/>
                </a:lnTo>
                <a:lnTo>
                  <a:pt x="565" y="203"/>
                </a:lnTo>
                <a:lnTo>
                  <a:pt x="542" y="215"/>
                </a:lnTo>
                <a:lnTo>
                  <a:pt x="509" y="215"/>
                </a:lnTo>
                <a:lnTo>
                  <a:pt x="475" y="226"/>
                </a:lnTo>
                <a:lnTo>
                  <a:pt x="441" y="226"/>
                </a:lnTo>
                <a:lnTo>
                  <a:pt x="396" y="237"/>
                </a:lnTo>
                <a:lnTo>
                  <a:pt x="350" y="249"/>
                </a:lnTo>
                <a:lnTo>
                  <a:pt x="305" y="249"/>
                </a:lnTo>
                <a:lnTo>
                  <a:pt x="249" y="260"/>
                </a:lnTo>
                <a:lnTo>
                  <a:pt x="192" y="271"/>
                </a:lnTo>
                <a:lnTo>
                  <a:pt x="135" y="282"/>
                </a:lnTo>
                <a:lnTo>
                  <a:pt x="68" y="294"/>
                </a:lnTo>
                <a:lnTo>
                  <a:pt x="0" y="305"/>
                </a:lnTo>
                <a:lnTo>
                  <a:pt x="0" y="19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5" name="Freeform 50"/>
          <p:cNvSpPr/>
          <p:nvPr/>
        </p:nvSpPr>
        <p:spPr>
          <a:xfrm>
            <a:off x="6611938" y="3819525"/>
            <a:ext cx="546100" cy="1587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860" h="249">
                <a:moveTo>
                  <a:pt x="0" y="136"/>
                </a:moveTo>
                <a:lnTo>
                  <a:pt x="102" y="124"/>
                </a:lnTo>
                <a:lnTo>
                  <a:pt x="181" y="102"/>
                </a:lnTo>
                <a:lnTo>
                  <a:pt x="272" y="90"/>
                </a:lnTo>
                <a:lnTo>
                  <a:pt x="340" y="68"/>
                </a:lnTo>
                <a:lnTo>
                  <a:pt x="419" y="56"/>
                </a:lnTo>
                <a:lnTo>
                  <a:pt x="475" y="45"/>
                </a:lnTo>
                <a:lnTo>
                  <a:pt x="532" y="34"/>
                </a:lnTo>
                <a:lnTo>
                  <a:pt x="588" y="23"/>
                </a:lnTo>
                <a:lnTo>
                  <a:pt x="633" y="23"/>
                </a:lnTo>
                <a:lnTo>
                  <a:pt x="679" y="11"/>
                </a:lnTo>
                <a:lnTo>
                  <a:pt x="713" y="11"/>
                </a:lnTo>
                <a:lnTo>
                  <a:pt x="735" y="0"/>
                </a:lnTo>
                <a:lnTo>
                  <a:pt x="758" y="0"/>
                </a:lnTo>
                <a:lnTo>
                  <a:pt x="780" y="0"/>
                </a:lnTo>
                <a:lnTo>
                  <a:pt x="792" y="0"/>
                </a:lnTo>
                <a:lnTo>
                  <a:pt x="803" y="11"/>
                </a:lnTo>
                <a:lnTo>
                  <a:pt x="814" y="34"/>
                </a:lnTo>
                <a:lnTo>
                  <a:pt x="826" y="56"/>
                </a:lnTo>
                <a:lnTo>
                  <a:pt x="848" y="79"/>
                </a:lnTo>
                <a:lnTo>
                  <a:pt x="848" y="90"/>
                </a:lnTo>
                <a:lnTo>
                  <a:pt x="848" y="113"/>
                </a:lnTo>
                <a:lnTo>
                  <a:pt x="860" y="124"/>
                </a:lnTo>
                <a:lnTo>
                  <a:pt x="848" y="136"/>
                </a:lnTo>
                <a:lnTo>
                  <a:pt x="848" y="147"/>
                </a:lnTo>
                <a:lnTo>
                  <a:pt x="826" y="158"/>
                </a:lnTo>
                <a:lnTo>
                  <a:pt x="792" y="158"/>
                </a:lnTo>
                <a:lnTo>
                  <a:pt x="758" y="158"/>
                </a:lnTo>
                <a:lnTo>
                  <a:pt x="713" y="158"/>
                </a:lnTo>
                <a:lnTo>
                  <a:pt x="679" y="170"/>
                </a:lnTo>
                <a:lnTo>
                  <a:pt x="645" y="170"/>
                </a:lnTo>
                <a:lnTo>
                  <a:pt x="611" y="170"/>
                </a:lnTo>
                <a:lnTo>
                  <a:pt x="566" y="170"/>
                </a:lnTo>
                <a:lnTo>
                  <a:pt x="520" y="181"/>
                </a:lnTo>
                <a:lnTo>
                  <a:pt x="475" y="192"/>
                </a:lnTo>
                <a:lnTo>
                  <a:pt x="419" y="192"/>
                </a:lnTo>
                <a:lnTo>
                  <a:pt x="351" y="203"/>
                </a:lnTo>
                <a:lnTo>
                  <a:pt x="294" y="215"/>
                </a:lnTo>
                <a:lnTo>
                  <a:pt x="238" y="226"/>
                </a:lnTo>
                <a:lnTo>
                  <a:pt x="193" y="226"/>
                </a:lnTo>
                <a:lnTo>
                  <a:pt x="147" y="237"/>
                </a:lnTo>
                <a:lnTo>
                  <a:pt x="102" y="237"/>
                </a:lnTo>
                <a:lnTo>
                  <a:pt x="57" y="237"/>
                </a:lnTo>
                <a:lnTo>
                  <a:pt x="34" y="249"/>
                </a:lnTo>
                <a:lnTo>
                  <a:pt x="0" y="249"/>
                </a:lnTo>
                <a:lnTo>
                  <a:pt x="0" y="13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3" grpId="0"/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/>
          <p:cNvSpPr/>
          <p:nvPr/>
        </p:nvSpPr>
        <p:spPr>
          <a:xfrm>
            <a:off x="5514975" y="2276475"/>
            <a:ext cx="573088" cy="7826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04" h="1233">
                <a:moveTo>
                  <a:pt x="430" y="667"/>
                </a:moveTo>
                <a:lnTo>
                  <a:pt x="486" y="566"/>
                </a:lnTo>
                <a:lnTo>
                  <a:pt x="543" y="475"/>
                </a:lnTo>
                <a:lnTo>
                  <a:pt x="577" y="385"/>
                </a:lnTo>
                <a:lnTo>
                  <a:pt x="622" y="294"/>
                </a:lnTo>
                <a:lnTo>
                  <a:pt x="622" y="260"/>
                </a:lnTo>
                <a:lnTo>
                  <a:pt x="633" y="226"/>
                </a:lnTo>
                <a:lnTo>
                  <a:pt x="633" y="193"/>
                </a:lnTo>
                <a:lnTo>
                  <a:pt x="644" y="159"/>
                </a:lnTo>
                <a:lnTo>
                  <a:pt x="644" y="136"/>
                </a:lnTo>
                <a:lnTo>
                  <a:pt x="633" y="125"/>
                </a:lnTo>
                <a:lnTo>
                  <a:pt x="633" y="102"/>
                </a:lnTo>
                <a:lnTo>
                  <a:pt x="633" y="91"/>
                </a:lnTo>
                <a:lnTo>
                  <a:pt x="622" y="79"/>
                </a:lnTo>
                <a:lnTo>
                  <a:pt x="611" y="68"/>
                </a:lnTo>
                <a:lnTo>
                  <a:pt x="611" y="46"/>
                </a:lnTo>
                <a:lnTo>
                  <a:pt x="611" y="34"/>
                </a:lnTo>
                <a:lnTo>
                  <a:pt x="622" y="12"/>
                </a:lnTo>
                <a:lnTo>
                  <a:pt x="622" y="0"/>
                </a:lnTo>
                <a:lnTo>
                  <a:pt x="633" y="0"/>
                </a:lnTo>
                <a:lnTo>
                  <a:pt x="644" y="0"/>
                </a:lnTo>
                <a:lnTo>
                  <a:pt x="667" y="12"/>
                </a:lnTo>
                <a:lnTo>
                  <a:pt x="690" y="12"/>
                </a:lnTo>
                <a:lnTo>
                  <a:pt x="712" y="23"/>
                </a:lnTo>
                <a:lnTo>
                  <a:pt x="746" y="34"/>
                </a:lnTo>
                <a:lnTo>
                  <a:pt x="769" y="46"/>
                </a:lnTo>
                <a:lnTo>
                  <a:pt x="803" y="68"/>
                </a:lnTo>
                <a:lnTo>
                  <a:pt x="825" y="91"/>
                </a:lnTo>
                <a:lnTo>
                  <a:pt x="848" y="102"/>
                </a:lnTo>
                <a:lnTo>
                  <a:pt x="871" y="125"/>
                </a:lnTo>
                <a:lnTo>
                  <a:pt x="882" y="136"/>
                </a:lnTo>
                <a:lnTo>
                  <a:pt x="893" y="159"/>
                </a:lnTo>
                <a:lnTo>
                  <a:pt x="893" y="170"/>
                </a:lnTo>
                <a:lnTo>
                  <a:pt x="904" y="193"/>
                </a:lnTo>
                <a:lnTo>
                  <a:pt x="893" y="204"/>
                </a:lnTo>
                <a:lnTo>
                  <a:pt x="893" y="226"/>
                </a:lnTo>
                <a:lnTo>
                  <a:pt x="871" y="260"/>
                </a:lnTo>
                <a:lnTo>
                  <a:pt x="859" y="306"/>
                </a:lnTo>
                <a:lnTo>
                  <a:pt x="837" y="340"/>
                </a:lnTo>
                <a:lnTo>
                  <a:pt x="803" y="396"/>
                </a:lnTo>
                <a:lnTo>
                  <a:pt x="769" y="453"/>
                </a:lnTo>
                <a:lnTo>
                  <a:pt x="735" y="520"/>
                </a:lnTo>
                <a:lnTo>
                  <a:pt x="690" y="588"/>
                </a:lnTo>
                <a:lnTo>
                  <a:pt x="644" y="645"/>
                </a:lnTo>
                <a:lnTo>
                  <a:pt x="611" y="701"/>
                </a:lnTo>
                <a:lnTo>
                  <a:pt x="565" y="758"/>
                </a:lnTo>
                <a:lnTo>
                  <a:pt x="531" y="814"/>
                </a:lnTo>
                <a:lnTo>
                  <a:pt x="497" y="860"/>
                </a:lnTo>
                <a:lnTo>
                  <a:pt x="452" y="905"/>
                </a:lnTo>
                <a:lnTo>
                  <a:pt x="418" y="939"/>
                </a:lnTo>
                <a:lnTo>
                  <a:pt x="384" y="984"/>
                </a:lnTo>
                <a:lnTo>
                  <a:pt x="339" y="1018"/>
                </a:lnTo>
                <a:lnTo>
                  <a:pt x="305" y="1052"/>
                </a:lnTo>
                <a:lnTo>
                  <a:pt x="271" y="1086"/>
                </a:lnTo>
                <a:lnTo>
                  <a:pt x="237" y="1120"/>
                </a:lnTo>
                <a:lnTo>
                  <a:pt x="204" y="1142"/>
                </a:lnTo>
                <a:lnTo>
                  <a:pt x="181" y="1165"/>
                </a:lnTo>
                <a:lnTo>
                  <a:pt x="147" y="1176"/>
                </a:lnTo>
                <a:lnTo>
                  <a:pt x="113" y="1187"/>
                </a:lnTo>
                <a:lnTo>
                  <a:pt x="90" y="1210"/>
                </a:lnTo>
                <a:lnTo>
                  <a:pt x="68" y="1221"/>
                </a:lnTo>
                <a:lnTo>
                  <a:pt x="45" y="1221"/>
                </a:lnTo>
                <a:lnTo>
                  <a:pt x="34" y="1233"/>
                </a:lnTo>
                <a:lnTo>
                  <a:pt x="23" y="1233"/>
                </a:lnTo>
                <a:lnTo>
                  <a:pt x="11" y="1233"/>
                </a:lnTo>
                <a:lnTo>
                  <a:pt x="0" y="1221"/>
                </a:lnTo>
                <a:lnTo>
                  <a:pt x="11" y="1210"/>
                </a:lnTo>
                <a:lnTo>
                  <a:pt x="23" y="1199"/>
                </a:lnTo>
                <a:lnTo>
                  <a:pt x="34" y="1176"/>
                </a:lnTo>
                <a:lnTo>
                  <a:pt x="57" y="1153"/>
                </a:lnTo>
                <a:lnTo>
                  <a:pt x="90" y="1120"/>
                </a:lnTo>
                <a:lnTo>
                  <a:pt x="124" y="1086"/>
                </a:lnTo>
                <a:lnTo>
                  <a:pt x="158" y="1040"/>
                </a:lnTo>
                <a:lnTo>
                  <a:pt x="237" y="950"/>
                </a:lnTo>
                <a:lnTo>
                  <a:pt x="305" y="860"/>
                </a:lnTo>
                <a:lnTo>
                  <a:pt x="373" y="758"/>
                </a:lnTo>
                <a:lnTo>
                  <a:pt x="407" y="713"/>
                </a:lnTo>
                <a:lnTo>
                  <a:pt x="430" y="66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586" name="TextBox 27"/>
          <p:cNvSpPr txBox="1"/>
          <p:nvPr/>
        </p:nvSpPr>
        <p:spPr>
          <a:xfrm>
            <a:off x="1009650" y="2546350"/>
            <a:ext cx="1336675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然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84300" y="2027238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rán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67588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67589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90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91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92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593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594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595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596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597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7598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7" name="TextBox 16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部首：灬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8525" y="4538663"/>
            <a:ext cx="30305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组词：然后  当然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7250" y="4943475"/>
            <a:ext cx="7574915" cy="5597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造句：奶奶给弟弟做好早饭，然后叫他自己来吃。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</a:t>
            </a:r>
            <a:endParaRPr lang="en-US" altLang="zh-CN" sz="2000" b="1">
              <a:latin typeface="宋体" panose="02010600030101010101" pitchFamily="2" charset="-122"/>
            </a:endParaRPr>
          </a:p>
        </p:txBody>
      </p:sp>
      <p:sp>
        <p:nvSpPr>
          <p:cNvPr id="21" name="文本框 31"/>
          <p:cNvSpPr txBox="1"/>
          <p:nvPr/>
        </p:nvSpPr>
        <p:spPr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上下</a:t>
            </a:r>
            <a:endParaRPr lang="zh-CN" altLang="en-US" sz="2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7605" name="Rectangle 27"/>
          <p:cNvSpPr/>
          <p:nvPr/>
        </p:nvSpPr>
        <p:spPr>
          <a:xfrm>
            <a:off x="5435600" y="2225675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23" name="Freeform 30"/>
          <p:cNvSpPr/>
          <p:nvPr/>
        </p:nvSpPr>
        <p:spPr>
          <a:xfrm>
            <a:off x="5578475" y="2613025"/>
            <a:ext cx="768350" cy="10128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09" h="1594">
                <a:moveTo>
                  <a:pt x="249" y="1469"/>
                </a:moveTo>
                <a:lnTo>
                  <a:pt x="192" y="1503"/>
                </a:lnTo>
                <a:lnTo>
                  <a:pt x="147" y="1537"/>
                </a:lnTo>
                <a:lnTo>
                  <a:pt x="102" y="1560"/>
                </a:lnTo>
                <a:lnTo>
                  <a:pt x="68" y="1571"/>
                </a:lnTo>
                <a:lnTo>
                  <a:pt x="34" y="1582"/>
                </a:lnTo>
                <a:lnTo>
                  <a:pt x="22" y="1594"/>
                </a:lnTo>
                <a:lnTo>
                  <a:pt x="11" y="1582"/>
                </a:lnTo>
                <a:lnTo>
                  <a:pt x="0" y="1582"/>
                </a:lnTo>
                <a:lnTo>
                  <a:pt x="0" y="1571"/>
                </a:lnTo>
                <a:lnTo>
                  <a:pt x="11" y="1560"/>
                </a:lnTo>
                <a:lnTo>
                  <a:pt x="34" y="1537"/>
                </a:lnTo>
                <a:lnTo>
                  <a:pt x="56" y="1503"/>
                </a:lnTo>
                <a:lnTo>
                  <a:pt x="90" y="1469"/>
                </a:lnTo>
                <a:lnTo>
                  <a:pt x="135" y="1424"/>
                </a:lnTo>
                <a:lnTo>
                  <a:pt x="192" y="1379"/>
                </a:lnTo>
                <a:lnTo>
                  <a:pt x="260" y="1322"/>
                </a:lnTo>
                <a:lnTo>
                  <a:pt x="316" y="1266"/>
                </a:lnTo>
                <a:lnTo>
                  <a:pt x="384" y="1209"/>
                </a:lnTo>
                <a:lnTo>
                  <a:pt x="429" y="1153"/>
                </a:lnTo>
                <a:lnTo>
                  <a:pt x="486" y="1096"/>
                </a:lnTo>
                <a:lnTo>
                  <a:pt x="531" y="1040"/>
                </a:lnTo>
                <a:lnTo>
                  <a:pt x="576" y="983"/>
                </a:lnTo>
                <a:lnTo>
                  <a:pt x="622" y="927"/>
                </a:lnTo>
                <a:lnTo>
                  <a:pt x="655" y="870"/>
                </a:lnTo>
                <a:lnTo>
                  <a:pt x="712" y="757"/>
                </a:lnTo>
                <a:lnTo>
                  <a:pt x="769" y="644"/>
                </a:lnTo>
                <a:lnTo>
                  <a:pt x="791" y="599"/>
                </a:lnTo>
                <a:lnTo>
                  <a:pt x="814" y="554"/>
                </a:lnTo>
                <a:lnTo>
                  <a:pt x="836" y="497"/>
                </a:lnTo>
                <a:lnTo>
                  <a:pt x="859" y="452"/>
                </a:lnTo>
                <a:lnTo>
                  <a:pt x="870" y="407"/>
                </a:lnTo>
                <a:lnTo>
                  <a:pt x="882" y="373"/>
                </a:lnTo>
                <a:lnTo>
                  <a:pt x="893" y="328"/>
                </a:lnTo>
                <a:lnTo>
                  <a:pt x="893" y="305"/>
                </a:lnTo>
                <a:lnTo>
                  <a:pt x="904" y="271"/>
                </a:lnTo>
                <a:lnTo>
                  <a:pt x="904" y="260"/>
                </a:lnTo>
                <a:lnTo>
                  <a:pt x="904" y="237"/>
                </a:lnTo>
                <a:lnTo>
                  <a:pt x="893" y="237"/>
                </a:lnTo>
                <a:lnTo>
                  <a:pt x="893" y="226"/>
                </a:lnTo>
                <a:lnTo>
                  <a:pt x="882" y="226"/>
                </a:lnTo>
                <a:lnTo>
                  <a:pt x="870" y="226"/>
                </a:lnTo>
                <a:lnTo>
                  <a:pt x="859" y="226"/>
                </a:lnTo>
                <a:lnTo>
                  <a:pt x="836" y="226"/>
                </a:lnTo>
                <a:lnTo>
                  <a:pt x="814" y="226"/>
                </a:lnTo>
                <a:lnTo>
                  <a:pt x="791" y="226"/>
                </a:lnTo>
                <a:lnTo>
                  <a:pt x="769" y="226"/>
                </a:lnTo>
                <a:lnTo>
                  <a:pt x="735" y="226"/>
                </a:lnTo>
                <a:lnTo>
                  <a:pt x="701" y="226"/>
                </a:lnTo>
                <a:lnTo>
                  <a:pt x="655" y="237"/>
                </a:lnTo>
                <a:lnTo>
                  <a:pt x="610" y="237"/>
                </a:lnTo>
                <a:lnTo>
                  <a:pt x="565" y="237"/>
                </a:lnTo>
                <a:lnTo>
                  <a:pt x="520" y="248"/>
                </a:lnTo>
                <a:lnTo>
                  <a:pt x="475" y="248"/>
                </a:lnTo>
                <a:lnTo>
                  <a:pt x="418" y="260"/>
                </a:lnTo>
                <a:lnTo>
                  <a:pt x="418" y="147"/>
                </a:lnTo>
                <a:lnTo>
                  <a:pt x="475" y="147"/>
                </a:lnTo>
                <a:lnTo>
                  <a:pt x="520" y="135"/>
                </a:lnTo>
                <a:lnTo>
                  <a:pt x="576" y="135"/>
                </a:lnTo>
                <a:lnTo>
                  <a:pt x="622" y="135"/>
                </a:lnTo>
                <a:lnTo>
                  <a:pt x="655" y="124"/>
                </a:lnTo>
                <a:lnTo>
                  <a:pt x="689" y="124"/>
                </a:lnTo>
                <a:lnTo>
                  <a:pt x="723" y="113"/>
                </a:lnTo>
                <a:lnTo>
                  <a:pt x="757" y="113"/>
                </a:lnTo>
                <a:lnTo>
                  <a:pt x="780" y="101"/>
                </a:lnTo>
                <a:lnTo>
                  <a:pt x="802" y="101"/>
                </a:lnTo>
                <a:lnTo>
                  <a:pt x="825" y="90"/>
                </a:lnTo>
                <a:lnTo>
                  <a:pt x="836" y="90"/>
                </a:lnTo>
                <a:lnTo>
                  <a:pt x="859" y="79"/>
                </a:lnTo>
                <a:lnTo>
                  <a:pt x="870" y="68"/>
                </a:lnTo>
                <a:lnTo>
                  <a:pt x="882" y="56"/>
                </a:lnTo>
                <a:lnTo>
                  <a:pt x="882" y="45"/>
                </a:lnTo>
                <a:lnTo>
                  <a:pt x="893" y="22"/>
                </a:lnTo>
                <a:lnTo>
                  <a:pt x="916" y="11"/>
                </a:lnTo>
                <a:lnTo>
                  <a:pt x="938" y="0"/>
                </a:lnTo>
                <a:lnTo>
                  <a:pt x="949" y="0"/>
                </a:lnTo>
                <a:lnTo>
                  <a:pt x="961" y="0"/>
                </a:lnTo>
                <a:lnTo>
                  <a:pt x="972" y="0"/>
                </a:lnTo>
                <a:lnTo>
                  <a:pt x="983" y="11"/>
                </a:lnTo>
                <a:lnTo>
                  <a:pt x="1006" y="22"/>
                </a:lnTo>
                <a:lnTo>
                  <a:pt x="1029" y="34"/>
                </a:lnTo>
                <a:lnTo>
                  <a:pt x="1051" y="45"/>
                </a:lnTo>
                <a:lnTo>
                  <a:pt x="1074" y="68"/>
                </a:lnTo>
                <a:lnTo>
                  <a:pt x="1096" y="79"/>
                </a:lnTo>
                <a:lnTo>
                  <a:pt x="1119" y="101"/>
                </a:lnTo>
                <a:lnTo>
                  <a:pt x="1142" y="124"/>
                </a:lnTo>
                <a:lnTo>
                  <a:pt x="1164" y="147"/>
                </a:lnTo>
                <a:lnTo>
                  <a:pt x="1176" y="169"/>
                </a:lnTo>
                <a:lnTo>
                  <a:pt x="1198" y="181"/>
                </a:lnTo>
                <a:lnTo>
                  <a:pt x="1198" y="192"/>
                </a:lnTo>
                <a:lnTo>
                  <a:pt x="1209" y="203"/>
                </a:lnTo>
                <a:lnTo>
                  <a:pt x="1209" y="214"/>
                </a:lnTo>
                <a:lnTo>
                  <a:pt x="1198" y="237"/>
                </a:lnTo>
                <a:lnTo>
                  <a:pt x="1187" y="248"/>
                </a:lnTo>
                <a:lnTo>
                  <a:pt x="1164" y="260"/>
                </a:lnTo>
                <a:lnTo>
                  <a:pt x="1153" y="271"/>
                </a:lnTo>
                <a:lnTo>
                  <a:pt x="1142" y="294"/>
                </a:lnTo>
                <a:lnTo>
                  <a:pt x="1119" y="328"/>
                </a:lnTo>
                <a:lnTo>
                  <a:pt x="1108" y="361"/>
                </a:lnTo>
                <a:lnTo>
                  <a:pt x="1085" y="407"/>
                </a:lnTo>
                <a:lnTo>
                  <a:pt x="1051" y="463"/>
                </a:lnTo>
                <a:lnTo>
                  <a:pt x="1029" y="520"/>
                </a:lnTo>
                <a:lnTo>
                  <a:pt x="995" y="588"/>
                </a:lnTo>
                <a:lnTo>
                  <a:pt x="961" y="667"/>
                </a:lnTo>
                <a:lnTo>
                  <a:pt x="927" y="735"/>
                </a:lnTo>
                <a:lnTo>
                  <a:pt x="893" y="802"/>
                </a:lnTo>
                <a:lnTo>
                  <a:pt x="859" y="870"/>
                </a:lnTo>
                <a:lnTo>
                  <a:pt x="814" y="927"/>
                </a:lnTo>
                <a:lnTo>
                  <a:pt x="780" y="995"/>
                </a:lnTo>
                <a:lnTo>
                  <a:pt x="735" y="1051"/>
                </a:lnTo>
                <a:lnTo>
                  <a:pt x="689" y="1096"/>
                </a:lnTo>
                <a:lnTo>
                  <a:pt x="633" y="1153"/>
                </a:lnTo>
                <a:lnTo>
                  <a:pt x="588" y="1209"/>
                </a:lnTo>
                <a:lnTo>
                  <a:pt x="531" y="1255"/>
                </a:lnTo>
                <a:lnTo>
                  <a:pt x="475" y="1311"/>
                </a:lnTo>
                <a:lnTo>
                  <a:pt x="418" y="1345"/>
                </a:lnTo>
                <a:lnTo>
                  <a:pt x="362" y="1390"/>
                </a:lnTo>
                <a:lnTo>
                  <a:pt x="249" y="146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32"/>
          <p:cNvSpPr/>
          <p:nvPr/>
        </p:nvSpPr>
        <p:spPr>
          <a:xfrm>
            <a:off x="6296025" y="2786063"/>
            <a:ext cx="754063" cy="2079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187" h="328">
                <a:moveTo>
                  <a:pt x="1131" y="34"/>
                </a:moveTo>
                <a:lnTo>
                  <a:pt x="1142" y="34"/>
                </a:lnTo>
                <a:lnTo>
                  <a:pt x="1153" y="45"/>
                </a:lnTo>
                <a:lnTo>
                  <a:pt x="1176" y="57"/>
                </a:lnTo>
                <a:lnTo>
                  <a:pt x="1187" y="68"/>
                </a:lnTo>
                <a:lnTo>
                  <a:pt x="1187" y="90"/>
                </a:lnTo>
                <a:lnTo>
                  <a:pt x="1176" y="102"/>
                </a:lnTo>
                <a:lnTo>
                  <a:pt x="1153" y="113"/>
                </a:lnTo>
                <a:lnTo>
                  <a:pt x="1120" y="124"/>
                </a:lnTo>
                <a:lnTo>
                  <a:pt x="1086" y="136"/>
                </a:lnTo>
                <a:lnTo>
                  <a:pt x="1040" y="158"/>
                </a:lnTo>
                <a:lnTo>
                  <a:pt x="995" y="170"/>
                </a:lnTo>
                <a:lnTo>
                  <a:pt x="927" y="181"/>
                </a:lnTo>
                <a:lnTo>
                  <a:pt x="792" y="215"/>
                </a:lnTo>
                <a:lnTo>
                  <a:pt x="667" y="237"/>
                </a:lnTo>
                <a:lnTo>
                  <a:pt x="543" y="260"/>
                </a:lnTo>
                <a:lnTo>
                  <a:pt x="419" y="294"/>
                </a:lnTo>
                <a:lnTo>
                  <a:pt x="362" y="305"/>
                </a:lnTo>
                <a:lnTo>
                  <a:pt x="306" y="317"/>
                </a:lnTo>
                <a:lnTo>
                  <a:pt x="249" y="328"/>
                </a:lnTo>
                <a:lnTo>
                  <a:pt x="204" y="328"/>
                </a:lnTo>
                <a:lnTo>
                  <a:pt x="170" y="328"/>
                </a:lnTo>
                <a:lnTo>
                  <a:pt x="136" y="317"/>
                </a:lnTo>
                <a:lnTo>
                  <a:pt x="102" y="317"/>
                </a:lnTo>
                <a:lnTo>
                  <a:pt x="79" y="305"/>
                </a:lnTo>
                <a:lnTo>
                  <a:pt x="57" y="294"/>
                </a:lnTo>
                <a:lnTo>
                  <a:pt x="34" y="283"/>
                </a:lnTo>
                <a:lnTo>
                  <a:pt x="23" y="271"/>
                </a:lnTo>
                <a:lnTo>
                  <a:pt x="12" y="271"/>
                </a:lnTo>
                <a:lnTo>
                  <a:pt x="12" y="260"/>
                </a:lnTo>
                <a:lnTo>
                  <a:pt x="0" y="249"/>
                </a:lnTo>
                <a:lnTo>
                  <a:pt x="0" y="237"/>
                </a:lnTo>
                <a:lnTo>
                  <a:pt x="12" y="237"/>
                </a:lnTo>
                <a:lnTo>
                  <a:pt x="23" y="226"/>
                </a:lnTo>
                <a:lnTo>
                  <a:pt x="34" y="226"/>
                </a:lnTo>
                <a:lnTo>
                  <a:pt x="46" y="226"/>
                </a:lnTo>
                <a:lnTo>
                  <a:pt x="68" y="215"/>
                </a:lnTo>
                <a:lnTo>
                  <a:pt x="91" y="215"/>
                </a:lnTo>
                <a:lnTo>
                  <a:pt x="113" y="204"/>
                </a:lnTo>
                <a:lnTo>
                  <a:pt x="147" y="192"/>
                </a:lnTo>
                <a:lnTo>
                  <a:pt x="181" y="192"/>
                </a:lnTo>
                <a:lnTo>
                  <a:pt x="215" y="181"/>
                </a:lnTo>
                <a:lnTo>
                  <a:pt x="249" y="170"/>
                </a:lnTo>
                <a:lnTo>
                  <a:pt x="294" y="158"/>
                </a:lnTo>
                <a:lnTo>
                  <a:pt x="339" y="147"/>
                </a:lnTo>
                <a:lnTo>
                  <a:pt x="385" y="136"/>
                </a:lnTo>
                <a:lnTo>
                  <a:pt x="441" y="124"/>
                </a:lnTo>
                <a:lnTo>
                  <a:pt x="486" y="113"/>
                </a:lnTo>
                <a:lnTo>
                  <a:pt x="543" y="102"/>
                </a:lnTo>
                <a:lnTo>
                  <a:pt x="599" y="90"/>
                </a:lnTo>
                <a:lnTo>
                  <a:pt x="645" y="79"/>
                </a:lnTo>
                <a:lnTo>
                  <a:pt x="690" y="68"/>
                </a:lnTo>
                <a:lnTo>
                  <a:pt x="735" y="57"/>
                </a:lnTo>
                <a:lnTo>
                  <a:pt x="769" y="45"/>
                </a:lnTo>
                <a:lnTo>
                  <a:pt x="814" y="34"/>
                </a:lnTo>
                <a:lnTo>
                  <a:pt x="848" y="34"/>
                </a:lnTo>
                <a:lnTo>
                  <a:pt x="871" y="23"/>
                </a:lnTo>
                <a:lnTo>
                  <a:pt x="905" y="23"/>
                </a:lnTo>
                <a:lnTo>
                  <a:pt x="927" y="11"/>
                </a:lnTo>
                <a:lnTo>
                  <a:pt x="950" y="11"/>
                </a:lnTo>
                <a:lnTo>
                  <a:pt x="961" y="11"/>
                </a:lnTo>
                <a:lnTo>
                  <a:pt x="984" y="0"/>
                </a:lnTo>
                <a:lnTo>
                  <a:pt x="995" y="0"/>
                </a:lnTo>
                <a:lnTo>
                  <a:pt x="1006" y="0"/>
                </a:lnTo>
                <a:lnTo>
                  <a:pt x="1040" y="11"/>
                </a:lnTo>
                <a:lnTo>
                  <a:pt x="1063" y="11"/>
                </a:lnTo>
                <a:lnTo>
                  <a:pt x="1097" y="23"/>
                </a:lnTo>
                <a:lnTo>
                  <a:pt x="1131" y="3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34"/>
          <p:cNvSpPr/>
          <p:nvPr/>
        </p:nvSpPr>
        <p:spPr>
          <a:xfrm>
            <a:off x="5449888" y="3676650"/>
            <a:ext cx="250825" cy="466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96" h="735">
                <a:moveTo>
                  <a:pt x="339" y="475"/>
                </a:moveTo>
                <a:lnTo>
                  <a:pt x="306" y="531"/>
                </a:lnTo>
                <a:lnTo>
                  <a:pt x="260" y="588"/>
                </a:lnTo>
                <a:lnTo>
                  <a:pt x="226" y="633"/>
                </a:lnTo>
                <a:lnTo>
                  <a:pt x="204" y="644"/>
                </a:lnTo>
                <a:lnTo>
                  <a:pt x="181" y="667"/>
                </a:lnTo>
                <a:lnTo>
                  <a:pt x="159" y="678"/>
                </a:lnTo>
                <a:lnTo>
                  <a:pt x="147" y="689"/>
                </a:lnTo>
                <a:lnTo>
                  <a:pt x="113" y="712"/>
                </a:lnTo>
                <a:lnTo>
                  <a:pt x="91" y="723"/>
                </a:lnTo>
                <a:lnTo>
                  <a:pt x="91" y="735"/>
                </a:lnTo>
                <a:lnTo>
                  <a:pt x="79" y="735"/>
                </a:lnTo>
                <a:lnTo>
                  <a:pt x="68" y="723"/>
                </a:lnTo>
                <a:lnTo>
                  <a:pt x="57" y="712"/>
                </a:lnTo>
                <a:lnTo>
                  <a:pt x="46" y="689"/>
                </a:lnTo>
                <a:lnTo>
                  <a:pt x="34" y="667"/>
                </a:lnTo>
                <a:lnTo>
                  <a:pt x="23" y="633"/>
                </a:lnTo>
                <a:lnTo>
                  <a:pt x="12" y="599"/>
                </a:lnTo>
                <a:lnTo>
                  <a:pt x="0" y="576"/>
                </a:lnTo>
                <a:lnTo>
                  <a:pt x="0" y="565"/>
                </a:lnTo>
                <a:lnTo>
                  <a:pt x="12" y="554"/>
                </a:lnTo>
                <a:lnTo>
                  <a:pt x="12" y="543"/>
                </a:lnTo>
                <a:lnTo>
                  <a:pt x="12" y="531"/>
                </a:lnTo>
                <a:lnTo>
                  <a:pt x="23" y="520"/>
                </a:lnTo>
                <a:lnTo>
                  <a:pt x="34" y="497"/>
                </a:lnTo>
                <a:lnTo>
                  <a:pt x="46" y="486"/>
                </a:lnTo>
                <a:lnTo>
                  <a:pt x="57" y="463"/>
                </a:lnTo>
                <a:lnTo>
                  <a:pt x="79" y="441"/>
                </a:lnTo>
                <a:lnTo>
                  <a:pt x="91" y="418"/>
                </a:lnTo>
                <a:lnTo>
                  <a:pt x="113" y="384"/>
                </a:lnTo>
                <a:lnTo>
                  <a:pt x="136" y="350"/>
                </a:lnTo>
                <a:lnTo>
                  <a:pt x="170" y="305"/>
                </a:lnTo>
                <a:lnTo>
                  <a:pt x="192" y="260"/>
                </a:lnTo>
                <a:lnTo>
                  <a:pt x="226" y="203"/>
                </a:lnTo>
                <a:lnTo>
                  <a:pt x="249" y="147"/>
                </a:lnTo>
                <a:lnTo>
                  <a:pt x="283" y="79"/>
                </a:lnTo>
                <a:lnTo>
                  <a:pt x="317" y="0"/>
                </a:lnTo>
                <a:lnTo>
                  <a:pt x="339" y="22"/>
                </a:lnTo>
                <a:lnTo>
                  <a:pt x="351" y="45"/>
                </a:lnTo>
                <a:lnTo>
                  <a:pt x="362" y="102"/>
                </a:lnTo>
                <a:lnTo>
                  <a:pt x="385" y="147"/>
                </a:lnTo>
                <a:lnTo>
                  <a:pt x="396" y="215"/>
                </a:lnTo>
                <a:lnTo>
                  <a:pt x="396" y="237"/>
                </a:lnTo>
                <a:lnTo>
                  <a:pt x="396" y="271"/>
                </a:lnTo>
                <a:lnTo>
                  <a:pt x="396" y="305"/>
                </a:lnTo>
                <a:lnTo>
                  <a:pt x="385" y="339"/>
                </a:lnTo>
                <a:lnTo>
                  <a:pt x="373" y="373"/>
                </a:lnTo>
                <a:lnTo>
                  <a:pt x="362" y="407"/>
                </a:lnTo>
                <a:lnTo>
                  <a:pt x="339" y="47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35"/>
          <p:cNvSpPr/>
          <p:nvPr/>
        </p:nvSpPr>
        <p:spPr>
          <a:xfrm>
            <a:off x="5988050" y="3668713"/>
            <a:ext cx="214313" cy="3159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39" h="497">
                <a:moveTo>
                  <a:pt x="339" y="293"/>
                </a:moveTo>
                <a:lnTo>
                  <a:pt x="339" y="305"/>
                </a:lnTo>
                <a:lnTo>
                  <a:pt x="339" y="327"/>
                </a:lnTo>
                <a:lnTo>
                  <a:pt x="339" y="339"/>
                </a:lnTo>
                <a:lnTo>
                  <a:pt x="339" y="361"/>
                </a:lnTo>
                <a:lnTo>
                  <a:pt x="328" y="373"/>
                </a:lnTo>
                <a:lnTo>
                  <a:pt x="328" y="395"/>
                </a:lnTo>
                <a:lnTo>
                  <a:pt x="305" y="407"/>
                </a:lnTo>
                <a:lnTo>
                  <a:pt x="294" y="429"/>
                </a:lnTo>
                <a:lnTo>
                  <a:pt x="283" y="440"/>
                </a:lnTo>
                <a:lnTo>
                  <a:pt x="272" y="452"/>
                </a:lnTo>
                <a:lnTo>
                  <a:pt x="249" y="474"/>
                </a:lnTo>
                <a:lnTo>
                  <a:pt x="238" y="486"/>
                </a:lnTo>
                <a:lnTo>
                  <a:pt x="226" y="497"/>
                </a:lnTo>
                <a:lnTo>
                  <a:pt x="215" y="497"/>
                </a:lnTo>
                <a:lnTo>
                  <a:pt x="204" y="486"/>
                </a:lnTo>
                <a:lnTo>
                  <a:pt x="192" y="463"/>
                </a:lnTo>
                <a:lnTo>
                  <a:pt x="170" y="440"/>
                </a:lnTo>
                <a:lnTo>
                  <a:pt x="158" y="407"/>
                </a:lnTo>
                <a:lnTo>
                  <a:pt x="136" y="361"/>
                </a:lnTo>
                <a:lnTo>
                  <a:pt x="113" y="316"/>
                </a:lnTo>
                <a:lnTo>
                  <a:pt x="79" y="260"/>
                </a:lnTo>
                <a:lnTo>
                  <a:pt x="57" y="203"/>
                </a:lnTo>
                <a:lnTo>
                  <a:pt x="34" y="158"/>
                </a:lnTo>
                <a:lnTo>
                  <a:pt x="23" y="113"/>
                </a:lnTo>
                <a:lnTo>
                  <a:pt x="11" y="79"/>
                </a:lnTo>
                <a:lnTo>
                  <a:pt x="0" y="45"/>
                </a:lnTo>
                <a:lnTo>
                  <a:pt x="0" y="22"/>
                </a:lnTo>
                <a:lnTo>
                  <a:pt x="0" y="11"/>
                </a:lnTo>
                <a:lnTo>
                  <a:pt x="0" y="0"/>
                </a:lnTo>
                <a:lnTo>
                  <a:pt x="11" y="0"/>
                </a:lnTo>
                <a:lnTo>
                  <a:pt x="23" y="0"/>
                </a:lnTo>
                <a:lnTo>
                  <a:pt x="45" y="0"/>
                </a:lnTo>
                <a:lnTo>
                  <a:pt x="57" y="0"/>
                </a:lnTo>
                <a:lnTo>
                  <a:pt x="79" y="11"/>
                </a:lnTo>
                <a:lnTo>
                  <a:pt x="102" y="22"/>
                </a:lnTo>
                <a:lnTo>
                  <a:pt x="125" y="33"/>
                </a:lnTo>
                <a:lnTo>
                  <a:pt x="147" y="45"/>
                </a:lnTo>
                <a:lnTo>
                  <a:pt x="170" y="56"/>
                </a:lnTo>
                <a:lnTo>
                  <a:pt x="215" y="79"/>
                </a:lnTo>
                <a:lnTo>
                  <a:pt x="249" y="113"/>
                </a:lnTo>
                <a:lnTo>
                  <a:pt x="283" y="135"/>
                </a:lnTo>
                <a:lnTo>
                  <a:pt x="305" y="169"/>
                </a:lnTo>
                <a:lnTo>
                  <a:pt x="317" y="214"/>
                </a:lnTo>
                <a:lnTo>
                  <a:pt x="328" y="248"/>
                </a:lnTo>
                <a:lnTo>
                  <a:pt x="339" y="29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36"/>
          <p:cNvSpPr/>
          <p:nvPr/>
        </p:nvSpPr>
        <p:spPr>
          <a:xfrm>
            <a:off x="6446838" y="3625850"/>
            <a:ext cx="238125" cy="3587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73" h="565">
                <a:moveTo>
                  <a:pt x="294" y="565"/>
                </a:moveTo>
                <a:lnTo>
                  <a:pt x="294" y="565"/>
                </a:lnTo>
                <a:lnTo>
                  <a:pt x="282" y="554"/>
                </a:lnTo>
                <a:lnTo>
                  <a:pt x="260" y="531"/>
                </a:lnTo>
                <a:lnTo>
                  <a:pt x="248" y="508"/>
                </a:lnTo>
                <a:lnTo>
                  <a:pt x="226" y="486"/>
                </a:lnTo>
                <a:lnTo>
                  <a:pt x="203" y="441"/>
                </a:lnTo>
                <a:lnTo>
                  <a:pt x="169" y="395"/>
                </a:lnTo>
                <a:lnTo>
                  <a:pt x="135" y="339"/>
                </a:lnTo>
                <a:lnTo>
                  <a:pt x="101" y="294"/>
                </a:lnTo>
                <a:lnTo>
                  <a:pt x="79" y="237"/>
                </a:lnTo>
                <a:lnTo>
                  <a:pt x="56" y="203"/>
                </a:lnTo>
                <a:lnTo>
                  <a:pt x="34" y="169"/>
                </a:lnTo>
                <a:lnTo>
                  <a:pt x="22" y="135"/>
                </a:lnTo>
                <a:lnTo>
                  <a:pt x="11" y="113"/>
                </a:lnTo>
                <a:lnTo>
                  <a:pt x="0" y="90"/>
                </a:lnTo>
                <a:lnTo>
                  <a:pt x="0" y="68"/>
                </a:lnTo>
                <a:lnTo>
                  <a:pt x="0" y="56"/>
                </a:lnTo>
                <a:lnTo>
                  <a:pt x="0" y="45"/>
                </a:lnTo>
                <a:lnTo>
                  <a:pt x="11" y="22"/>
                </a:lnTo>
                <a:lnTo>
                  <a:pt x="11" y="11"/>
                </a:lnTo>
                <a:lnTo>
                  <a:pt x="22" y="0"/>
                </a:lnTo>
                <a:lnTo>
                  <a:pt x="34" y="0"/>
                </a:lnTo>
                <a:lnTo>
                  <a:pt x="45" y="11"/>
                </a:lnTo>
                <a:lnTo>
                  <a:pt x="56" y="11"/>
                </a:lnTo>
                <a:lnTo>
                  <a:pt x="79" y="22"/>
                </a:lnTo>
                <a:lnTo>
                  <a:pt x="101" y="34"/>
                </a:lnTo>
                <a:lnTo>
                  <a:pt x="124" y="56"/>
                </a:lnTo>
                <a:lnTo>
                  <a:pt x="158" y="68"/>
                </a:lnTo>
                <a:lnTo>
                  <a:pt x="181" y="101"/>
                </a:lnTo>
                <a:lnTo>
                  <a:pt x="237" y="147"/>
                </a:lnTo>
                <a:lnTo>
                  <a:pt x="282" y="192"/>
                </a:lnTo>
                <a:lnTo>
                  <a:pt x="316" y="237"/>
                </a:lnTo>
                <a:lnTo>
                  <a:pt x="350" y="271"/>
                </a:lnTo>
                <a:lnTo>
                  <a:pt x="361" y="305"/>
                </a:lnTo>
                <a:lnTo>
                  <a:pt x="373" y="328"/>
                </a:lnTo>
                <a:lnTo>
                  <a:pt x="373" y="373"/>
                </a:lnTo>
                <a:lnTo>
                  <a:pt x="373" y="418"/>
                </a:lnTo>
                <a:lnTo>
                  <a:pt x="373" y="463"/>
                </a:lnTo>
                <a:lnTo>
                  <a:pt x="361" y="497"/>
                </a:lnTo>
                <a:lnTo>
                  <a:pt x="350" y="508"/>
                </a:lnTo>
                <a:lnTo>
                  <a:pt x="339" y="531"/>
                </a:lnTo>
                <a:lnTo>
                  <a:pt x="328" y="542"/>
                </a:lnTo>
                <a:lnTo>
                  <a:pt x="316" y="554"/>
                </a:lnTo>
                <a:lnTo>
                  <a:pt x="305" y="554"/>
                </a:lnTo>
                <a:lnTo>
                  <a:pt x="305" y="565"/>
                </a:lnTo>
                <a:lnTo>
                  <a:pt x="294" y="56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37"/>
          <p:cNvSpPr/>
          <p:nvPr/>
        </p:nvSpPr>
        <p:spPr>
          <a:xfrm>
            <a:off x="6905625" y="3668713"/>
            <a:ext cx="360363" cy="4095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66" h="644">
                <a:moveTo>
                  <a:pt x="520" y="305"/>
                </a:moveTo>
                <a:lnTo>
                  <a:pt x="543" y="350"/>
                </a:lnTo>
                <a:lnTo>
                  <a:pt x="554" y="395"/>
                </a:lnTo>
                <a:lnTo>
                  <a:pt x="566" y="440"/>
                </a:lnTo>
                <a:lnTo>
                  <a:pt x="566" y="497"/>
                </a:lnTo>
                <a:lnTo>
                  <a:pt x="566" y="542"/>
                </a:lnTo>
                <a:lnTo>
                  <a:pt x="566" y="565"/>
                </a:lnTo>
                <a:lnTo>
                  <a:pt x="566" y="587"/>
                </a:lnTo>
                <a:lnTo>
                  <a:pt x="566" y="599"/>
                </a:lnTo>
                <a:lnTo>
                  <a:pt x="566" y="621"/>
                </a:lnTo>
                <a:lnTo>
                  <a:pt x="554" y="621"/>
                </a:lnTo>
                <a:lnTo>
                  <a:pt x="554" y="633"/>
                </a:lnTo>
                <a:lnTo>
                  <a:pt x="543" y="644"/>
                </a:lnTo>
                <a:lnTo>
                  <a:pt x="532" y="644"/>
                </a:lnTo>
                <a:lnTo>
                  <a:pt x="520" y="644"/>
                </a:lnTo>
                <a:lnTo>
                  <a:pt x="509" y="644"/>
                </a:lnTo>
                <a:lnTo>
                  <a:pt x="498" y="644"/>
                </a:lnTo>
                <a:lnTo>
                  <a:pt x="486" y="633"/>
                </a:lnTo>
                <a:lnTo>
                  <a:pt x="475" y="621"/>
                </a:lnTo>
                <a:lnTo>
                  <a:pt x="464" y="610"/>
                </a:lnTo>
                <a:lnTo>
                  <a:pt x="441" y="599"/>
                </a:lnTo>
                <a:lnTo>
                  <a:pt x="419" y="587"/>
                </a:lnTo>
                <a:lnTo>
                  <a:pt x="396" y="565"/>
                </a:lnTo>
                <a:lnTo>
                  <a:pt x="373" y="542"/>
                </a:lnTo>
                <a:lnTo>
                  <a:pt x="339" y="508"/>
                </a:lnTo>
                <a:lnTo>
                  <a:pt x="305" y="474"/>
                </a:lnTo>
                <a:lnTo>
                  <a:pt x="283" y="440"/>
                </a:lnTo>
                <a:lnTo>
                  <a:pt x="249" y="395"/>
                </a:lnTo>
                <a:lnTo>
                  <a:pt x="215" y="361"/>
                </a:lnTo>
                <a:lnTo>
                  <a:pt x="181" y="316"/>
                </a:lnTo>
                <a:lnTo>
                  <a:pt x="136" y="260"/>
                </a:lnTo>
                <a:lnTo>
                  <a:pt x="102" y="214"/>
                </a:lnTo>
                <a:lnTo>
                  <a:pt x="79" y="169"/>
                </a:lnTo>
                <a:lnTo>
                  <a:pt x="45" y="135"/>
                </a:lnTo>
                <a:lnTo>
                  <a:pt x="23" y="101"/>
                </a:lnTo>
                <a:lnTo>
                  <a:pt x="12" y="67"/>
                </a:lnTo>
                <a:lnTo>
                  <a:pt x="0" y="45"/>
                </a:lnTo>
                <a:lnTo>
                  <a:pt x="0" y="22"/>
                </a:lnTo>
                <a:lnTo>
                  <a:pt x="0" y="11"/>
                </a:lnTo>
                <a:lnTo>
                  <a:pt x="0" y="0"/>
                </a:lnTo>
                <a:lnTo>
                  <a:pt x="12" y="0"/>
                </a:lnTo>
                <a:lnTo>
                  <a:pt x="23" y="0"/>
                </a:lnTo>
                <a:lnTo>
                  <a:pt x="34" y="0"/>
                </a:lnTo>
                <a:lnTo>
                  <a:pt x="45" y="0"/>
                </a:lnTo>
                <a:lnTo>
                  <a:pt x="68" y="0"/>
                </a:lnTo>
                <a:lnTo>
                  <a:pt x="79" y="0"/>
                </a:lnTo>
                <a:lnTo>
                  <a:pt x="102" y="11"/>
                </a:lnTo>
                <a:lnTo>
                  <a:pt x="125" y="11"/>
                </a:lnTo>
                <a:lnTo>
                  <a:pt x="147" y="33"/>
                </a:lnTo>
                <a:lnTo>
                  <a:pt x="181" y="45"/>
                </a:lnTo>
                <a:lnTo>
                  <a:pt x="215" y="56"/>
                </a:lnTo>
                <a:lnTo>
                  <a:pt x="249" y="79"/>
                </a:lnTo>
                <a:lnTo>
                  <a:pt x="283" y="101"/>
                </a:lnTo>
                <a:lnTo>
                  <a:pt x="328" y="124"/>
                </a:lnTo>
                <a:lnTo>
                  <a:pt x="362" y="147"/>
                </a:lnTo>
                <a:lnTo>
                  <a:pt x="396" y="169"/>
                </a:lnTo>
                <a:lnTo>
                  <a:pt x="430" y="192"/>
                </a:lnTo>
                <a:lnTo>
                  <a:pt x="452" y="214"/>
                </a:lnTo>
                <a:lnTo>
                  <a:pt x="475" y="237"/>
                </a:lnTo>
                <a:lnTo>
                  <a:pt x="498" y="260"/>
                </a:lnTo>
                <a:lnTo>
                  <a:pt x="509" y="282"/>
                </a:lnTo>
                <a:lnTo>
                  <a:pt x="520" y="30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38"/>
          <p:cNvSpPr/>
          <p:nvPr/>
        </p:nvSpPr>
        <p:spPr>
          <a:xfrm>
            <a:off x="5651500" y="3051175"/>
            <a:ext cx="200025" cy="2079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16" h="328">
                <a:moveTo>
                  <a:pt x="316" y="249"/>
                </a:moveTo>
                <a:lnTo>
                  <a:pt x="316" y="260"/>
                </a:lnTo>
                <a:lnTo>
                  <a:pt x="305" y="283"/>
                </a:lnTo>
                <a:lnTo>
                  <a:pt x="305" y="294"/>
                </a:lnTo>
                <a:lnTo>
                  <a:pt x="294" y="306"/>
                </a:lnTo>
                <a:lnTo>
                  <a:pt x="294" y="317"/>
                </a:lnTo>
                <a:lnTo>
                  <a:pt x="282" y="328"/>
                </a:lnTo>
                <a:lnTo>
                  <a:pt x="271" y="328"/>
                </a:lnTo>
                <a:lnTo>
                  <a:pt x="260" y="328"/>
                </a:lnTo>
                <a:lnTo>
                  <a:pt x="249" y="317"/>
                </a:lnTo>
                <a:lnTo>
                  <a:pt x="237" y="306"/>
                </a:lnTo>
                <a:lnTo>
                  <a:pt x="226" y="294"/>
                </a:lnTo>
                <a:lnTo>
                  <a:pt x="215" y="283"/>
                </a:lnTo>
                <a:lnTo>
                  <a:pt x="203" y="260"/>
                </a:lnTo>
                <a:lnTo>
                  <a:pt x="181" y="249"/>
                </a:lnTo>
                <a:lnTo>
                  <a:pt x="169" y="226"/>
                </a:lnTo>
                <a:lnTo>
                  <a:pt x="147" y="204"/>
                </a:lnTo>
                <a:lnTo>
                  <a:pt x="124" y="170"/>
                </a:lnTo>
                <a:lnTo>
                  <a:pt x="113" y="147"/>
                </a:lnTo>
                <a:lnTo>
                  <a:pt x="79" y="113"/>
                </a:lnTo>
                <a:lnTo>
                  <a:pt x="56" y="79"/>
                </a:lnTo>
                <a:lnTo>
                  <a:pt x="34" y="34"/>
                </a:lnTo>
                <a:lnTo>
                  <a:pt x="0" y="0"/>
                </a:lnTo>
                <a:lnTo>
                  <a:pt x="79" y="12"/>
                </a:lnTo>
                <a:lnTo>
                  <a:pt x="136" y="23"/>
                </a:lnTo>
                <a:lnTo>
                  <a:pt x="203" y="57"/>
                </a:lnTo>
                <a:lnTo>
                  <a:pt x="226" y="68"/>
                </a:lnTo>
                <a:lnTo>
                  <a:pt x="249" y="79"/>
                </a:lnTo>
                <a:lnTo>
                  <a:pt x="260" y="102"/>
                </a:lnTo>
                <a:lnTo>
                  <a:pt x="282" y="113"/>
                </a:lnTo>
                <a:lnTo>
                  <a:pt x="294" y="136"/>
                </a:lnTo>
                <a:lnTo>
                  <a:pt x="305" y="147"/>
                </a:lnTo>
                <a:lnTo>
                  <a:pt x="316" y="170"/>
                </a:lnTo>
                <a:lnTo>
                  <a:pt x="316" y="193"/>
                </a:lnTo>
                <a:lnTo>
                  <a:pt x="316" y="215"/>
                </a:lnTo>
                <a:lnTo>
                  <a:pt x="316" y="24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39"/>
          <p:cNvSpPr/>
          <p:nvPr/>
        </p:nvSpPr>
        <p:spPr>
          <a:xfrm>
            <a:off x="5822950" y="2863850"/>
            <a:ext cx="171450" cy="2016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71" h="317">
                <a:moveTo>
                  <a:pt x="271" y="226"/>
                </a:moveTo>
                <a:lnTo>
                  <a:pt x="271" y="249"/>
                </a:lnTo>
                <a:lnTo>
                  <a:pt x="260" y="272"/>
                </a:lnTo>
                <a:lnTo>
                  <a:pt x="260" y="283"/>
                </a:lnTo>
                <a:lnTo>
                  <a:pt x="260" y="294"/>
                </a:lnTo>
                <a:lnTo>
                  <a:pt x="260" y="306"/>
                </a:lnTo>
                <a:lnTo>
                  <a:pt x="249" y="317"/>
                </a:lnTo>
                <a:lnTo>
                  <a:pt x="238" y="317"/>
                </a:lnTo>
                <a:lnTo>
                  <a:pt x="226" y="317"/>
                </a:lnTo>
                <a:lnTo>
                  <a:pt x="204" y="306"/>
                </a:lnTo>
                <a:lnTo>
                  <a:pt x="181" y="283"/>
                </a:lnTo>
                <a:lnTo>
                  <a:pt x="147" y="249"/>
                </a:lnTo>
                <a:lnTo>
                  <a:pt x="125" y="238"/>
                </a:lnTo>
                <a:lnTo>
                  <a:pt x="113" y="215"/>
                </a:lnTo>
                <a:lnTo>
                  <a:pt x="91" y="181"/>
                </a:lnTo>
                <a:lnTo>
                  <a:pt x="79" y="159"/>
                </a:lnTo>
                <a:lnTo>
                  <a:pt x="57" y="125"/>
                </a:lnTo>
                <a:lnTo>
                  <a:pt x="34" y="91"/>
                </a:lnTo>
                <a:lnTo>
                  <a:pt x="23" y="46"/>
                </a:lnTo>
                <a:lnTo>
                  <a:pt x="0" y="0"/>
                </a:lnTo>
                <a:lnTo>
                  <a:pt x="68" y="34"/>
                </a:lnTo>
                <a:lnTo>
                  <a:pt x="125" y="57"/>
                </a:lnTo>
                <a:lnTo>
                  <a:pt x="170" y="91"/>
                </a:lnTo>
                <a:lnTo>
                  <a:pt x="215" y="113"/>
                </a:lnTo>
                <a:lnTo>
                  <a:pt x="226" y="125"/>
                </a:lnTo>
                <a:lnTo>
                  <a:pt x="238" y="147"/>
                </a:lnTo>
                <a:lnTo>
                  <a:pt x="249" y="159"/>
                </a:lnTo>
                <a:lnTo>
                  <a:pt x="260" y="170"/>
                </a:lnTo>
                <a:lnTo>
                  <a:pt x="271" y="181"/>
                </a:lnTo>
                <a:lnTo>
                  <a:pt x="271" y="193"/>
                </a:lnTo>
                <a:lnTo>
                  <a:pt x="271" y="215"/>
                </a:lnTo>
                <a:lnTo>
                  <a:pt x="271" y="22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40"/>
          <p:cNvSpPr/>
          <p:nvPr/>
        </p:nvSpPr>
        <p:spPr>
          <a:xfrm>
            <a:off x="6905625" y="2447925"/>
            <a:ext cx="258763" cy="23812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407" h="373">
                <a:moveTo>
                  <a:pt x="0" y="45"/>
                </a:moveTo>
                <a:lnTo>
                  <a:pt x="0" y="22"/>
                </a:lnTo>
                <a:lnTo>
                  <a:pt x="12" y="11"/>
                </a:lnTo>
                <a:lnTo>
                  <a:pt x="23" y="0"/>
                </a:lnTo>
                <a:lnTo>
                  <a:pt x="45" y="0"/>
                </a:lnTo>
                <a:lnTo>
                  <a:pt x="57" y="0"/>
                </a:lnTo>
                <a:lnTo>
                  <a:pt x="79" y="0"/>
                </a:lnTo>
                <a:lnTo>
                  <a:pt x="91" y="11"/>
                </a:lnTo>
                <a:lnTo>
                  <a:pt x="113" y="11"/>
                </a:lnTo>
                <a:lnTo>
                  <a:pt x="136" y="11"/>
                </a:lnTo>
                <a:lnTo>
                  <a:pt x="181" y="22"/>
                </a:lnTo>
                <a:lnTo>
                  <a:pt x="238" y="45"/>
                </a:lnTo>
                <a:lnTo>
                  <a:pt x="283" y="79"/>
                </a:lnTo>
                <a:lnTo>
                  <a:pt x="317" y="113"/>
                </a:lnTo>
                <a:lnTo>
                  <a:pt x="339" y="135"/>
                </a:lnTo>
                <a:lnTo>
                  <a:pt x="351" y="158"/>
                </a:lnTo>
                <a:lnTo>
                  <a:pt x="373" y="192"/>
                </a:lnTo>
                <a:lnTo>
                  <a:pt x="385" y="214"/>
                </a:lnTo>
                <a:lnTo>
                  <a:pt x="385" y="226"/>
                </a:lnTo>
                <a:lnTo>
                  <a:pt x="396" y="248"/>
                </a:lnTo>
                <a:lnTo>
                  <a:pt x="396" y="271"/>
                </a:lnTo>
                <a:lnTo>
                  <a:pt x="407" y="282"/>
                </a:lnTo>
                <a:lnTo>
                  <a:pt x="396" y="294"/>
                </a:lnTo>
                <a:lnTo>
                  <a:pt x="396" y="316"/>
                </a:lnTo>
                <a:lnTo>
                  <a:pt x="396" y="328"/>
                </a:lnTo>
                <a:lnTo>
                  <a:pt x="385" y="339"/>
                </a:lnTo>
                <a:lnTo>
                  <a:pt x="373" y="361"/>
                </a:lnTo>
                <a:lnTo>
                  <a:pt x="362" y="361"/>
                </a:lnTo>
                <a:lnTo>
                  <a:pt x="339" y="373"/>
                </a:lnTo>
                <a:lnTo>
                  <a:pt x="328" y="361"/>
                </a:lnTo>
                <a:lnTo>
                  <a:pt x="317" y="361"/>
                </a:lnTo>
                <a:lnTo>
                  <a:pt x="294" y="350"/>
                </a:lnTo>
                <a:lnTo>
                  <a:pt x="272" y="328"/>
                </a:lnTo>
                <a:lnTo>
                  <a:pt x="249" y="305"/>
                </a:lnTo>
                <a:lnTo>
                  <a:pt x="226" y="282"/>
                </a:lnTo>
                <a:lnTo>
                  <a:pt x="192" y="248"/>
                </a:lnTo>
                <a:lnTo>
                  <a:pt x="159" y="214"/>
                </a:lnTo>
                <a:lnTo>
                  <a:pt x="125" y="181"/>
                </a:lnTo>
                <a:lnTo>
                  <a:pt x="91" y="147"/>
                </a:lnTo>
                <a:lnTo>
                  <a:pt x="68" y="124"/>
                </a:lnTo>
                <a:lnTo>
                  <a:pt x="45" y="101"/>
                </a:lnTo>
                <a:lnTo>
                  <a:pt x="23" y="79"/>
                </a:lnTo>
                <a:lnTo>
                  <a:pt x="12" y="56"/>
                </a:lnTo>
                <a:lnTo>
                  <a:pt x="0" y="4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31"/>
          <p:cNvSpPr/>
          <p:nvPr/>
        </p:nvSpPr>
        <p:spPr>
          <a:xfrm>
            <a:off x="6081713" y="2211388"/>
            <a:ext cx="674687" cy="13716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63" h="2159">
                <a:moveTo>
                  <a:pt x="283" y="2046"/>
                </a:moveTo>
                <a:lnTo>
                  <a:pt x="215" y="2080"/>
                </a:lnTo>
                <a:lnTo>
                  <a:pt x="170" y="2114"/>
                </a:lnTo>
                <a:lnTo>
                  <a:pt x="125" y="2125"/>
                </a:lnTo>
                <a:lnTo>
                  <a:pt x="79" y="2148"/>
                </a:lnTo>
                <a:lnTo>
                  <a:pt x="57" y="2159"/>
                </a:lnTo>
                <a:lnTo>
                  <a:pt x="34" y="2159"/>
                </a:lnTo>
                <a:lnTo>
                  <a:pt x="11" y="2159"/>
                </a:lnTo>
                <a:lnTo>
                  <a:pt x="0" y="2148"/>
                </a:lnTo>
                <a:lnTo>
                  <a:pt x="11" y="2148"/>
                </a:lnTo>
                <a:lnTo>
                  <a:pt x="11" y="2136"/>
                </a:lnTo>
                <a:lnTo>
                  <a:pt x="34" y="2125"/>
                </a:lnTo>
                <a:lnTo>
                  <a:pt x="45" y="2114"/>
                </a:lnTo>
                <a:lnTo>
                  <a:pt x="68" y="2091"/>
                </a:lnTo>
                <a:lnTo>
                  <a:pt x="102" y="2068"/>
                </a:lnTo>
                <a:lnTo>
                  <a:pt x="136" y="2046"/>
                </a:lnTo>
                <a:lnTo>
                  <a:pt x="215" y="1989"/>
                </a:lnTo>
                <a:lnTo>
                  <a:pt x="283" y="1933"/>
                </a:lnTo>
                <a:lnTo>
                  <a:pt x="362" y="1865"/>
                </a:lnTo>
                <a:lnTo>
                  <a:pt x="396" y="1831"/>
                </a:lnTo>
                <a:lnTo>
                  <a:pt x="430" y="1786"/>
                </a:lnTo>
                <a:lnTo>
                  <a:pt x="498" y="1707"/>
                </a:lnTo>
                <a:lnTo>
                  <a:pt x="565" y="1605"/>
                </a:lnTo>
                <a:lnTo>
                  <a:pt x="622" y="1515"/>
                </a:lnTo>
                <a:lnTo>
                  <a:pt x="645" y="1458"/>
                </a:lnTo>
                <a:lnTo>
                  <a:pt x="678" y="1401"/>
                </a:lnTo>
                <a:lnTo>
                  <a:pt x="701" y="1345"/>
                </a:lnTo>
                <a:lnTo>
                  <a:pt x="724" y="1288"/>
                </a:lnTo>
                <a:lnTo>
                  <a:pt x="746" y="1221"/>
                </a:lnTo>
                <a:lnTo>
                  <a:pt x="758" y="1153"/>
                </a:lnTo>
                <a:lnTo>
                  <a:pt x="780" y="1085"/>
                </a:lnTo>
                <a:lnTo>
                  <a:pt x="792" y="1006"/>
                </a:lnTo>
                <a:lnTo>
                  <a:pt x="803" y="938"/>
                </a:lnTo>
                <a:lnTo>
                  <a:pt x="814" y="847"/>
                </a:lnTo>
                <a:lnTo>
                  <a:pt x="825" y="768"/>
                </a:lnTo>
                <a:lnTo>
                  <a:pt x="825" y="701"/>
                </a:lnTo>
                <a:lnTo>
                  <a:pt x="837" y="621"/>
                </a:lnTo>
                <a:lnTo>
                  <a:pt x="837" y="554"/>
                </a:lnTo>
                <a:lnTo>
                  <a:pt x="837" y="497"/>
                </a:lnTo>
                <a:lnTo>
                  <a:pt x="848" y="429"/>
                </a:lnTo>
                <a:lnTo>
                  <a:pt x="848" y="384"/>
                </a:lnTo>
                <a:lnTo>
                  <a:pt x="848" y="327"/>
                </a:lnTo>
                <a:lnTo>
                  <a:pt x="837" y="282"/>
                </a:lnTo>
                <a:lnTo>
                  <a:pt x="837" y="248"/>
                </a:lnTo>
                <a:lnTo>
                  <a:pt x="825" y="203"/>
                </a:lnTo>
                <a:lnTo>
                  <a:pt x="825" y="180"/>
                </a:lnTo>
                <a:lnTo>
                  <a:pt x="814" y="147"/>
                </a:lnTo>
                <a:lnTo>
                  <a:pt x="803" y="124"/>
                </a:lnTo>
                <a:lnTo>
                  <a:pt x="803" y="113"/>
                </a:lnTo>
                <a:lnTo>
                  <a:pt x="792" y="101"/>
                </a:lnTo>
                <a:lnTo>
                  <a:pt x="769" y="90"/>
                </a:lnTo>
                <a:lnTo>
                  <a:pt x="769" y="79"/>
                </a:lnTo>
                <a:lnTo>
                  <a:pt x="758" y="67"/>
                </a:lnTo>
                <a:lnTo>
                  <a:pt x="758" y="56"/>
                </a:lnTo>
                <a:lnTo>
                  <a:pt x="746" y="45"/>
                </a:lnTo>
                <a:lnTo>
                  <a:pt x="758" y="34"/>
                </a:lnTo>
                <a:lnTo>
                  <a:pt x="758" y="11"/>
                </a:lnTo>
                <a:lnTo>
                  <a:pt x="769" y="0"/>
                </a:lnTo>
                <a:lnTo>
                  <a:pt x="780" y="0"/>
                </a:lnTo>
                <a:lnTo>
                  <a:pt x="792" y="0"/>
                </a:lnTo>
                <a:lnTo>
                  <a:pt x="803" y="0"/>
                </a:lnTo>
                <a:lnTo>
                  <a:pt x="825" y="0"/>
                </a:lnTo>
                <a:lnTo>
                  <a:pt x="848" y="0"/>
                </a:lnTo>
                <a:lnTo>
                  <a:pt x="882" y="11"/>
                </a:lnTo>
                <a:lnTo>
                  <a:pt x="916" y="22"/>
                </a:lnTo>
                <a:lnTo>
                  <a:pt x="950" y="45"/>
                </a:lnTo>
                <a:lnTo>
                  <a:pt x="984" y="56"/>
                </a:lnTo>
                <a:lnTo>
                  <a:pt x="1006" y="79"/>
                </a:lnTo>
                <a:lnTo>
                  <a:pt x="1029" y="90"/>
                </a:lnTo>
                <a:lnTo>
                  <a:pt x="1040" y="101"/>
                </a:lnTo>
                <a:lnTo>
                  <a:pt x="1052" y="113"/>
                </a:lnTo>
                <a:lnTo>
                  <a:pt x="1052" y="124"/>
                </a:lnTo>
                <a:lnTo>
                  <a:pt x="1063" y="135"/>
                </a:lnTo>
                <a:lnTo>
                  <a:pt x="1063" y="158"/>
                </a:lnTo>
                <a:lnTo>
                  <a:pt x="1063" y="169"/>
                </a:lnTo>
                <a:lnTo>
                  <a:pt x="1052" y="192"/>
                </a:lnTo>
                <a:lnTo>
                  <a:pt x="1052" y="226"/>
                </a:lnTo>
                <a:lnTo>
                  <a:pt x="1052" y="248"/>
                </a:lnTo>
                <a:lnTo>
                  <a:pt x="1052" y="282"/>
                </a:lnTo>
                <a:lnTo>
                  <a:pt x="1052" y="316"/>
                </a:lnTo>
                <a:lnTo>
                  <a:pt x="1040" y="361"/>
                </a:lnTo>
                <a:lnTo>
                  <a:pt x="1040" y="407"/>
                </a:lnTo>
                <a:lnTo>
                  <a:pt x="1029" y="463"/>
                </a:lnTo>
                <a:lnTo>
                  <a:pt x="1018" y="531"/>
                </a:lnTo>
                <a:lnTo>
                  <a:pt x="1018" y="599"/>
                </a:lnTo>
                <a:lnTo>
                  <a:pt x="1006" y="678"/>
                </a:lnTo>
                <a:lnTo>
                  <a:pt x="995" y="757"/>
                </a:lnTo>
                <a:lnTo>
                  <a:pt x="984" y="847"/>
                </a:lnTo>
                <a:lnTo>
                  <a:pt x="972" y="949"/>
                </a:lnTo>
                <a:lnTo>
                  <a:pt x="961" y="1051"/>
                </a:lnTo>
                <a:lnTo>
                  <a:pt x="938" y="1153"/>
                </a:lnTo>
                <a:lnTo>
                  <a:pt x="927" y="1243"/>
                </a:lnTo>
                <a:lnTo>
                  <a:pt x="893" y="1334"/>
                </a:lnTo>
                <a:lnTo>
                  <a:pt x="871" y="1413"/>
                </a:lnTo>
                <a:lnTo>
                  <a:pt x="825" y="1492"/>
                </a:lnTo>
                <a:lnTo>
                  <a:pt x="792" y="1571"/>
                </a:lnTo>
                <a:lnTo>
                  <a:pt x="746" y="1639"/>
                </a:lnTo>
                <a:lnTo>
                  <a:pt x="701" y="1707"/>
                </a:lnTo>
                <a:lnTo>
                  <a:pt x="645" y="1763"/>
                </a:lnTo>
                <a:lnTo>
                  <a:pt x="588" y="1820"/>
                </a:lnTo>
                <a:lnTo>
                  <a:pt x="532" y="1876"/>
                </a:lnTo>
                <a:lnTo>
                  <a:pt x="475" y="1921"/>
                </a:lnTo>
                <a:lnTo>
                  <a:pt x="407" y="1967"/>
                </a:lnTo>
                <a:lnTo>
                  <a:pt x="351" y="2012"/>
                </a:lnTo>
                <a:lnTo>
                  <a:pt x="283" y="204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33"/>
          <p:cNvSpPr/>
          <p:nvPr/>
        </p:nvSpPr>
        <p:spPr>
          <a:xfrm>
            <a:off x="6591300" y="3008313"/>
            <a:ext cx="781050" cy="5461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32" h="860">
                <a:moveTo>
                  <a:pt x="882" y="860"/>
                </a:moveTo>
                <a:lnTo>
                  <a:pt x="802" y="860"/>
                </a:lnTo>
                <a:lnTo>
                  <a:pt x="735" y="848"/>
                </a:lnTo>
                <a:lnTo>
                  <a:pt x="678" y="837"/>
                </a:lnTo>
                <a:lnTo>
                  <a:pt x="633" y="837"/>
                </a:lnTo>
                <a:lnTo>
                  <a:pt x="599" y="826"/>
                </a:lnTo>
                <a:lnTo>
                  <a:pt x="565" y="814"/>
                </a:lnTo>
                <a:lnTo>
                  <a:pt x="554" y="792"/>
                </a:lnTo>
                <a:lnTo>
                  <a:pt x="542" y="781"/>
                </a:lnTo>
                <a:lnTo>
                  <a:pt x="531" y="769"/>
                </a:lnTo>
                <a:lnTo>
                  <a:pt x="520" y="758"/>
                </a:lnTo>
                <a:lnTo>
                  <a:pt x="509" y="735"/>
                </a:lnTo>
                <a:lnTo>
                  <a:pt x="486" y="713"/>
                </a:lnTo>
                <a:lnTo>
                  <a:pt x="463" y="690"/>
                </a:lnTo>
                <a:lnTo>
                  <a:pt x="441" y="656"/>
                </a:lnTo>
                <a:lnTo>
                  <a:pt x="407" y="611"/>
                </a:lnTo>
                <a:lnTo>
                  <a:pt x="384" y="577"/>
                </a:lnTo>
                <a:lnTo>
                  <a:pt x="339" y="532"/>
                </a:lnTo>
                <a:lnTo>
                  <a:pt x="305" y="475"/>
                </a:lnTo>
                <a:lnTo>
                  <a:pt x="260" y="419"/>
                </a:lnTo>
                <a:lnTo>
                  <a:pt x="215" y="362"/>
                </a:lnTo>
                <a:lnTo>
                  <a:pt x="169" y="294"/>
                </a:lnTo>
                <a:lnTo>
                  <a:pt x="113" y="227"/>
                </a:lnTo>
                <a:lnTo>
                  <a:pt x="56" y="147"/>
                </a:lnTo>
                <a:lnTo>
                  <a:pt x="0" y="68"/>
                </a:lnTo>
                <a:lnTo>
                  <a:pt x="45" y="0"/>
                </a:lnTo>
                <a:lnTo>
                  <a:pt x="113" y="57"/>
                </a:lnTo>
                <a:lnTo>
                  <a:pt x="169" y="125"/>
                </a:lnTo>
                <a:lnTo>
                  <a:pt x="237" y="181"/>
                </a:lnTo>
                <a:lnTo>
                  <a:pt x="294" y="238"/>
                </a:lnTo>
                <a:lnTo>
                  <a:pt x="350" y="283"/>
                </a:lnTo>
                <a:lnTo>
                  <a:pt x="407" y="328"/>
                </a:lnTo>
                <a:lnTo>
                  <a:pt x="463" y="385"/>
                </a:lnTo>
                <a:lnTo>
                  <a:pt x="520" y="419"/>
                </a:lnTo>
                <a:lnTo>
                  <a:pt x="576" y="464"/>
                </a:lnTo>
                <a:lnTo>
                  <a:pt x="633" y="498"/>
                </a:lnTo>
                <a:lnTo>
                  <a:pt x="678" y="532"/>
                </a:lnTo>
                <a:lnTo>
                  <a:pt x="723" y="566"/>
                </a:lnTo>
                <a:lnTo>
                  <a:pt x="769" y="600"/>
                </a:lnTo>
                <a:lnTo>
                  <a:pt x="825" y="622"/>
                </a:lnTo>
                <a:lnTo>
                  <a:pt x="870" y="645"/>
                </a:lnTo>
                <a:lnTo>
                  <a:pt x="904" y="667"/>
                </a:lnTo>
                <a:lnTo>
                  <a:pt x="949" y="690"/>
                </a:lnTo>
                <a:lnTo>
                  <a:pt x="983" y="713"/>
                </a:lnTo>
                <a:lnTo>
                  <a:pt x="1029" y="724"/>
                </a:lnTo>
                <a:lnTo>
                  <a:pt x="1051" y="747"/>
                </a:lnTo>
                <a:lnTo>
                  <a:pt x="1085" y="758"/>
                </a:lnTo>
                <a:lnTo>
                  <a:pt x="1119" y="769"/>
                </a:lnTo>
                <a:lnTo>
                  <a:pt x="1142" y="781"/>
                </a:lnTo>
                <a:lnTo>
                  <a:pt x="1164" y="792"/>
                </a:lnTo>
                <a:lnTo>
                  <a:pt x="1176" y="803"/>
                </a:lnTo>
                <a:lnTo>
                  <a:pt x="1198" y="814"/>
                </a:lnTo>
                <a:lnTo>
                  <a:pt x="1209" y="826"/>
                </a:lnTo>
                <a:lnTo>
                  <a:pt x="1221" y="837"/>
                </a:lnTo>
                <a:lnTo>
                  <a:pt x="1232" y="837"/>
                </a:lnTo>
                <a:lnTo>
                  <a:pt x="1232" y="848"/>
                </a:lnTo>
                <a:lnTo>
                  <a:pt x="1221" y="860"/>
                </a:lnTo>
                <a:lnTo>
                  <a:pt x="1209" y="860"/>
                </a:lnTo>
                <a:lnTo>
                  <a:pt x="1198" y="860"/>
                </a:lnTo>
                <a:lnTo>
                  <a:pt x="1187" y="860"/>
                </a:lnTo>
                <a:lnTo>
                  <a:pt x="1176" y="860"/>
                </a:lnTo>
                <a:lnTo>
                  <a:pt x="1153" y="860"/>
                </a:lnTo>
                <a:lnTo>
                  <a:pt x="1130" y="860"/>
                </a:lnTo>
                <a:lnTo>
                  <a:pt x="1085" y="860"/>
                </a:lnTo>
                <a:lnTo>
                  <a:pt x="1017" y="860"/>
                </a:lnTo>
                <a:lnTo>
                  <a:pt x="961" y="860"/>
                </a:lnTo>
                <a:lnTo>
                  <a:pt x="882" y="86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1520" y="1740872"/>
            <a:ext cx="5314078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kern="1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古时候有个叫曹操的人。别人送他一头大象，他很高兴，带着儿子曹冲和官员们一同去看。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8104" y="2170765"/>
            <a:ext cx="3370527" cy="2875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5" name="图示 14"/>
          <p:cNvGraphicFramePr/>
          <p:nvPr/>
        </p:nvGraphicFramePr>
        <p:xfrm>
          <a:off x="685868" y="947152"/>
          <a:ext cx="2952328" cy="749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23528" y="1571306"/>
            <a:ext cx="5184576" cy="3967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600" kern="1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大象又高又大，身子像一堵墙，腿像四根柱子。官员们一边看一边议论：“这么大的象，到底有多重呢</a:t>
            </a:r>
            <a:r>
              <a:rPr lang="en-US" altLang="zh-CN" sz="3600" kern="1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?”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8104" y="2170765"/>
            <a:ext cx="3370527" cy="2875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TextBox 6"/>
          <p:cNvSpPr txBox="1"/>
          <p:nvPr/>
        </p:nvSpPr>
        <p:spPr>
          <a:xfrm>
            <a:off x="360040" y="1628800"/>
            <a:ext cx="7668344" cy="28225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7100"/>
              </a:lnSpc>
              <a:defRPr/>
            </a:pPr>
            <a:r>
              <a:rPr lang="zh-CN" altLang="en-US" sz="440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大象的身子像</a:t>
            </a:r>
            <a:r>
              <a:rPr lang="en-US" altLang="zh-CN" sz="440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     ) </a:t>
            </a:r>
            <a:endParaRPr lang="en-US" altLang="zh-CN" sz="440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7100"/>
              </a:lnSpc>
              <a:defRPr/>
            </a:pPr>
            <a:r>
              <a:rPr lang="zh-CN" altLang="en-US" sz="440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大象的腿像</a:t>
            </a:r>
            <a:r>
              <a:rPr lang="en-US" altLang="zh-CN" sz="440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       ) </a:t>
            </a:r>
            <a:endParaRPr lang="en-US" altLang="zh-CN" sz="440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7100"/>
              </a:lnSpc>
              <a:defRPr/>
            </a:pPr>
            <a:r>
              <a:rPr lang="zh-CN" altLang="en-US" sz="440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                 ）像（           ）</a:t>
            </a:r>
            <a:endParaRPr lang="en-US" altLang="zh-CN" sz="4400" dirty="0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timgsa.baidu.com/timg?image&amp;quality=80&amp;size=b9999_10000&amp;sec=1576497308230&amp;di=3f824ce42a8ff396c5040572158c8abe&amp;imgtype=0&amp;src=http%3A%2F%2Fdpic.tiankong.com%2Frj%2F0k%2FQJ8707949493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90000" l="0" r="98926">
                        <a14:foregroundMark x1="24121" y1="22396" x2="41602" y2="27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84984"/>
            <a:ext cx="2634985" cy="24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916045" y="1852295"/>
            <a:ext cx="24771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一堵墙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33750" y="2721610"/>
            <a:ext cx="24771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四根柱子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5010" y="3576320"/>
            <a:ext cx="32010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大象的鼻子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07280" y="3576320"/>
            <a:ext cx="24771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水龙头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imgsa.baidu.com/timg?image&amp;quality=80&amp;size=b9999_10000&amp;sec=1576497308230&amp;di=3f824ce42a8ff396c5040572158c8abe&amp;imgtype=0&amp;src=http%3A%2F%2Fdpic.tiankong.com%2Frj%2F0k%2FQJ8707949493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90000" l="0" r="98926">
                        <a14:foregroundMark x1="24121" y1="22396" x2="41602" y2="27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84984"/>
            <a:ext cx="2634985" cy="24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37778" y="60194"/>
            <a:ext cx="8496944" cy="332295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曹操问：“谁有办法把这头大象称一称？”有的说：“得造一杆大秤，砍一棵大树做秤杆。”有的说：“有了大秤也不行啊，谁有那么大的力气提得起这杆大秤呢？”也有的说：“办法倒有一个，就是把大象宰了，割成一块一块的再称。”曹操听了直摇头。</a:t>
            </a:r>
            <a:endParaRPr lang="zh-CN" altLang="en-US" sz="2800" b="1" kern="1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" y="3543300"/>
            <a:ext cx="3675380" cy="2757170"/>
          </a:xfrm>
          <a:prstGeom prst="rect">
            <a:avLst/>
          </a:prstGeom>
        </p:spPr>
      </p:pic>
      <p:pic>
        <p:nvPicPr>
          <p:cNvPr id="9" name="图片 8" descr="timg"/>
          <p:cNvPicPr>
            <a:picLocks noChangeAspect="1"/>
          </p:cNvPicPr>
          <p:nvPr/>
        </p:nvPicPr>
        <p:blipFill>
          <a:blip r:embed="rId4"/>
          <a:srcRect b="19137"/>
          <a:stretch>
            <a:fillRect/>
          </a:stretch>
        </p:blipFill>
        <p:spPr>
          <a:xfrm>
            <a:off x="3927475" y="3462655"/>
            <a:ext cx="5046345" cy="2723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3528" y="1847719"/>
            <a:ext cx="8496944" cy="3322955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0"/>
              </a:spcAft>
            </a:pPr>
            <a:r>
              <a:rPr lang="zh-CN" altLang="en-US" sz="2800" b="1" kern="1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曹冲才七岁，他站出来，说：“我有个办法。把大象赶到一艘大船上，看船身下沉多少，就沿着水面，在船舷上画一条线。再把大象赶上岸，往船上装石头，装到船下沉到画线的地方为止。然后称一称船上的石头。石头有多重，大象就有多重。”</a:t>
            </a:r>
            <a:endParaRPr lang="zh-CN" altLang="en-US" sz="2800" b="1" kern="1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61670" y="2400935"/>
            <a:ext cx="804989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2800" b="1">
                <a:sym typeface="+mn-ea"/>
              </a:rPr>
              <a:t>（</a:t>
            </a:r>
            <a:r>
              <a:rPr lang="en-US" altLang="zh-CN" sz="2800" b="1">
                <a:sym typeface="+mn-ea"/>
              </a:rPr>
              <a:t>1</a:t>
            </a:r>
            <a:r>
              <a:rPr lang="zh-CN" altLang="en-US" sz="2800" b="1">
                <a:sym typeface="+mn-ea"/>
              </a:rPr>
              <a:t>）会认会写本课的生字词，并能够理解其含义；</a:t>
            </a:r>
            <a:endParaRPr lang="zh-CN" altLang="en-US" sz="2800" b="1">
              <a:sym typeface="+mn-ea"/>
            </a:endParaRPr>
          </a:p>
          <a:p>
            <a:pPr marL="0" indent="0">
              <a:buNone/>
            </a:pPr>
            <a:r>
              <a:rPr lang="zh-CN" altLang="en-US" sz="2800" b="1">
                <a:sym typeface="+mn-ea"/>
              </a:rPr>
              <a:t>（</a:t>
            </a:r>
            <a:r>
              <a:rPr lang="en-US" altLang="zh-CN" sz="2800" b="1">
                <a:sym typeface="+mn-ea"/>
              </a:rPr>
              <a:t>2</a:t>
            </a:r>
            <a:r>
              <a:rPr lang="zh-CN" altLang="en-US" sz="2800" b="1">
                <a:sym typeface="+mn-ea"/>
              </a:rPr>
              <a:t>）理解曹冲称象的过程，感悟其办法的巧妙；</a:t>
            </a:r>
            <a:endParaRPr lang="zh-CN" altLang="en-US" sz="2800" b="1">
              <a:sym typeface="+mn-ea"/>
            </a:endParaRPr>
          </a:p>
          <a:p>
            <a:pPr marL="0" indent="0">
              <a:buNone/>
            </a:pPr>
            <a:r>
              <a:rPr lang="zh-CN" altLang="en-US" sz="2800" b="1">
                <a:sym typeface="+mn-ea"/>
              </a:rPr>
              <a:t>（</a:t>
            </a:r>
            <a:r>
              <a:rPr lang="en-US" altLang="zh-CN" sz="2800" b="1">
                <a:sym typeface="+mn-ea"/>
              </a:rPr>
              <a:t>3</a:t>
            </a:r>
            <a:r>
              <a:rPr lang="zh-CN" altLang="en-US" sz="2800" b="1">
                <a:sym typeface="+mn-ea"/>
              </a:rPr>
              <a:t>）能用自己的话复述故事内容。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graphicFrame>
        <p:nvGraphicFramePr>
          <p:cNvPr id="5" name="图示 4"/>
          <p:cNvGraphicFramePr/>
          <p:nvPr/>
        </p:nvGraphicFramePr>
        <p:xfrm>
          <a:off x="890338" y="1366887"/>
          <a:ext cx="2952328" cy="749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81835" y="1135380"/>
            <a:ext cx="27171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①赶象上船</a:t>
            </a:r>
            <a:endParaRPr lang="zh-CN" altLang="en-US" sz="3200"/>
          </a:p>
        </p:txBody>
      </p:sp>
      <p:sp>
        <p:nvSpPr>
          <p:cNvPr id="5" name="文本框 4"/>
          <p:cNvSpPr txBox="1"/>
          <p:nvPr/>
        </p:nvSpPr>
        <p:spPr>
          <a:xfrm>
            <a:off x="1981835" y="1875155"/>
            <a:ext cx="44951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②在船舷上做记号</a:t>
            </a:r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1981835" y="2571750"/>
            <a:ext cx="66020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③把大象赶上岸，往船上装石头</a:t>
            </a:r>
            <a:endParaRPr lang="zh-CN" altLang="en-US" sz="3200"/>
          </a:p>
        </p:txBody>
      </p:sp>
      <p:sp>
        <p:nvSpPr>
          <p:cNvPr id="7" name="文本框 6"/>
          <p:cNvSpPr txBox="1"/>
          <p:nvPr/>
        </p:nvSpPr>
        <p:spPr>
          <a:xfrm>
            <a:off x="1981835" y="3268980"/>
            <a:ext cx="48075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④称石头的重量</a:t>
            </a:r>
            <a:endParaRPr lang="zh-CN" altLang="en-US" sz="3200"/>
          </a:p>
        </p:txBody>
      </p:sp>
      <p:sp>
        <p:nvSpPr>
          <p:cNvPr id="8" name="左弧形箭头 7"/>
          <p:cNvSpPr/>
          <p:nvPr/>
        </p:nvSpPr>
        <p:spPr>
          <a:xfrm>
            <a:off x="1339850" y="1275080"/>
            <a:ext cx="518795" cy="822960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左弧形箭头 8"/>
          <p:cNvSpPr/>
          <p:nvPr/>
        </p:nvSpPr>
        <p:spPr>
          <a:xfrm>
            <a:off x="1339850" y="2098040"/>
            <a:ext cx="518795" cy="822960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左弧形箭头 9"/>
          <p:cNvSpPr/>
          <p:nvPr/>
        </p:nvSpPr>
        <p:spPr>
          <a:xfrm>
            <a:off x="1339850" y="3017520"/>
            <a:ext cx="518795" cy="822960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41270" y="114300"/>
            <a:ext cx="35566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曹冲称象的步骤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92750" y="3155315"/>
            <a:ext cx="2639695" cy="247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示 7"/>
          <p:cNvGraphicFramePr/>
          <p:nvPr/>
        </p:nvGraphicFramePr>
        <p:xfrm>
          <a:off x="687136" y="1366887"/>
          <a:ext cx="2952330" cy="749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73730" name="矩形 11"/>
          <p:cNvSpPr/>
          <p:nvPr/>
        </p:nvSpPr>
        <p:spPr>
          <a:xfrm>
            <a:off x="631825" y="2309813"/>
            <a:ext cx="7754938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初读课文后，你感受到了什么？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11"/>
          <p:cNvSpPr/>
          <p:nvPr/>
        </p:nvSpPr>
        <p:spPr>
          <a:xfrm>
            <a:off x="407353" y="3106103"/>
            <a:ext cx="7380287" cy="128400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2390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遇事动脑筋，想办法，就能找到解决问题的方法。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 bwMode="auto">
          <a:xfrm>
            <a:off x="1706563" y="2351088"/>
            <a:ext cx="6337300" cy="3167063"/>
          </a:xfrm>
          <a:custGeom>
            <a:avLst/>
            <a:gdLst>
              <a:gd name="connsiteX0" fmla="*/ 0 w 3399194"/>
              <a:gd name="connsiteY0" fmla="*/ 0 h 914422"/>
              <a:gd name="connsiteX1" fmla="*/ 3399194 w 3399194"/>
              <a:gd name="connsiteY1" fmla="*/ 0 h 914422"/>
              <a:gd name="connsiteX2" fmla="*/ 3399194 w 3399194"/>
              <a:gd name="connsiteY2" fmla="*/ 914422 h 914422"/>
              <a:gd name="connsiteX3" fmla="*/ 0 w 3399194"/>
              <a:gd name="connsiteY3" fmla="*/ 914422 h 914422"/>
              <a:gd name="connsiteX4" fmla="*/ 0 w 3399194"/>
              <a:gd name="connsiteY4" fmla="*/ 0 h 9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194" h="914422">
                <a:moveTo>
                  <a:pt x="0" y="0"/>
                </a:moveTo>
                <a:lnTo>
                  <a:pt x="3399194" y="0"/>
                </a:lnTo>
                <a:lnTo>
                  <a:pt x="3399194" y="914422"/>
                </a:lnTo>
                <a:lnTo>
                  <a:pt x="0" y="9144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tIns="91440" bIns="91440" spcCol="1270"/>
          <a:lstStyle/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曹  员  根  议  论  重  砍  秤  线  止  量  柱  杆  称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86213" y="3240088"/>
            <a:ext cx="1446212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chèng 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701800" y="2098675"/>
            <a:ext cx="882650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cáo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852738" y="2097088"/>
            <a:ext cx="1087437" cy="6477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yuán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102100" y="2098675"/>
            <a:ext cx="984250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gēn 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494338" y="2098675"/>
            <a:ext cx="493712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yì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07175" y="2098675"/>
            <a:ext cx="750888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lùn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93838" y="3228975"/>
            <a:ext cx="133540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zhònɡ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900363" y="3228975"/>
            <a:ext cx="998537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kǎn 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365750" y="3268663"/>
            <a:ext cx="957263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xiàn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35750" y="3268663"/>
            <a:ext cx="700088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zhǐ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497013" y="4351020"/>
            <a:ext cx="1087157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liàng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00363" y="4351020"/>
            <a:ext cx="830677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zhù</a:t>
            </a:r>
            <a:endParaRPr lang="zh-CN" altLang="en-US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57028" y="4351020"/>
            <a:ext cx="87439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ɡǎn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76203" y="4351020"/>
            <a:ext cx="133540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chēnɡ</a:t>
            </a:r>
            <a:endParaRPr lang="en-US" altLang="zh-CN" sz="36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aphicFrame>
        <p:nvGraphicFramePr>
          <p:cNvPr id="7" name="图示 6"/>
          <p:cNvGraphicFramePr/>
          <p:nvPr/>
        </p:nvGraphicFramePr>
        <p:xfrm>
          <a:off x="685868" y="947152"/>
          <a:ext cx="2952328" cy="749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8" name="图片 7" descr="123大象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2690" y="830580"/>
            <a:ext cx="1320800" cy="1108075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7561580" y="410845"/>
            <a:ext cx="1311910" cy="419735"/>
          </a:xfrm>
          <a:prstGeom prst="wedgeRound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Times New Roman" panose="02020603050405020304" pitchFamily="18" charset="0"/>
              </a:rPr>
              <a:t>你会读吗？</a:t>
            </a:r>
            <a:endParaRPr lang="zh-CN" altLang="en-US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7361 0.001204 L -0.014722 0.004907 L -0.023958 0.008611 L -0.033194 0.011019 L -0.044236 0.015926 L -0.053472 0.018426 L -0.062639 0.020833 L -0.070000 0.023333 L -0.077431 0.024537 L -0.087500 0.025741 L -0.098611 0.028241 L -0.107778 0.030648 L -0.118889 0.031944 L -0.128056 0.033148 L -0.138194 0.035556 L -0.146528 0.036852 L -0.156667 0.038056 L -0.164028 0.040556 L -0.177847 0.042963 L -0.191667 0.046667 L -0.207292 0.049074 L -0.218333 0.050370 L -0.230347 0.053981 L -0.238611 0.055278 L -0.250625 0.056481 L -0.261667 0.060185 L -0.269931 0.061389 L -0.280069 0.062593 L -0.290208 0.065093 L -0.297639 0.066296 L -0.305903 0.066296 L -0.313264 0.070000 L -0.321528 0.070000 L -0.332639 0.071204 L -0.340000 0.071204 L -0.348264 0.071204 L -0.358403 0.071204 L -0.366736 0.071204 L -0.374097 0.071204 L -0.381458 0.071204 L -0.391597 0.071204 L -0.399861 0.071204 L -0.410000 0.071204 L -0.422014 0.071204 L -0.430278 0.071204 L -0.441319 0.071204 L -0.448681 0.071204 L -0.457917 0.071204 L -0.468056 0.071204 L -0.476319 0.071204 L -0.484653 0.071204 L -0.495694 0.071204 L -0.509514 0.071204 L -0.517847 0.071204 L -0.525208 0.071204 L -0.533472 0.071204 L -0.541736 0.071204 L -0.551875 0.071204 L -0.561111 0.071204 L -0.569444 0.071204 L -0.576806 0.071204 L -0.587847 0.071204 L -0.597986 0.071204 L -0.605347 0.071204 L -0.614583 0.071204 L -0.623750 0.071204 L -0.632083 0.071204 L -0.639444 0.071204 L -0.649583 0.071204 L -0.658819 0.071204 L -0.667083 0.071204 L -0.677222 0.071204 L -0.687361 0.072500 L -0.696528 0.073704 L -0.703958 0.074907 L -0.712222 0.077407 L -0.719583 0.082315 L -0.727917 0.092130 L -0.731597 0.104352 L -0.735278 0.115463 L -0.735278 0.125278 L -0.735278 0.135093 L -0.735278 0.147407 L -0.735278 0.157222 L -0.735278 0.168241 L -0.735278 0.178148 L -0.735278 0.190370 L -0.735278 0.201481 L -0.735278 0.213704 L -0.735278 0.226019 L -0.735278 0.237037 L -0.735278 0.249352 L -0.735278 0.259167 L -0.735278 0.270278 L -0.735278 0.280093 L -0.735278 0.293611 L -0.735278 0.304630 L -0.735278 0.318148 L -0.735278 0.327963 L -0.735278 0.340278 L -0.735278 0.353796 L -0.735278 0.366111 L -0.735278 0.377130 L -0.735278 0.390648 L -0.735278 0.402963 L -0.735278 0.415185 L -0.734306 0.425000 L -0.733403 0.434907 L -0.732500 0.445926 L -0.730625 0.459444 L -0.728819 0.471759 L -0.726944 0.483981 L -0.726944 0.497500 L -0.726944 0.507315 L -0.725139 0.520833 L -0.724236 0.530648 L -0.723264 0.540556 L -0.722361 0.550370 L -0.722361 0.560185 L -0.720486 0.571204 L -0.719583 0.582315 L -0.717778 0.592130 L -0.715903 0.603148 L -0.713125 0.612963 L -0.705764 0.624074 L -0.696528 0.630185 L -0.687361 0.635093 L -0.679028 0.640000 L -0.669861 0.643704 L -0.659722 0.646204 L -0.648681 0.649815 L -0.639444 0.654722 L -0.632083 0.656018 L -0.623750 0.659722 L -0.616389 0.660926 L -0.608125 0.660926 L -0.598889 0.660926 L -0.590625 0.660926 L -0.582292 0.660926 L -0.573125 0.660926 L -0.565694 0.660926 L -0.556528 0.660926 L -0.546389 0.660926 L -0.537153 0.660926 L -0.527917 0.660926 L -0.517847 0.660926 L -0.507708 0.660926 L -0.497569 0.660926 L -0.489236 0.660926 L -0.480972 0.660926 L -0.471736 0.660926 L -0.460694 0.662130 L -0.446875 0.662130 L -0.433056 0.662130 L -0.419236 0.662130 L -0.410903 0.662130 L -0.403542 0.662130 L -0.396181 0.662130 L -0.381458 0.662130 L -0.374097 0.662130 L -0.363056 0.662130 L -0.355625 0.662130 L -0.342778 0.662130 L -0.331667 0.662130 L -0.324306 0.662130 L -0.310486 0.662130 L -0.295764 0.662130 L -0.288403 0.662130 L -0.273681 0.662130 L -0.260764 0.662130 L -0.246944 0.662130 L -0.233125 0.662130 L -0.221111 0.662130 L -0.209167 0.662130 L -0.199931 0.662130 L -0.189792 0.662130 L -0.178750 0.662130 L -0.166736 0.662130 L -0.157569 0.662130 L -0.148333 0.662130 L -0.140972 0.662130 L -0.133611 0.662130 L -0.125278 0.662130 L -0.117014 0.660926 L -0.109653 0.659722 L -0.101319 0.658426 L -0.091250 0.654722 L -0.083819 0.654722 L -0.073681 0.652315 L -0.060833 0.648611 L -0.049722 0.647407 L -0.038681 0.643704 L -0.029514 0.642500 L -0.019375 0.642500 L -0.011042 0.642500 L -0.003681 0.642500 L 0.004583 0.642500 L 0.012917 0.642500 " pathEditMode="relative" ptsTypes="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7361 0.001204 L -0.014722 0.004907 L -0.023958 0.008611 L -0.033194 0.011019 L -0.044236 0.015926 L -0.053472 0.018426 L -0.062639 0.020833 L -0.070000 0.023333 L -0.077431 0.024537 L -0.087500 0.025741 L -0.098611 0.028241 L -0.107778 0.030648 L -0.118889 0.031944 L -0.128056 0.033148 L -0.138194 0.035556 L -0.146528 0.036852 L -0.156667 0.038056 L -0.164028 0.040556 L -0.177847 0.042963 L -0.191667 0.046667 L -0.207292 0.049074 L -0.218333 0.050370 L -0.230347 0.053981 L -0.238611 0.055278 L -0.250625 0.056481 L -0.261667 0.060185 L -0.269931 0.061389 L -0.280069 0.062593 L -0.290208 0.065093 L -0.297639 0.066296 L -0.305903 0.066296 L -0.313264 0.070000 L -0.321528 0.070000 L -0.332639 0.071204 L -0.340000 0.071204 L -0.348264 0.071204 L -0.358403 0.071204 L -0.366736 0.071204 L -0.374097 0.071204 L -0.381458 0.071204 L -0.391597 0.071204 L -0.399861 0.071204 L -0.410000 0.071204 L -0.422014 0.071204 L -0.430278 0.071204 L -0.441319 0.071204 L -0.448681 0.071204 L -0.457917 0.071204 L -0.468056 0.071204 L -0.476319 0.071204 L -0.484653 0.071204 L -0.495694 0.071204 L -0.509514 0.071204 L -0.517847 0.071204 L -0.525208 0.071204 L -0.533472 0.071204 L -0.541736 0.071204 L -0.551875 0.071204 L -0.561111 0.071204 L -0.569444 0.071204 L -0.576806 0.071204 L -0.587847 0.071204 L -0.597986 0.071204 L -0.605347 0.071204 L -0.614583 0.071204 L -0.623750 0.071204 L -0.632083 0.071204 L -0.639444 0.071204 L -0.649583 0.071204 L -0.658819 0.071204 L -0.667083 0.071204 L -0.677222 0.071204 L -0.687361 0.072500 L -0.696528 0.073704 L -0.703958 0.074907 L -0.712222 0.077407 L -0.719583 0.082315 L -0.727917 0.092130 L -0.731597 0.104352 L -0.735278 0.115463 L -0.735278 0.125278 L -0.735278 0.135093 L -0.735278 0.147407 L -0.735278 0.157222 L -0.735278 0.168241 L -0.735278 0.178148 L -0.735278 0.190370 L -0.735278 0.201481 L -0.735278 0.213704 L -0.735278 0.226019 L -0.735278 0.237037 L -0.735278 0.249352 L -0.735278 0.259167 L -0.735278 0.270278 L -0.735278 0.280093 L -0.735278 0.293611 L -0.735278 0.304630 L -0.735278 0.318148 L -0.735278 0.327963 L -0.735278 0.340278 L -0.735278 0.353796 L -0.735278 0.366111 L -0.735278 0.377130 L -0.735278 0.390648 L -0.735278 0.402963 L -0.735278 0.415185 L -0.734306 0.425000 L -0.733403 0.434907 L -0.732500 0.445926 L -0.730625 0.459444 L -0.728819 0.471759 L -0.726944 0.483981 L -0.726944 0.497500 L -0.726944 0.507315 L -0.725139 0.520833 L -0.724236 0.530648 L -0.723264 0.540556 L -0.722361 0.550370 L -0.722361 0.560185 L -0.720486 0.571204 L -0.719583 0.582315 L -0.717778 0.592130 L -0.715903 0.603148 L -0.713125 0.612963 L -0.705764 0.624074 L -0.696528 0.630185 L -0.687361 0.635093 L -0.679028 0.640000 L -0.669861 0.643704 L -0.659722 0.646204 L -0.648681 0.649815 L -0.639444 0.654722 L -0.632083 0.656018 L -0.623750 0.659722 L -0.616389 0.660926 L -0.608125 0.660926 L -0.598889 0.660926 L -0.590625 0.660926 L -0.582292 0.660926 L -0.573125 0.660926 L -0.565694 0.660926 L -0.556528 0.660926 L -0.546389 0.660926 L -0.537153 0.660926 L -0.527917 0.660926 L -0.517847 0.660926 L -0.507708 0.660926 L -0.497569 0.660926 L -0.489236 0.660926 L -0.480972 0.660926 L -0.471736 0.660926 L -0.460694 0.662130 L -0.446875 0.662130 L -0.433056 0.662130 L -0.419236 0.662130 L -0.410903 0.662130 L -0.403542 0.662130 L -0.396181 0.662130 L -0.381458 0.662130 L -0.374097 0.662130 L -0.363056 0.662130 L -0.355625 0.662130 L -0.342778 0.662130 L -0.331667 0.662130 L -0.324306 0.662130 L -0.310486 0.662130 L -0.295764 0.662130 L -0.288403 0.662130 L -0.273681 0.662130 L -0.260764 0.662130 L -0.246944 0.662130 L -0.233125 0.662130 L -0.221111 0.662130 L -0.209167 0.662130 L -0.199931 0.662130 L -0.189792 0.662130 L -0.178750 0.662130 L -0.166736 0.662130 L -0.157569 0.662130 L -0.148333 0.662130 L -0.140972 0.662130 L -0.133611 0.662130 L -0.125278 0.662130 L -0.117014 0.660926 L -0.109653 0.659722 L -0.101319 0.658426 L -0.091250 0.654722 L -0.083819 0.654722 L -0.073681 0.652315 L -0.060833 0.648611 L -0.049722 0.647407 L -0.038681 0.643704 L -0.029514 0.642500 L -0.019375 0.642500 L -0.011042 0.642500 L -0.003681 0.642500 L 0.004583 0.642500 L 0.012917 0.642500 " pathEditMode="relative" ptsTypes="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  <p:bldP spid="30" grpId="0"/>
      <p:bldP spid="31" grpId="0"/>
      <p:bldP spid="32" grpId="0"/>
      <p:bldP spid="33" grpId="0"/>
      <p:bldP spid="39" grpId="0"/>
      <p:bldP spid="40" grpId="0"/>
      <p:bldP spid="41" grpId="0"/>
      <p:bldP spid="2" grpId="0"/>
      <p:bldP spid="3" grpId="0"/>
      <p:bldP spid="4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1"/>
          <p:cNvSpPr txBox="1"/>
          <p:nvPr/>
        </p:nvSpPr>
        <p:spPr>
          <a:xfrm>
            <a:off x="1536700" y="2981325"/>
            <a:ext cx="569913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Calibri" panose="020F0502020204030204" pitchFamily="34" charset="0"/>
              </a:rPr>
              <a:t>重</a:t>
            </a:r>
            <a:endParaRPr lang="zh-CN" altLang="en-US" sz="2800" b="1" dirty="0">
              <a:latin typeface="Calibri" panose="020F050202020403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019300" y="2520950"/>
            <a:ext cx="2773363" cy="1283044"/>
            <a:chOff x="2019864" y="2857828"/>
            <a:chExt cx="2772611" cy="1280927"/>
          </a:xfrm>
        </p:grpSpPr>
        <p:sp>
          <p:nvSpPr>
            <p:cNvPr id="4" name="左大括号 3"/>
            <p:cNvSpPr/>
            <p:nvPr/>
          </p:nvSpPr>
          <p:spPr>
            <a:xfrm>
              <a:off x="2019864" y="3100315"/>
              <a:ext cx="219016" cy="927155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084" name="TextBox 4"/>
            <p:cNvSpPr txBox="1"/>
            <p:nvPr/>
          </p:nvSpPr>
          <p:spPr>
            <a:xfrm>
              <a:off x="2186507" y="2857828"/>
              <a:ext cx="2605968" cy="12809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zhòng</a:t>
              </a:r>
              <a:r>
                <a:rPr lang="zh-CN" altLang="en-US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（重量）</a:t>
              </a:r>
              <a:endParaRPr lang="zh-CN" altLang="en-US" sz="28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chóng</a:t>
              </a:r>
              <a:r>
                <a:rPr lang="zh-CN" altLang="en-US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（重复）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46085" name="TextBox 13"/>
          <p:cNvSpPr txBox="1"/>
          <p:nvPr/>
        </p:nvSpPr>
        <p:spPr>
          <a:xfrm>
            <a:off x="4883150" y="2984500"/>
            <a:ext cx="569913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Calibri" panose="020F0502020204030204" pitchFamily="34" charset="0"/>
              </a:rPr>
              <a:t>杆</a:t>
            </a:r>
            <a:endParaRPr lang="zh-CN" altLang="en-US" sz="2800" b="1" dirty="0">
              <a:latin typeface="Calibri" panose="020F050202020403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418138" y="2544763"/>
            <a:ext cx="2741612" cy="1283044"/>
            <a:chOff x="2240504" y="4813816"/>
            <a:chExt cx="2741087" cy="1283375"/>
          </a:xfrm>
        </p:grpSpPr>
        <p:sp>
          <p:nvSpPr>
            <p:cNvPr id="8" name="左大括号 7"/>
            <p:cNvSpPr/>
            <p:nvPr/>
          </p:nvSpPr>
          <p:spPr>
            <a:xfrm>
              <a:off x="2240504" y="5032947"/>
              <a:ext cx="150783" cy="951157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088" name="TextBox 8"/>
            <p:cNvSpPr txBox="1"/>
            <p:nvPr/>
          </p:nvSpPr>
          <p:spPr>
            <a:xfrm>
              <a:off x="2375415" y="4813816"/>
              <a:ext cx="2606176" cy="1283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gǎn</a:t>
              </a:r>
              <a:r>
                <a:rPr lang="zh-CN" altLang="en-US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（一杆秤）</a:t>
              </a:r>
              <a:endParaRPr lang="zh-CN" altLang="en-US" sz="28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gān</a:t>
              </a:r>
              <a:r>
                <a:rPr lang="zh-CN" altLang="en-US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（旗杆）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46093" name="TextBox 13"/>
          <p:cNvSpPr txBox="1"/>
          <p:nvPr/>
        </p:nvSpPr>
        <p:spPr>
          <a:xfrm>
            <a:off x="1536700" y="4805363"/>
            <a:ext cx="56991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Calibri" panose="020F0502020204030204" pitchFamily="34" charset="0"/>
              </a:rPr>
              <a:t>称</a:t>
            </a:r>
            <a:endParaRPr lang="zh-CN" altLang="en-US" sz="2800" b="1" dirty="0">
              <a:latin typeface="Calibri" panose="020F050202020403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998663" y="4365626"/>
            <a:ext cx="2741612" cy="1283044"/>
            <a:chOff x="2240504" y="4813816"/>
            <a:chExt cx="2741087" cy="1281904"/>
          </a:xfrm>
        </p:grpSpPr>
        <p:sp>
          <p:nvSpPr>
            <p:cNvPr id="16" name="左大括号 15"/>
            <p:cNvSpPr/>
            <p:nvPr/>
          </p:nvSpPr>
          <p:spPr>
            <a:xfrm>
              <a:off x="2240504" y="5032696"/>
              <a:ext cx="150783" cy="950068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096" name="TextBox 16"/>
            <p:cNvSpPr txBox="1"/>
            <p:nvPr/>
          </p:nvSpPr>
          <p:spPr>
            <a:xfrm>
              <a:off x="2375415" y="4813816"/>
              <a:ext cx="2606176" cy="12819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chēng</a:t>
              </a:r>
              <a:r>
                <a:rPr lang="zh-CN" altLang="en-US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（称呼） </a:t>
              </a:r>
              <a:r>
                <a:rPr lang="en-US" altLang="zh-CN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chèn </a:t>
              </a:r>
              <a:r>
                <a:rPr lang="zh-CN" altLang="en-US" sz="2800" b="1">
                  <a:solidFill>
                    <a:srgbClr val="FF000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（称职）</a:t>
              </a:r>
              <a:endPara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46101" name="矩形 46100"/>
          <p:cNvSpPr/>
          <p:nvPr/>
        </p:nvSpPr>
        <p:spPr>
          <a:xfrm>
            <a:off x="611188" y="6308725"/>
            <a:ext cx="268022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  <a:latin typeface="Calibri" panose="020F0502020204030204" pitchFamily="34" charset="0"/>
              </a:rPr>
              <a:t>语文语文  语文</a:t>
            </a:r>
            <a:endParaRPr lang="en-US" altLang="zh-CN">
              <a:latin typeface="Calibri" panose="020F0502020204030204" pitchFamily="34" charset="0"/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685868" y="947152"/>
          <a:ext cx="2952328" cy="749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5" name="图片 4" descr="123大象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3800" y="947420"/>
            <a:ext cx="1320800" cy="1361440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7552690" y="401955"/>
            <a:ext cx="1311910" cy="419735"/>
          </a:xfrm>
          <a:prstGeom prst="wedgeRound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Times New Roman" panose="02020603050405020304" pitchFamily="18" charset="0"/>
              </a:rPr>
              <a:t>你知道吗？</a:t>
            </a:r>
            <a:endParaRPr lang="zh-CN" altLang="en-US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8333 0.000000 L -0.015694 0.000000 L -0.023958 0.000000 L -0.031319 0.000000 L -0.039653 0.000000 L -0.047014 0.000000 L -0.055278 0.000000 L -0.063611 0.000000 L -0.071875 0.000000 L -0.080139 0.000000 L -0.088472 0.000000 L -0.096736 0.000000 L -0.104097 0.000000 L -0.111528 0.000000 L -0.118889 0.000000 L -0.127153 0.000000 L -0.135486 0.000000 L -0.143750 0.000000 L -0.151111 0.000000 L -0.158472 0.000000 L -0.165833 0.000000 L -0.175069 0.000000 L -0.184306 0.000000 L -0.191667 0.000000 L -0.199028 0.000000 L -0.206389 0.000000 L -0.214722 0.000000 L -0.222083 0.000000 L -0.231250 0.000000 L -0.239583 0.000000 L -0.246944 0.000000 L -0.254306 0.000000 L -0.261667 0.000000 L -0.269028 0.000000 L -0.277361 0.000000 L -0.284722 0.000000 L -0.295764 0.000000 L -0.307778 0.000000 L -0.316944 0.000000 L -0.325278 0.000000 L -0.334444 0.000000 L -0.344583 0.000000 L -0.352917 0.000000 L -0.361181 0.000000 L -0.368542 0.000000 L -0.376875 0.000000 L -0.386042 0.000000 L -0.393472 0.000000 L -0.401736 0.000000 L -0.410000 0.000000 L -0.417361 0.000000 L -0.426597 0.000000 L -0.433958 0.000000 L -0.441319 0.000000 L -0.449653 0.000000 L -0.457917 0.000000 L -0.467153 0.000000 L -0.474514 0.000000 L -0.482778 0.000000 L -0.490208 0.000000 L -0.498472 0.000000 L -0.505833 0.000000 L -0.514167 0.000000 L -0.521528 0.000000 L -0.528889 0.000000 L -0.536250 0.000000 L -0.543611 0.000000 L -0.550972 0.000000 L -0.558333 0.000000 L -0.566667 0.000000 L -0.574931 0.000000 L -0.582292 0.000000 L -0.589722 0.000000 L -0.598889 0.000000 L -0.606250 0.000000 L -0.613681 0.000000 L -0.621042 0.000000 L -0.628403 0.001296 L -0.635764 0.002500 L -0.643125 0.003704 L -0.651458 0.005000 L -0.658819 0.007407 L -0.666181 0.007407 L -0.674444 0.009907 L -0.681806 0.009907 L -0.689167 0.011111 L -0.696597 0.012315 L -0.703958 0.013519 L -0.711319 0.014815 L -0.715000 0.024630 L -0.715000 0.034444 L -0.715903 0.044259 L -0.716875 0.055370 L -0.718681 0.065185 L -0.718681 0.075000 L -0.718681 0.087222 L -0.718681 0.097130 L -0.718681 0.108148 L -0.718681 0.117963 L -0.718681 0.129074 L -0.718681 0.138889 L -0.718681 0.149907 L -0.718681 0.161019 L -0.718681 0.172037 L -0.718681 0.183056 L -0.718681 0.192963 L -0.718681 0.202778 L -0.718681 0.212593 L -0.718681 0.224815 L -0.718681 0.234722 L -0.718681 0.245741 L -0.718681 0.256759 L -0.718681 0.267870 L -0.718681 0.278889 L -0.718681 0.290000 L -0.718681 0.299815 L -0.718681 0.312037 L -0.718681 0.324352 L -0.718681 0.334167 L -0.718681 0.343981 L -0.718681 0.355093 L -0.718681 0.364907 L -0.718681 0.374722 L -0.718681 0.384537 L -0.718681 0.394352 L -0.718681 0.405463 L -0.718681 0.415278 L -0.720556 0.425093 L -0.720556 0.434907 L -0.720556 0.444722 L -0.720556 0.454630 L -0.720556 0.464444 L -0.720556 0.474259 L -0.720556 0.484074 L -0.720556 0.495093 L -0.720556 0.505000 L -0.720556 0.514815 L -0.720556 0.524630 L -0.720556 0.534444 L -0.720556 0.544259 L -0.720556 0.554074 L -0.720556 0.563889 L -0.713125 0.571296 L -0.705764 0.572500 L -0.697500 0.572500 L -0.690139 0.572500 L -0.681806 0.571296 L -0.673542 0.571296 L -0.666181 0.571296 L -0.656042 0.571296 L -0.648681 0.570093 L -0.640347 0.568796 L -0.632083 0.568796 L -0.624722 0.568796 L -0.615486 0.568796 L -0.608125 0.568796 L -0.599861 0.568796 L -0.591528 0.568796 L -0.584167 0.568796 L -0.575903 0.568796 L -0.566667 0.568796 L -0.559306 0.568796 L -0.549167 0.568796 L -0.539028 0.568796 L -0.531667 0.568796 L -0.522431 0.568796 L -0.514167 0.568796 L -0.504931 0.568796 L -0.497569 0.568796 L -0.489236 0.568796 L -0.481875 0.568796 L -0.472708 0.568796 L -0.464375 0.568796 L -0.456111 0.570093 L -0.448750 0.570093 L -0.438611 0.573796 L -0.429375 0.575000 L -0.421111 0.575000 L -0.413681 0.575000 L -0.405417 0.576204 L -0.397153 0.578704 L -0.388819 0.581111 L -0.381458 0.581111 L -0.374097 0.583611 L -0.366736 0.584815 L -0.358403 0.586019 L -0.349236 0.586019 L -0.339097 0.586019 L -0.328958 0.586019 L -0.320625 0.586019 L -0.312361 0.586019 L -0.305000 0.586019 L -0.294861 0.586019 L -0.286528 0.586019 L -0.278264 0.586019 L -0.270903 0.586019 L -0.263542 0.586019 L -0.255208 0.586019 L -0.247847 0.586019 L -0.240486 0.586019 L -0.232222 0.586019 L -0.224861 0.586019 L -0.217431 0.586019 L -0.209167 0.586019 L -0.200903 0.586019 L -0.193472 0.586019 L -0.183333 0.586019 L -0.175069 0.586019 L -0.167708 0.586019 L -0.160347 0.586019 L -0.152014 0.586019 L -0.143750 0.586019 L -0.135486 0.586019 L -0.126250 0.586019 L -0.118889 0.586019 L -0.110556 0.584815 L -0.103194 0.583611 L -0.094931 0.582315 L -0.086597 0.579907 L -0.079236 0.578704 L -0.070972 0.576204 L -0.061736 0.575000 L -0.052500 0.572500 L -0.044236 0.571296 L -0.035972 0.568796 L -0.028542 0.567593 L -0.021181 0.567593 L -0.013819 0.567593 L -0.006458 0.567593 L 0.001806 0.567593 L 0.010139 0.567593 L 0.018403 0.567593 " pathEditMode="relative" ptsTypes="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8333 0.000000 L -0.015694 0.000000 L -0.023958 0.000000 L -0.031319 0.000000 L -0.039653 0.000000 L -0.047014 0.000000 L -0.055278 0.000000 L -0.063611 0.000000 L -0.071875 0.000000 L -0.080139 0.000000 L -0.088472 0.000000 L -0.096736 0.000000 L -0.104097 0.000000 L -0.111528 0.000000 L -0.118889 0.000000 L -0.127153 0.000000 L -0.135486 0.000000 L -0.143750 0.000000 L -0.151111 0.000000 L -0.158472 0.000000 L -0.165833 0.000000 L -0.175069 0.000000 L -0.184306 0.000000 L -0.191667 0.000000 L -0.199028 0.000000 L -0.206389 0.000000 L -0.214722 0.000000 L -0.222083 0.000000 L -0.231250 0.000000 L -0.239583 0.000000 L -0.246944 0.000000 L -0.254306 0.000000 L -0.261667 0.000000 L -0.269028 0.000000 L -0.277361 0.000000 L -0.284722 0.000000 L -0.295764 0.000000 L -0.307778 0.000000 L -0.316944 0.000000 L -0.325278 0.000000 L -0.334444 0.000000 L -0.344583 0.000000 L -0.352917 0.000000 L -0.361181 0.000000 L -0.368542 0.000000 L -0.376875 0.000000 L -0.386042 0.000000 L -0.393472 0.000000 L -0.401736 0.000000 L -0.410000 0.000000 L -0.417361 0.000000 L -0.426597 0.000000 L -0.433958 0.000000 L -0.441319 0.000000 L -0.449653 0.000000 L -0.457917 0.000000 L -0.467153 0.000000 L -0.474514 0.000000 L -0.482778 0.000000 L -0.490208 0.000000 L -0.498472 0.000000 L -0.505833 0.000000 L -0.514167 0.000000 L -0.521528 0.000000 L -0.528889 0.000000 L -0.536250 0.000000 L -0.543611 0.000000 L -0.550972 0.000000 L -0.558333 0.000000 L -0.566667 0.000000 L -0.574931 0.000000 L -0.582292 0.000000 L -0.589722 0.000000 L -0.598889 0.000000 L -0.606250 0.000000 L -0.613681 0.000000 L -0.621042 0.000000 L -0.628403 0.001296 L -0.635764 0.002500 L -0.643125 0.003704 L -0.651458 0.005000 L -0.658819 0.007407 L -0.666181 0.007407 L -0.674444 0.009907 L -0.681806 0.009907 L -0.689167 0.011111 L -0.696597 0.012315 L -0.703958 0.013519 L -0.711319 0.014815 L -0.715000 0.024630 L -0.715000 0.034444 L -0.715903 0.044259 L -0.716875 0.055370 L -0.718681 0.065185 L -0.718681 0.075000 L -0.718681 0.087222 L -0.718681 0.097130 L -0.718681 0.108148 L -0.718681 0.117963 L -0.718681 0.129074 L -0.718681 0.138889 L -0.718681 0.149907 L -0.718681 0.161019 L -0.718681 0.172037 L -0.718681 0.183056 L -0.718681 0.192963 L -0.718681 0.202778 L -0.718681 0.212593 L -0.718681 0.224815 L -0.718681 0.234722 L -0.718681 0.245741 L -0.718681 0.256759 L -0.718681 0.267870 L -0.718681 0.278889 L -0.718681 0.290000 L -0.718681 0.299815 L -0.718681 0.312037 L -0.718681 0.324352 L -0.718681 0.334167 L -0.718681 0.343981 L -0.718681 0.355093 L -0.718681 0.364907 L -0.718681 0.374722 L -0.718681 0.384537 L -0.718681 0.394352 L -0.718681 0.405463 L -0.718681 0.415278 L -0.720556 0.425093 L -0.720556 0.434907 L -0.720556 0.444722 L -0.720556 0.454630 L -0.720556 0.464444 L -0.720556 0.474259 L -0.720556 0.484074 L -0.720556 0.495093 L -0.720556 0.505000 L -0.720556 0.514815 L -0.720556 0.524630 L -0.720556 0.534444 L -0.720556 0.544259 L -0.720556 0.554074 L -0.720556 0.563889 L -0.713125 0.571296 L -0.705764 0.572500 L -0.697500 0.572500 L -0.690139 0.572500 L -0.681806 0.571296 L -0.673542 0.571296 L -0.666181 0.571296 L -0.656042 0.571296 L -0.648681 0.570093 L -0.640347 0.568796 L -0.632083 0.568796 L -0.624722 0.568796 L -0.615486 0.568796 L -0.608125 0.568796 L -0.599861 0.568796 L -0.591528 0.568796 L -0.584167 0.568796 L -0.575903 0.568796 L -0.566667 0.568796 L -0.559306 0.568796 L -0.549167 0.568796 L -0.539028 0.568796 L -0.531667 0.568796 L -0.522431 0.568796 L -0.514167 0.568796 L -0.504931 0.568796 L -0.497569 0.568796 L -0.489236 0.568796 L -0.481875 0.568796 L -0.472708 0.568796 L -0.464375 0.568796 L -0.456111 0.570093 L -0.448750 0.570093 L -0.438611 0.573796 L -0.429375 0.575000 L -0.421111 0.575000 L -0.413681 0.575000 L -0.405417 0.576204 L -0.397153 0.578704 L -0.388819 0.581111 L -0.381458 0.581111 L -0.374097 0.583611 L -0.366736 0.584815 L -0.358403 0.586019 L -0.349236 0.586019 L -0.339097 0.586019 L -0.328958 0.586019 L -0.320625 0.586019 L -0.312361 0.586019 L -0.305000 0.586019 L -0.294861 0.586019 L -0.286528 0.586019 L -0.278264 0.586019 L -0.270903 0.586019 L -0.263542 0.586019 L -0.255208 0.586019 L -0.247847 0.586019 L -0.240486 0.586019 L -0.232222 0.586019 L -0.224861 0.586019 L -0.217431 0.586019 L -0.209167 0.586019 L -0.200903 0.586019 L -0.193472 0.586019 L -0.183333 0.586019 L -0.175069 0.586019 L -0.167708 0.586019 L -0.160347 0.586019 L -0.152014 0.586019 L -0.143750 0.586019 L -0.135486 0.586019 L -0.126250 0.586019 L -0.118889 0.586019 L -0.110556 0.584815 L -0.103194 0.583611 L -0.094931 0.582315 L -0.086597 0.579907 L -0.079236 0.578704 L -0.070972 0.576204 L -0.061736 0.575000 L -0.052500 0.572500 L -0.044236 0.571296 L -0.035972 0.568796 L -0.028542 0.567593 L -0.021181 0.567593 L -0.013819 0.567593 L -0.006458 0.567593 L 0.001806 0.567593 L 0.010139 0.567593 L 0.018403 0.567593 " pathEditMode="relative" ptsTypes="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TextBox 27"/>
          <p:cNvSpPr txBox="1"/>
          <p:nvPr/>
        </p:nvSpPr>
        <p:spPr>
          <a:xfrm>
            <a:off x="1009650" y="2546350"/>
            <a:ext cx="1336675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称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82675" y="2060575"/>
            <a:ext cx="13493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chēnɡ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9160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49161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162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163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164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165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9166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9167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9168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9169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9170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55" name="TextBox 54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部首：禾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57250" y="4579938"/>
            <a:ext cx="30305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组词：称象  自称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57250" y="4943475"/>
            <a:ext cx="6050280" cy="5597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造句：称象的问题没有难倒曹冲。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8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endParaRPr lang="en-US" altLang="zh-CN" sz="2000" b="1" dirty="0">
              <a:latin typeface="宋体" panose="02010600030101010101" pitchFamily="2" charset="-122"/>
            </a:endParaRPr>
          </a:p>
        </p:txBody>
      </p:sp>
      <p:sp>
        <p:nvSpPr>
          <p:cNvPr id="59" name="文本框 31"/>
          <p:cNvSpPr txBox="1"/>
          <p:nvPr/>
        </p:nvSpPr>
        <p:spPr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2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9177" name="Rectangle 27"/>
          <p:cNvSpPr/>
          <p:nvPr/>
        </p:nvSpPr>
        <p:spPr>
          <a:xfrm>
            <a:off x="3419475" y="2297113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37" name="Freeform 49"/>
          <p:cNvSpPr/>
          <p:nvPr/>
        </p:nvSpPr>
        <p:spPr>
          <a:xfrm>
            <a:off x="6186488" y="3279775"/>
            <a:ext cx="258762" cy="561975"/>
          </a:xfrm>
          <a:custGeom>
            <a:avLst/>
            <a:gdLst/>
            <a:ahLst/>
            <a:cxnLst>
              <a:cxn ang="0">
                <a:pos x="3779830" y="323210238"/>
              </a:cxn>
              <a:cxn ang="0">
                <a:pos x="6299982" y="316909450"/>
              </a:cxn>
              <a:cxn ang="0">
                <a:pos x="10710842" y="309348981"/>
              </a:cxn>
              <a:cxn ang="0">
                <a:pos x="15751145" y="299898594"/>
              </a:cxn>
              <a:cxn ang="0">
                <a:pos x="22051126" y="287928050"/>
              </a:cxn>
              <a:cxn ang="0">
                <a:pos x="28981344" y="274697031"/>
              </a:cxn>
              <a:cxn ang="0">
                <a:pos x="37802271" y="257686175"/>
              </a:cxn>
              <a:cxn ang="0">
                <a:pos x="48513113" y="239414844"/>
              </a:cxn>
              <a:cxn ang="0">
                <a:pos x="59223161" y="219883831"/>
              </a:cxn>
              <a:cxn ang="0">
                <a:pos x="71194475" y="197202425"/>
              </a:cxn>
              <a:cxn ang="0">
                <a:pos x="84424674" y="173260544"/>
              </a:cxn>
              <a:cxn ang="0">
                <a:pos x="98916140" y="146169063"/>
              </a:cxn>
              <a:cxn ang="0">
                <a:pos x="115926963" y="117187663"/>
              </a:cxn>
              <a:cxn ang="0">
                <a:pos x="132937787" y="85685313"/>
              </a:cxn>
              <a:cxn ang="0">
                <a:pos x="151209083" y="53553519"/>
              </a:cxn>
              <a:cxn ang="0">
                <a:pos x="171370294" y="18271331"/>
              </a:cxn>
              <a:cxn ang="0">
                <a:pos x="185230730" y="1260475"/>
              </a:cxn>
              <a:cxn ang="0">
                <a:pos x="189640796" y="3780631"/>
              </a:cxn>
              <a:cxn ang="0">
                <a:pos x="194681099" y="9450388"/>
              </a:cxn>
              <a:cxn ang="0">
                <a:pos x="198461723" y="19531013"/>
              </a:cxn>
              <a:cxn ang="0">
                <a:pos x="200351638" y="32762031"/>
              </a:cxn>
              <a:cxn ang="0">
                <a:pos x="202871789" y="48513206"/>
              </a:cxn>
              <a:cxn ang="0">
                <a:pos x="205391941" y="68044219"/>
              </a:cxn>
              <a:cxn ang="0">
                <a:pos x="205391941" y="90725625"/>
              </a:cxn>
              <a:cxn ang="0">
                <a:pos x="205391941" y="114667506"/>
              </a:cxn>
              <a:cxn ang="0">
                <a:pos x="202871789" y="141758988"/>
              </a:cxn>
              <a:cxn ang="0">
                <a:pos x="199721402" y="166960550"/>
              </a:cxn>
              <a:cxn ang="0">
                <a:pos x="192160947" y="192162113"/>
              </a:cxn>
              <a:cxn ang="0">
                <a:pos x="183971051" y="219253594"/>
              </a:cxn>
              <a:cxn ang="0">
                <a:pos x="173890445" y="245715631"/>
              </a:cxn>
              <a:cxn ang="0">
                <a:pos x="161919131" y="273437350"/>
              </a:cxn>
              <a:cxn ang="0">
                <a:pos x="148688931" y="301159069"/>
              </a:cxn>
              <a:cxn ang="0">
                <a:pos x="132937787" y="330140469"/>
              </a:cxn>
              <a:cxn ang="0">
                <a:pos x="119706794" y="355342031"/>
              </a:cxn>
              <a:cxn ang="0">
                <a:pos x="106475801" y="378653675"/>
              </a:cxn>
              <a:cxn ang="0">
                <a:pos x="94505280" y="396925006"/>
              </a:cxn>
              <a:cxn ang="0">
                <a:pos x="83164996" y="413935863"/>
              </a:cxn>
              <a:cxn ang="0">
                <a:pos x="73714626" y="425906406"/>
              </a:cxn>
              <a:cxn ang="0">
                <a:pos x="66783615" y="435356794"/>
              </a:cxn>
              <a:cxn ang="0">
                <a:pos x="61743312" y="441657581"/>
              </a:cxn>
              <a:cxn ang="0">
                <a:pos x="56703009" y="445437419"/>
              </a:cxn>
              <a:cxn ang="0">
                <a:pos x="51033264" y="446067656"/>
              </a:cxn>
              <a:cxn ang="0">
                <a:pos x="44732489" y="445437419"/>
              </a:cxn>
              <a:cxn ang="0">
                <a:pos x="38432507" y="440397106"/>
              </a:cxn>
              <a:cxn ang="0">
                <a:pos x="34021647" y="434097113"/>
              </a:cxn>
              <a:cxn ang="0">
                <a:pos x="28981344" y="425906406"/>
              </a:cxn>
              <a:cxn ang="0">
                <a:pos x="23941041" y="413935863"/>
              </a:cxn>
              <a:cxn ang="0">
                <a:pos x="20791447" y="400074606"/>
              </a:cxn>
              <a:cxn ang="0">
                <a:pos x="13230993" y="381173831"/>
              </a:cxn>
              <a:cxn ang="0">
                <a:pos x="5040303" y="357862188"/>
              </a:cxn>
              <a:cxn ang="0">
                <a:pos x="1259679" y="344631169"/>
              </a:cxn>
              <a:cxn ang="0">
                <a:pos x="0" y="337700938"/>
              </a:cxn>
              <a:cxn ang="0">
                <a:pos x="0" y="331400944"/>
              </a:cxn>
              <a:cxn ang="0">
                <a:pos x="1259679" y="326360631"/>
              </a:cxn>
              <a:cxn ang="0">
                <a:pos x="2520151" y="324469919"/>
              </a:cxn>
            </a:cxnLst>
            <a:rect l="0" t="0" r="0" b="0"/>
            <a:pathLst>
              <a:path w="326" h="708">
                <a:moveTo>
                  <a:pt x="4" y="515"/>
                </a:moveTo>
                <a:lnTo>
                  <a:pt x="6" y="513"/>
                </a:lnTo>
                <a:lnTo>
                  <a:pt x="8" y="509"/>
                </a:lnTo>
                <a:lnTo>
                  <a:pt x="10" y="503"/>
                </a:lnTo>
                <a:lnTo>
                  <a:pt x="13" y="497"/>
                </a:lnTo>
                <a:lnTo>
                  <a:pt x="17" y="491"/>
                </a:lnTo>
                <a:lnTo>
                  <a:pt x="19" y="484"/>
                </a:lnTo>
                <a:lnTo>
                  <a:pt x="25" y="476"/>
                </a:lnTo>
                <a:lnTo>
                  <a:pt x="29" y="467"/>
                </a:lnTo>
                <a:lnTo>
                  <a:pt x="35" y="457"/>
                </a:lnTo>
                <a:lnTo>
                  <a:pt x="40" y="447"/>
                </a:lnTo>
                <a:lnTo>
                  <a:pt x="46" y="436"/>
                </a:lnTo>
                <a:lnTo>
                  <a:pt x="54" y="422"/>
                </a:lnTo>
                <a:lnTo>
                  <a:pt x="60" y="409"/>
                </a:lnTo>
                <a:lnTo>
                  <a:pt x="67" y="396"/>
                </a:lnTo>
                <a:lnTo>
                  <a:pt x="77" y="380"/>
                </a:lnTo>
                <a:lnTo>
                  <a:pt x="84" y="365"/>
                </a:lnTo>
                <a:lnTo>
                  <a:pt x="94" y="349"/>
                </a:lnTo>
                <a:lnTo>
                  <a:pt x="104" y="330"/>
                </a:lnTo>
                <a:lnTo>
                  <a:pt x="113" y="313"/>
                </a:lnTo>
                <a:lnTo>
                  <a:pt x="123" y="294"/>
                </a:lnTo>
                <a:lnTo>
                  <a:pt x="134" y="275"/>
                </a:lnTo>
                <a:lnTo>
                  <a:pt x="146" y="253"/>
                </a:lnTo>
                <a:lnTo>
                  <a:pt x="157" y="232"/>
                </a:lnTo>
                <a:lnTo>
                  <a:pt x="171" y="209"/>
                </a:lnTo>
                <a:lnTo>
                  <a:pt x="184" y="186"/>
                </a:lnTo>
                <a:lnTo>
                  <a:pt x="198" y="161"/>
                </a:lnTo>
                <a:lnTo>
                  <a:pt x="211" y="136"/>
                </a:lnTo>
                <a:lnTo>
                  <a:pt x="226" y="111"/>
                </a:lnTo>
                <a:lnTo>
                  <a:pt x="240" y="85"/>
                </a:lnTo>
                <a:lnTo>
                  <a:pt x="255" y="58"/>
                </a:lnTo>
                <a:lnTo>
                  <a:pt x="272" y="29"/>
                </a:lnTo>
                <a:lnTo>
                  <a:pt x="288" y="0"/>
                </a:lnTo>
                <a:lnTo>
                  <a:pt x="294" y="2"/>
                </a:lnTo>
                <a:lnTo>
                  <a:pt x="297" y="4"/>
                </a:lnTo>
                <a:lnTo>
                  <a:pt x="301" y="6"/>
                </a:lnTo>
                <a:lnTo>
                  <a:pt x="305" y="12"/>
                </a:lnTo>
                <a:lnTo>
                  <a:pt x="309" y="15"/>
                </a:lnTo>
                <a:lnTo>
                  <a:pt x="311" y="23"/>
                </a:lnTo>
                <a:lnTo>
                  <a:pt x="315" y="31"/>
                </a:lnTo>
                <a:lnTo>
                  <a:pt x="317" y="40"/>
                </a:lnTo>
                <a:lnTo>
                  <a:pt x="318" y="52"/>
                </a:lnTo>
                <a:lnTo>
                  <a:pt x="320" y="63"/>
                </a:lnTo>
                <a:lnTo>
                  <a:pt x="322" y="77"/>
                </a:lnTo>
                <a:lnTo>
                  <a:pt x="324" y="92"/>
                </a:lnTo>
                <a:lnTo>
                  <a:pt x="326" y="108"/>
                </a:lnTo>
                <a:lnTo>
                  <a:pt x="326" y="125"/>
                </a:lnTo>
                <a:lnTo>
                  <a:pt x="326" y="144"/>
                </a:lnTo>
                <a:lnTo>
                  <a:pt x="326" y="163"/>
                </a:lnTo>
                <a:lnTo>
                  <a:pt x="326" y="182"/>
                </a:lnTo>
                <a:lnTo>
                  <a:pt x="324" y="204"/>
                </a:lnTo>
                <a:lnTo>
                  <a:pt x="322" y="225"/>
                </a:lnTo>
                <a:lnTo>
                  <a:pt x="320" y="244"/>
                </a:lnTo>
                <a:lnTo>
                  <a:pt x="317" y="265"/>
                </a:lnTo>
                <a:lnTo>
                  <a:pt x="311" y="286"/>
                </a:lnTo>
                <a:lnTo>
                  <a:pt x="305" y="305"/>
                </a:lnTo>
                <a:lnTo>
                  <a:pt x="299" y="326"/>
                </a:lnTo>
                <a:lnTo>
                  <a:pt x="292" y="348"/>
                </a:lnTo>
                <a:lnTo>
                  <a:pt x="284" y="369"/>
                </a:lnTo>
                <a:lnTo>
                  <a:pt x="276" y="390"/>
                </a:lnTo>
                <a:lnTo>
                  <a:pt x="267" y="413"/>
                </a:lnTo>
                <a:lnTo>
                  <a:pt x="257" y="434"/>
                </a:lnTo>
                <a:lnTo>
                  <a:pt x="246" y="457"/>
                </a:lnTo>
                <a:lnTo>
                  <a:pt x="236" y="478"/>
                </a:lnTo>
                <a:lnTo>
                  <a:pt x="224" y="501"/>
                </a:lnTo>
                <a:lnTo>
                  <a:pt x="211" y="524"/>
                </a:lnTo>
                <a:lnTo>
                  <a:pt x="200" y="545"/>
                </a:lnTo>
                <a:lnTo>
                  <a:pt x="190" y="564"/>
                </a:lnTo>
                <a:lnTo>
                  <a:pt x="178" y="584"/>
                </a:lnTo>
                <a:lnTo>
                  <a:pt x="169" y="601"/>
                </a:lnTo>
                <a:lnTo>
                  <a:pt x="159" y="616"/>
                </a:lnTo>
                <a:lnTo>
                  <a:pt x="150" y="630"/>
                </a:lnTo>
                <a:lnTo>
                  <a:pt x="140" y="643"/>
                </a:lnTo>
                <a:lnTo>
                  <a:pt x="132" y="657"/>
                </a:lnTo>
                <a:lnTo>
                  <a:pt x="125" y="666"/>
                </a:lnTo>
                <a:lnTo>
                  <a:pt x="117" y="676"/>
                </a:lnTo>
                <a:lnTo>
                  <a:pt x="111" y="685"/>
                </a:lnTo>
                <a:lnTo>
                  <a:pt x="106" y="691"/>
                </a:lnTo>
                <a:lnTo>
                  <a:pt x="102" y="697"/>
                </a:lnTo>
                <a:lnTo>
                  <a:pt x="98" y="701"/>
                </a:lnTo>
                <a:lnTo>
                  <a:pt x="94" y="705"/>
                </a:lnTo>
                <a:lnTo>
                  <a:pt x="90" y="707"/>
                </a:lnTo>
                <a:lnTo>
                  <a:pt x="84" y="708"/>
                </a:lnTo>
                <a:lnTo>
                  <a:pt x="81" y="708"/>
                </a:lnTo>
                <a:lnTo>
                  <a:pt x="75" y="707"/>
                </a:lnTo>
                <a:lnTo>
                  <a:pt x="71" y="707"/>
                </a:lnTo>
                <a:lnTo>
                  <a:pt x="67" y="703"/>
                </a:lnTo>
                <a:lnTo>
                  <a:pt x="61" y="699"/>
                </a:lnTo>
                <a:lnTo>
                  <a:pt x="58" y="695"/>
                </a:lnTo>
                <a:lnTo>
                  <a:pt x="54" y="689"/>
                </a:lnTo>
                <a:lnTo>
                  <a:pt x="50" y="683"/>
                </a:lnTo>
                <a:lnTo>
                  <a:pt x="46" y="676"/>
                </a:lnTo>
                <a:lnTo>
                  <a:pt x="42" y="666"/>
                </a:lnTo>
                <a:lnTo>
                  <a:pt x="38" y="657"/>
                </a:lnTo>
                <a:lnTo>
                  <a:pt x="36" y="647"/>
                </a:lnTo>
                <a:lnTo>
                  <a:pt x="33" y="635"/>
                </a:lnTo>
                <a:lnTo>
                  <a:pt x="31" y="624"/>
                </a:lnTo>
                <a:lnTo>
                  <a:pt x="21" y="605"/>
                </a:lnTo>
                <a:lnTo>
                  <a:pt x="13" y="586"/>
                </a:lnTo>
                <a:lnTo>
                  <a:pt x="8" y="568"/>
                </a:lnTo>
                <a:lnTo>
                  <a:pt x="4" y="555"/>
                </a:lnTo>
                <a:lnTo>
                  <a:pt x="2" y="547"/>
                </a:lnTo>
                <a:lnTo>
                  <a:pt x="0" y="541"/>
                </a:lnTo>
                <a:lnTo>
                  <a:pt x="0" y="536"/>
                </a:lnTo>
                <a:lnTo>
                  <a:pt x="0" y="530"/>
                </a:lnTo>
                <a:lnTo>
                  <a:pt x="0" y="526"/>
                </a:lnTo>
                <a:lnTo>
                  <a:pt x="0" y="522"/>
                </a:lnTo>
                <a:lnTo>
                  <a:pt x="2" y="518"/>
                </a:lnTo>
                <a:lnTo>
                  <a:pt x="4" y="515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50"/>
          <p:cNvSpPr/>
          <p:nvPr/>
        </p:nvSpPr>
        <p:spPr>
          <a:xfrm>
            <a:off x="7018338" y="3314700"/>
            <a:ext cx="493712" cy="534988"/>
          </a:xfrm>
          <a:custGeom>
            <a:avLst/>
            <a:gdLst/>
            <a:ahLst/>
            <a:cxnLst>
              <a:cxn ang="0">
                <a:pos x="106476692" y="151209516"/>
              </a:cxn>
              <a:cxn ang="0">
                <a:pos x="78755001" y="119707137"/>
              </a:cxn>
              <a:cxn ang="0">
                <a:pos x="53553465" y="91985392"/>
              </a:cxn>
              <a:cxn ang="0">
                <a:pos x="34021678" y="69303965"/>
              </a:cxn>
              <a:cxn ang="0">
                <a:pos x="18271313" y="48513252"/>
              </a:cxn>
              <a:cxn ang="0">
                <a:pos x="8820141" y="32762062"/>
              </a:cxn>
              <a:cxn ang="0">
                <a:pos x="1259680" y="19531031"/>
              </a:cxn>
              <a:cxn ang="0">
                <a:pos x="0" y="10080634"/>
              </a:cxn>
              <a:cxn ang="0">
                <a:pos x="1259680" y="5040317"/>
              </a:cxn>
              <a:cxn ang="0">
                <a:pos x="3779834" y="2520159"/>
              </a:cxn>
              <a:cxn ang="0">
                <a:pos x="8820141" y="1259682"/>
              </a:cxn>
              <a:cxn ang="0">
                <a:pos x="15751159" y="0"/>
              </a:cxn>
              <a:cxn ang="0">
                <a:pos x="25831774" y="0"/>
              </a:cxn>
              <a:cxn ang="0">
                <a:pos x="39061985" y="1259682"/>
              </a:cxn>
              <a:cxn ang="0">
                <a:pos x="53553465" y="2520159"/>
              </a:cxn>
              <a:cxn ang="0">
                <a:pos x="73084457" y="5040317"/>
              </a:cxn>
              <a:cxn ang="0">
                <a:pos x="100806148" y="13231031"/>
              </a:cxn>
              <a:cxn ang="0">
                <a:pos x="140498370" y="30241903"/>
              </a:cxn>
              <a:cxn ang="0">
                <a:pos x="173260368" y="44732617"/>
              </a:cxn>
              <a:cxn ang="0">
                <a:pos x="194682072" y="56703172"/>
              </a:cxn>
              <a:cxn ang="0">
                <a:pos x="217992898" y="69303965"/>
              </a:cxn>
              <a:cxn ang="0">
                <a:pos x="240674281" y="83795472"/>
              </a:cxn>
              <a:cxn ang="0">
                <a:pos x="265245581" y="100806344"/>
              </a:cxn>
              <a:cxn ang="0">
                <a:pos x="286667285" y="115297058"/>
              </a:cxn>
              <a:cxn ang="0">
                <a:pos x="306198277" y="129787771"/>
              </a:cxn>
              <a:cxn ang="0">
                <a:pos x="324469590" y="144279279"/>
              </a:cxn>
              <a:cxn ang="0">
                <a:pos x="340220749" y="157509516"/>
              </a:cxn>
              <a:cxn ang="0">
                <a:pos x="352191281" y="170740547"/>
              </a:cxn>
              <a:cxn ang="0">
                <a:pos x="362902132" y="183971578"/>
              </a:cxn>
              <a:cxn ang="0">
                <a:pos x="371092037" y="195942133"/>
              </a:cxn>
              <a:cxn ang="0">
                <a:pos x="376132344" y="210432847"/>
              </a:cxn>
              <a:cxn ang="0">
                <a:pos x="379912971" y="224923560"/>
              </a:cxn>
              <a:cxn ang="0">
                <a:pos x="383692805" y="244455385"/>
              </a:cxn>
              <a:cxn ang="0">
                <a:pos x="388103669" y="267136812"/>
              </a:cxn>
              <a:cxn ang="0">
                <a:pos x="390623823" y="286667843"/>
              </a:cxn>
              <a:cxn ang="0">
                <a:pos x="390623823" y="306198874"/>
              </a:cxn>
              <a:cxn ang="0">
                <a:pos x="388103669" y="325729904"/>
              </a:cxn>
              <a:cxn ang="0">
                <a:pos x="383692805" y="344631491"/>
              </a:cxn>
              <a:cxn ang="0">
                <a:pos x="374872664" y="373612918"/>
              </a:cxn>
              <a:cxn ang="0">
                <a:pos x="369202120" y="386213711"/>
              </a:cxn>
              <a:cxn ang="0">
                <a:pos x="362902132" y="395664901"/>
              </a:cxn>
              <a:cxn ang="0">
                <a:pos x="356601351" y="405115297"/>
              </a:cxn>
              <a:cxn ang="0">
                <a:pos x="352191281" y="412675773"/>
              </a:cxn>
              <a:cxn ang="0">
                <a:pos x="345890500" y="417716090"/>
              </a:cxn>
              <a:cxn ang="0">
                <a:pos x="342110666" y="422126170"/>
              </a:cxn>
              <a:cxn ang="0">
                <a:pos x="337700595" y="424646328"/>
              </a:cxn>
              <a:cxn ang="0">
                <a:pos x="333919968" y="424646328"/>
              </a:cxn>
              <a:cxn ang="0">
                <a:pos x="327619981" y="424646328"/>
              </a:cxn>
              <a:cxn ang="0">
                <a:pos x="321949436" y="420866487"/>
              </a:cxn>
              <a:cxn ang="0">
                <a:pos x="315648655" y="417716090"/>
              </a:cxn>
              <a:cxn ang="0">
                <a:pos x="309978905" y="411415297"/>
              </a:cxn>
              <a:cxn ang="0">
                <a:pos x="303678124" y="402595139"/>
              </a:cxn>
              <a:cxn ang="0">
                <a:pos x="297378136" y="391884266"/>
              </a:cxn>
              <a:cxn ang="0">
                <a:pos x="291707592" y="379913711"/>
              </a:cxn>
              <a:cxn ang="0">
                <a:pos x="285406811" y="365422998"/>
              </a:cxn>
              <a:cxn ang="0">
                <a:pos x="275956433" y="348411332"/>
              </a:cxn>
              <a:cxn ang="0">
                <a:pos x="262725428" y="328880301"/>
              </a:cxn>
              <a:cxn ang="0">
                <a:pos x="246975062" y="308719032"/>
              </a:cxn>
              <a:cxn ang="0">
                <a:pos x="228703750" y="286667843"/>
              </a:cxn>
              <a:cxn ang="0">
                <a:pos x="207282046" y="261466257"/>
              </a:cxn>
              <a:cxn ang="0">
                <a:pos x="182710746" y="233744512"/>
              </a:cxn>
              <a:cxn ang="0">
                <a:pos x="154989056" y="203502609"/>
              </a:cxn>
              <a:cxn ang="0">
                <a:pos x="123487531" y="169480865"/>
              </a:cxn>
            </a:cxnLst>
            <a:rect l="0" t="0" r="0" b="0"/>
            <a:pathLst>
              <a:path w="622" h="674">
                <a:moveTo>
                  <a:pt x="196" y="269"/>
                </a:moveTo>
                <a:lnTo>
                  <a:pt x="169" y="240"/>
                </a:lnTo>
                <a:lnTo>
                  <a:pt x="146" y="215"/>
                </a:lnTo>
                <a:lnTo>
                  <a:pt x="125" y="190"/>
                </a:lnTo>
                <a:lnTo>
                  <a:pt x="104" y="167"/>
                </a:lnTo>
                <a:lnTo>
                  <a:pt x="85" y="146"/>
                </a:lnTo>
                <a:lnTo>
                  <a:pt x="70" y="127"/>
                </a:lnTo>
                <a:lnTo>
                  <a:pt x="54" y="110"/>
                </a:lnTo>
                <a:lnTo>
                  <a:pt x="41" y="92"/>
                </a:lnTo>
                <a:lnTo>
                  <a:pt x="29" y="77"/>
                </a:lnTo>
                <a:lnTo>
                  <a:pt x="22" y="64"/>
                </a:lnTo>
                <a:lnTo>
                  <a:pt x="14" y="52"/>
                </a:lnTo>
                <a:lnTo>
                  <a:pt x="8" y="41"/>
                </a:lnTo>
                <a:lnTo>
                  <a:pt x="2" y="31"/>
                </a:lnTo>
                <a:lnTo>
                  <a:pt x="0" y="23"/>
                </a:lnTo>
                <a:lnTo>
                  <a:pt x="0" y="16"/>
                </a:lnTo>
                <a:lnTo>
                  <a:pt x="2" y="10"/>
                </a:lnTo>
                <a:lnTo>
                  <a:pt x="2" y="8"/>
                </a:lnTo>
                <a:lnTo>
                  <a:pt x="4" y="6"/>
                </a:lnTo>
                <a:lnTo>
                  <a:pt x="6" y="4"/>
                </a:lnTo>
                <a:lnTo>
                  <a:pt x="10" y="2"/>
                </a:lnTo>
                <a:lnTo>
                  <a:pt x="14" y="2"/>
                </a:lnTo>
                <a:lnTo>
                  <a:pt x="20" y="0"/>
                </a:lnTo>
                <a:lnTo>
                  <a:pt x="25" y="0"/>
                </a:lnTo>
                <a:lnTo>
                  <a:pt x="33" y="0"/>
                </a:lnTo>
                <a:lnTo>
                  <a:pt x="41" y="0"/>
                </a:lnTo>
                <a:lnTo>
                  <a:pt x="50" y="0"/>
                </a:lnTo>
                <a:lnTo>
                  <a:pt x="62" y="2"/>
                </a:lnTo>
                <a:lnTo>
                  <a:pt x="73" y="2"/>
                </a:lnTo>
                <a:lnTo>
                  <a:pt x="85" y="4"/>
                </a:lnTo>
                <a:lnTo>
                  <a:pt x="100" y="6"/>
                </a:lnTo>
                <a:lnTo>
                  <a:pt x="116" y="8"/>
                </a:lnTo>
                <a:lnTo>
                  <a:pt x="131" y="10"/>
                </a:lnTo>
                <a:lnTo>
                  <a:pt x="160" y="21"/>
                </a:lnTo>
                <a:lnTo>
                  <a:pt x="192" y="33"/>
                </a:lnTo>
                <a:lnTo>
                  <a:pt x="223" y="48"/>
                </a:lnTo>
                <a:lnTo>
                  <a:pt x="258" y="64"/>
                </a:lnTo>
                <a:lnTo>
                  <a:pt x="275" y="71"/>
                </a:lnTo>
                <a:lnTo>
                  <a:pt x="292" y="81"/>
                </a:lnTo>
                <a:lnTo>
                  <a:pt x="309" y="90"/>
                </a:lnTo>
                <a:lnTo>
                  <a:pt x="327" y="100"/>
                </a:lnTo>
                <a:lnTo>
                  <a:pt x="346" y="110"/>
                </a:lnTo>
                <a:lnTo>
                  <a:pt x="363" y="121"/>
                </a:lnTo>
                <a:lnTo>
                  <a:pt x="382" y="133"/>
                </a:lnTo>
                <a:lnTo>
                  <a:pt x="401" y="146"/>
                </a:lnTo>
                <a:lnTo>
                  <a:pt x="421" y="160"/>
                </a:lnTo>
                <a:lnTo>
                  <a:pt x="438" y="171"/>
                </a:lnTo>
                <a:lnTo>
                  <a:pt x="455" y="183"/>
                </a:lnTo>
                <a:lnTo>
                  <a:pt x="472" y="194"/>
                </a:lnTo>
                <a:lnTo>
                  <a:pt x="486" y="206"/>
                </a:lnTo>
                <a:lnTo>
                  <a:pt x="501" y="217"/>
                </a:lnTo>
                <a:lnTo>
                  <a:pt x="515" y="229"/>
                </a:lnTo>
                <a:lnTo>
                  <a:pt x="528" y="240"/>
                </a:lnTo>
                <a:lnTo>
                  <a:pt x="540" y="250"/>
                </a:lnTo>
                <a:lnTo>
                  <a:pt x="549" y="261"/>
                </a:lnTo>
                <a:lnTo>
                  <a:pt x="559" y="271"/>
                </a:lnTo>
                <a:lnTo>
                  <a:pt x="568" y="280"/>
                </a:lnTo>
                <a:lnTo>
                  <a:pt x="576" y="292"/>
                </a:lnTo>
                <a:lnTo>
                  <a:pt x="584" y="302"/>
                </a:lnTo>
                <a:lnTo>
                  <a:pt x="589" y="311"/>
                </a:lnTo>
                <a:lnTo>
                  <a:pt x="595" y="323"/>
                </a:lnTo>
                <a:lnTo>
                  <a:pt x="597" y="334"/>
                </a:lnTo>
                <a:lnTo>
                  <a:pt x="599" y="346"/>
                </a:lnTo>
                <a:lnTo>
                  <a:pt x="603" y="357"/>
                </a:lnTo>
                <a:lnTo>
                  <a:pt x="605" y="369"/>
                </a:lnTo>
                <a:lnTo>
                  <a:pt x="609" y="388"/>
                </a:lnTo>
                <a:lnTo>
                  <a:pt x="612" y="407"/>
                </a:lnTo>
                <a:lnTo>
                  <a:pt x="616" y="424"/>
                </a:lnTo>
                <a:lnTo>
                  <a:pt x="618" y="440"/>
                </a:lnTo>
                <a:lnTo>
                  <a:pt x="620" y="455"/>
                </a:lnTo>
                <a:lnTo>
                  <a:pt x="622" y="471"/>
                </a:lnTo>
                <a:lnTo>
                  <a:pt x="620" y="486"/>
                </a:lnTo>
                <a:lnTo>
                  <a:pt x="618" y="501"/>
                </a:lnTo>
                <a:lnTo>
                  <a:pt x="616" y="517"/>
                </a:lnTo>
                <a:lnTo>
                  <a:pt x="612" y="532"/>
                </a:lnTo>
                <a:lnTo>
                  <a:pt x="609" y="547"/>
                </a:lnTo>
                <a:lnTo>
                  <a:pt x="605" y="563"/>
                </a:lnTo>
                <a:lnTo>
                  <a:pt x="595" y="593"/>
                </a:lnTo>
                <a:lnTo>
                  <a:pt x="591" y="603"/>
                </a:lnTo>
                <a:lnTo>
                  <a:pt x="586" y="613"/>
                </a:lnTo>
                <a:lnTo>
                  <a:pt x="582" y="620"/>
                </a:lnTo>
                <a:lnTo>
                  <a:pt x="576" y="628"/>
                </a:lnTo>
                <a:lnTo>
                  <a:pt x="572" y="636"/>
                </a:lnTo>
                <a:lnTo>
                  <a:pt x="566" y="643"/>
                </a:lnTo>
                <a:lnTo>
                  <a:pt x="563" y="649"/>
                </a:lnTo>
                <a:lnTo>
                  <a:pt x="559" y="655"/>
                </a:lnTo>
                <a:lnTo>
                  <a:pt x="555" y="659"/>
                </a:lnTo>
                <a:lnTo>
                  <a:pt x="549" y="663"/>
                </a:lnTo>
                <a:lnTo>
                  <a:pt x="545" y="666"/>
                </a:lnTo>
                <a:lnTo>
                  <a:pt x="543" y="670"/>
                </a:lnTo>
                <a:lnTo>
                  <a:pt x="540" y="672"/>
                </a:lnTo>
                <a:lnTo>
                  <a:pt x="536" y="674"/>
                </a:lnTo>
                <a:lnTo>
                  <a:pt x="534" y="674"/>
                </a:lnTo>
                <a:lnTo>
                  <a:pt x="530" y="674"/>
                </a:lnTo>
                <a:lnTo>
                  <a:pt x="526" y="674"/>
                </a:lnTo>
                <a:lnTo>
                  <a:pt x="520" y="674"/>
                </a:lnTo>
                <a:lnTo>
                  <a:pt x="517" y="672"/>
                </a:lnTo>
                <a:lnTo>
                  <a:pt x="511" y="668"/>
                </a:lnTo>
                <a:lnTo>
                  <a:pt x="507" y="666"/>
                </a:lnTo>
                <a:lnTo>
                  <a:pt x="501" y="663"/>
                </a:lnTo>
                <a:lnTo>
                  <a:pt x="497" y="659"/>
                </a:lnTo>
                <a:lnTo>
                  <a:pt x="492" y="653"/>
                </a:lnTo>
                <a:lnTo>
                  <a:pt x="488" y="647"/>
                </a:lnTo>
                <a:lnTo>
                  <a:pt x="482" y="639"/>
                </a:lnTo>
                <a:lnTo>
                  <a:pt x="478" y="632"/>
                </a:lnTo>
                <a:lnTo>
                  <a:pt x="472" y="622"/>
                </a:lnTo>
                <a:lnTo>
                  <a:pt x="469" y="613"/>
                </a:lnTo>
                <a:lnTo>
                  <a:pt x="463" y="603"/>
                </a:lnTo>
                <a:lnTo>
                  <a:pt x="459" y="591"/>
                </a:lnTo>
                <a:lnTo>
                  <a:pt x="453" y="580"/>
                </a:lnTo>
                <a:lnTo>
                  <a:pt x="446" y="567"/>
                </a:lnTo>
                <a:lnTo>
                  <a:pt x="438" y="553"/>
                </a:lnTo>
                <a:lnTo>
                  <a:pt x="428" y="538"/>
                </a:lnTo>
                <a:lnTo>
                  <a:pt x="417" y="522"/>
                </a:lnTo>
                <a:lnTo>
                  <a:pt x="405" y="507"/>
                </a:lnTo>
                <a:lnTo>
                  <a:pt x="392" y="490"/>
                </a:lnTo>
                <a:lnTo>
                  <a:pt x="378" y="472"/>
                </a:lnTo>
                <a:lnTo>
                  <a:pt x="363" y="455"/>
                </a:lnTo>
                <a:lnTo>
                  <a:pt x="346" y="436"/>
                </a:lnTo>
                <a:lnTo>
                  <a:pt x="329" y="415"/>
                </a:lnTo>
                <a:lnTo>
                  <a:pt x="309" y="394"/>
                </a:lnTo>
                <a:lnTo>
                  <a:pt x="290" y="371"/>
                </a:lnTo>
                <a:lnTo>
                  <a:pt x="267" y="348"/>
                </a:lnTo>
                <a:lnTo>
                  <a:pt x="246" y="323"/>
                </a:lnTo>
                <a:lnTo>
                  <a:pt x="221" y="296"/>
                </a:lnTo>
                <a:lnTo>
                  <a:pt x="196" y="269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51"/>
          <p:cNvSpPr/>
          <p:nvPr/>
        </p:nvSpPr>
        <p:spPr>
          <a:xfrm>
            <a:off x="6445250" y="2730500"/>
            <a:ext cx="471488" cy="1593850"/>
          </a:xfrm>
          <a:custGeom>
            <a:avLst/>
            <a:gdLst/>
            <a:ahLst/>
            <a:cxnLst>
              <a:cxn ang="0">
                <a:pos x="362940369" y="573217108"/>
              </a:cxn>
              <a:cxn ang="0">
                <a:pos x="368591885" y="683693319"/>
              </a:cxn>
              <a:cxn ang="0">
                <a:pos x="372359035" y="773337450"/>
              </a:cxn>
              <a:cxn ang="0">
                <a:pos x="369847073" y="897071379"/>
              </a:cxn>
              <a:cxn ang="0">
                <a:pos x="356661258" y="1034693890"/>
              </a:cxn>
              <a:cxn ang="0">
                <a:pos x="344730630" y="1100349228"/>
              </a:cxn>
              <a:cxn ang="0">
                <a:pos x="324008931" y="1154009374"/>
              </a:cxn>
              <a:cxn ang="0">
                <a:pos x="285705880" y="1213982152"/>
              </a:cxn>
              <a:cxn ang="0">
                <a:pos x="259332664" y="1243653505"/>
              </a:cxn>
              <a:cxn ang="0">
                <a:pos x="239866945" y="1260067141"/>
              </a:cxn>
              <a:cxn ang="0">
                <a:pos x="227936317" y="1266379772"/>
              </a:cxn>
              <a:cxn ang="0">
                <a:pos x="212238540" y="1253122849"/>
              </a:cxn>
              <a:cxn ang="0">
                <a:pos x="199051932" y="1229764922"/>
              </a:cxn>
              <a:cxn ang="0">
                <a:pos x="187749691" y="1197568516"/>
              </a:cxn>
              <a:cxn ang="0">
                <a:pos x="175819064" y="1157165293"/>
              </a:cxn>
              <a:cxn ang="0">
                <a:pos x="149445848" y="1117393729"/>
              </a:cxn>
              <a:cxn ang="0">
                <a:pos x="109886816" y="1077622166"/>
              </a:cxn>
              <a:cxn ang="0">
                <a:pos x="60280731" y="1042269842"/>
              </a:cxn>
              <a:cxn ang="0">
                <a:pos x="24488849" y="1017017728"/>
              </a:cxn>
              <a:cxn ang="0">
                <a:pos x="3767942" y="998709906"/>
              </a:cxn>
              <a:cxn ang="0">
                <a:pos x="2511961" y="988609696"/>
              </a:cxn>
              <a:cxn ang="0">
                <a:pos x="18209738" y="986715509"/>
              </a:cxn>
              <a:cxn ang="0">
                <a:pos x="52118046" y="987978036"/>
              </a:cxn>
              <a:cxn ang="0">
                <a:pos x="99839763" y="993659801"/>
              </a:cxn>
              <a:cxn ang="0">
                <a:pos x="143166737" y="1001235753"/>
              </a:cxn>
              <a:cxn ang="0">
                <a:pos x="174563083" y="1004391671"/>
              </a:cxn>
              <a:cxn ang="0">
                <a:pos x="195284783" y="1001235753"/>
              </a:cxn>
              <a:cxn ang="0">
                <a:pos x="221657206" y="991134749"/>
              </a:cxn>
              <a:cxn ang="0">
                <a:pos x="237355776" y="975351979"/>
              </a:cxn>
              <a:cxn ang="0">
                <a:pos x="248030423" y="950100659"/>
              </a:cxn>
              <a:cxn ang="0">
                <a:pos x="255565514" y="906540723"/>
              </a:cxn>
              <a:cxn ang="0">
                <a:pos x="262472219" y="844673759"/>
              </a:cxn>
              <a:cxn ang="0">
                <a:pos x="267496141" y="723464883"/>
              </a:cxn>
              <a:cxn ang="0">
                <a:pos x="262472219" y="529657172"/>
              </a:cxn>
              <a:cxn ang="0">
                <a:pos x="254309533" y="407185770"/>
              </a:cxn>
              <a:cxn ang="0">
                <a:pos x="250541591" y="317541639"/>
              </a:cxn>
              <a:cxn ang="0">
                <a:pos x="246146055" y="241155226"/>
              </a:cxn>
              <a:cxn ang="0">
                <a:pos x="238610964" y="178025735"/>
              </a:cxn>
              <a:cxn ang="0">
                <a:pos x="225425148" y="126258981"/>
              </a:cxn>
              <a:cxn ang="0">
                <a:pos x="207215410" y="85856552"/>
              </a:cxn>
              <a:cxn ang="0">
                <a:pos x="187121305" y="59341912"/>
              </a:cxn>
              <a:cxn ang="0">
                <a:pos x="177075044" y="38509037"/>
              </a:cxn>
              <a:cxn ang="0">
                <a:pos x="182098175" y="18307822"/>
              </a:cxn>
              <a:cxn ang="0">
                <a:pos x="208470598" y="5050105"/>
              </a:cxn>
              <a:cxn ang="0">
                <a:pos x="263728200" y="29039693"/>
              </a:cxn>
              <a:cxn ang="0">
                <a:pos x="305171599" y="51135094"/>
              </a:cxn>
              <a:cxn ang="0">
                <a:pos x="332800003" y="68811256"/>
              </a:cxn>
              <a:cxn ang="0">
                <a:pos x="355405277" y="99113475"/>
              </a:cxn>
              <a:cxn ang="0">
                <a:pos x="369847073" y="126258981"/>
              </a:cxn>
              <a:cxn ang="0">
                <a:pos x="367335905" y="175500683"/>
              </a:cxn>
              <a:cxn ang="0">
                <a:pos x="359172427" y="230423355"/>
              </a:cxn>
              <a:cxn ang="0">
                <a:pos x="354149297" y="308703955"/>
              </a:cxn>
              <a:cxn ang="0">
                <a:pos x="354149297" y="417917640"/>
              </a:cxn>
            </a:cxnLst>
            <a:rect l="0" t="0" r="0" b="0"/>
            <a:pathLst>
              <a:path w="595" h="2006">
                <a:moveTo>
                  <a:pt x="568" y="745"/>
                </a:moveTo>
                <a:lnTo>
                  <a:pt x="570" y="787"/>
                </a:lnTo>
                <a:lnTo>
                  <a:pt x="574" y="829"/>
                </a:lnTo>
                <a:lnTo>
                  <a:pt x="576" y="870"/>
                </a:lnTo>
                <a:lnTo>
                  <a:pt x="578" y="908"/>
                </a:lnTo>
                <a:lnTo>
                  <a:pt x="580" y="944"/>
                </a:lnTo>
                <a:lnTo>
                  <a:pt x="581" y="981"/>
                </a:lnTo>
                <a:lnTo>
                  <a:pt x="583" y="1017"/>
                </a:lnTo>
                <a:lnTo>
                  <a:pt x="585" y="1050"/>
                </a:lnTo>
                <a:lnTo>
                  <a:pt x="587" y="1083"/>
                </a:lnTo>
                <a:lnTo>
                  <a:pt x="589" y="1113"/>
                </a:lnTo>
                <a:lnTo>
                  <a:pt x="591" y="1144"/>
                </a:lnTo>
                <a:lnTo>
                  <a:pt x="591" y="1173"/>
                </a:lnTo>
                <a:lnTo>
                  <a:pt x="593" y="1200"/>
                </a:lnTo>
                <a:lnTo>
                  <a:pt x="593" y="1225"/>
                </a:lnTo>
                <a:lnTo>
                  <a:pt x="593" y="1250"/>
                </a:lnTo>
                <a:lnTo>
                  <a:pt x="595" y="1275"/>
                </a:lnTo>
                <a:lnTo>
                  <a:pt x="593" y="1325"/>
                </a:lnTo>
                <a:lnTo>
                  <a:pt x="591" y="1373"/>
                </a:lnTo>
                <a:lnTo>
                  <a:pt x="589" y="1421"/>
                </a:lnTo>
                <a:lnTo>
                  <a:pt x="585" y="1467"/>
                </a:lnTo>
                <a:lnTo>
                  <a:pt x="581" y="1513"/>
                </a:lnTo>
                <a:lnTo>
                  <a:pt x="578" y="1555"/>
                </a:lnTo>
                <a:lnTo>
                  <a:pt x="574" y="1599"/>
                </a:lnTo>
                <a:lnTo>
                  <a:pt x="568" y="1639"/>
                </a:lnTo>
                <a:lnTo>
                  <a:pt x="566" y="1662"/>
                </a:lnTo>
                <a:lnTo>
                  <a:pt x="562" y="1684"/>
                </a:lnTo>
                <a:lnTo>
                  <a:pt x="558" y="1705"/>
                </a:lnTo>
                <a:lnTo>
                  <a:pt x="555" y="1724"/>
                </a:lnTo>
                <a:lnTo>
                  <a:pt x="549" y="1743"/>
                </a:lnTo>
                <a:lnTo>
                  <a:pt x="543" y="1760"/>
                </a:lnTo>
                <a:lnTo>
                  <a:pt x="537" y="1778"/>
                </a:lnTo>
                <a:lnTo>
                  <a:pt x="532" y="1795"/>
                </a:lnTo>
                <a:lnTo>
                  <a:pt x="524" y="1812"/>
                </a:lnTo>
                <a:lnTo>
                  <a:pt x="516" y="1828"/>
                </a:lnTo>
                <a:lnTo>
                  <a:pt x="509" y="1843"/>
                </a:lnTo>
                <a:lnTo>
                  <a:pt x="501" y="1856"/>
                </a:lnTo>
                <a:lnTo>
                  <a:pt x="484" y="1885"/>
                </a:lnTo>
                <a:lnTo>
                  <a:pt x="464" y="1910"/>
                </a:lnTo>
                <a:lnTo>
                  <a:pt x="455" y="1923"/>
                </a:lnTo>
                <a:lnTo>
                  <a:pt x="447" y="1935"/>
                </a:lnTo>
                <a:lnTo>
                  <a:pt x="438" y="1945"/>
                </a:lnTo>
                <a:lnTo>
                  <a:pt x="430" y="1954"/>
                </a:lnTo>
                <a:lnTo>
                  <a:pt x="420" y="1962"/>
                </a:lnTo>
                <a:lnTo>
                  <a:pt x="413" y="1970"/>
                </a:lnTo>
                <a:lnTo>
                  <a:pt x="407" y="1977"/>
                </a:lnTo>
                <a:lnTo>
                  <a:pt x="399" y="1983"/>
                </a:lnTo>
                <a:lnTo>
                  <a:pt x="393" y="1989"/>
                </a:lnTo>
                <a:lnTo>
                  <a:pt x="388" y="1993"/>
                </a:lnTo>
                <a:lnTo>
                  <a:pt x="382" y="1996"/>
                </a:lnTo>
                <a:lnTo>
                  <a:pt x="376" y="2000"/>
                </a:lnTo>
                <a:lnTo>
                  <a:pt x="372" y="2002"/>
                </a:lnTo>
                <a:lnTo>
                  <a:pt x="369" y="2004"/>
                </a:lnTo>
                <a:lnTo>
                  <a:pt x="365" y="2004"/>
                </a:lnTo>
                <a:lnTo>
                  <a:pt x="363" y="2006"/>
                </a:lnTo>
                <a:lnTo>
                  <a:pt x="357" y="2002"/>
                </a:lnTo>
                <a:lnTo>
                  <a:pt x="353" y="1998"/>
                </a:lnTo>
                <a:lnTo>
                  <a:pt x="347" y="1995"/>
                </a:lnTo>
                <a:lnTo>
                  <a:pt x="344" y="1991"/>
                </a:lnTo>
                <a:lnTo>
                  <a:pt x="338" y="1985"/>
                </a:lnTo>
                <a:lnTo>
                  <a:pt x="334" y="1979"/>
                </a:lnTo>
                <a:lnTo>
                  <a:pt x="328" y="1971"/>
                </a:lnTo>
                <a:lnTo>
                  <a:pt x="324" y="1964"/>
                </a:lnTo>
                <a:lnTo>
                  <a:pt x="321" y="1956"/>
                </a:lnTo>
                <a:lnTo>
                  <a:pt x="317" y="1948"/>
                </a:lnTo>
                <a:lnTo>
                  <a:pt x="313" y="1939"/>
                </a:lnTo>
                <a:lnTo>
                  <a:pt x="309" y="1929"/>
                </a:lnTo>
                <a:lnTo>
                  <a:pt x="305" y="1918"/>
                </a:lnTo>
                <a:lnTo>
                  <a:pt x="303" y="1908"/>
                </a:lnTo>
                <a:lnTo>
                  <a:pt x="299" y="1897"/>
                </a:lnTo>
                <a:lnTo>
                  <a:pt x="298" y="1883"/>
                </a:lnTo>
                <a:lnTo>
                  <a:pt x="296" y="1870"/>
                </a:lnTo>
                <a:lnTo>
                  <a:pt x="292" y="1858"/>
                </a:lnTo>
                <a:lnTo>
                  <a:pt x="286" y="1845"/>
                </a:lnTo>
                <a:lnTo>
                  <a:pt x="280" y="1833"/>
                </a:lnTo>
                <a:lnTo>
                  <a:pt x="275" y="1820"/>
                </a:lnTo>
                <a:lnTo>
                  <a:pt x="267" y="1806"/>
                </a:lnTo>
                <a:lnTo>
                  <a:pt x="257" y="1795"/>
                </a:lnTo>
                <a:lnTo>
                  <a:pt x="250" y="1781"/>
                </a:lnTo>
                <a:lnTo>
                  <a:pt x="238" y="1770"/>
                </a:lnTo>
                <a:lnTo>
                  <a:pt x="228" y="1756"/>
                </a:lnTo>
                <a:lnTo>
                  <a:pt x="215" y="1745"/>
                </a:lnTo>
                <a:lnTo>
                  <a:pt x="204" y="1732"/>
                </a:lnTo>
                <a:lnTo>
                  <a:pt x="190" y="1718"/>
                </a:lnTo>
                <a:lnTo>
                  <a:pt x="175" y="1707"/>
                </a:lnTo>
                <a:lnTo>
                  <a:pt x="159" y="1693"/>
                </a:lnTo>
                <a:lnTo>
                  <a:pt x="142" y="1680"/>
                </a:lnTo>
                <a:lnTo>
                  <a:pt x="127" y="1670"/>
                </a:lnTo>
                <a:lnTo>
                  <a:pt x="111" y="1660"/>
                </a:lnTo>
                <a:lnTo>
                  <a:pt x="96" y="1651"/>
                </a:lnTo>
                <a:lnTo>
                  <a:pt x="83" y="1641"/>
                </a:lnTo>
                <a:lnTo>
                  <a:pt x="69" y="1634"/>
                </a:lnTo>
                <a:lnTo>
                  <a:pt x="58" y="1626"/>
                </a:lnTo>
                <a:lnTo>
                  <a:pt x="48" y="1618"/>
                </a:lnTo>
                <a:lnTo>
                  <a:pt x="39" y="1611"/>
                </a:lnTo>
                <a:lnTo>
                  <a:pt x="29" y="1603"/>
                </a:lnTo>
                <a:lnTo>
                  <a:pt x="21" y="1597"/>
                </a:lnTo>
                <a:lnTo>
                  <a:pt x="16" y="1591"/>
                </a:lnTo>
                <a:lnTo>
                  <a:pt x="10" y="1588"/>
                </a:lnTo>
                <a:lnTo>
                  <a:pt x="6" y="1582"/>
                </a:lnTo>
                <a:lnTo>
                  <a:pt x="4" y="1578"/>
                </a:lnTo>
                <a:lnTo>
                  <a:pt x="2" y="1574"/>
                </a:lnTo>
                <a:lnTo>
                  <a:pt x="0" y="1572"/>
                </a:lnTo>
                <a:lnTo>
                  <a:pt x="2" y="1570"/>
                </a:lnTo>
                <a:lnTo>
                  <a:pt x="4" y="1566"/>
                </a:lnTo>
                <a:lnTo>
                  <a:pt x="6" y="1566"/>
                </a:lnTo>
                <a:lnTo>
                  <a:pt x="10" y="1565"/>
                </a:lnTo>
                <a:lnTo>
                  <a:pt x="16" y="1563"/>
                </a:lnTo>
                <a:lnTo>
                  <a:pt x="21" y="1563"/>
                </a:lnTo>
                <a:lnTo>
                  <a:pt x="29" y="1563"/>
                </a:lnTo>
                <a:lnTo>
                  <a:pt x="39" y="1561"/>
                </a:lnTo>
                <a:lnTo>
                  <a:pt x="48" y="1561"/>
                </a:lnTo>
                <a:lnTo>
                  <a:pt x="58" y="1563"/>
                </a:lnTo>
                <a:lnTo>
                  <a:pt x="69" y="1563"/>
                </a:lnTo>
                <a:lnTo>
                  <a:pt x="83" y="1565"/>
                </a:lnTo>
                <a:lnTo>
                  <a:pt x="96" y="1565"/>
                </a:lnTo>
                <a:lnTo>
                  <a:pt x="111" y="1566"/>
                </a:lnTo>
                <a:lnTo>
                  <a:pt x="127" y="1568"/>
                </a:lnTo>
                <a:lnTo>
                  <a:pt x="142" y="1572"/>
                </a:lnTo>
                <a:lnTo>
                  <a:pt x="159" y="1574"/>
                </a:lnTo>
                <a:lnTo>
                  <a:pt x="175" y="1576"/>
                </a:lnTo>
                <a:lnTo>
                  <a:pt x="190" y="1580"/>
                </a:lnTo>
                <a:lnTo>
                  <a:pt x="204" y="1582"/>
                </a:lnTo>
                <a:lnTo>
                  <a:pt x="217" y="1584"/>
                </a:lnTo>
                <a:lnTo>
                  <a:pt x="228" y="1586"/>
                </a:lnTo>
                <a:lnTo>
                  <a:pt x="240" y="1588"/>
                </a:lnTo>
                <a:lnTo>
                  <a:pt x="251" y="1589"/>
                </a:lnTo>
                <a:lnTo>
                  <a:pt x="261" y="1589"/>
                </a:lnTo>
                <a:lnTo>
                  <a:pt x="271" y="1591"/>
                </a:lnTo>
                <a:lnTo>
                  <a:pt x="278" y="1591"/>
                </a:lnTo>
                <a:lnTo>
                  <a:pt x="286" y="1591"/>
                </a:lnTo>
                <a:lnTo>
                  <a:pt x="294" y="1589"/>
                </a:lnTo>
                <a:lnTo>
                  <a:pt x="299" y="1589"/>
                </a:lnTo>
                <a:lnTo>
                  <a:pt x="305" y="1588"/>
                </a:lnTo>
                <a:lnTo>
                  <a:pt x="311" y="1586"/>
                </a:lnTo>
                <a:lnTo>
                  <a:pt x="321" y="1584"/>
                </a:lnTo>
                <a:lnTo>
                  <a:pt x="330" y="1582"/>
                </a:lnTo>
                <a:lnTo>
                  <a:pt x="340" y="1580"/>
                </a:lnTo>
                <a:lnTo>
                  <a:pt x="349" y="1574"/>
                </a:lnTo>
                <a:lnTo>
                  <a:pt x="353" y="1570"/>
                </a:lnTo>
                <a:lnTo>
                  <a:pt x="359" y="1566"/>
                </a:lnTo>
                <a:lnTo>
                  <a:pt x="363" y="1563"/>
                </a:lnTo>
                <a:lnTo>
                  <a:pt x="369" y="1557"/>
                </a:lnTo>
                <a:lnTo>
                  <a:pt x="374" y="1551"/>
                </a:lnTo>
                <a:lnTo>
                  <a:pt x="378" y="1545"/>
                </a:lnTo>
                <a:lnTo>
                  <a:pt x="384" y="1540"/>
                </a:lnTo>
                <a:lnTo>
                  <a:pt x="388" y="1532"/>
                </a:lnTo>
                <a:lnTo>
                  <a:pt x="390" y="1524"/>
                </a:lnTo>
                <a:lnTo>
                  <a:pt x="392" y="1515"/>
                </a:lnTo>
                <a:lnTo>
                  <a:pt x="395" y="1505"/>
                </a:lnTo>
                <a:lnTo>
                  <a:pt x="397" y="1493"/>
                </a:lnTo>
                <a:lnTo>
                  <a:pt x="399" y="1480"/>
                </a:lnTo>
                <a:lnTo>
                  <a:pt x="403" y="1467"/>
                </a:lnTo>
                <a:lnTo>
                  <a:pt x="405" y="1453"/>
                </a:lnTo>
                <a:lnTo>
                  <a:pt x="407" y="1436"/>
                </a:lnTo>
                <a:lnTo>
                  <a:pt x="409" y="1419"/>
                </a:lnTo>
                <a:lnTo>
                  <a:pt x="413" y="1401"/>
                </a:lnTo>
                <a:lnTo>
                  <a:pt x="415" y="1380"/>
                </a:lnTo>
                <a:lnTo>
                  <a:pt x="416" y="1359"/>
                </a:lnTo>
                <a:lnTo>
                  <a:pt x="418" y="1338"/>
                </a:lnTo>
                <a:lnTo>
                  <a:pt x="422" y="1313"/>
                </a:lnTo>
                <a:lnTo>
                  <a:pt x="424" y="1288"/>
                </a:lnTo>
                <a:lnTo>
                  <a:pt x="426" y="1261"/>
                </a:lnTo>
                <a:lnTo>
                  <a:pt x="426" y="1204"/>
                </a:lnTo>
                <a:lnTo>
                  <a:pt x="426" y="1146"/>
                </a:lnTo>
                <a:lnTo>
                  <a:pt x="426" y="1087"/>
                </a:lnTo>
                <a:lnTo>
                  <a:pt x="424" y="1027"/>
                </a:lnTo>
                <a:lnTo>
                  <a:pt x="424" y="966"/>
                </a:lnTo>
                <a:lnTo>
                  <a:pt x="420" y="902"/>
                </a:lnTo>
                <a:lnTo>
                  <a:pt x="418" y="839"/>
                </a:lnTo>
                <a:lnTo>
                  <a:pt x="415" y="774"/>
                </a:lnTo>
                <a:lnTo>
                  <a:pt x="411" y="739"/>
                </a:lnTo>
                <a:lnTo>
                  <a:pt x="409" y="708"/>
                </a:lnTo>
                <a:lnTo>
                  <a:pt x="407" y="676"/>
                </a:lnTo>
                <a:lnTo>
                  <a:pt x="405" y="645"/>
                </a:lnTo>
                <a:lnTo>
                  <a:pt x="405" y="616"/>
                </a:lnTo>
                <a:lnTo>
                  <a:pt x="403" y="587"/>
                </a:lnTo>
                <a:lnTo>
                  <a:pt x="401" y="559"/>
                </a:lnTo>
                <a:lnTo>
                  <a:pt x="401" y="530"/>
                </a:lnTo>
                <a:lnTo>
                  <a:pt x="399" y="503"/>
                </a:lnTo>
                <a:lnTo>
                  <a:pt x="397" y="478"/>
                </a:lnTo>
                <a:lnTo>
                  <a:pt x="397" y="453"/>
                </a:lnTo>
                <a:lnTo>
                  <a:pt x="395" y="428"/>
                </a:lnTo>
                <a:lnTo>
                  <a:pt x="393" y="405"/>
                </a:lnTo>
                <a:lnTo>
                  <a:pt x="392" y="382"/>
                </a:lnTo>
                <a:lnTo>
                  <a:pt x="390" y="361"/>
                </a:lnTo>
                <a:lnTo>
                  <a:pt x="388" y="340"/>
                </a:lnTo>
                <a:lnTo>
                  <a:pt x="386" y="319"/>
                </a:lnTo>
                <a:lnTo>
                  <a:pt x="382" y="299"/>
                </a:lnTo>
                <a:lnTo>
                  <a:pt x="380" y="282"/>
                </a:lnTo>
                <a:lnTo>
                  <a:pt x="376" y="263"/>
                </a:lnTo>
                <a:lnTo>
                  <a:pt x="372" y="246"/>
                </a:lnTo>
                <a:lnTo>
                  <a:pt x="369" y="230"/>
                </a:lnTo>
                <a:lnTo>
                  <a:pt x="363" y="213"/>
                </a:lnTo>
                <a:lnTo>
                  <a:pt x="359" y="200"/>
                </a:lnTo>
                <a:lnTo>
                  <a:pt x="353" y="184"/>
                </a:lnTo>
                <a:lnTo>
                  <a:pt x="347" y="171"/>
                </a:lnTo>
                <a:lnTo>
                  <a:pt x="344" y="159"/>
                </a:lnTo>
                <a:lnTo>
                  <a:pt x="336" y="148"/>
                </a:lnTo>
                <a:lnTo>
                  <a:pt x="330" y="136"/>
                </a:lnTo>
                <a:lnTo>
                  <a:pt x="324" y="127"/>
                </a:lnTo>
                <a:lnTo>
                  <a:pt x="317" y="117"/>
                </a:lnTo>
                <a:lnTo>
                  <a:pt x="311" y="109"/>
                </a:lnTo>
                <a:lnTo>
                  <a:pt x="303" y="102"/>
                </a:lnTo>
                <a:lnTo>
                  <a:pt x="298" y="94"/>
                </a:lnTo>
                <a:lnTo>
                  <a:pt x="294" y="88"/>
                </a:lnTo>
                <a:lnTo>
                  <a:pt x="290" y="81"/>
                </a:lnTo>
                <a:lnTo>
                  <a:pt x="286" y="75"/>
                </a:lnTo>
                <a:lnTo>
                  <a:pt x="284" y="67"/>
                </a:lnTo>
                <a:lnTo>
                  <a:pt x="282" y="61"/>
                </a:lnTo>
                <a:lnTo>
                  <a:pt x="282" y="56"/>
                </a:lnTo>
                <a:lnTo>
                  <a:pt x="282" y="48"/>
                </a:lnTo>
                <a:lnTo>
                  <a:pt x="284" y="42"/>
                </a:lnTo>
                <a:lnTo>
                  <a:pt x="286" y="36"/>
                </a:lnTo>
                <a:lnTo>
                  <a:pt x="290" y="29"/>
                </a:lnTo>
                <a:lnTo>
                  <a:pt x="294" y="23"/>
                </a:lnTo>
                <a:lnTo>
                  <a:pt x="298" y="15"/>
                </a:lnTo>
                <a:lnTo>
                  <a:pt x="303" y="8"/>
                </a:lnTo>
                <a:lnTo>
                  <a:pt x="311" y="0"/>
                </a:lnTo>
                <a:lnTo>
                  <a:pt x="332" y="8"/>
                </a:lnTo>
                <a:lnTo>
                  <a:pt x="351" y="15"/>
                </a:lnTo>
                <a:lnTo>
                  <a:pt x="370" y="23"/>
                </a:lnTo>
                <a:lnTo>
                  <a:pt x="388" y="31"/>
                </a:lnTo>
                <a:lnTo>
                  <a:pt x="405" y="38"/>
                </a:lnTo>
                <a:lnTo>
                  <a:pt x="420" y="46"/>
                </a:lnTo>
                <a:lnTo>
                  <a:pt x="436" y="54"/>
                </a:lnTo>
                <a:lnTo>
                  <a:pt x="449" y="59"/>
                </a:lnTo>
                <a:lnTo>
                  <a:pt x="463" y="67"/>
                </a:lnTo>
                <a:lnTo>
                  <a:pt x="474" y="73"/>
                </a:lnTo>
                <a:lnTo>
                  <a:pt x="486" y="81"/>
                </a:lnTo>
                <a:lnTo>
                  <a:pt x="495" y="86"/>
                </a:lnTo>
                <a:lnTo>
                  <a:pt x="505" y="92"/>
                </a:lnTo>
                <a:lnTo>
                  <a:pt x="514" y="98"/>
                </a:lnTo>
                <a:lnTo>
                  <a:pt x="522" y="104"/>
                </a:lnTo>
                <a:lnTo>
                  <a:pt x="530" y="109"/>
                </a:lnTo>
                <a:lnTo>
                  <a:pt x="539" y="119"/>
                </a:lnTo>
                <a:lnTo>
                  <a:pt x="547" y="129"/>
                </a:lnTo>
                <a:lnTo>
                  <a:pt x="555" y="138"/>
                </a:lnTo>
                <a:lnTo>
                  <a:pt x="560" y="148"/>
                </a:lnTo>
                <a:lnTo>
                  <a:pt x="566" y="157"/>
                </a:lnTo>
                <a:lnTo>
                  <a:pt x="572" y="165"/>
                </a:lnTo>
                <a:lnTo>
                  <a:pt x="576" y="171"/>
                </a:lnTo>
                <a:lnTo>
                  <a:pt x="581" y="177"/>
                </a:lnTo>
                <a:lnTo>
                  <a:pt x="585" y="188"/>
                </a:lnTo>
                <a:lnTo>
                  <a:pt x="589" y="200"/>
                </a:lnTo>
                <a:lnTo>
                  <a:pt x="591" y="213"/>
                </a:lnTo>
                <a:lnTo>
                  <a:pt x="591" y="228"/>
                </a:lnTo>
                <a:lnTo>
                  <a:pt x="591" y="244"/>
                </a:lnTo>
                <a:lnTo>
                  <a:pt x="589" y="261"/>
                </a:lnTo>
                <a:lnTo>
                  <a:pt x="585" y="278"/>
                </a:lnTo>
                <a:lnTo>
                  <a:pt x="581" y="299"/>
                </a:lnTo>
                <a:lnTo>
                  <a:pt x="580" y="313"/>
                </a:lnTo>
                <a:lnTo>
                  <a:pt x="576" y="328"/>
                </a:lnTo>
                <a:lnTo>
                  <a:pt x="574" y="346"/>
                </a:lnTo>
                <a:lnTo>
                  <a:pt x="572" y="365"/>
                </a:lnTo>
                <a:lnTo>
                  <a:pt x="570" y="386"/>
                </a:lnTo>
                <a:lnTo>
                  <a:pt x="568" y="409"/>
                </a:lnTo>
                <a:lnTo>
                  <a:pt x="566" y="434"/>
                </a:lnTo>
                <a:lnTo>
                  <a:pt x="566" y="461"/>
                </a:lnTo>
                <a:lnTo>
                  <a:pt x="564" y="489"/>
                </a:lnTo>
                <a:lnTo>
                  <a:pt x="564" y="520"/>
                </a:lnTo>
                <a:lnTo>
                  <a:pt x="562" y="553"/>
                </a:lnTo>
                <a:lnTo>
                  <a:pt x="562" y="587"/>
                </a:lnTo>
                <a:lnTo>
                  <a:pt x="564" y="624"/>
                </a:lnTo>
                <a:lnTo>
                  <a:pt x="564" y="662"/>
                </a:lnTo>
                <a:lnTo>
                  <a:pt x="566" y="703"/>
                </a:lnTo>
                <a:lnTo>
                  <a:pt x="568" y="745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52"/>
          <p:cNvSpPr/>
          <p:nvPr/>
        </p:nvSpPr>
        <p:spPr>
          <a:xfrm>
            <a:off x="6219825" y="1965325"/>
            <a:ext cx="687388" cy="1090613"/>
          </a:xfrm>
          <a:custGeom>
            <a:avLst/>
            <a:gdLst/>
            <a:ahLst/>
            <a:cxnLst>
              <a:cxn ang="0">
                <a:pos x="356164728" y="159797410"/>
              </a:cxn>
              <a:cxn ang="0">
                <a:pos x="361216434" y="129599724"/>
              </a:cxn>
              <a:cxn ang="0">
                <a:pos x="363742684" y="100660011"/>
              </a:cxn>
              <a:cxn ang="0">
                <a:pos x="363742684" y="76123994"/>
              </a:cxn>
              <a:cxn ang="0">
                <a:pos x="361216434" y="55991675"/>
              </a:cxn>
              <a:cxn ang="0">
                <a:pos x="357427456" y="41521818"/>
              </a:cxn>
              <a:cxn ang="0">
                <a:pos x="354902000" y="28939713"/>
              </a:cxn>
              <a:cxn ang="0">
                <a:pos x="353638478" y="20761306"/>
              </a:cxn>
              <a:cxn ang="0">
                <a:pos x="357427456" y="13211884"/>
              </a:cxn>
              <a:cxn ang="0">
                <a:pos x="363742684" y="7549421"/>
              </a:cxn>
              <a:cxn ang="0">
                <a:pos x="375741379" y="2516738"/>
              </a:cxn>
              <a:cxn ang="0">
                <a:pos x="386476552" y="0"/>
              </a:cxn>
              <a:cxn ang="0">
                <a:pos x="401000703" y="0"/>
              </a:cxn>
              <a:cxn ang="0">
                <a:pos x="418051104" y="5032683"/>
              </a:cxn>
              <a:cxn ang="0">
                <a:pos x="440154006" y="12582105"/>
              </a:cxn>
              <a:cxn ang="0">
                <a:pos x="464150602" y="24536016"/>
              </a:cxn>
              <a:cxn ang="0">
                <a:pos x="489410720" y="39005873"/>
              </a:cxn>
              <a:cxn ang="0">
                <a:pos x="511512827" y="52216964"/>
              </a:cxn>
              <a:cxn ang="0">
                <a:pos x="528563228" y="65428848"/>
              </a:cxn>
              <a:cxn ang="0">
                <a:pos x="539299195" y="78640732"/>
              </a:cxn>
              <a:cxn ang="0">
                <a:pos x="545613629" y="89335085"/>
              </a:cxn>
              <a:cxn ang="0">
                <a:pos x="545613629" y="106321680"/>
              </a:cxn>
              <a:cxn ang="0">
                <a:pos x="540561923" y="135261394"/>
              </a:cxn>
              <a:cxn ang="0">
                <a:pos x="527300500" y="164201107"/>
              </a:cxn>
              <a:cxn ang="0">
                <a:pos x="515301805" y="183703647"/>
              </a:cxn>
              <a:cxn ang="0">
                <a:pos x="503934871" y="204464953"/>
              </a:cxn>
              <a:cxn ang="0">
                <a:pos x="490673448" y="229629955"/>
              </a:cxn>
              <a:cxn ang="0">
                <a:pos x="476149297" y="259827641"/>
              </a:cxn>
              <a:cxn ang="0">
                <a:pos x="460361624" y="293800038"/>
              </a:cxn>
              <a:cxn ang="0">
                <a:pos x="436365028" y="344130043"/>
              </a:cxn>
              <a:cxn ang="0">
                <a:pos x="392791781" y="426545486"/>
              </a:cxn>
              <a:cxn ang="0">
                <a:pos x="357427456" y="485682886"/>
              </a:cxn>
              <a:cxn ang="0">
                <a:pos x="328378360" y="532867166"/>
              </a:cxn>
              <a:cxn ang="0">
                <a:pos x="274069940" y="611507899"/>
              </a:cxn>
              <a:cxn ang="0">
                <a:pos x="201447596" y="698326246"/>
              </a:cxn>
              <a:cxn ang="0">
                <a:pos x="122510819" y="779483717"/>
              </a:cxn>
              <a:cxn ang="0">
                <a:pos x="85252005" y="812827127"/>
              </a:cxn>
              <a:cxn ang="0">
                <a:pos x="54940181" y="838621116"/>
              </a:cxn>
              <a:cxn ang="0">
                <a:pos x="30311824" y="855606918"/>
              </a:cxn>
              <a:cxn ang="0">
                <a:pos x="13261423" y="863786119"/>
              </a:cxn>
              <a:cxn ang="0">
                <a:pos x="2526250" y="865044091"/>
              </a:cxn>
              <a:cxn ang="0">
                <a:pos x="0" y="857494670"/>
              </a:cxn>
              <a:cxn ang="0">
                <a:pos x="5051706" y="840508075"/>
              </a:cxn>
              <a:cxn ang="0">
                <a:pos x="19576651" y="815343072"/>
              </a:cxn>
              <a:cxn ang="0">
                <a:pos x="42310519" y="779483717"/>
              </a:cxn>
              <a:cxn ang="0">
                <a:pos x="72622344" y="735444367"/>
              </a:cxn>
              <a:cxn ang="0">
                <a:pos x="111774851" y="683856389"/>
              </a:cxn>
              <a:cxn ang="0">
                <a:pos x="150296393" y="630381453"/>
              </a:cxn>
              <a:cxn ang="0">
                <a:pos x="185659923" y="577534709"/>
              </a:cxn>
              <a:cxn ang="0">
                <a:pos x="217235269" y="524688759"/>
              </a:cxn>
              <a:cxn ang="0">
                <a:pos x="245020843" y="468696291"/>
              </a:cxn>
              <a:cxn ang="0">
                <a:pos x="269018234" y="412075630"/>
              </a:cxn>
              <a:cxn ang="0">
                <a:pos x="291120341" y="361116638"/>
              </a:cxn>
              <a:cxn ang="0">
                <a:pos x="310065231" y="313932357"/>
              </a:cxn>
              <a:cxn ang="0">
                <a:pos x="327115632" y="269264815"/>
              </a:cxn>
              <a:cxn ang="0">
                <a:pos x="340377055" y="229629955"/>
              </a:cxn>
              <a:cxn ang="0">
                <a:pos x="349218533" y="193769807"/>
              </a:cxn>
            </a:cxnLst>
            <a:rect l="0" t="0" r="0" b="0"/>
            <a:pathLst>
              <a:path w="865" h="1375">
                <a:moveTo>
                  <a:pt x="557" y="290"/>
                </a:moveTo>
                <a:lnTo>
                  <a:pt x="560" y="271"/>
                </a:lnTo>
                <a:lnTo>
                  <a:pt x="564" y="254"/>
                </a:lnTo>
                <a:lnTo>
                  <a:pt x="568" y="238"/>
                </a:lnTo>
                <a:lnTo>
                  <a:pt x="570" y="221"/>
                </a:lnTo>
                <a:lnTo>
                  <a:pt x="572" y="206"/>
                </a:lnTo>
                <a:lnTo>
                  <a:pt x="574" y="190"/>
                </a:lnTo>
                <a:lnTo>
                  <a:pt x="576" y="175"/>
                </a:lnTo>
                <a:lnTo>
                  <a:pt x="576" y="160"/>
                </a:lnTo>
                <a:lnTo>
                  <a:pt x="578" y="146"/>
                </a:lnTo>
                <a:lnTo>
                  <a:pt x="576" y="135"/>
                </a:lnTo>
                <a:lnTo>
                  <a:pt x="576" y="121"/>
                </a:lnTo>
                <a:lnTo>
                  <a:pt x="576" y="110"/>
                </a:lnTo>
                <a:lnTo>
                  <a:pt x="574" y="100"/>
                </a:lnTo>
                <a:lnTo>
                  <a:pt x="572" y="89"/>
                </a:lnTo>
                <a:lnTo>
                  <a:pt x="570" y="81"/>
                </a:lnTo>
                <a:lnTo>
                  <a:pt x="568" y="73"/>
                </a:lnTo>
                <a:lnTo>
                  <a:pt x="566" y="66"/>
                </a:lnTo>
                <a:lnTo>
                  <a:pt x="564" y="58"/>
                </a:lnTo>
                <a:lnTo>
                  <a:pt x="562" y="52"/>
                </a:lnTo>
                <a:lnTo>
                  <a:pt x="562" y="46"/>
                </a:lnTo>
                <a:lnTo>
                  <a:pt x="560" y="41"/>
                </a:lnTo>
                <a:lnTo>
                  <a:pt x="560" y="37"/>
                </a:lnTo>
                <a:lnTo>
                  <a:pt x="560" y="33"/>
                </a:lnTo>
                <a:lnTo>
                  <a:pt x="562" y="29"/>
                </a:lnTo>
                <a:lnTo>
                  <a:pt x="564" y="25"/>
                </a:lnTo>
                <a:lnTo>
                  <a:pt x="566" y="21"/>
                </a:lnTo>
                <a:lnTo>
                  <a:pt x="568" y="18"/>
                </a:lnTo>
                <a:lnTo>
                  <a:pt x="572" y="16"/>
                </a:lnTo>
                <a:lnTo>
                  <a:pt x="576" y="12"/>
                </a:lnTo>
                <a:lnTo>
                  <a:pt x="582" y="10"/>
                </a:lnTo>
                <a:lnTo>
                  <a:pt x="587" y="8"/>
                </a:lnTo>
                <a:lnTo>
                  <a:pt x="595" y="4"/>
                </a:lnTo>
                <a:lnTo>
                  <a:pt x="599" y="2"/>
                </a:lnTo>
                <a:lnTo>
                  <a:pt x="605" y="0"/>
                </a:lnTo>
                <a:lnTo>
                  <a:pt x="612" y="0"/>
                </a:lnTo>
                <a:lnTo>
                  <a:pt x="618" y="0"/>
                </a:lnTo>
                <a:lnTo>
                  <a:pt x="626" y="0"/>
                </a:lnTo>
                <a:lnTo>
                  <a:pt x="635" y="0"/>
                </a:lnTo>
                <a:lnTo>
                  <a:pt x="643" y="2"/>
                </a:lnTo>
                <a:lnTo>
                  <a:pt x="653" y="4"/>
                </a:lnTo>
                <a:lnTo>
                  <a:pt x="662" y="8"/>
                </a:lnTo>
                <a:lnTo>
                  <a:pt x="674" y="12"/>
                </a:lnTo>
                <a:lnTo>
                  <a:pt x="685" y="16"/>
                </a:lnTo>
                <a:lnTo>
                  <a:pt x="697" y="20"/>
                </a:lnTo>
                <a:lnTo>
                  <a:pt x="708" y="25"/>
                </a:lnTo>
                <a:lnTo>
                  <a:pt x="722" y="31"/>
                </a:lnTo>
                <a:lnTo>
                  <a:pt x="735" y="39"/>
                </a:lnTo>
                <a:lnTo>
                  <a:pt x="748" y="46"/>
                </a:lnTo>
                <a:lnTo>
                  <a:pt x="764" y="54"/>
                </a:lnTo>
                <a:lnTo>
                  <a:pt x="775" y="62"/>
                </a:lnTo>
                <a:lnTo>
                  <a:pt x="789" y="68"/>
                </a:lnTo>
                <a:lnTo>
                  <a:pt x="800" y="75"/>
                </a:lnTo>
                <a:lnTo>
                  <a:pt x="810" y="83"/>
                </a:lnTo>
                <a:lnTo>
                  <a:pt x="819" y="91"/>
                </a:lnTo>
                <a:lnTo>
                  <a:pt x="829" y="98"/>
                </a:lnTo>
                <a:lnTo>
                  <a:pt x="837" y="104"/>
                </a:lnTo>
                <a:lnTo>
                  <a:pt x="842" y="112"/>
                </a:lnTo>
                <a:lnTo>
                  <a:pt x="848" y="119"/>
                </a:lnTo>
                <a:lnTo>
                  <a:pt x="854" y="125"/>
                </a:lnTo>
                <a:lnTo>
                  <a:pt x="858" y="131"/>
                </a:lnTo>
                <a:lnTo>
                  <a:pt x="862" y="137"/>
                </a:lnTo>
                <a:lnTo>
                  <a:pt x="864" y="142"/>
                </a:lnTo>
                <a:lnTo>
                  <a:pt x="865" y="148"/>
                </a:lnTo>
                <a:lnTo>
                  <a:pt x="865" y="154"/>
                </a:lnTo>
                <a:lnTo>
                  <a:pt x="864" y="169"/>
                </a:lnTo>
                <a:lnTo>
                  <a:pt x="864" y="185"/>
                </a:lnTo>
                <a:lnTo>
                  <a:pt x="860" y="200"/>
                </a:lnTo>
                <a:lnTo>
                  <a:pt x="856" y="215"/>
                </a:lnTo>
                <a:lnTo>
                  <a:pt x="850" y="231"/>
                </a:lnTo>
                <a:lnTo>
                  <a:pt x="842" y="246"/>
                </a:lnTo>
                <a:lnTo>
                  <a:pt x="835" y="261"/>
                </a:lnTo>
                <a:lnTo>
                  <a:pt x="827" y="277"/>
                </a:lnTo>
                <a:lnTo>
                  <a:pt x="821" y="284"/>
                </a:lnTo>
                <a:lnTo>
                  <a:pt x="816" y="292"/>
                </a:lnTo>
                <a:lnTo>
                  <a:pt x="812" y="304"/>
                </a:lnTo>
                <a:lnTo>
                  <a:pt x="804" y="313"/>
                </a:lnTo>
                <a:lnTo>
                  <a:pt x="798" y="325"/>
                </a:lnTo>
                <a:lnTo>
                  <a:pt x="793" y="338"/>
                </a:lnTo>
                <a:lnTo>
                  <a:pt x="785" y="352"/>
                </a:lnTo>
                <a:lnTo>
                  <a:pt x="777" y="365"/>
                </a:lnTo>
                <a:lnTo>
                  <a:pt x="770" y="380"/>
                </a:lnTo>
                <a:lnTo>
                  <a:pt x="762" y="396"/>
                </a:lnTo>
                <a:lnTo>
                  <a:pt x="754" y="413"/>
                </a:lnTo>
                <a:lnTo>
                  <a:pt x="747" y="430"/>
                </a:lnTo>
                <a:lnTo>
                  <a:pt x="737" y="448"/>
                </a:lnTo>
                <a:lnTo>
                  <a:pt x="729" y="467"/>
                </a:lnTo>
                <a:lnTo>
                  <a:pt x="720" y="486"/>
                </a:lnTo>
                <a:lnTo>
                  <a:pt x="710" y="507"/>
                </a:lnTo>
                <a:lnTo>
                  <a:pt x="691" y="547"/>
                </a:lnTo>
                <a:lnTo>
                  <a:pt x="670" y="590"/>
                </a:lnTo>
                <a:lnTo>
                  <a:pt x="647" y="634"/>
                </a:lnTo>
                <a:lnTo>
                  <a:pt x="622" y="678"/>
                </a:lnTo>
                <a:lnTo>
                  <a:pt x="595" y="724"/>
                </a:lnTo>
                <a:lnTo>
                  <a:pt x="582" y="749"/>
                </a:lnTo>
                <a:lnTo>
                  <a:pt x="566" y="772"/>
                </a:lnTo>
                <a:lnTo>
                  <a:pt x="551" y="797"/>
                </a:lnTo>
                <a:lnTo>
                  <a:pt x="535" y="822"/>
                </a:lnTo>
                <a:lnTo>
                  <a:pt x="520" y="847"/>
                </a:lnTo>
                <a:lnTo>
                  <a:pt x="505" y="872"/>
                </a:lnTo>
                <a:lnTo>
                  <a:pt x="470" y="922"/>
                </a:lnTo>
                <a:lnTo>
                  <a:pt x="434" y="972"/>
                </a:lnTo>
                <a:lnTo>
                  <a:pt x="397" y="1018"/>
                </a:lnTo>
                <a:lnTo>
                  <a:pt x="359" y="1066"/>
                </a:lnTo>
                <a:lnTo>
                  <a:pt x="319" y="1110"/>
                </a:lnTo>
                <a:lnTo>
                  <a:pt x="278" y="1154"/>
                </a:lnTo>
                <a:lnTo>
                  <a:pt x="238" y="1196"/>
                </a:lnTo>
                <a:lnTo>
                  <a:pt x="194" y="1239"/>
                </a:lnTo>
                <a:lnTo>
                  <a:pt x="173" y="1258"/>
                </a:lnTo>
                <a:lnTo>
                  <a:pt x="154" y="1275"/>
                </a:lnTo>
                <a:lnTo>
                  <a:pt x="135" y="1292"/>
                </a:lnTo>
                <a:lnTo>
                  <a:pt x="117" y="1308"/>
                </a:lnTo>
                <a:lnTo>
                  <a:pt x="102" y="1321"/>
                </a:lnTo>
                <a:lnTo>
                  <a:pt x="87" y="1333"/>
                </a:lnTo>
                <a:lnTo>
                  <a:pt x="73" y="1342"/>
                </a:lnTo>
                <a:lnTo>
                  <a:pt x="60" y="1352"/>
                </a:lnTo>
                <a:lnTo>
                  <a:pt x="48" y="1360"/>
                </a:lnTo>
                <a:lnTo>
                  <a:pt x="39" y="1365"/>
                </a:lnTo>
                <a:lnTo>
                  <a:pt x="29" y="1369"/>
                </a:lnTo>
                <a:lnTo>
                  <a:pt x="21" y="1373"/>
                </a:lnTo>
                <a:lnTo>
                  <a:pt x="14" y="1375"/>
                </a:lnTo>
                <a:lnTo>
                  <a:pt x="8" y="1375"/>
                </a:lnTo>
                <a:lnTo>
                  <a:pt x="4" y="1375"/>
                </a:lnTo>
                <a:lnTo>
                  <a:pt x="2" y="1373"/>
                </a:lnTo>
                <a:lnTo>
                  <a:pt x="0" y="1369"/>
                </a:lnTo>
                <a:lnTo>
                  <a:pt x="0" y="1363"/>
                </a:lnTo>
                <a:lnTo>
                  <a:pt x="0" y="1358"/>
                </a:lnTo>
                <a:lnTo>
                  <a:pt x="4" y="1348"/>
                </a:lnTo>
                <a:lnTo>
                  <a:pt x="8" y="1336"/>
                </a:lnTo>
                <a:lnTo>
                  <a:pt x="14" y="1325"/>
                </a:lnTo>
                <a:lnTo>
                  <a:pt x="21" y="1312"/>
                </a:lnTo>
                <a:lnTo>
                  <a:pt x="31" y="1296"/>
                </a:lnTo>
                <a:lnTo>
                  <a:pt x="41" y="1279"/>
                </a:lnTo>
                <a:lnTo>
                  <a:pt x="54" y="1260"/>
                </a:lnTo>
                <a:lnTo>
                  <a:pt x="67" y="1239"/>
                </a:lnTo>
                <a:lnTo>
                  <a:pt x="81" y="1217"/>
                </a:lnTo>
                <a:lnTo>
                  <a:pt x="98" y="1194"/>
                </a:lnTo>
                <a:lnTo>
                  <a:pt x="115" y="1169"/>
                </a:lnTo>
                <a:lnTo>
                  <a:pt x="135" y="1143"/>
                </a:lnTo>
                <a:lnTo>
                  <a:pt x="156" y="1116"/>
                </a:lnTo>
                <a:lnTo>
                  <a:pt x="177" y="1087"/>
                </a:lnTo>
                <a:lnTo>
                  <a:pt x="198" y="1060"/>
                </a:lnTo>
                <a:lnTo>
                  <a:pt x="219" y="1031"/>
                </a:lnTo>
                <a:lnTo>
                  <a:pt x="238" y="1002"/>
                </a:lnTo>
                <a:lnTo>
                  <a:pt x="257" y="976"/>
                </a:lnTo>
                <a:lnTo>
                  <a:pt x="275" y="947"/>
                </a:lnTo>
                <a:lnTo>
                  <a:pt x="294" y="918"/>
                </a:lnTo>
                <a:lnTo>
                  <a:pt x="311" y="891"/>
                </a:lnTo>
                <a:lnTo>
                  <a:pt x="326" y="862"/>
                </a:lnTo>
                <a:lnTo>
                  <a:pt x="344" y="834"/>
                </a:lnTo>
                <a:lnTo>
                  <a:pt x="359" y="805"/>
                </a:lnTo>
                <a:lnTo>
                  <a:pt x="374" y="774"/>
                </a:lnTo>
                <a:lnTo>
                  <a:pt x="388" y="745"/>
                </a:lnTo>
                <a:lnTo>
                  <a:pt x="401" y="716"/>
                </a:lnTo>
                <a:lnTo>
                  <a:pt x="415" y="686"/>
                </a:lnTo>
                <a:lnTo>
                  <a:pt x="426" y="655"/>
                </a:lnTo>
                <a:lnTo>
                  <a:pt x="438" y="628"/>
                </a:lnTo>
                <a:lnTo>
                  <a:pt x="449" y="601"/>
                </a:lnTo>
                <a:lnTo>
                  <a:pt x="461" y="574"/>
                </a:lnTo>
                <a:lnTo>
                  <a:pt x="472" y="547"/>
                </a:lnTo>
                <a:lnTo>
                  <a:pt x="482" y="523"/>
                </a:lnTo>
                <a:lnTo>
                  <a:pt x="491" y="499"/>
                </a:lnTo>
                <a:lnTo>
                  <a:pt x="501" y="475"/>
                </a:lnTo>
                <a:lnTo>
                  <a:pt x="511" y="451"/>
                </a:lnTo>
                <a:lnTo>
                  <a:pt x="518" y="428"/>
                </a:lnTo>
                <a:lnTo>
                  <a:pt x="526" y="407"/>
                </a:lnTo>
                <a:lnTo>
                  <a:pt x="534" y="386"/>
                </a:lnTo>
                <a:lnTo>
                  <a:pt x="539" y="365"/>
                </a:lnTo>
                <a:lnTo>
                  <a:pt x="545" y="346"/>
                </a:lnTo>
                <a:lnTo>
                  <a:pt x="549" y="327"/>
                </a:lnTo>
                <a:lnTo>
                  <a:pt x="553" y="308"/>
                </a:lnTo>
                <a:lnTo>
                  <a:pt x="557" y="290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53"/>
          <p:cNvSpPr/>
          <p:nvPr/>
        </p:nvSpPr>
        <p:spPr>
          <a:xfrm>
            <a:off x="6527800" y="2547938"/>
            <a:ext cx="984250" cy="452437"/>
          </a:xfrm>
          <a:custGeom>
            <a:avLst/>
            <a:gdLst/>
            <a:ahLst/>
            <a:cxnLst>
              <a:cxn ang="0">
                <a:pos x="492855045" y="350301332"/>
              </a:cxn>
              <a:cxn ang="0">
                <a:pos x="491592758" y="332660257"/>
              </a:cxn>
              <a:cxn ang="0">
                <a:pos x="496010365" y="302418416"/>
              </a:cxn>
              <a:cxn ang="0">
                <a:pos x="508000103" y="259575807"/>
              </a:cxn>
              <a:cxn ang="0">
                <a:pos x="523776701" y="212323128"/>
              </a:cxn>
              <a:cxn ang="0">
                <a:pos x="535135692" y="173890589"/>
              </a:cxn>
              <a:cxn ang="0">
                <a:pos x="539553299" y="146168901"/>
              </a:cxn>
              <a:cxn ang="0">
                <a:pos x="538291012" y="130417743"/>
              </a:cxn>
              <a:cxn ang="0">
                <a:pos x="527563561" y="125377436"/>
              </a:cxn>
              <a:cxn ang="0">
                <a:pos x="498534938" y="125377436"/>
              </a:cxn>
              <a:cxn ang="0">
                <a:pos x="453729717" y="131678217"/>
              </a:cxn>
              <a:cxn ang="0">
                <a:pos x="391886406" y="142389068"/>
              </a:cxn>
              <a:cxn ang="0">
                <a:pos x="321838629" y="154359598"/>
              </a:cxn>
              <a:cxn ang="0">
                <a:pos x="259995317" y="163179738"/>
              </a:cxn>
              <a:cxn ang="0">
                <a:pos x="204462645" y="171370436"/>
              </a:cxn>
              <a:cxn ang="0">
                <a:pos x="157132851" y="177671216"/>
              </a:cxn>
              <a:cxn ang="0">
                <a:pos x="85823581" y="185861913"/>
              </a:cxn>
              <a:cxn ang="0">
                <a:pos x="15776598" y="188382067"/>
              </a:cxn>
              <a:cxn ang="0">
                <a:pos x="34707721" y="114667380"/>
              </a:cxn>
              <a:cxn ang="0">
                <a:pos x="99075606" y="106476682"/>
              </a:cxn>
              <a:cxn ang="0">
                <a:pos x="158395138" y="97655748"/>
              </a:cxn>
              <a:cxn ang="0">
                <a:pos x="211404031" y="90725525"/>
              </a:cxn>
              <a:cxn ang="0">
                <a:pos x="259995317" y="83165064"/>
              </a:cxn>
              <a:cxn ang="0">
                <a:pos x="302275965" y="76234841"/>
              </a:cxn>
              <a:cxn ang="0">
                <a:pos x="338877513" y="69934060"/>
              </a:cxn>
              <a:cxn ang="0">
                <a:pos x="369168423" y="62373600"/>
              </a:cxn>
              <a:cxn ang="0">
                <a:pos x="405138431" y="56703850"/>
              </a:cxn>
              <a:cxn ang="0">
                <a:pos x="445526045" y="46623236"/>
              </a:cxn>
              <a:cxn ang="0">
                <a:pos x="478340734" y="35912385"/>
              </a:cxn>
              <a:cxn ang="0">
                <a:pos x="502321004" y="23941855"/>
              </a:cxn>
              <a:cxn ang="0">
                <a:pos x="530087340" y="10710851"/>
              </a:cxn>
              <a:cxn ang="0">
                <a:pos x="556592183" y="1260474"/>
              </a:cxn>
              <a:cxn ang="0">
                <a:pos x="577416340" y="3150390"/>
              </a:cxn>
              <a:cxn ang="0">
                <a:pos x="597610544" y="14490684"/>
              </a:cxn>
              <a:cxn ang="0">
                <a:pos x="629162946" y="27721688"/>
              </a:cxn>
              <a:cxn ang="0">
                <a:pos x="668289068" y="47882916"/>
              </a:cxn>
              <a:cxn ang="0">
                <a:pos x="711832002" y="74974367"/>
              </a:cxn>
              <a:cxn ang="0">
                <a:pos x="744646690" y="101436375"/>
              </a:cxn>
              <a:cxn ang="0">
                <a:pos x="767364674" y="121597603"/>
              </a:cxn>
              <a:cxn ang="0">
                <a:pos x="779354412" y="138608441"/>
              </a:cxn>
              <a:cxn ang="0">
                <a:pos x="780616698" y="151209208"/>
              </a:cxn>
              <a:cxn ang="0">
                <a:pos x="773675313" y="161920059"/>
              </a:cxn>
              <a:cxn ang="0">
                <a:pos x="760423288" y="168850282"/>
              </a:cxn>
              <a:cxn ang="0">
                <a:pos x="738336051" y="176410743"/>
              </a:cxn>
              <a:cxn ang="0">
                <a:pos x="709307428" y="183341760"/>
              </a:cxn>
              <a:cxn ang="0">
                <a:pos x="677755027" y="197202207"/>
              </a:cxn>
              <a:cxn ang="0">
                <a:pos x="644939544" y="219883588"/>
              </a:cxn>
              <a:cxn ang="0">
                <a:pos x="611494109" y="252645583"/>
              </a:cxn>
              <a:cxn ang="0">
                <a:pos x="576154847" y="294857955"/>
              </a:cxn>
              <a:cxn ang="0">
                <a:pos x="545863938" y="326360271"/>
              </a:cxn>
              <a:cxn ang="0">
                <a:pos x="521883668" y="347781178"/>
              </a:cxn>
              <a:cxn ang="0">
                <a:pos x="503583291" y="357861792"/>
              </a:cxn>
            </a:cxnLst>
            <a:rect l="0" t="0" r="0" b="0"/>
            <a:pathLst>
              <a:path w="1239" h="570">
                <a:moveTo>
                  <a:pt x="786" y="570"/>
                </a:moveTo>
                <a:lnTo>
                  <a:pt x="784" y="566"/>
                </a:lnTo>
                <a:lnTo>
                  <a:pt x="782" y="562"/>
                </a:lnTo>
                <a:lnTo>
                  <a:pt x="781" y="556"/>
                </a:lnTo>
                <a:lnTo>
                  <a:pt x="781" y="551"/>
                </a:lnTo>
                <a:lnTo>
                  <a:pt x="779" y="545"/>
                </a:lnTo>
                <a:lnTo>
                  <a:pt x="779" y="535"/>
                </a:lnTo>
                <a:lnTo>
                  <a:pt x="779" y="528"/>
                </a:lnTo>
                <a:lnTo>
                  <a:pt x="781" y="516"/>
                </a:lnTo>
                <a:lnTo>
                  <a:pt x="782" y="504"/>
                </a:lnTo>
                <a:lnTo>
                  <a:pt x="784" y="493"/>
                </a:lnTo>
                <a:lnTo>
                  <a:pt x="786" y="480"/>
                </a:lnTo>
                <a:lnTo>
                  <a:pt x="790" y="464"/>
                </a:lnTo>
                <a:lnTo>
                  <a:pt x="794" y="449"/>
                </a:lnTo>
                <a:lnTo>
                  <a:pt x="800" y="432"/>
                </a:lnTo>
                <a:lnTo>
                  <a:pt x="805" y="412"/>
                </a:lnTo>
                <a:lnTo>
                  <a:pt x="813" y="393"/>
                </a:lnTo>
                <a:lnTo>
                  <a:pt x="819" y="374"/>
                </a:lnTo>
                <a:lnTo>
                  <a:pt x="825" y="355"/>
                </a:lnTo>
                <a:lnTo>
                  <a:pt x="830" y="337"/>
                </a:lnTo>
                <a:lnTo>
                  <a:pt x="836" y="320"/>
                </a:lnTo>
                <a:lnTo>
                  <a:pt x="840" y="303"/>
                </a:lnTo>
                <a:lnTo>
                  <a:pt x="844" y="289"/>
                </a:lnTo>
                <a:lnTo>
                  <a:pt x="848" y="276"/>
                </a:lnTo>
                <a:lnTo>
                  <a:pt x="852" y="263"/>
                </a:lnTo>
                <a:lnTo>
                  <a:pt x="853" y="251"/>
                </a:lnTo>
                <a:lnTo>
                  <a:pt x="855" y="241"/>
                </a:lnTo>
                <a:lnTo>
                  <a:pt x="855" y="232"/>
                </a:lnTo>
                <a:lnTo>
                  <a:pt x="855" y="224"/>
                </a:lnTo>
                <a:lnTo>
                  <a:pt x="855" y="217"/>
                </a:lnTo>
                <a:lnTo>
                  <a:pt x="855" y="211"/>
                </a:lnTo>
                <a:lnTo>
                  <a:pt x="853" y="207"/>
                </a:lnTo>
                <a:lnTo>
                  <a:pt x="852" y="203"/>
                </a:lnTo>
                <a:lnTo>
                  <a:pt x="848" y="201"/>
                </a:lnTo>
                <a:lnTo>
                  <a:pt x="842" y="199"/>
                </a:lnTo>
                <a:lnTo>
                  <a:pt x="836" y="199"/>
                </a:lnTo>
                <a:lnTo>
                  <a:pt x="827" y="197"/>
                </a:lnTo>
                <a:lnTo>
                  <a:pt x="817" y="197"/>
                </a:lnTo>
                <a:lnTo>
                  <a:pt x="805" y="199"/>
                </a:lnTo>
                <a:lnTo>
                  <a:pt x="790" y="199"/>
                </a:lnTo>
                <a:lnTo>
                  <a:pt x="775" y="201"/>
                </a:lnTo>
                <a:lnTo>
                  <a:pt x="758" y="203"/>
                </a:lnTo>
                <a:lnTo>
                  <a:pt x="740" y="207"/>
                </a:lnTo>
                <a:lnTo>
                  <a:pt x="719" y="209"/>
                </a:lnTo>
                <a:lnTo>
                  <a:pt x="696" y="213"/>
                </a:lnTo>
                <a:lnTo>
                  <a:pt x="673" y="217"/>
                </a:lnTo>
                <a:lnTo>
                  <a:pt x="648" y="220"/>
                </a:lnTo>
                <a:lnTo>
                  <a:pt x="621" y="226"/>
                </a:lnTo>
                <a:lnTo>
                  <a:pt x="593" y="230"/>
                </a:lnTo>
                <a:lnTo>
                  <a:pt x="564" y="236"/>
                </a:lnTo>
                <a:lnTo>
                  <a:pt x="537" y="240"/>
                </a:lnTo>
                <a:lnTo>
                  <a:pt x="510" y="245"/>
                </a:lnTo>
                <a:lnTo>
                  <a:pt x="485" y="249"/>
                </a:lnTo>
                <a:lnTo>
                  <a:pt x="458" y="253"/>
                </a:lnTo>
                <a:lnTo>
                  <a:pt x="435" y="257"/>
                </a:lnTo>
                <a:lnTo>
                  <a:pt x="412" y="259"/>
                </a:lnTo>
                <a:lnTo>
                  <a:pt x="389" y="263"/>
                </a:lnTo>
                <a:lnTo>
                  <a:pt x="366" y="266"/>
                </a:lnTo>
                <a:lnTo>
                  <a:pt x="345" y="268"/>
                </a:lnTo>
                <a:lnTo>
                  <a:pt x="324" y="272"/>
                </a:lnTo>
                <a:lnTo>
                  <a:pt x="305" y="274"/>
                </a:lnTo>
                <a:lnTo>
                  <a:pt x="286" y="276"/>
                </a:lnTo>
                <a:lnTo>
                  <a:pt x="266" y="280"/>
                </a:lnTo>
                <a:lnTo>
                  <a:pt x="249" y="282"/>
                </a:lnTo>
                <a:lnTo>
                  <a:pt x="232" y="286"/>
                </a:lnTo>
                <a:lnTo>
                  <a:pt x="199" y="289"/>
                </a:lnTo>
                <a:lnTo>
                  <a:pt x="167" y="293"/>
                </a:lnTo>
                <a:lnTo>
                  <a:pt x="136" y="295"/>
                </a:lnTo>
                <a:lnTo>
                  <a:pt x="107" y="297"/>
                </a:lnTo>
                <a:lnTo>
                  <a:pt x="78" y="297"/>
                </a:lnTo>
                <a:lnTo>
                  <a:pt x="52" y="297"/>
                </a:lnTo>
                <a:lnTo>
                  <a:pt x="25" y="299"/>
                </a:lnTo>
                <a:lnTo>
                  <a:pt x="0" y="299"/>
                </a:lnTo>
                <a:lnTo>
                  <a:pt x="0" y="190"/>
                </a:lnTo>
                <a:lnTo>
                  <a:pt x="29" y="186"/>
                </a:lnTo>
                <a:lnTo>
                  <a:pt x="55" y="182"/>
                </a:lnTo>
                <a:lnTo>
                  <a:pt x="80" y="178"/>
                </a:lnTo>
                <a:lnTo>
                  <a:pt x="107" y="174"/>
                </a:lnTo>
                <a:lnTo>
                  <a:pt x="132" y="172"/>
                </a:lnTo>
                <a:lnTo>
                  <a:pt x="157" y="169"/>
                </a:lnTo>
                <a:lnTo>
                  <a:pt x="182" y="165"/>
                </a:lnTo>
                <a:lnTo>
                  <a:pt x="205" y="161"/>
                </a:lnTo>
                <a:lnTo>
                  <a:pt x="228" y="159"/>
                </a:lnTo>
                <a:lnTo>
                  <a:pt x="251" y="155"/>
                </a:lnTo>
                <a:lnTo>
                  <a:pt x="274" y="151"/>
                </a:lnTo>
                <a:lnTo>
                  <a:pt x="295" y="149"/>
                </a:lnTo>
                <a:lnTo>
                  <a:pt x="316" y="145"/>
                </a:lnTo>
                <a:lnTo>
                  <a:pt x="335" y="144"/>
                </a:lnTo>
                <a:lnTo>
                  <a:pt x="357" y="140"/>
                </a:lnTo>
                <a:lnTo>
                  <a:pt x="376" y="138"/>
                </a:lnTo>
                <a:lnTo>
                  <a:pt x="395" y="134"/>
                </a:lnTo>
                <a:lnTo>
                  <a:pt x="412" y="132"/>
                </a:lnTo>
                <a:lnTo>
                  <a:pt x="429" y="128"/>
                </a:lnTo>
                <a:lnTo>
                  <a:pt x="447" y="126"/>
                </a:lnTo>
                <a:lnTo>
                  <a:pt x="464" y="124"/>
                </a:lnTo>
                <a:lnTo>
                  <a:pt x="479" y="121"/>
                </a:lnTo>
                <a:lnTo>
                  <a:pt x="495" y="119"/>
                </a:lnTo>
                <a:lnTo>
                  <a:pt x="510" y="117"/>
                </a:lnTo>
                <a:lnTo>
                  <a:pt x="523" y="113"/>
                </a:lnTo>
                <a:lnTo>
                  <a:pt x="537" y="111"/>
                </a:lnTo>
                <a:lnTo>
                  <a:pt x="550" y="109"/>
                </a:lnTo>
                <a:lnTo>
                  <a:pt x="562" y="105"/>
                </a:lnTo>
                <a:lnTo>
                  <a:pt x="573" y="103"/>
                </a:lnTo>
                <a:lnTo>
                  <a:pt x="585" y="99"/>
                </a:lnTo>
                <a:lnTo>
                  <a:pt x="596" y="98"/>
                </a:lnTo>
                <a:lnTo>
                  <a:pt x="606" y="96"/>
                </a:lnTo>
                <a:lnTo>
                  <a:pt x="625" y="92"/>
                </a:lnTo>
                <a:lnTo>
                  <a:pt x="642" y="90"/>
                </a:lnTo>
                <a:lnTo>
                  <a:pt x="660" y="86"/>
                </a:lnTo>
                <a:lnTo>
                  <a:pt x="677" y="82"/>
                </a:lnTo>
                <a:lnTo>
                  <a:pt x="692" y="78"/>
                </a:lnTo>
                <a:lnTo>
                  <a:pt x="706" y="74"/>
                </a:lnTo>
                <a:lnTo>
                  <a:pt x="721" y="71"/>
                </a:lnTo>
                <a:lnTo>
                  <a:pt x="733" y="67"/>
                </a:lnTo>
                <a:lnTo>
                  <a:pt x="746" y="61"/>
                </a:lnTo>
                <a:lnTo>
                  <a:pt x="758" y="57"/>
                </a:lnTo>
                <a:lnTo>
                  <a:pt x="769" y="53"/>
                </a:lnTo>
                <a:lnTo>
                  <a:pt x="779" y="48"/>
                </a:lnTo>
                <a:lnTo>
                  <a:pt x="788" y="42"/>
                </a:lnTo>
                <a:lnTo>
                  <a:pt x="796" y="38"/>
                </a:lnTo>
                <a:lnTo>
                  <a:pt x="805" y="32"/>
                </a:lnTo>
                <a:lnTo>
                  <a:pt x="813" y="28"/>
                </a:lnTo>
                <a:lnTo>
                  <a:pt x="827" y="23"/>
                </a:lnTo>
                <a:lnTo>
                  <a:pt x="840" y="17"/>
                </a:lnTo>
                <a:lnTo>
                  <a:pt x="852" y="13"/>
                </a:lnTo>
                <a:lnTo>
                  <a:pt x="863" y="9"/>
                </a:lnTo>
                <a:lnTo>
                  <a:pt x="873" y="5"/>
                </a:lnTo>
                <a:lnTo>
                  <a:pt x="882" y="2"/>
                </a:lnTo>
                <a:lnTo>
                  <a:pt x="894" y="2"/>
                </a:lnTo>
                <a:lnTo>
                  <a:pt x="903" y="0"/>
                </a:lnTo>
                <a:lnTo>
                  <a:pt x="907" y="3"/>
                </a:lnTo>
                <a:lnTo>
                  <a:pt x="915" y="5"/>
                </a:lnTo>
                <a:lnTo>
                  <a:pt x="921" y="9"/>
                </a:lnTo>
                <a:lnTo>
                  <a:pt x="928" y="13"/>
                </a:lnTo>
                <a:lnTo>
                  <a:pt x="938" y="17"/>
                </a:lnTo>
                <a:lnTo>
                  <a:pt x="947" y="23"/>
                </a:lnTo>
                <a:lnTo>
                  <a:pt x="959" y="26"/>
                </a:lnTo>
                <a:lnTo>
                  <a:pt x="970" y="32"/>
                </a:lnTo>
                <a:lnTo>
                  <a:pt x="984" y="38"/>
                </a:lnTo>
                <a:lnTo>
                  <a:pt x="997" y="44"/>
                </a:lnTo>
                <a:lnTo>
                  <a:pt x="1011" y="51"/>
                </a:lnTo>
                <a:lnTo>
                  <a:pt x="1026" y="59"/>
                </a:lnTo>
                <a:lnTo>
                  <a:pt x="1041" y="67"/>
                </a:lnTo>
                <a:lnTo>
                  <a:pt x="1059" y="76"/>
                </a:lnTo>
                <a:lnTo>
                  <a:pt x="1078" y="86"/>
                </a:lnTo>
                <a:lnTo>
                  <a:pt x="1097" y="96"/>
                </a:lnTo>
                <a:lnTo>
                  <a:pt x="1112" y="107"/>
                </a:lnTo>
                <a:lnTo>
                  <a:pt x="1128" y="119"/>
                </a:lnTo>
                <a:lnTo>
                  <a:pt x="1143" y="130"/>
                </a:lnTo>
                <a:lnTo>
                  <a:pt x="1157" y="142"/>
                </a:lnTo>
                <a:lnTo>
                  <a:pt x="1168" y="151"/>
                </a:lnTo>
                <a:lnTo>
                  <a:pt x="1180" y="161"/>
                </a:lnTo>
                <a:lnTo>
                  <a:pt x="1191" y="170"/>
                </a:lnTo>
                <a:lnTo>
                  <a:pt x="1201" y="178"/>
                </a:lnTo>
                <a:lnTo>
                  <a:pt x="1210" y="186"/>
                </a:lnTo>
                <a:lnTo>
                  <a:pt x="1216" y="193"/>
                </a:lnTo>
                <a:lnTo>
                  <a:pt x="1224" y="201"/>
                </a:lnTo>
                <a:lnTo>
                  <a:pt x="1229" y="207"/>
                </a:lnTo>
                <a:lnTo>
                  <a:pt x="1233" y="215"/>
                </a:lnTo>
                <a:lnTo>
                  <a:pt x="1235" y="220"/>
                </a:lnTo>
                <a:lnTo>
                  <a:pt x="1237" y="226"/>
                </a:lnTo>
                <a:lnTo>
                  <a:pt x="1239" y="230"/>
                </a:lnTo>
                <a:lnTo>
                  <a:pt x="1237" y="236"/>
                </a:lnTo>
                <a:lnTo>
                  <a:pt x="1237" y="240"/>
                </a:lnTo>
                <a:lnTo>
                  <a:pt x="1235" y="245"/>
                </a:lnTo>
                <a:lnTo>
                  <a:pt x="1233" y="249"/>
                </a:lnTo>
                <a:lnTo>
                  <a:pt x="1229" y="253"/>
                </a:lnTo>
                <a:lnTo>
                  <a:pt x="1226" y="257"/>
                </a:lnTo>
                <a:lnTo>
                  <a:pt x="1222" y="259"/>
                </a:lnTo>
                <a:lnTo>
                  <a:pt x="1218" y="263"/>
                </a:lnTo>
                <a:lnTo>
                  <a:pt x="1212" y="266"/>
                </a:lnTo>
                <a:lnTo>
                  <a:pt x="1205" y="268"/>
                </a:lnTo>
                <a:lnTo>
                  <a:pt x="1197" y="272"/>
                </a:lnTo>
                <a:lnTo>
                  <a:pt x="1189" y="274"/>
                </a:lnTo>
                <a:lnTo>
                  <a:pt x="1180" y="276"/>
                </a:lnTo>
                <a:lnTo>
                  <a:pt x="1170" y="280"/>
                </a:lnTo>
                <a:lnTo>
                  <a:pt x="1158" y="282"/>
                </a:lnTo>
                <a:lnTo>
                  <a:pt x="1147" y="286"/>
                </a:lnTo>
                <a:lnTo>
                  <a:pt x="1135" y="288"/>
                </a:lnTo>
                <a:lnTo>
                  <a:pt x="1124" y="291"/>
                </a:lnTo>
                <a:lnTo>
                  <a:pt x="1111" y="295"/>
                </a:lnTo>
                <a:lnTo>
                  <a:pt x="1099" y="301"/>
                </a:lnTo>
                <a:lnTo>
                  <a:pt x="1086" y="307"/>
                </a:lnTo>
                <a:lnTo>
                  <a:pt x="1074" y="313"/>
                </a:lnTo>
                <a:lnTo>
                  <a:pt x="1061" y="320"/>
                </a:lnTo>
                <a:lnTo>
                  <a:pt x="1049" y="328"/>
                </a:lnTo>
                <a:lnTo>
                  <a:pt x="1036" y="337"/>
                </a:lnTo>
                <a:lnTo>
                  <a:pt x="1022" y="349"/>
                </a:lnTo>
                <a:lnTo>
                  <a:pt x="1011" y="361"/>
                </a:lnTo>
                <a:lnTo>
                  <a:pt x="997" y="372"/>
                </a:lnTo>
                <a:lnTo>
                  <a:pt x="984" y="385"/>
                </a:lnTo>
                <a:lnTo>
                  <a:pt x="969" y="401"/>
                </a:lnTo>
                <a:lnTo>
                  <a:pt x="955" y="416"/>
                </a:lnTo>
                <a:lnTo>
                  <a:pt x="942" y="433"/>
                </a:lnTo>
                <a:lnTo>
                  <a:pt x="926" y="451"/>
                </a:lnTo>
                <a:lnTo>
                  <a:pt x="913" y="468"/>
                </a:lnTo>
                <a:lnTo>
                  <a:pt x="901" y="481"/>
                </a:lnTo>
                <a:lnTo>
                  <a:pt x="888" y="495"/>
                </a:lnTo>
                <a:lnTo>
                  <a:pt x="876" y="508"/>
                </a:lnTo>
                <a:lnTo>
                  <a:pt x="865" y="518"/>
                </a:lnTo>
                <a:lnTo>
                  <a:pt x="855" y="529"/>
                </a:lnTo>
                <a:lnTo>
                  <a:pt x="846" y="537"/>
                </a:lnTo>
                <a:lnTo>
                  <a:pt x="836" y="545"/>
                </a:lnTo>
                <a:lnTo>
                  <a:pt x="827" y="552"/>
                </a:lnTo>
                <a:lnTo>
                  <a:pt x="819" y="556"/>
                </a:lnTo>
                <a:lnTo>
                  <a:pt x="811" y="562"/>
                </a:lnTo>
                <a:lnTo>
                  <a:pt x="804" y="566"/>
                </a:lnTo>
                <a:lnTo>
                  <a:pt x="798" y="568"/>
                </a:lnTo>
                <a:lnTo>
                  <a:pt x="792" y="570"/>
                </a:lnTo>
                <a:lnTo>
                  <a:pt x="786" y="570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54"/>
          <p:cNvSpPr/>
          <p:nvPr/>
        </p:nvSpPr>
        <p:spPr>
          <a:xfrm>
            <a:off x="5554663" y="2108200"/>
            <a:ext cx="696912" cy="444500"/>
          </a:xfrm>
          <a:custGeom>
            <a:avLst/>
            <a:gdLst/>
            <a:ahLst/>
            <a:cxnLst>
              <a:cxn ang="0">
                <a:pos x="402936442" y="226183825"/>
              </a:cxn>
              <a:cxn ang="0">
                <a:pos x="357048077" y="245715631"/>
              </a:cxn>
              <a:cxn ang="0">
                <a:pos x="308645596" y="264616406"/>
              </a:cxn>
              <a:cxn ang="0">
                <a:pos x="257099479" y="284147419"/>
              </a:cxn>
              <a:cxn ang="0">
                <a:pos x="201153857" y="302418750"/>
              </a:cxn>
              <a:cxn ang="0">
                <a:pos x="153380103" y="319429606"/>
              </a:cxn>
              <a:cxn ang="0">
                <a:pos x="125092136" y="327620313"/>
              </a:cxn>
              <a:cxn ang="0">
                <a:pos x="101205259" y="335180781"/>
              </a:cxn>
              <a:cxn ang="0">
                <a:pos x="80461226" y="340851331"/>
              </a:cxn>
              <a:cxn ang="0">
                <a:pos x="55316894" y="347151325"/>
              </a:cxn>
              <a:cxn ang="0">
                <a:pos x="27658447" y="351562194"/>
              </a:cxn>
              <a:cxn ang="0">
                <a:pos x="9429322" y="352821875"/>
              </a:cxn>
              <a:cxn ang="0">
                <a:pos x="1257454" y="349671481"/>
              </a:cxn>
              <a:cxn ang="0">
                <a:pos x="0" y="347151325"/>
              </a:cxn>
              <a:cxn ang="0">
                <a:pos x="2514116" y="342111013"/>
              </a:cxn>
              <a:cxn ang="0">
                <a:pos x="6914414" y="337070700"/>
              </a:cxn>
              <a:cxn ang="0">
                <a:pos x="15715009" y="330140469"/>
              </a:cxn>
              <a:cxn ang="0">
                <a:pos x="26401786" y="321320319"/>
              </a:cxn>
              <a:cxn ang="0">
                <a:pos x="39601886" y="313129613"/>
              </a:cxn>
              <a:cxn ang="0">
                <a:pos x="61603374" y="298638913"/>
              </a:cxn>
              <a:cxn ang="0">
                <a:pos x="104976830" y="274697031"/>
              </a:cxn>
              <a:cxn ang="0">
                <a:pos x="156522947" y="246345075"/>
              </a:cxn>
              <a:cxn ang="0">
                <a:pos x="204925428" y="218623356"/>
              </a:cxn>
              <a:cxn ang="0">
                <a:pos x="248298884" y="193421794"/>
              </a:cxn>
              <a:cxn ang="0">
                <a:pos x="284757926" y="170110944"/>
              </a:cxn>
              <a:cxn ang="0">
                <a:pos x="316188737" y="148689219"/>
              </a:cxn>
              <a:cxn ang="0">
                <a:pos x="341333068" y="127897731"/>
              </a:cxn>
              <a:cxn ang="0">
                <a:pos x="358304738" y="112147350"/>
              </a:cxn>
              <a:cxn ang="0">
                <a:pos x="371505631" y="96396175"/>
              </a:cxn>
              <a:cxn ang="0">
                <a:pos x="390364276" y="63003906"/>
              </a:cxn>
              <a:cxn ang="0">
                <a:pos x="397907417" y="34022506"/>
              </a:cxn>
              <a:cxn ang="0">
                <a:pos x="404193103" y="11970544"/>
              </a:cxn>
              <a:cxn ang="0">
                <a:pos x="409850855" y="4410075"/>
              </a:cxn>
              <a:cxn ang="0">
                <a:pos x="416136541" y="1260475"/>
              </a:cxn>
              <a:cxn ang="0">
                <a:pos x="425565864" y="0"/>
              </a:cxn>
              <a:cxn ang="0">
                <a:pos x="436251848" y="3780631"/>
              </a:cxn>
              <a:cxn ang="0">
                <a:pos x="448824014" y="8190706"/>
              </a:cxn>
              <a:cxn ang="0">
                <a:pos x="463911088" y="18271331"/>
              </a:cxn>
              <a:cxn ang="0">
                <a:pos x="482140213" y="28982194"/>
              </a:cxn>
              <a:cxn ang="0">
                <a:pos x="502884246" y="42212419"/>
              </a:cxn>
              <a:cxn ang="0">
                <a:pos x="519856710" y="56703913"/>
              </a:cxn>
              <a:cxn ang="0">
                <a:pos x="533057603" y="71194613"/>
              </a:cxn>
              <a:cxn ang="0">
                <a:pos x="542486132" y="85685313"/>
              </a:cxn>
              <a:cxn ang="0">
                <a:pos x="548772611" y="100176013"/>
              </a:cxn>
              <a:cxn ang="0">
                <a:pos x="552544182" y="114667506"/>
              </a:cxn>
              <a:cxn ang="0">
                <a:pos x="550030066" y="129158206"/>
              </a:cxn>
              <a:cxn ang="0">
                <a:pos x="539972016" y="143648906"/>
              </a:cxn>
              <a:cxn ang="0">
                <a:pos x="521114164" y="159400081"/>
              </a:cxn>
              <a:cxn ang="0">
                <a:pos x="494083651" y="177671413"/>
              </a:cxn>
              <a:cxn ang="0">
                <a:pos x="458253336" y="198462106"/>
              </a:cxn>
              <a:cxn ang="0">
                <a:pos x="430594889" y="214213281"/>
              </a:cxn>
            </a:cxnLst>
            <a:rect l="0" t="0" r="0" b="0"/>
            <a:pathLst>
              <a:path w="879" h="560">
                <a:moveTo>
                  <a:pt x="685" y="340"/>
                </a:moveTo>
                <a:lnTo>
                  <a:pt x="662" y="349"/>
                </a:lnTo>
                <a:lnTo>
                  <a:pt x="641" y="359"/>
                </a:lnTo>
                <a:lnTo>
                  <a:pt x="616" y="370"/>
                </a:lnTo>
                <a:lnTo>
                  <a:pt x="593" y="380"/>
                </a:lnTo>
                <a:lnTo>
                  <a:pt x="568" y="390"/>
                </a:lnTo>
                <a:lnTo>
                  <a:pt x="543" y="399"/>
                </a:lnTo>
                <a:lnTo>
                  <a:pt x="518" y="411"/>
                </a:lnTo>
                <a:lnTo>
                  <a:pt x="491" y="420"/>
                </a:lnTo>
                <a:lnTo>
                  <a:pt x="464" y="430"/>
                </a:lnTo>
                <a:lnTo>
                  <a:pt x="437" y="439"/>
                </a:lnTo>
                <a:lnTo>
                  <a:pt x="409" y="451"/>
                </a:lnTo>
                <a:lnTo>
                  <a:pt x="380" y="461"/>
                </a:lnTo>
                <a:lnTo>
                  <a:pt x="351" y="470"/>
                </a:lnTo>
                <a:lnTo>
                  <a:pt x="320" y="480"/>
                </a:lnTo>
                <a:lnTo>
                  <a:pt x="290" y="491"/>
                </a:lnTo>
                <a:lnTo>
                  <a:pt x="259" y="501"/>
                </a:lnTo>
                <a:lnTo>
                  <a:pt x="244" y="507"/>
                </a:lnTo>
                <a:lnTo>
                  <a:pt x="228" y="510"/>
                </a:lnTo>
                <a:lnTo>
                  <a:pt x="215" y="516"/>
                </a:lnTo>
                <a:lnTo>
                  <a:pt x="199" y="520"/>
                </a:lnTo>
                <a:lnTo>
                  <a:pt x="186" y="524"/>
                </a:lnTo>
                <a:lnTo>
                  <a:pt x="174" y="528"/>
                </a:lnTo>
                <a:lnTo>
                  <a:pt x="161" y="532"/>
                </a:lnTo>
                <a:lnTo>
                  <a:pt x="150" y="535"/>
                </a:lnTo>
                <a:lnTo>
                  <a:pt x="138" y="537"/>
                </a:lnTo>
                <a:lnTo>
                  <a:pt x="128" y="541"/>
                </a:lnTo>
                <a:lnTo>
                  <a:pt x="117" y="543"/>
                </a:lnTo>
                <a:lnTo>
                  <a:pt x="107" y="547"/>
                </a:lnTo>
                <a:lnTo>
                  <a:pt x="88" y="551"/>
                </a:lnTo>
                <a:lnTo>
                  <a:pt x="73" y="555"/>
                </a:lnTo>
                <a:lnTo>
                  <a:pt x="57" y="557"/>
                </a:lnTo>
                <a:lnTo>
                  <a:pt x="44" y="558"/>
                </a:lnTo>
                <a:lnTo>
                  <a:pt x="33" y="560"/>
                </a:lnTo>
                <a:lnTo>
                  <a:pt x="23" y="560"/>
                </a:lnTo>
                <a:lnTo>
                  <a:pt x="15" y="560"/>
                </a:lnTo>
                <a:lnTo>
                  <a:pt x="9" y="558"/>
                </a:lnTo>
                <a:lnTo>
                  <a:pt x="4" y="557"/>
                </a:lnTo>
                <a:lnTo>
                  <a:pt x="2" y="555"/>
                </a:lnTo>
                <a:lnTo>
                  <a:pt x="0" y="555"/>
                </a:lnTo>
                <a:lnTo>
                  <a:pt x="0" y="553"/>
                </a:lnTo>
                <a:lnTo>
                  <a:pt x="0" y="551"/>
                </a:lnTo>
                <a:lnTo>
                  <a:pt x="0" y="549"/>
                </a:lnTo>
                <a:lnTo>
                  <a:pt x="2" y="547"/>
                </a:lnTo>
                <a:lnTo>
                  <a:pt x="4" y="543"/>
                </a:lnTo>
                <a:lnTo>
                  <a:pt x="6" y="541"/>
                </a:lnTo>
                <a:lnTo>
                  <a:pt x="8" y="537"/>
                </a:lnTo>
                <a:lnTo>
                  <a:pt x="11" y="535"/>
                </a:lnTo>
                <a:lnTo>
                  <a:pt x="15" y="532"/>
                </a:lnTo>
                <a:lnTo>
                  <a:pt x="19" y="528"/>
                </a:lnTo>
                <a:lnTo>
                  <a:pt x="25" y="524"/>
                </a:lnTo>
                <a:lnTo>
                  <a:pt x="29" y="520"/>
                </a:lnTo>
                <a:lnTo>
                  <a:pt x="34" y="516"/>
                </a:lnTo>
                <a:lnTo>
                  <a:pt x="42" y="510"/>
                </a:lnTo>
                <a:lnTo>
                  <a:pt x="48" y="507"/>
                </a:lnTo>
                <a:lnTo>
                  <a:pt x="56" y="503"/>
                </a:lnTo>
                <a:lnTo>
                  <a:pt x="63" y="497"/>
                </a:lnTo>
                <a:lnTo>
                  <a:pt x="71" y="491"/>
                </a:lnTo>
                <a:lnTo>
                  <a:pt x="80" y="485"/>
                </a:lnTo>
                <a:lnTo>
                  <a:pt x="98" y="474"/>
                </a:lnTo>
                <a:lnTo>
                  <a:pt x="119" y="462"/>
                </a:lnTo>
                <a:lnTo>
                  <a:pt x="142" y="449"/>
                </a:lnTo>
                <a:lnTo>
                  <a:pt x="167" y="436"/>
                </a:lnTo>
                <a:lnTo>
                  <a:pt x="192" y="422"/>
                </a:lnTo>
                <a:lnTo>
                  <a:pt x="221" y="407"/>
                </a:lnTo>
                <a:lnTo>
                  <a:pt x="249" y="391"/>
                </a:lnTo>
                <a:lnTo>
                  <a:pt x="276" y="376"/>
                </a:lnTo>
                <a:lnTo>
                  <a:pt x="301" y="361"/>
                </a:lnTo>
                <a:lnTo>
                  <a:pt x="326" y="347"/>
                </a:lnTo>
                <a:lnTo>
                  <a:pt x="351" y="334"/>
                </a:lnTo>
                <a:lnTo>
                  <a:pt x="374" y="320"/>
                </a:lnTo>
                <a:lnTo>
                  <a:pt x="395" y="307"/>
                </a:lnTo>
                <a:lnTo>
                  <a:pt x="416" y="294"/>
                </a:lnTo>
                <a:lnTo>
                  <a:pt x="435" y="282"/>
                </a:lnTo>
                <a:lnTo>
                  <a:pt x="453" y="270"/>
                </a:lnTo>
                <a:lnTo>
                  <a:pt x="470" y="259"/>
                </a:lnTo>
                <a:lnTo>
                  <a:pt x="487" y="247"/>
                </a:lnTo>
                <a:lnTo>
                  <a:pt x="503" y="236"/>
                </a:lnTo>
                <a:lnTo>
                  <a:pt x="516" y="224"/>
                </a:lnTo>
                <a:lnTo>
                  <a:pt x="529" y="213"/>
                </a:lnTo>
                <a:lnTo>
                  <a:pt x="543" y="203"/>
                </a:lnTo>
                <a:lnTo>
                  <a:pt x="552" y="196"/>
                </a:lnTo>
                <a:lnTo>
                  <a:pt x="560" y="188"/>
                </a:lnTo>
                <a:lnTo>
                  <a:pt x="570" y="178"/>
                </a:lnTo>
                <a:lnTo>
                  <a:pt x="577" y="171"/>
                </a:lnTo>
                <a:lnTo>
                  <a:pt x="583" y="161"/>
                </a:lnTo>
                <a:lnTo>
                  <a:pt x="591" y="153"/>
                </a:lnTo>
                <a:lnTo>
                  <a:pt x="602" y="136"/>
                </a:lnTo>
                <a:lnTo>
                  <a:pt x="612" y="117"/>
                </a:lnTo>
                <a:lnTo>
                  <a:pt x="621" y="100"/>
                </a:lnTo>
                <a:lnTo>
                  <a:pt x="627" y="84"/>
                </a:lnTo>
                <a:lnTo>
                  <a:pt x="633" y="67"/>
                </a:lnTo>
                <a:lnTo>
                  <a:pt x="633" y="54"/>
                </a:lnTo>
                <a:lnTo>
                  <a:pt x="635" y="40"/>
                </a:lnTo>
                <a:lnTo>
                  <a:pt x="639" y="29"/>
                </a:lnTo>
                <a:lnTo>
                  <a:pt x="643" y="19"/>
                </a:lnTo>
                <a:lnTo>
                  <a:pt x="644" y="15"/>
                </a:lnTo>
                <a:lnTo>
                  <a:pt x="648" y="11"/>
                </a:lnTo>
                <a:lnTo>
                  <a:pt x="652" y="7"/>
                </a:lnTo>
                <a:lnTo>
                  <a:pt x="654" y="6"/>
                </a:lnTo>
                <a:lnTo>
                  <a:pt x="658" y="2"/>
                </a:lnTo>
                <a:lnTo>
                  <a:pt x="662" y="2"/>
                </a:lnTo>
                <a:lnTo>
                  <a:pt x="668" y="0"/>
                </a:lnTo>
                <a:lnTo>
                  <a:pt x="671" y="0"/>
                </a:lnTo>
                <a:lnTo>
                  <a:pt x="677" y="0"/>
                </a:lnTo>
                <a:lnTo>
                  <a:pt x="681" y="2"/>
                </a:lnTo>
                <a:lnTo>
                  <a:pt x="687" y="2"/>
                </a:lnTo>
                <a:lnTo>
                  <a:pt x="694" y="6"/>
                </a:lnTo>
                <a:lnTo>
                  <a:pt x="700" y="7"/>
                </a:lnTo>
                <a:lnTo>
                  <a:pt x="706" y="11"/>
                </a:lnTo>
                <a:lnTo>
                  <a:pt x="714" y="13"/>
                </a:lnTo>
                <a:lnTo>
                  <a:pt x="721" y="19"/>
                </a:lnTo>
                <a:lnTo>
                  <a:pt x="729" y="23"/>
                </a:lnTo>
                <a:lnTo>
                  <a:pt x="738" y="29"/>
                </a:lnTo>
                <a:lnTo>
                  <a:pt x="748" y="34"/>
                </a:lnTo>
                <a:lnTo>
                  <a:pt x="758" y="40"/>
                </a:lnTo>
                <a:lnTo>
                  <a:pt x="767" y="46"/>
                </a:lnTo>
                <a:lnTo>
                  <a:pt x="777" y="54"/>
                </a:lnTo>
                <a:lnTo>
                  <a:pt x="788" y="59"/>
                </a:lnTo>
                <a:lnTo>
                  <a:pt x="800" y="67"/>
                </a:lnTo>
                <a:lnTo>
                  <a:pt x="809" y="75"/>
                </a:lnTo>
                <a:lnTo>
                  <a:pt x="819" y="82"/>
                </a:lnTo>
                <a:lnTo>
                  <a:pt x="827" y="90"/>
                </a:lnTo>
                <a:lnTo>
                  <a:pt x="834" y="98"/>
                </a:lnTo>
                <a:lnTo>
                  <a:pt x="842" y="105"/>
                </a:lnTo>
                <a:lnTo>
                  <a:pt x="848" y="113"/>
                </a:lnTo>
                <a:lnTo>
                  <a:pt x="854" y="121"/>
                </a:lnTo>
                <a:lnTo>
                  <a:pt x="859" y="128"/>
                </a:lnTo>
                <a:lnTo>
                  <a:pt x="863" y="136"/>
                </a:lnTo>
                <a:lnTo>
                  <a:pt x="867" y="144"/>
                </a:lnTo>
                <a:lnTo>
                  <a:pt x="871" y="151"/>
                </a:lnTo>
                <a:lnTo>
                  <a:pt x="873" y="159"/>
                </a:lnTo>
                <a:lnTo>
                  <a:pt x="875" y="167"/>
                </a:lnTo>
                <a:lnTo>
                  <a:pt x="877" y="175"/>
                </a:lnTo>
                <a:lnTo>
                  <a:pt x="879" y="182"/>
                </a:lnTo>
                <a:lnTo>
                  <a:pt x="879" y="190"/>
                </a:lnTo>
                <a:lnTo>
                  <a:pt x="877" y="198"/>
                </a:lnTo>
                <a:lnTo>
                  <a:pt x="875" y="205"/>
                </a:lnTo>
                <a:lnTo>
                  <a:pt x="871" y="213"/>
                </a:lnTo>
                <a:lnTo>
                  <a:pt x="865" y="221"/>
                </a:lnTo>
                <a:lnTo>
                  <a:pt x="859" y="228"/>
                </a:lnTo>
                <a:lnTo>
                  <a:pt x="850" y="236"/>
                </a:lnTo>
                <a:lnTo>
                  <a:pt x="840" y="246"/>
                </a:lnTo>
                <a:lnTo>
                  <a:pt x="829" y="253"/>
                </a:lnTo>
                <a:lnTo>
                  <a:pt x="817" y="263"/>
                </a:lnTo>
                <a:lnTo>
                  <a:pt x="802" y="272"/>
                </a:lnTo>
                <a:lnTo>
                  <a:pt x="786" y="282"/>
                </a:lnTo>
                <a:lnTo>
                  <a:pt x="769" y="292"/>
                </a:lnTo>
                <a:lnTo>
                  <a:pt x="750" y="303"/>
                </a:lnTo>
                <a:lnTo>
                  <a:pt x="729" y="315"/>
                </a:lnTo>
                <a:lnTo>
                  <a:pt x="708" y="326"/>
                </a:lnTo>
                <a:lnTo>
                  <a:pt x="685" y="340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55"/>
          <p:cNvSpPr/>
          <p:nvPr/>
        </p:nvSpPr>
        <p:spPr>
          <a:xfrm>
            <a:off x="5248275" y="2765425"/>
            <a:ext cx="982663" cy="288925"/>
          </a:xfrm>
          <a:custGeom>
            <a:avLst/>
            <a:gdLst/>
            <a:ahLst/>
            <a:cxnLst>
              <a:cxn ang="0">
                <a:pos x="294858431" y="184217788"/>
              </a:cxn>
              <a:cxn ang="0">
                <a:pos x="244455281" y="202389192"/>
              </a:cxn>
              <a:cxn ang="0">
                <a:pos x="200982365" y="215547549"/>
              </a:cxn>
              <a:cxn ang="0">
                <a:pos x="164440477" y="223692859"/>
              </a:cxn>
              <a:cxn ang="0">
                <a:pos x="135458269" y="227452842"/>
              </a:cxn>
              <a:cxn ang="0">
                <a:pos x="115297009" y="228705906"/>
              </a:cxn>
              <a:cxn ang="0">
                <a:pos x="94506304" y="227452842"/>
              </a:cxn>
              <a:cxn ang="0">
                <a:pos x="71194649" y="221186732"/>
              </a:cxn>
              <a:cxn ang="0">
                <a:pos x="56073704" y="214294485"/>
              </a:cxn>
              <a:cxn ang="0">
                <a:pos x="41582996" y="203642256"/>
              </a:cxn>
              <a:cxn ang="0">
                <a:pos x="27721733" y="190483899"/>
              </a:cxn>
              <a:cxn ang="0">
                <a:pos x="17010865" y="176698614"/>
              </a:cxn>
              <a:cxn ang="0">
                <a:pos x="7560473" y="161034130"/>
              </a:cxn>
              <a:cxn ang="0">
                <a:pos x="0" y="142236590"/>
              </a:cxn>
              <a:cxn ang="0">
                <a:pos x="31502366" y="133464352"/>
              </a:cxn>
              <a:cxn ang="0">
                <a:pos x="85685356" y="127824378"/>
              </a:cxn>
              <a:cxn ang="0">
                <a:pos x="146169137" y="117799076"/>
              </a:cxn>
              <a:cxn ang="0">
                <a:pos x="178931185" y="112159893"/>
              </a:cxn>
              <a:cxn ang="0">
                <a:pos x="214213390" y="105893783"/>
              </a:cxn>
              <a:cxn ang="0">
                <a:pos x="239414966" y="100881528"/>
              </a:cxn>
              <a:cxn ang="0">
                <a:pos x="265877017" y="95241554"/>
              </a:cxn>
              <a:cxn ang="0">
                <a:pos x="297378589" y="88976235"/>
              </a:cxn>
              <a:cxn ang="0">
                <a:pos x="330140637" y="80830133"/>
              </a:cxn>
              <a:cxn ang="0">
                <a:pos x="366683318" y="72057895"/>
              </a:cxn>
              <a:cxn ang="0">
                <a:pos x="405115919" y="61405666"/>
              </a:cxn>
              <a:cxn ang="0">
                <a:pos x="447328359" y="50754228"/>
              </a:cxn>
              <a:cxn ang="0">
                <a:pos x="488281117" y="40728135"/>
              </a:cxn>
              <a:cxn ang="0">
                <a:pos x="527343162" y="32582824"/>
              </a:cxn>
              <a:cxn ang="0">
                <a:pos x="561995130" y="25690578"/>
              </a:cxn>
              <a:cxn ang="0">
                <a:pos x="593497496" y="19424467"/>
              </a:cxn>
              <a:cxn ang="0">
                <a:pos x="621219229" y="13158357"/>
              </a:cxn>
              <a:cxn ang="0">
                <a:pos x="645790566" y="8772238"/>
              </a:cxn>
              <a:cxn ang="0">
                <a:pos x="667212302" y="5013047"/>
              </a:cxn>
              <a:cxn ang="0">
                <a:pos x="684223167" y="2506128"/>
              </a:cxn>
              <a:cxn ang="0">
                <a:pos x="698713874" y="1253064"/>
              </a:cxn>
              <a:cxn ang="0">
                <a:pos x="709424742" y="0"/>
              </a:cxn>
              <a:cxn ang="0">
                <a:pos x="723915450" y="0"/>
              </a:cxn>
              <a:cxn ang="0">
                <a:pos x="749747263" y="0"/>
              </a:cxn>
              <a:cxn ang="0">
                <a:pos x="765498446" y="3759191"/>
              </a:cxn>
              <a:cxn ang="0">
                <a:pos x="772428681" y="8772238"/>
              </a:cxn>
              <a:cxn ang="0">
                <a:pos x="778728677" y="20677531"/>
              </a:cxn>
              <a:cxn ang="0">
                <a:pos x="779989153" y="33835888"/>
              </a:cxn>
              <a:cxn ang="0">
                <a:pos x="779989153" y="48247309"/>
              </a:cxn>
              <a:cxn ang="0">
                <a:pos x="772428681" y="61405666"/>
              </a:cxn>
              <a:cxn ang="0">
                <a:pos x="766758128" y="67671776"/>
              </a:cxn>
              <a:cxn ang="0">
                <a:pos x="755417816" y="72057895"/>
              </a:cxn>
              <a:cxn ang="0">
                <a:pos x="728955765" y="82083197"/>
              </a:cxn>
              <a:cxn ang="0">
                <a:pos x="699974350" y="90229299"/>
              </a:cxn>
              <a:cxn ang="0">
                <a:pos x="665951826" y="92735426"/>
              </a:cxn>
              <a:cxn ang="0">
                <a:pos x="623739386" y="100254600"/>
              </a:cxn>
              <a:cxn ang="0">
                <a:pos x="585306785" y="100881528"/>
              </a:cxn>
              <a:cxn ang="0">
                <a:pos x="544354027" y="104640719"/>
              </a:cxn>
              <a:cxn ang="0">
                <a:pos x="512852455" y="112159893"/>
              </a:cxn>
              <a:cxn ang="0">
                <a:pos x="473789616" y="122812123"/>
              </a:cxn>
              <a:cxn ang="0">
                <a:pos x="427797336" y="135970480"/>
              </a:cxn>
              <a:cxn ang="0">
                <a:pos x="373613553" y="154141883"/>
              </a:cxn>
              <a:cxn ang="0">
                <a:pos x="333921270" y="169806368"/>
              </a:cxn>
            </a:cxnLst>
            <a:rect l="0" t="0" r="0" b="0"/>
            <a:pathLst>
              <a:path w="1238" h="365">
                <a:moveTo>
                  <a:pt x="530" y="271"/>
                </a:moveTo>
                <a:lnTo>
                  <a:pt x="499" y="282"/>
                </a:lnTo>
                <a:lnTo>
                  <a:pt x="468" y="294"/>
                </a:lnTo>
                <a:lnTo>
                  <a:pt x="440" y="304"/>
                </a:lnTo>
                <a:lnTo>
                  <a:pt x="413" y="313"/>
                </a:lnTo>
                <a:lnTo>
                  <a:pt x="388" y="323"/>
                </a:lnTo>
                <a:lnTo>
                  <a:pt x="363" y="330"/>
                </a:lnTo>
                <a:lnTo>
                  <a:pt x="340" y="338"/>
                </a:lnTo>
                <a:lnTo>
                  <a:pt x="319" y="344"/>
                </a:lnTo>
                <a:lnTo>
                  <a:pt x="298" y="350"/>
                </a:lnTo>
                <a:lnTo>
                  <a:pt x="278" y="353"/>
                </a:lnTo>
                <a:lnTo>
                  <a:pt x="261" y="357"/>
                </a:lnTo>
                <a:lnTo>
                  <a:pt x="244" y="359"/>
                </a:lnTo>
                <a:lnTo>
                  <a:pt x="229" y="363"/>
                </a:lnTo>
                <a:lnTo>
                  <a:pt x="215" y="363"/>
                </a:lnTo>
                <a:lnTo>
                  <a:pt x="204" y="365"/>
                </a:lnTo>
                <a:lnTo>
                  <a:pt x="194" y="365"/>
                </a:lnTo>
                <a:lnTo>
                  <a:pt x="183" y="365"/>
                </a:lnTo>
                <a:lnTo>
                  <a:pt x="171" y="365"/>
                </a:lnTo>
                <a:lnTo>
                  <a:pt x="160" y="363"/>
                </a:lnTo>
                <a:lnTo>
                  <a:pt x="150" y="363"/>
                </a:lnTo>
                <a:lnTo>
                  <a:pt x="131" y="359"/>
                </a:lnTo>
                <a:lnTo>
                  <a:pt x="121" y="355"/>
                </a:lnTo>
                <a:lnTo>
                  <a:pt x="113" y="353"/>
                </a:lnTo>
                <a:lnTo>
                  <a:pt x="104" y="350"/>
                </a:lnTo>
                <a:lnTo>
                  <a:pt x="96" y="346"/>
                </a:lnTo>
                <a:lnTo>
                  <a:pt x="89" y="342"/>
                </a:lnTo>
                <a:lnTo>
                  <a:pt x="81" y="336"/>
                </a:lnTo>
                <a:lnTo>
                  <a:pt x="73" y="330"/>
                </a:lnTo>
                <a:lnTo>
                  <a:pt x="66" y="325"/>
                </a:lnTo>
                <a:lnTo>
                  <a:pt x="60" y="319"/>
                </a:lnTo>
                <a:lnTo>
                  <a:pt x="52" y="311"/>
                </a:lnTo>
                <a:lnTo>
                  <a:pt x="44" y="304"/>
                </a:lnTo>
                <a:lnTo>
                  <a:pt x="39" y="296"/>
                </a:lnTo>
                <a:lnTo>
                  <a:pt x="33" y="290"/>
                </a:lnTo>
                <a:lnTo>
                  <a:pt x="27" y="282"/>
                </a:lnTo>
                <a:lnTo>
                  <a:pt x="23" y="277"/>
                </a:lnTo>
                <a:lnTo>
                  <a:pt x="19" y="271"/>
                </a:lnTo>
                <a:lnTo>
                  <a:pt x="12" y="257"/>
                </a:lnTo>
                <a:lnTo>
                  <a:pt x="6" y="248"/>
                </a:lnTo>
                <a:lnTo>
                  <a:pt x="2" y="236"/>
                </a:lnTo>
                <a:lnTo>
                  <a:pt x="0" y="227"/>
                </a:lnTo>
                <a:lnTo>
                  <a:pt x="0" y="215"/>
                </a:lnTo>
                <a:lnTo>
                  <a:pt x="25" y="215"/>
                </a:lnTo>
                <a:lnTo>
                  <a:pt x="50" y="213"/>
                </a:lnTo>
                <a:lnTo>
                  <a:pt x="79" y="211"/>
                </a:lnTo>
                <a:lnTo>
                  <a:pt x="106" y="208"/>
                </a:lnTo>
                <a:lnTo>
                  <a:pt x="136" y="204"/>
                </a:lnTo>
                <a:lnTo>
                  <a:pt x="167" y="200"/>
                </a:lnTo>
                <a:lnTo>
                  <a:pt x="200" y="194"/>
                </a:lnTo>
                <a:lnTo>
                  <a:pt x="232" y="188"/>
                </a:lnTo>
                <a:lnTo>
                  <a:pt x="248" y="186"/>
                </a:lnTo>
                <a:lnTo>
                  <a:pt x="265" y="183"/>
                </a:lnTo>
                <a:lnTo>
                  <a:pt x="284" y="179"/>
                </a:lnTo>
                <a:lnTo>
                  <a:pt x="305" y="175"/>
                </a:lnTo>
                <a:lnTo>
                  <a:pt x="328" y="171"/>
                </a:lnTo>
                <a:lnTo>
                  <a:pt x="340" y="169"/>
                </a:lnTo>
                <a:lnTo>
                  <a:pt x="353" y="167"/>
                </a:lnTo>
                <a:lnTo>
                  <a:pt x="367" y="163"/>
                </a:lnTo>
                <a:lnTo>
                  <a:pt x="380" y="161"/>
                </a:lnTo>
                <a:lnTo>
                  <a:pt x="394" y="158"/>
                </a:lnTo>
                <a:lnTo>
                  <a:pt x="409" y="156"/>
                </a:lnTo>
                <a:lnTo>
                  <a:pt x="422" y="152"/>
                </a:lnTo>
                <a:lnTo>
                  <a:pt x="440" y="148"/>
                </a:lnTo>
                <a:lnTo>
                  <a:pt x="455" y="146"/>
                </a:lnTo>
                <a:lnTo>
                  <a:pt x="472" y="142"/>
                </a:lnTo>
                <a:lnTo>
                  <a:pt x="488" y="138"/>
                </a:lnTo>
                <a:lnTo>
                  <a:pt x="507" y="133"/>
                </a:lnTo>
                <a:lnTo>
                  <a:pt x="524" y="129"/>
                </a:lnTo>
                <a:lnTo>
                  <a:pt x="543" y="125"/>
                </a:lnTo>
                <a:lnTo>
                  <a:pt x="562" y="119"/>
                </a:lnTo>
                <a:lnTo>
                  <a:pt x="582" y="115"/>
                </a:lnTo>
                <a:lnTo>
                  <a:pt x="601" y="110"/>
                </a:lnTo>
                <a:lnTo>
                  <a:pt x="622" y="104"/>
                </a:lnTo>
                <a:lnTo>
                  <a:pt x="643" y="98"/>
                </a:lnTo>
                <a:lnTo>
                  <a:pt x="664" y="92"/>
                </a:lnTo>
                <a:lnTo>
                  <a:pt x="687" y="87"/>
                </a:lnTo>
                <a:lnTo>
                  <a:pt x="710" y="81"/>
                </a:lnTo>
                <a:lnTo>
                  <a:pt x="733" y="75"/>
                </a:lnTo>
                <a:lnTo>
                  <a:pt x="754" y="71"/>
                </a:lnTo>
                <a:lnTo>
                  <a:pt x="775" y="65"/>
                </a:lnTo>
                <a:lnTo>
                  <a:pt x="796" y="62"/>
                </a:lnTo>
                <a:lnTo>
                  <a:pt x="818" y="56"/>
                </a:lnTo>
                <a:lnTo>
                  <a:pt x="837" y="52"/>
                </a:lnTo>
                <a:lnTo>
                  <a:pt x="856" y="48"/>
                </a:lnTo>
                <a:lnTo>
                  <a:pt x="873" y="44"/>
                </a:lnTo>
                <a:lnTo>
                  <a:pt x="892" y="41"/>
                </a:lnTo>
                <a:lnTo>
                  <a:pt x="910" y="37"/>
                </a:lnTo>
                <a:lnTo>
                  <a:pt x="925" y="33"/>
                </a:lnTo>
                <a:lnTo>
                  <a:pt x="942" y="31"/>
                </a:lnTo>
                <a:lnTo>
                  <a:pt x="958" y="27"/>
                </a:lnTo>
                <a:lnTo>
                  <a:pt x="971" y="25"/>
                </a:lnTo>
                <a:lnTo>
                  <a:pt x="986" y="21"/>
                </a:lnTo>
                <a:lnTo>
                  <a:pt x="1000" y="19"/>
                </a:lnTo>
                <a:lnTo>
                  <a:pt x="1013" y="17"/>
                </a:lnTo>
                <a:lnTo>
                  <a:pt x="1025" y="14"/>
                </a:lnTo>
                <a:lnTo>
                  <a:pt x="1036" y="12"/>
                </a:lnTo>
                <a:lnTo>
                  <a:pt x="1048" y="10"/>
                </a:lnTo>
                <a:lnTo>
                  <a:pt x="1059" y="8"/>
                </a:lnTo>
                <a:lnTo>
                  <a:pt x="1069" y="8"/>
                </a:lnTo>
                <a:lnTo>
                  <a:pt x="1078" y="6"/>
                </a:lnTo>
                <a:lnTo>
                  <a:pt x="1086" y="4"/>
                </a:lnTo>
                <a:lnTo>
                  <a:pt x="1096" y="2"/>
                </a:lnTo>
                <a:lnTo>
                  <a:pt x="1101" y="2"/>
                </a:lnTo>
                <a:lnTo>
                  <a:pt x="1109" y="2"/>
                </a:lnTo>
                <a:lnTo>
                  <a:pt x="1115" y="0"/>
                </a:lnTo>
                <a:lnTo>
                  <a:pt x="1121" y="0"/>
                </a:lnTo>
                <a:lnTo>
                  <a:pt x="1126" y="0"/>
                </a:lnTo>
                <a:lnTo>
                  <a:pt x="1130" y="0"/>
                </a:lnTo>
                <a:lnTo>
                  <a:pt x="1136" y="0"/>
                </a:lnTo>
                <a:lnTo>
                  <a:pt x="1149" y="0"/>
                </a:lnTo>
                <a:lnTo>
                  <a:pt x="1163" y="0"/>
                </a:lnTo>
                <a:lnTo>
                  <a:pt x="1176" y="0"/>
                </a:lnTo>
                <a:lnTo>
                  <a:pt x="1190" y="0"/>
                </a:lnTo>
                <a:lnTo>
                  <a:pt x="1201" y="2"/>
                </a:lnTo>
                <a:lnTo>
                  <a:pt x="1211" y="4"/>
                </a:lnTo>
                <a:lnTo>
                  <a:pt x="1215" y="6"/>
                </a:lnTo>
                <a:lnTo>
                  <a:pt x="1218" y="8"/>
                </a:lnTo>
                <a:lnTo>
                  <a:pt x="1222" y="10"/>
                </a:lnTo>
                <a:lnTo>
                  <a:pt x="1226" y="14"/>
                </a:lnTo>
                <a:lnTo>
                  <a:pt x="1230" y="19"/>
                </a:lnTo>
                <a:lnTo>
                  <a:pt x="1232" y="25"/>
                </a:lnTo>
                <a:lnTo>
                  <a:pt x="1236" y="33"/>
                </a:lnTo>
                <a:lnTo>
                  <a:pt x="1236" y="41"/>
                </a:lnTo>
                <a:lnTo>
                  <a:pt x="1238" y="48"/>
                </a:lnTo>
                <a:lnTo>
                  <a:pt x="1238" y="54"/>
                </a:lnTo>
                <a:lnTo>
                  <a:pt x="1238" y="62"/>
                </a:lnTo>
                <a:lnTo>
                  <a:pt x="1238" y="67"/>
                </a:lnTo>
                <a:lnTo>
                  <a:pt x="1238" y="77"/>
                </a:lnTo>
                <a:lnTo>
                  <a:pt x="1236" y="85"/>
                </a:lnTo>
                <a:lnTo>
                  <a:pt x="1232" y="92"/>
                </a:lnTo>
                <a:lnTo>
                  <a:pt x="1226" y="98"/>
                </a:lnTo>
                <a:lnTo>
                  <a:pt x="1224" y="102"/>
                </a:lnTo>
                <a:lnTo>
                  <a:pt x="1220" y="106"/>
                </a:lnTo>
                <a:lnTo>
                  <a:pt x="1217" y="108"/>
                </a:lnTo>
                <a:lnTo>
                  <a:pt x="1211" y="112"/>
                </a:lnTo>
                <a:lnTo>
                  <a:pt x="1205" y="113"/>
                </a:lnTo>
                <a:lnTo>
                  <a:pt x="1199" y="115"/>
                </a:lnTo>
                <a:lnTo>
                  <a:pt x="1194" y="119"/>
                </a:lnTo>
                <a:lnTo>
                  <a:pt x="1186" y="121"/>
                </a:lnTo>
                <a:lnTo>
                  <a:pt x="1157" y="131"/>
                </a:lnTo>
                <a:lnTo>
                  <a:pt x="1142" y="136"/>
                </a:lnTo>
                <a:lnTo>
                  <a:pt x="1126" y="140"/>
                </a:lnTo>
                <a:lnTo>
                  <a:pt x="1111" y="144"/>
                </a:lnTo>
                <a:lnTo>
                  <a:pt x="1094" y="146"/>
                </a:lnTo>
                <a:lnTo>
                  <a:pt x="1077" y="148"/>
                </a:lnTo>
                <a:lnTo>
                  <a:pt x="1057" y="148"/>
                </a:lnTo>
                <a:lnTo>
                  <a:pt x="1034" y="152"/>
                </a:lnTo>
                <a:lnTo>
                  <a:pt x="1011" y="156"/>
                </a:lnTo>
                <a:lnTo>
                  <a:pt x="990" y="160"/>
                </a:lnTo>
                <a:lnTo>
                  <a:pt x="969" y="160"/>
                </a:lnTo>
                <a:lnTo>
                  <a:pt x="948" y="161"/>
                </a:lnTo>
                <a:lnTo>
                  <a:pt x="929" y="161"/>
                </a:lnTo>
                <a:lnTo>
                  <a:pt x="890" y="161"/>
                </a:lnTo>
                <a:lnTo>
                  <a:pt x="877" y="165"/>
                </a:lnTo>
                <a:lnTo>
                  <a:pt x="864" y="167"/>
                </a:lnTo>
                <a:lnTo>
                  <a:pt x="848" y="171"/>
                </a:lnTo>
                <a:lnTo>
                  <a:pt x="831" y="175"/>
                </a:lnTo>
                <a:lnTo>
                  <a:pt x="814" y="179"/>
                </a:lnTo>
                <a:lnTo>
                  <a:pt x="795" y="184"/>
                </a:lnTo>
                <a:lnTo>
                  <a:pt x="775" y="190"/>
                </a:lnTo>
                <a:lnTo>
                  <a:pt x="752" y="196"/>
                </a:lnTo>
                <a:lnTo>
                  <a:pt x="729" y="202"/>
                </a:lnTo>
                <a:lnTo>
                  <a:pt x="706" y="209"/>
                </a:lnTo>
                <a:lnTo>
                  <a:pt x="679" y="217"/>
                </a:lnTo>
                <a:lnTo>
                  <a:pt x="653" y="227"/>
                </a:lnTo>
                <a:lnTo>
                  <a:pt x="624" y="236"/>
                </a:lnTo>
                <a:lnTo>
                  <a:pt x="593" y="246"/>
                </a:lnTo>
                <a:lnTo>
                  <a:pt x="562" y="257"/>
                </a:lnTo>
                <a:lnTo>
                  <a:pt x="530" y="271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56"/>
          <p:cNvSpPr/>
          <p:nvPr/>
        </p:nvSpPr>
        <p:spPr>
          <a:xfrm>
            <a:off x="5984875" y="3130550"/>
            <a:ext cx="238125" cy="225425"/>
          </a:xfrm>
          <a:custGeom>
            <a:avLst/>
            <a:gdLst/>
            <a:ahLst/>
            <a:cxnLst>
              <a:cxn ang="0">
                <a:pos x="164273597" y="60483750"/>
              </a:cxn>
              <a:cxn ang="0">
                <a:pos x="175056120" y="76234925"/>
              </a:cxn>
              <a:cxn ang="0">
                <a:pos x="181398687" y="86945788"/>
              </a:cxn>
              <a:cxn ang="0">
                <a:pos x="185838643" y="98916331"/>
              </a:cxn>
              <a:cxn ang="0">
                <a:pos x="188375192" y="110256638"/>
              </a:cxn>
              <a:cxn ang="0">
                <a:pos x="189643865" y="120967500"/>
              </a:cxn>
              <a:cxn ang="0">
                <a:pos x="189643865" y="130417888"/>
              </a:cxn>
              <a:cxn ang="0">
                <a:pos x="184569971" y="144909381"/>
              </a:cxn>
              <a:cxn ang="0">
                <a:pos x="176324793" y="160659763"/>
              </a:cxn>
              <a:cxn ang="0">
                <a:pos x="168713554" y="169480706"/>
              </a:cxn>
              <a:cxn ang="0">
                <a:pos x="164273597" y="173890781"/>
              </a:cxn>
              <a:cxn ang="0">
                <a:pos x="160467579" y="176410938"/>
              </a:cxn>
              <a:cxn ang="0">
                <a:pos x="156662358" y="177671413"/>
              </a:cxn>
              <a:cxn ang="0">
                <a:pos x="153491074" y="177671413"/>
              </a:cxn>
              <a:cxn ang="0">
                <a:pos x="149685853" y="176410938"/>
              </a:cxn>
              <a:cxn ang="0">
                <a:pos x="144611162" y="173890781"/>
              </a:cxn>
              <a:cxn ang="0">
                <a:pos x="139537268" y="170740388"/>
              </a:cxn>
              <a:cxn ang="0">
                <a:pos x="133828639" y="164440394"/>
              </a:cxn>
              <a:cxn ang="0">
                <a:pos x="126218196" y="156879925"/>
              </a:cxn>
              <a:cxn ang="0">
                <a:pos x="117972222" y="148689219"/>
              </a:cxn>
              <a:cxn ang="0">
                <a:pos x="109093106" y="139238831"/>
              </a:cxn>
              <a:cxn ang="0">
                <a:pos x="99579256" y="127897731"/>
              </a:cxn>
              <a:cxn ang="0">
                <a:pos x="88796733" y="115927188"/>
              </a:cxn>
              <a:cxn ang="0">
                <a:pos x="78014210" y="101436488"/>
              </a:cxn>
              <a:cxn ang="0">
                <a:pos x="65329076" y="85685313"/>
              </a:cxn>
              <a:cxn ang="0">
                <a:pos x="52009208" y="68674456"/>
              </a:cxn>
              <a:cxn ang="0">
                <a:pos x="38690136" y="51033363"/>
              </a:cxn>
              <a:cxn ang="0">
                <a:pos x="24101595" y="31502350"/>
              </a:cxn>
              <a:cxn ang="0">
                <a:pos x="8245178" y="10710863"/>
              </a:cxn>
              <a:cxn ang="0">
                <a:pos x="13319072" y="1260475"/>
              </a:cxn>
              <a:cxn ang="0">
                <a:pos x="38690136" y="5040313"/>
              </a:cxn>
              <a:cxn ang="0">
                <a:pos x="63425669" y="9450388"/>
              </a:cxn>
              <a:cxn ang="0">
                <a:pos x="86259388" y="15751175"/>
              </a:cxn>
              <a:cxn ang="0">
                <a:pos x="105921823" y="21421725"/>
              </a:cxn>
              <a:cxn ang="0">
                <a:pos x="123046913" y="28982194"/>
              </a:cxn>
              <a:cxn ang="0">
                <a:pos x="138903330" y="36542663"/>
              </a:cxn>
              <a:cxn ang="0">
                <a:pos x="149685853" y="45993050"/>
              </a:cxn>
              <a:cxn ang="0">
                <a:pos x="155393685" y="51033363"/>
              </a:cxn>
            </a:cxnLst>
            <a:rect l="0" t="0" r="0" b="0"/>
            <a:pathLst>
              <a:path w="299" h="284">
                <a:moveTo>
                  <a:pt x="245" y="81"/>
                </a:moveTo>
                <a:lnTo>
                  <a:pt x="259" y="96"/>
                </a:lnTo>
                <a:lnTo>
                  <a:pt x="270" y="113"/>
                </a:lnTo>
                <a:lnTo>
                  <a:pt x="276" y="121"/>
                </a:lnTo>
                <a:lnTo>
                  <a:pt x="282" y="130"/>
                </a:lnTo>
                <a:lnTo>
                  <a:pt x="286" y="138"/>
                </a:lnTo>
                <a:lnTo>
                  <a:pt x="289" y="148"/>
                </a:lnTo>
                <a:lnTo>
                  <a:pt x="293" y="157"/>
                </a:lnTo>
                <a:lnTo>
                  <a:pt x="295" y="165"/>
                </a:lnTo>
                <a:lnTo>
                  <a:pt x="297" y="175"/>
                </a:lnTo>
                <a:lnTo>
                  <a:pt x="299" y="182"/>
                </a:lnTo>
                <a:lnTo>
                  <a:pt x="299" y="192"/>
                </a:lnTo>
                <a:lnTo>
                  <a:pt x="299" y="200"/>
                </a:lnTo>
                <a:lnTo>
                  <a:pt x="299" y="207"/>
                </a:lnTo>
                <a:lnTo>
                  <a:pt x="297" y="215"/>
                </a:lnTo>
                <a:lnTo>
                  <a:pt x="291" y="230"/>
                </a:lnTo>
                <a:lnTo>
                  <a:pt x="286" y="244"/>
                </a:lnTo>
                <a:lnTo>
                  <a:pt x="278" y="255"/>
                </a:lnTo>
                <a:lnTo>
                  <a:pt x="270" y="265"/>
                </a:lnTo>
                <a:lnTo>
                  <a:pt x="266" y="269"/>
                </a:lnTo>
                <a:lnTo>
                  <a:pt x="263" y="273"/>
                </a:lnTo>
                <a:lnTo>
                  <a:pt x="259" y="276"/>
                </a:lnTo>
                <a:lnTo>
                  <a:pt x="257" y="278"/>
                </a:lnTo>
                <a:lnTo>
                  <a:pt x="253" y="280"/>
                </a:lnTo>
                <a:lnTo>
                  <a:pt x="249" y="282"/>
                </a:lnTo>
                <a:lnTo>
                  <a:pt x="247" y="282"/>
                </a:lnTo>
                <a:lnTo>
                  <a:pt x="245" y="284"/>
                </a:lnTo>
                <a:lnTo>
                  <a:pt x="242" y="282"/>
                </a:lnTo>
                <a:lnTo>
                  <a:pt x="240" y="282"/>
                </a:lnTo>
                <a:lnTo>
                  <a:pt x="236" y="280"/>
                </a:lnTo>
                <a:lnTo>
                  <a:pt x="232" y="278"/>
                </a:lnTo>
                <a:lnTo>
                  <a:pt x="228" y="276"/>
                </a:lnTo>
                <a:lnTo>
                  <a:pt x="224" y="273"/>
                </a:lnTo>
                <a:lnTo>
                  <a:pt x="220" y="271"/>
                </a:lnTo>
                <a:lnTo>
                  <a:pt x="215" y="265"/>
                </a:lnTo>
                <a:lnTo>
                  <a:pt x="211" y="261"/>
                </a:lnTo>
                <a:lnTo>
                  <a:pt x="205" y="255"/>
                </a:lnTo>
                <a:lnTo>
                  <a:pt x="199" y="249"/>
                </a:lnTo>
                <a:lnTo>
                  <a:pt x="194" y="244"/>
                </a:lnTo>
                <a:lnTo>
                  <a:pt x="186" y="236"/>
                </a:lnTo>
                <a:lnTo>
                  <a:pt x="180" y="228"/>
                </a:lnTo>
                <a:lnTo>
                  <a:pt x="172" y="221"/>
                </a:lnTo>
                <a:lnTo>
                  <a:pt x="165" y="213"/>
                </a:lnTo>
                <a:lnTo>
                  <a:pt x="157" y="203"/>
                </a:lnTo>
                <a:lnTo>
                  <a:pt x="149" y="194"/>
                </a:lnTo>
                <a:lnTo>
                  <a:pt x="140" y="184"/>
                </a:lnTo>
                <a:lnTo>
                  <a:pt x="132" y="173"/>
                </a:lnTo>
                <a:lnTo>
                  <a:pt x="123" y="161"/>
                </a:lnTo>
                <a:lnTo>
                  <a:pt x="113" y="150"/>
                </a:lnTo>
                <a:lnTo>
                  <a:pt x="103" y="136"/>
                </a:lnTo>
                <a:lnTo>
                  <a:pt x="94" y="125"/>
                </a:lnTo>
                <a:lnTo>
                  <a:pt x="82" y="109"/>
                </a:lnTo>
                <a:lnTo>
                  <a:pt x="73" y="96"/>
                </a:lnTo>
                <a:lnTo>
                  <a:pt x="61" y="81"/>
                </a:lnTo>
                <a:lnTo>
                  <a:pt x="50" y="65"/>
                </a:lnTo>
                <a:lnTo>
                  <a:pt x="38" y="50"/>
                </a:lnTo>
                <a:lnTo>
                  <a:pt x="25" y="34"/>
                </a:lnTo>
                <a:lnTo>
                  <a:pt x="13" y="17"/>
                </a:lnTo>
                <a:lnTo>
                  <a:pt x="0" y="0"/>
                </a:lnTo>
                <a:lnTo>
                  <a:pt x="21" y="2"/>
                </a:lnTo>
                <a:lnTo>
                  <a:pt x="42" y="4"/>
                </a:lnTo>
                <a:lnTo>
                  <a:pt x="61" y="8"/>
                </a:lnTo>
                <a:lnTo>
                  <a:pt x="82" y="11"/>
                </a:lnTo>
                <a:lnTo>
                  <a:pt x="100" y="15"/>
                </a:lnTo>
                <a:lnTo>
                  <a:pt x="119" y="19"/>
                </a:lnTo>
                <a:lnTo>
                  <a:pt x="136" y="25"/>
                </a:lnTo>
                <a:lnTo>
                  <a:pt x="151" y="29"/>
                </a:lnTo>
                <a:lnTo>
                  <a:pt x="167" y="34"/>
                </a:lnTo>
                <a:lnTo>
                  <a:pt x="180" y="40"/>
                </a:lnTo>
                <a:lnTo>
                  <a:pt x="194" y="46"/>
                </a:lnTo>
                <a:lnTo>
                  <a:pt x="207" y="52"/>
                </a:lnTo>
                <a:lnTo>
                  <a:pt x="219" y="58"/>
                </a:lnTo>
                <a:lnTo>
                  <a:pt x="228" y="65"/>
                </a:lnTo>
                <a:lnTo>
                  <a:pt x="236" y="73"/>
                </a:lnTo>
                <a:lnTo>
                  <a:pt x="245" y="81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57"/>
          <p:cNvSpPr/>
          <p:nvPr/>
        </p:nvSpPr>
        <p:spPr>
          <a:xfrm>
            <a:off x="5156200" y="2871788"/>
            <a:ext cx="788988" cy="919162"/>
          </a:xfrm>
          <a:custGeom>
            <a:avLst/>
            <a:gdLst/>
            <a:ahLst/>
            <a:cxnLst>
              <a:cxn ang="0">
                <a:pos x="193421916" y="524468117"/>
              </a:cxn>
              <a:cxn ang="0">
                <a:pos x="228704126" y="489124471"/>
              </a:cxn>
              <a:cxn ang="0">
                <a:pos x="262726654" y="449363764"/>
              </a:cxn>
              <a:cxn ang="0">
                <a:pos x="297378626" y="405815981"/>
              </a:cxn>
              <a:cxn ang="0">
                <a:pos x="332660836" y="358481124"/>
              </a:cxn>
              <a:cxn ang="0">
                <a:pos x="368573284" y="307359987"/>
              </a:cxn>
              <a:cxn ang="0">
                <a:pos x="403855493" y="253082558"/>
              </a:cxn>
              <a:cxn ang="0">
                <a:pos x="441027623" y="195018848"/>
              </a:cxn>
              <a:cxn ang="0">
                <a:pos x="477570309" y="133168063"/>
              </a:cxn>
              <a:cxn ang="0">
                <a:pos x="515372677" y="67530999"/>
              </a:cxn>
              <a:cxn ang="0">
                <a:pos x="553805282" y="0"/>
              </a:cxn>
              <a:cxn ang="0">
                <a:pos x="626259622" y="76997494"/>
              </a:cxn>
              <a:cxn ang="0">
                <a:pos x="586567334" y="153364206"/>
              </a:cxn>
              <a:cxn ang="0">
                <a:pos x="547504491" y="222788345"/>
              </a:cxn>
              <a:cxn ang="0">
                <a:pos x="510332361" y="283376771"/>
              </a:cxn>
              <a:cxn ang="0">
                <a:pos x="475050151" y="335129484"/>
              </a:cxn>
              <a:cxn ang="0">
                <a:pos x="442288099" y="379939625"/>
              </a:cxn>
              <a:cxn ang="0">
                <a:pos x="408895809" y="421594267"/>
              </a:cxn>
              <a:cxn ang="0">
                <a:pos x="368573284" y="465142049"/>
              </a:cxn>
              <a:cxn ang="0">
                <a:pos x="323840680" y="508689832"/>
              </a:cxn>
              <a:cxn ang="0">
                <a:pos x="273437523" y="550975256"/>
              </a:cxn>
              <a:cxn ang="0">
                <a:pos x="217994051" y="594523038"/>
              </a:cxn>
              <a:cxn ang="0">
                <a:pos x="169480814" y="632390606"/>
              </a:cxn>
              <a:cxn ang="0">
                <a:pos x="139238919" y="653849106"/>
              </a:cxn>
              <a:cxn ang="0">
                <a:pos x="114037341" y="673414466"/>
              </a:cxn>
              <a:cxn ang="0">
                <a:pos x="89466000" y="689192752"/>
              </a:cxn>
              <a:cxn ang="0">
                <a:pos x="69304738" y="703708679"/>
              </a:cxn>
              <a:cxn ang="0">
                <a:pos x="51033395" y="714437532"/>
              </a:cxn>
              <a:cxn ang="0">
                <a:pos x="35282210" y="722010887"/>
              </a:cxn>
              <a:cxn ang="0">
                <a:pos x="23311659" y="727691102"/>
              </a:cxn>
              <a:cxn ang="0">
                <a:pos x="11341107" y="730215818"/>
              </a:cxn>
              <a:cxn ang="0">
                <a:pos x="1260476" y="726428743"/>
              </a:cxn>
              <a:cxn ang="0">
                <a:pos x="0" y="723273245"/>
              </a:cxn>
              <a:cxn ang="0">
                <a:pos x="2520158" y="715699891"/>
              </a:cxn>
              <a:cxn ang="0">
                <a:pos x="10080631" y="707494960"/>
              </a:cxn>
              <a:cxn ang="0">
                <a:pos x="19531025" y="694872967"/>
              </a:cxn>
              <a:cxn ang="0">
                <a:pos x="32762052" y="680357039"/>
              </a:cxn>
              <a:cxn ang="0">
                <a:pos x="49772919" y="663947177"/>
              </a:cxn>
              <a:cxn ang="0">
                <a:pos x="69304738" y="644382611"/>
              </a:cxn>
              <a:cxn ang="0">
                <a:pos x="91986158" y="621030177"/>
              </a:cxn>
              <a:cxn ang="0">
                <a:pos x="119707895" y="595785396"/>
              </a:cxn>
              <a:cxn ang="0">
                <a:pos x="148689313" y="566753541"/>
              </a:cxn>
              <a:cxn ang="0">
                <a:pos x="172000972" y="547188181"/>
              </a:cxn>
            </a:cxnLst>
            <a:rect l="0" t="0" r="0" b="0"/>
            <a:pathLst>
              <a:path w="994" h="1157">
                <a:moveTo>
                  <a:pt x="273" y="867"/>
                </a:moveTo>
                <a:lnTo>
                  <a:pt x="290" y="850"/>
                </a:lnTo>
                <a:lnTo>
                  <a:pt x="307" y="831"/>
                </a:lnTo>
                <a:lnTo>
                  <a:pt x="326" y="814"/>
                </a:lnTo>
                <a:lnTo>
                  <a:pt x="344" y="794"/>
                </a:lnTo>
                <a:lnTo>
                  <a:pt x="363" y="775"/>
                </a:lnTo>
                <a:lnTo>
                  <a:pt x="380" y="754"/>
                </a:lnTo>
                <a:lnTo>
                  <a:pt x="399" y="733"/>
                </a:lnTo>
                <a:lnTo>
                  <a:pt x="417" y="712"/>
                </a:lnTo>
                <a:lnTo>
                  <a:pt x="436" y="689"/>
                </a:lnTo>
                <a:lnTo>
                  <a:pt x="453" y="666"/>
                </a:lnTo>
                <a:lnTo>
                  <a:pt x="472" y="643"/>
                </a:lnTo>
                <a:lnTo>
                  <a:pt x="491" y="618"/>
                </a:lnTo>
                <a:lnTo>
                  <a:pt x="509" y="593"/>
                </a:lnTo>
                <a:lnTo>
                  <a:pt x="528" y="568"/>
                </a:lnTo>
                <a:lnTo>
                  <a:pt x="547" y="541"/>
                </a:lnTo>
                <a:lnTo>
                  <a:pt x="566" y="514"/>
                </a:lnTo>
                <a:lnTo>
                  <a:pt x="585" y="487"/>
                </a:lnTo>
                <a:lnTo>
                  <a:pt x="605" y="458"/>
                </a:lnTo>
                <a:lnTo>
                  <a:pt x="622" y="430"/>
                </a:lnTo>
                <a:lnTo>
                  <a:pt x="641" y="401"/>
                </a:lnTo>
                <a:lnTo>
                  <a:pt x="660" y="370"/>
                </a:lnTo>
                <a:lnTo>
                  <a:pt x="681" y="339"/>
                </a:lnTo>
                <a:lnTo>
                  <a:pt x="700" y="309"/>
                </a:lnTo>
                <a:lnTo>
                  <a:pt x="720" y="276"/>
                </a:lnTo>
                <a:lnTo>
                  <a:pt x="739" y="243"/>
                </a:lnTo>
                <a:lnTo>
                  <a:pt x="758" y="211"/>
                </a:lnTo>
                <a:lnTo>
                  <a:pt x="777" y="178"/>
                </a:lnTo>
                <a:lnTo>
                  <a:pt x="798" y="144"/>
                </a:lnTo>
                <a:lnTo>
                  <a:pt x="818" y="107"/>
                </a:lnTo>
                <a:lnTo>
                  <a:pt x="839" y="73"/>
                </a:lnTo>
                <a:lnTo>
                  <a:pt x="858" y="36"/>
                </a:lnTo>
                <a:lnTo>
                  <a:pt x="879" y="0"/>
                </a:lnTo>
                <a:lnTo>
                  <a:pt x="908" y="30"/>
                </a:lnTo>
                <a:lnTo>
                  <a:pt x="936" y="61"/>
                </a:lnTo>
                <a:lnTo>
                  <a:pt x="994" y="122"/>
                </a:lnTo>
                <a:lnTo>
                  <a:pt x="973" y="165"/>
                </a:lnTo>
                <a:lnTo>
                  <a:pt x="952" y="205"/>
                </a:lnTo>
                <a:lnTo>
                  <a:pt x="931" y="243"/>
                </a:lnTo>
                <a:lnTo>
                  <a:pt x="910" y="282"/>
                </a:lnTo>
                <a:lnTo>
                  <a:pt x="890" y="318"/>
                </a:lnTo>
                <a:lnTo>
                  <a:pt x="869" y="353"/>
                </a:lnTo>
                <a:lnTo>
                  <a:pt x="850" y="385"/>
                </a:lnTo>
                <a:lnTo>
                  <a:pt x="831" y="418"/>
                </a:lnTo>
                <a:lnTo>
                  <a:pt x="810" y="449"/>
                </a:lnTo>
                <a:lnTo>
                  <a:pt x="793" y="478"/>
                </a:lnTo>
                <a:lnTo>
                  <a:pt x="773" y="504"/>
                </a:lnTo>
                <a:lnTo>
                  <a:pt x="754" y="531"/>
                </a:lnTo>
                <a:lnTo>
                  <a:pt x="737" y="556"/>
                </a:lnTo>
                <a:lnTo>
                  <a:pt x="720" y="579"/>
                </a:lnTo>
                <a:lnTo>
                  <a:pt x="702" y="602"/>
                </a:lnTo>
                <a:lnTo>
                  <a:pt x="685" y="623"/>
                </a:lnTo>
                <a:lnTo>
                  <a:pt x="668" y="647"/>
                </a:lnTo>
                <a:lnTo>
                  <a:pt x="649" y="668"/>
                </a:lnTo>
                <a:lnTo>
                  <a:pt x="630" y="691"/>
                </a:lnTo>
                <a:lnTo>
                  <a:pt x="608" y="714"/>
                </a:lnTo>
                <a:lnTo>
                  <a:pt x="585" y="737"/>
                </a:lnTo>
                <a:lnTo>
                  <a:pt x="562" y="760"/>
                </a:lnTo>
                <a:lnTo>
                  <a:pt x="539" y="783"/>
                </a:lnTo>
                <a:lnTo>
                  <a:pt x="514" y="806"/>
                </a:lnTo>
                <a:lnTo>
                  <a:pt x="488" y="829"/>
                </a:lnTo>
                <a:lnTo>
                  <a:pt x="461" y="850"/>
                </a:lnTo>
                <a:lnTo>
                  <a:pt x="434" y="873"/>
                </a:lnTo>
                <a:lnTo>
                  <a:pt x="405" y="896"/>
                </a:lnTo>
                <a:lnTo>
                  <a:pt x="376" y="919"/>
                </a:lnTo>
                <a:lnTo>
                  <a:pt x="346" y="942"/>
                </a:lnTo>
                <a:lnTo>
                  <a:pt x="315" y="965"/>
                </a:lnTo>
                <a:lnTo>
                  <a:pt x="284" y="988"/>
                </a:lnTo>
                <a:lnTo>
                  <a:pt x="269" y="1002"/>
                </a:lnTo>
                <a:lnTo>
                  <a:pt x="252" y="1013"/>
                </a:lnTo>
                <a:lnTo>
                  <a:pt x="236" y="1025"/>
                </a:lnTo>
                <a:lnTo>
                  <a:pt x="221" y="1036"/>
                </a:lnTo>
                <a:lnTo>
                  <a:pt x="207" y="1046"/>
                </a:lnTo>
                <a:lnTo>
                  <a:pt x="194" y="1057"/>
                </a:lnTo>
                <a:lnTo>
                  <a:pt x="181" y="1067"/>
                </a:lnTo>
                <a:lnTo>
                  <a:pt x="167" y="1075"/>
                </a:lnTo>
                <a:lnTo>
                  <a:pt x="154" y="1084"/>
                </a:lnTo>
                <a:lnTo>
                  <a:pt x="142" y="1092"/>
                </a:lnTo>
                <a:lnTo>
                  <a:pt x="131" y="1100"/>
                </a:lnTo>
                <a:lnTo>
                  <a:pt x="119" y="1107"/>
                </a:lnTo>
                <a:lnTo>
                  <a:pt x="110" y="1115"/>
                </a:lnTo>
                <a:lnTo>
                  <a:pt x="100" y="1121"/>
                </a:lnTo>
                <a:lnTo>
                  <a:pt x="90" y="1126"/>
                </a:lnTo>
                <a:lnTo>
                  <a:pt x="81" y="1132"/>
                </a:lnTo>
                <a:lnTo>
                  <a:pt x="71" y="1136"/>
                </a:lnTo>
                <a:lnTo>
                  <a:pt x="64" y="1140"/>
                </a:lnTo>
                <a:lnTo>
                  <a:pt x="56" y="1144"/>
                </a:lnTo>
                <a:lnTo>
                  <a:pt x="50" y="1148"/>
                </a:lnTo>
                <a:lnTo>
                  <a:pt x="42" y="1151"/>
                </a:lnTo>
                <a:lnTo>
                  <a:pt x="37" y="1153"/>
                </a:lnTo>
                <a:lnTo>
                  <a:pt x="31" y="1155"/>
                </a:lnTo>
                <a:lnTo>
                  <a:pt x="25" y="1157"/>
                </a:lnTo>
                <a:lnTo>
                  <a:pt x="18" y="1157"/>
                </a:lnTo>
                <a:lnTo>
                  <a:pt x="10" y="1157"/>
                </a:lnTo>
                <a:lnTo>
                  <a:pt x="4" y="1155"/>
                </a:lnTo>
                <a:lnTo>
                  <a:pt x="2" y="1151"/>
                </a:lnTo>
                <a:lnTo>
                  <a:pt x="0" y="1149"/>
                </a:lnTo>
                <a:lnTo>
                  <a:pt x="0" y="1148"/>
                </a:lnTo>
                <a:lnTo>
                  <a:pt x="0" y="1146"/>
                </a:lnTo>
                <a:lnTo>
                  <a:pt x="2" y="1142"/>
                </a:lnTo>
                <a:lnTo>
                  <a:pt x="2" y="1138"/>
                </a:lnTo>
                <a:lnTo>
                  <a:pt x="4" y="1134"/>
                </a:lnTo>
                <a:lnTo>
                  <a:pt x="8" y="1130"/>
                </a:lnTo>
                <a:lnTo>
                  <a:pt x="12" y="1126"/>
                </a:lnTo>
                <a:lnTo>
                  <a:pt x="16" y="1121"/>
                </a:lnTo>
                <a:lnTo>
                  <a:pt x="19" y="1115"/>
                </a:lnTo>
                <a:lnTo>
                  <a:pt x="25" y="1109"/>
                </a:lnTo>
                <a:lnTo>
                  <a:pt x="31" y="1101"/>
                </a:lnTo>
                <a:lnTo>
                  <a:pt x="37" y="1096"/>
                </a:lnTo>
                <a:lnTo>
                  <a:pt x="44" y="1088"/>
                </a:lnTo>
                <a:lnTo>
                  <a:pt x="52" y="1078"/>
                </a:lnTo>
                <a:lnTo>
                  <a:pt x="60" y="1071"/>
                </a:lnTo>
                <a:lnTo>
                  <a:pt x="69" y="1061"/>
                </a:lnTo>
                <a:lnTo>
                  <a:pt x="79" y="1052"/>
                </a:lnTo>
                <a:lnTo>
                  <a:pt x="89" y="1042"/>
                </a:lnTo>
                <a:lnTo>
                  <a:pt x="98" y="1030"/>
                </a:lnTo>
                <a:lnTo>
                  <a:pt x="110" y="1021"/>
                </a:lnTo>
                <a:lnTo>
                  <a:pt x="121" y="1009"/>
                </a:lnTo>
                <a:lnTo>
                  <a:pt x="135" y="996"/>
                </a:lnTo>
                <a:lnTo>
                  <a:pt x="146" y="984"/>
                </a:lnTo>
                <a:lnTo>
                  <a:pt x="161" y="971"/>
                </a:lnTo>
                <a:lnTo>
                  <a:pt x="175" y="958"/>
                </a:lnTo>
                <a:lnTo>
                  <a:pt x="190" y="944"/>
                </a:lnTo>
                <a:lnTo>
                  <a:pt x="206" y="929"/>
                </a:lnTo>
                <a:lnTo>
                  <a:pt x="221" y="913"/>
                </a:lnTo>
                <a:lnTo>
                  <a:pt x="236" y="898"/>
                </a:lnTo>
                <a:lnTo>
                  <a:pt x="253" y="883"/>
                </a:lnTo>
                <a:lnTo>
                  <a:pt x="273" y="867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58"/>
          <p:cNvSpPr/>
          <p:nvPr/>
        </p:nvSpPr>
        <p:spPr>
          <a:xfrm>
            <a:off x="5791200" y="2389188"/>
            <a:ext cx="201613" cy="1879600"/>
          </a:xfrm>
          <a:custGeom>
            <a:avLst/>
            <a:gdLst/>
            <a:ahLst/>
            <a:cxnLst>
              <a:cxn ang="0">
                <a:pos x="78138874" y="5035805"/>
              </a:cxn>
              <a:cxn ang="0">
                <a:pos x="109394423" y="15737385"/>
              </a:cxn>
              <a:cxn ang="0">
                <a:pos x="133148388" y="28957265"/>
              </a:cxn>
              <a:cxn ang="0">
                <a:pos x="150026163" y="45953800"/>
              </a:cxn>
              <a:cxn ang="0">
                <a:pos x="156277747" y="59173680"/>
              </a:cxn>
              <a:cxn ang="0">
                <a:pos x="157527748" y="74911065"/>
              </a:cxn>
              <a:cxn ang="0">
                <a:pos x="158153144" y="95685049"/>
              </a:cxn>
              <a:cxn ang="0">
                <a:pos x="159403144" y="120865659"/>
              </a:cxn>
              <a:cxn ang="0">
                <a:pos x="159403144" y="152340430"/>
              </a:cxn>
              <a:cxn ang="0">
                <a:pos x="158153144" y="188851798"/>
              </a:cxn>
              <a:cxn ang="0">
                <a:pos x="157527748" y="229769794"/>
              </a:cxn>
              <a:cxn ang="0">
                <a:pos x="155027747" y="276983537"/>
              </a:cxn>
              <a:cxn ang="0">
                <a:pos x="151276954" y="329861469"/>
              </a:cxn>
              <a:cxn ang="0">
                <a:pos x="148776162" y="392812598"/>
              </a:cxn>
              <a:cxn ang="0">
                <a:pos x="145025370" y="463947008"/>
              </a:cxn>
              <a:cxn ang="0">
                <a:pos x="141899973" y="543894671"/>
              </a:cxn>
              <a:cxn ang="0">
                <a:pos x="139399972" y="633283972"/>
              </a:cxn>
              <a:cxn ang="0">
                <a:pos x="135649180" y="732117291"/>
              </a:cxn>
              <a:cxn ang="0">
                <a:pos x="133148388" y="839763070"/>
              </a:cxn>
              <a:cxn ang="0">
                <a:pos x="129397595" y="956851281"/>
              </a:cxn>
              <a:cxn ang="0">
                <a:pos x="127522199" y="1077716146"/>
              </a:cxn>
              <a:cxn ang="0">
                <a:pos x="123772197" y="1182844419"/>
              </a:cxn>
              <a:cxn ang="0">
                <a:pos x="118770614" y="1273492870"/>
              </a:cxn>
              <a:cxn ang="0">
                <a:pos x="113769821" y="1348404729"/>
              </a:cxn>
              <a:cxn ang="0">
                <a:pos x="108144423" y="1407578408"/>
              </a:cxn>
              <a:cxn ang="0">
                <a:pos x="101892838" y="1451643881"/>
              </a:cxn>
              <a:cxn ang="0">
                <a:pos x="96266650" y="1479341997"/>
              </a:cxn>
              <a:cxn ang="0">
                <a:pos x="90015856" y="1491302727"/>
              </a:cxn>
              <a:cxn ang="0">
                <a:pos x="79388874" y="1485007773"/>
              </a:cxn>
              <a:cxn ang="0">
                <a:pos x="67511892" y="1470528743"/>
              </a:cxn>
              <a:cxn ang="0">
                <a:pos x="53134118" y="1450384731"/>
              </a:cxn>
              <a:cxn ang="0">
                <a:pos x="37506343" y="1422686616"/>
              </a:cxn>
              <a:cxn ang="0">
                <a:pos x="20628568" y="1387434396"/>
              </a:cxn>
              <a:cxn ang="0">
                <a:pos x="10001586" y="1357217982"/>
              </a:cxn>
              <a:cxn ang="0">
                <a:pos x="2500792" y="1333925699"/>
              </a:cxn>
              <a:cxn ang="0">
                <a:pos x="0" y="1316299986"/>
              </a:cxn>
              <a:cxn ang="0">
                <a:pos x="0" y="1308745883"/>
              </a:cxn>
              <a:cxn ang="0">
                <a:pos x="1250001" y="1298044302"/>
              </a:cxn>
              <a:cxn ang="0">
                <a:pos x="3750792" y="1282306123"/>
              </a:cxn>
              <a:cxn ang="0">
                <a:pos x="6250794" y="1261532933"/>
              </a:cxn>
              <a:cxn ang="0">
                <a:pos x="8751585" y="1233834024"/>
              </a:cxn>
              <a:cxn ang="0">
                <a:pos x="13126983" y="1201100104"/>
              </a:cxn>
              <a:cxn ang="0">
                <a:pos x="18128567" y="1163958763"/>
              </a:cxn>
              <a:cxn ang="0">
                <a:pos x="23129360" y="1120523262"/>
              </a:cxn>
              <a:cxn ang="0">
                <a:pos x="26254756" y="1073309519"/>
              </a:cxn>
              <a:cxn ang="0">
                <a:pos x="31255549" y="1019801616"/>
              </a:cxn>
              <a:cxn ang="0">
                <a:pos x="35006342" y="960627936"/>
              </a:cxn>
              <a:cxn ang="0">
                <a:pos x="40007135" y="895788480"/>
              </a:cxn>
              <a:cxn ang="0">
                <a:pos x="44382532" y="825284041"/>
              </a:cxn>
              <a:cxn ang="0">
                <a:pos x="48133325" y="747854677"/>
              </a:cxn>
              <a:cxn ang="0">
                <a:pos x="53134118" y="664759536"/>
              </a:cxn>
              <a:cxn ang="0">
                <a:pos x="56260305" y="576628591"/>
              </a:cxn>
              <a:cxn ang="0">
                <a:pos x="58760307" y="485979347"/>
              </a:cxn>
              <a:cxn ang="0">
                <a:pos x="61261098" y="399736730"/>
              </a:cxn>
              <a:cxn ang="0">
                <a:pos x="61261098" y="320419038"/>
              </a:cxn>
              <a:cxn ang="0">
                <a:pos x="61261098" y="246767122"/>
              </a:cxn>
              <a:cxn ang="0">
                <a:pos x="61261098" y="177521040"/>
              </a:cxn>
              <a:cxn ang="0">
                <a:pos x="58760307" y="115829061"/>
              </a:cxn>
              <a:cxn ang="0">
                <a:pos x="55009514" y="60432829"/>
              </a:cxn>
              <a:cxn ang="0">
                <a:pos x="50634117" y="10701581"/>
              </a:cxn>
            </a:cxnLst>
            <a:rect l="0" t="0" r="0" b="0"/>
            <a:pathLst>
              <a:path w="255" h="2369">
                <a:moveTo>
                  <a:pt x="79" y="0"/>
                </a:moveTo>
                <a:lnTo>
                  <a:pt x="94" y="2"/>
                </a:lnTo>
                <a:lnTo>
                  <a:pt x="110" y="6"/>
                </a:lnTo>
                <a:lnTo>
                  <a:pt x="125" y="8"/>
                </a:lnTo>
                <a:lnTo>
                  <a:pt x="138" y="12"/>
                </a:lnTo>
                <a:lnTo>
                  <a:pt x="152" y="15"/>
                </a:lnTo>
                <a:lnTo>
                  <a:pt x="163" y="19"/>
                </a:lnTo>
                <a:lnTo>
                  <a:pt x="175" y="25"/>
                </a:lnTo>
                <a:lnTo>
                  <a:pt x="186" y="29"/>
                </a:lnTo>
                <a:lnTo>
                  <a:pt x="196" y="35"/>
                </a:lnTo>
                <a:lnTo>
                  <a:pt x="206" y="40"/>
                </a:lnTo>
                <a:lnTo>
                  <a:pt x="213" y="46"/>
                </a:lnTo>
                <a:lnTo>
                  <a:pt x="221" y="52"/>
                </a:lnTo>
                <a:lnTo>
                  <a:pt x="229" y="60"/>
                </a:lnTo>
                <a:lnTo>
                  <a:pt x="234" y="65"/>
                </a:lnTo>
                <a:lnTo>
                  <a:pt x="240" y="73"/>
                </a:lnTo>
                <a:lnTo>
                  <a:pt x="246" y="81"/>
                </a:lnTo>
                <a:lnTo>
                  <a:pt x="248" y="84"/>
                </a:lnTo>
                <a:lnTo>
                  <a:pt x="248" y="88"/>
                </a:lnTo>
                <a:lnTo>
                  <a:pt x="250" y="94"/>
                </a:lnTo>
                <a:lnTo>
                  <a:pt x="250" y="100"/>
                </a:lnTo>
                <a:lnTo>
                  <a:pt x="252" y="106"/>
                </a:lnTo>
                <a:lnTo>
                  <a:pt x="252" y="111"/>
                </a:lnTo>
                <a:lnTo>
                  <a:pt x="252" y="119"/>
                </a:lnTo>
                <a:lnTo>
                  <a:pt x="253" y="127"/>
                </a:lnTo>
                <a:lnTo>
                  <a:pt x="253" y="134"/>
                </a:lnTo>
                <a:lnTo>
                  <a:pt x="253" y="142"/>
                </a:lnTo>
                <a:lnTo>
                  <a:pt x="253" y="152"/>
                </a:lnTo>
                <a:lnTo>
                  <a:pt x="255" y="161"/>
                </a:lnTo>
                <a:lnTo>
                  <a:pt x="255" y="171"/>
                </a:lnTo>
                <a:lnTo>
                  <a:pt x="255" y="182"/>
                </a:lnTo>
                <a:lnTo>
                  <a:pt x="255" y="192"/>
                </a:lnTo>
                <a:lnTo>
                  <a:pt x="255" y="204"/>
                </a:lnTo>
                <a:lnTo>
                  <a:pt x="255" y="215"/>
                </a:lnTo>
                <a:lnTo>
                  <a:pt x="255" y="228"/>
                </a:lnTo>
                <a:lnTo>
                  <a:pt x="255" y="242"/>
                </a:lnTo>
                <a:lnTo>
                  <a:pt x="255" y="255"/>
                </a:lnTo>
                <a:lnTo>
                  <a:pt x="253" y="269"/>
                </a:lnTo>
                <a:lnTo>
                  <a:pt x="253" y="284"/>
                </a:lnTo>
                <a:lnTo>
                  <a:pt x="253" y="300"/>
                </a:lnTo>
                <a:lnTo>
                  <a:pt x="253" y="315"/>
                </a:lnTo>
                <a:lnTo>
                  <a:pt x="252" y="330"/>
                </a:lnTo>
                <a:lnTo>
                  <a:pt x="252" y="347"/>
                </a:lnTo>
                <a:lnTo>
                  <a:pt x="252" y="365"/>
                </a:lnTo>
                <a:lnTo>
                  <a:pt x="250" y="382"/>
                </a:lnTo>
                <a:lnTo>
                  <a:pt x="250" y="401"/>
                </a:lnTo>
                <a:lnTo>
                  <a:pt x="248" y="420"/>
                </a:lnTo>
                <a:lnTo>
                  <a:pt x="248" y="440"/>
                </a:lnTo>
                <a:lnTo>
                  <a:pt x="246" y="461"/>
                </a:lnTo>
                <a:lnTo>
                  <a:pt x="244" y="480"/>
                </a:lnTo>
                <a:lnTo>
                  <a:pt x="244" y="503"/>
                </a:lnTo>
                <a:lnTo>
                  <a:pt x="242" y="524"/>
                </a:lnTo>
                <a:lnTo>
                  <a:pt x="240" y="547"/>
                </a:lnTo>
                <a:lnTo>
                  <a:pt x="240" y="572"/>
                </a:lnTo>
                <a:lnTo>
                  <a:pt x="238" y="597"/>
                </a:lnTo>
                <a:lnTo>
                  <a:pt x="238" y="624"/>
                </a:lnTo>
                <a:lnTo>
                  <a:pt x="236" y="651"/>
                </a:lnTo>
                <a:lnTo>
                  <a:pt x="234" y="678"/>
                </a:lnTo>
                <a:lnTo>
                  <a:pt x="234" y="706"/>
                </a:lnTo>
                <a:lnTo>
                  <a:pt x="232" y="737"/>
                </a:lnTo>
                <a:lnTo>
                  <a:pt x="230" y="768"/>
                </a:lnTo>
                <a:lnTo>
                  <a:pt x="230" y="799"/>
                </a:lnTo>
                <a:lnTo>
                  <a:pt x="229" y="831"/>
                </a:lnTo>
                <a:lnTo>
                  <a:pt x="227" y="864"/>
                </a:lnTo>
                <a:lnTo>
                  <a:pt x="227" y="898"/>
                </a:lnTo>
                <a:lnTo>
                  <a:pt x="225" y="933"/>
                </a:lnTo>
                <a:lnTo>
                  <a:pt x="225" y="969"/>
                </a:lnTo>
                <a:lnTo>
                  <a:pt x="223" y="1006"/>
                </a:lnTo>
                <a:lnTo>
                  <a:pt x="221" y="1044"/>
                </a:lnTo>
                <a:lnTo>
                  <a:pt x="221" y="1083"/>
                </a:lnTo>
                <a:lnTo>
                  <a:pt x="219" y="1123"/>
                </a:lnTo>
                <a:lnTo>
                  <a:pt x="217" y="1163"/>
                </a:lnTo>
                <a:lnTo>
                  <a:pt x="217" y="1204"/>
                </a:lnTo>
                <a:lnTo>
                  <a:pt x="215" y="1246"/>
                </a:lnTo>
                <a:lnTo>
                  <a:pt x="213" y="1290"/>
                </a:lnTo>
                <a:lnTo>
                  <a:pt x="213" y="1334"/>
                </a:lnTo>
                <a:lnTo>
                  <a:pt x="211" y="1380"/>
                </a:lnTo>
                <a:lnTo>
                  <a:pt x="211" y="1426"/>
                </a:lnTo>
                <a:lnTo>
                  <a:pt x="209" y="1472"/>
                </a:lnTo>
                <a:lnTo>
                  <a:pt x="207" y="1520"/>
                </a:lnTo>
                <a:lnTo>
                  <a:pt x="207" y="1570"/>
                </a:lnTo>
                <a:lnTo>
                  <a:pt x="206" y="1618"/>
                </a:lnTo>
                <a:lnTo>
                  <a:pt x="204" y="1666"/>
                </a:lnTo>
                <a:lnTo>
                  <a:pt x="204" y="1712"/>
                </a:lnTo>
                <a:lnTo>
                  <a:pt x="202" y="1757"/>
                </a:lnTo>
                <a:lnTo>
                  <a:pt x="200" y="1799"/>
                </a:lnTo>
                <a:lnTo>
                  <a:pt x="198" y="1841"/>
                </a:lnTo>
                <a:lnTo>
                  <a:pt x="198" y="1879"/>
                </a:lnTo>
                <a:lnTo>
                  <a:pt x="196" y="1918"/>
                </a:lnTo>
                <a:lnTo>
                  <a:pt x="194" y="1954"/>
                </a:lnTo>
                <a:lnTo>
                  <a:pt x="192" y="1991"/>
                </a:lnTo>
                <a:lnTo>
                  <a:pt x="190" y="2023"/>
                </a:lnTo>
                <a:lnTo>
                  <a:pt x="188" y="2056"/>
                </a:lnTo>
                <a:lnTo>
                  <a:pt x="186" y="2087"/>
                </a:lnTo>
                <a:lnTo>
                  <a:pt x="184" y="2116"/>
                </a:lnTo>
                <a:lnTo>
                  <a:pt x="182" y="2142"/>
                </a:lnTo>
                <a:lnTo>
                  <a:pt x="181" y="2167"/>
                </a:lnTo>
                <a:lnTo>
                  <a:pt x="177" y="2192"/>
                </a:lnTo>
                <a:lnTo>
                  <a:pt x="175" y="2215"/>
                </a:lnTo>
                <a:lnTo>
                  <a:pt x="173" y="2236"/>
                </a:lnTo>
                <a:lnTo>
                  <a:pt x="171" y="2256"/>
                </a:lnTo>
                <a:lnTo>
                  <a:pt x="169" y="2275"/>
                </a:lnTo>
                <a:lnTo>
                  <a:pt x="167" y="2290"/>
                </a:lnTo>
                <a:lnTo>
                  <a:pt x="163" y="2306"/>
                </a:lnTo>
                <a:lnTo>
                  <a:pt x="161" y="2319"/>
                </a:lnTo>
                <a:lnTo>
                  <a:pt x="159" y="2331"/>
                </a:lnTo>
                <a:lnTo>
                  <a:pt x="158" y="2340"/>
                </a:lnTo>
                <a:lnTo>
                  <a:pt x="154" y="2350"/>
                </a:lnTo>
                <a:lnTo>
                  <a:pt x="152" y="2357"/>
                </a:lnTo>
                <a:lnTo>
                  <a:pt x="150" y="2363"/>
                </a:lnTo>
                <a:lnTo>
                  <a:pt x="148" y="2367"/>
                </a:lnTo>
                <a:lnTo>
                  <a:pt x="144" y="2369"/>
                </a:lnTo>
                <a:lnTo>
                  <a:pt x="142" y="2369"/>
                </a:lnTo>
                <a:lnTo>
                  <a:pt x="138" y="2367"/>
                </a:lnTo>
                <a:lnTo>
                  <a:pt x="133" y="2363"/>
                </a:lnTo>
                <a:lnTo>
                  <a:pt x="127" y="2359"/>
                </a:lnTo>
                <a:lnTo>
                  <a:pt x="123" y="2354"/>
                </a:lnTo>
                <a:lnTo>
                  <a:pt x="117" y="2350"/>
                </a:lnTo>
                <a:lnTo>
                  <a:pt x="113" y="2342"/>
                </a:lnTo>
                <a:lnTo>
                  <a:pt x="108" y="2336"/>
                </a:lnTo>
                <a:lnTo>
                  <a:pt x="102" y="2329"/>
                </a:lnTo>
                <a:lnTo>
                  <a:pt x="96" y="2321"/>
                </a:lnTo>
                <a:lnTo>
                  <a:pt x="90" y="2313"/>
                </a:lnTo>
                <a:lnTo>
                  <a:pt x="85" y="2304"/>
                </a:lnTo>
                <a:lnTo>
                  <a:pt x="79" y="2294"/>
                </a:lnTo>
                <a:lnTo>
                  <a:pt x="73" y="2283"/>
                </a:lnTo>
                <a:lnTo>
                  <a:pt x="65" y="2271"/>
                </a:lnTo>
                <a:lnTo>
                  <a:pt x="60" y="2260"/>
                </a:lnTo>
                <a:lnTo>
                  <a:pt x="52" y="2248"/>
                </a:lnTo>
                <a:lnTo>
                  <a:pt x="44" y="2233"/>
                </a:lnTo>
                <a:lnTo>
                  <a:pt x="39" y="2219"/>
                </a:lnTo>
                <a:lnTo>
                  <a:pt x="33" y="2204"/>
                </a:lnTo>
                <a:lnTo>
                  <a:pt x="29" y="2192"/>
                </a:lnTo>
                <a:lnTo>
                  <a:pt x="23" y="2179"/>
                </a:lnTo>
                <a:lnTo>
                  <a:pt x="19" y="2167"/>
                </a:lnTo>
                <a:lnTo>
                  <a:pt x="16" y="2156"/>
                </a:lnTo>
                <a:lnTo>
                  <a:pt x="12" y="2146"/>
                </a:lnTo>
                <a:lnTo>
                  <a:pt x="10" y="2137"/>
                </a:lnTo>
                <a:lnTo>
                  <a:pt x="8" y="2127"/>
                </a:lnTo>
                <a:lnTo>
                  <a:pt x="4" y="2119"/>
                </a:lnTo>
                <a:lnTo>
                  <a:pt x="4" y="2110"/>
                </a:lnTo>
                <a:lnTo>
                  <a:pt x="2" y="2104"/>
                </a:lnTo>
                <a:lnTo>
                  <a:pt x="2" y="2096"/>
                </a:lnTo>
                <a:lnTo>
                  <a:pt x="0" y="2091"/>
                </a:lnTo>
                <a:lnTo>
                  <a:pt x="0" y="2085"/>
                </a:lnTo>
                <a:lnTo>
                  <a:pt x="0" y="2083"/>
                </a:lnTo>
                <a:lnTo>
                  <a:pt x="0" y="2081"/>
                </a:lnTo>
                <a:lnTo>
                  <a:pt x="0" y="2079"/>
                </a:lnTo>
                <a:lnTo>
                  <a:pt x="2" y="2075"/>
                </a:lnTo>
                <a:lnTo>
                  <a:pt x="2" y="2071"/>
                </a:lnTo>
                <a:lnTo>
                  <a:pt x="2" y="2068"/>
                </a:lnTo>
                <a:lnTo>
                  <a:pt x="2" y="2062"/>
                </a:lnTo>
                <a:lnTo>
                  <a:pt x="4" y="2058"/>
                </a:lnTo>
                <a:lnTo>
                  <a:pt x="4" y="2052"/>
                </a:lnTo>
                <a:lnTo>
                  <a:pt x="4" y="2045"/>
                </a:lnTo>
                <a:lnTo>
                  <a:pt x="6" y="2037"/>
                </a:lnTo>
                <a:lnTo>
                  <a:pt x="6" y="2029"/>
                </a:lnTo>
                <a:lnTo>
                  <a:pt x="8" y="2021"/>
                </a:lnTo>
                <a:lnTo>
                  <a:pt x="8" y="2014"/>
                </a:lnTo>
                <a:lnTo>
                  <a:pt x="10" y="2004"/>
                </a:lnTo>
                <a:lnTo>
                  <a:pt x="10" y="1995"/>
                </a:lnTo>
                <a:lnTo>
                  <a:pt x="12" y="1983"/>
                </a:lnTo>
                <a:lnTo>
                  <a:pt x="14" y="1972"/>
                </a:lnTo>
                <a:lnTo>
                  <a:pt x="14" y="1960"/>
                </a:lnTo>
                <a:lnTo>
                  <a:pt x="16" y="1949"/>
                </a:lnTo>
                <a:lnTo>
                  <a:pt x="18" y="1935"/>
                </a:lnTo>
                <a:lnTo>
                  <a:pt x="19" y="1924"/>
                </a:lnTo>
                <a:lnTo>
                  <a:pt x="21" y="1908"/>
                </a:lnTo>
                <a:lnTo>
                  <a:pt x="23" y="1895"/>
                </a:lnTo>
                <a:lnTo>
                  <a:pt x="25" y="1879"/>
                </a:lnTo>
                <a:lnTo>
                  <a:pt x="27" y="1864"/>
                </a:lnTo>
                <a:lnTo>
                  <a:pt x="29" y="1849"/>
                </a:lnTo>
                <a:lnTo>
                  <a:pt x="31" y="1831"/>
                </a:lnTo>
                <a:lnTo>
                  <a:pt x="33" y="1814"/>
                </a:lnTo>
                <a:lnTo>
                  <a:pt x="35" y="1797"/>
                </a:lnTo>
                <a:lnTo>
                  <a:pt x="37" y="1780"/>
                </a:lnTo>
                <a:lnTo>
                  <a:pt x="39" y="1760"/>
                </a:lnTo>
                <a:lnTo>
                  <a:pt x="41" y="1741"/>
                </a:lnTo>
                <a:lnTo>
                  <a:pt x="42" y="1724"/>
                </a:lnTo>
                <a:lnTo>
                  <a:pt x="42" y="1705"/>
                </a:lnTo>
                <a:lnTo>
                  <a:pt x="44" y="1684"/>
                </a:lnTo>
                <a:lnTo>
                  <a:pt x="46" y="1662"/>
                </a:lnTo>
                <a:lnTo>
                  <a:pt x="48" y="1641"/>
                </a:lnTo>
                <a:lnTo>
                  <a:pt x="50" y="1620"/>
                </a:lnTo>
                <a:lnTo>
                  <a:pt x="50" y="1597"/>
                </a:lnTo>
                <a:lnTo>
                  <a:pt x="52" y="1574"/>
                </a:lnTo>
                <a:lnTo>
                  <a:pt x="54" y="1551"/>
                </a:lnTo>
                <a:lnTo>
                  <a:pt x="56" y="1526"/>
                </a:lnTo>
                <a:lnTo>
                  <a:pt x="58" y="1501"/>
                </a:lnTo>
                <a:lnTo>
                  <a:pt x="60" y="1476"/>
                </a:lnTo>
                <a:lnTo>
                  <a:pt x="62" y="1449"/>
                </a:lnTo>
                <a:lnTo>
                  <a:pt x="64" y="1423"/>
                </a:lnTo>
                <a:lnTo>
                  <a:pt x="65" y="1396"/>
                </a:lnTo>
                <a:lnTo>
                  <a:pt x="67" y="1369"/>
                </a:lnTo>
                <a:lnTo>
                  <a:pt x="69" y="1340"/>
                </a:lnTo>
                <a:lnTo>
                  <a:pt x="71" y="1311"/>
                </a:lnTo>
                <a:lnTo>
                  <a:pt x="73" y="1280"/>
                </a:lnTo>
                <a:lnTo>
                  <a:pt x="75" y="1250"/>
                </a:lnTo>
                <a:lnTo>
                  <a:pt x="75" y="1219"/>
                </a:lnTo>
                <a:lnTo>
                  <a:pt x="77" y="1188"/>
                </a:lnTo>
                <a:lnTo>
                  <a:pt x="79" y="1156"/>
                </a:lnTo>
                <a:lnTo>
                  <a:pt x="81" y="1123"/>
                </a:lnTo>
                <a:lnTo>
                  <a:pt x="83" y="1090"/>
                </a:lnTo>
                <a:lnTo>
                  <a:pt x="85" y="1056"/>
                </a:lnTo>
                <a:lnTo>
                  <a:pt x="87" y="1023"/>
                </a:lnTo>
                <a:lnTo>
                  <a:pt x="87" y="987"/>
                </a:lnTo>
                <a:lnTo>
                  <a:pt x="88" y="952"/>
                </a:lnTo>
                <a:lnTo>
                  <a:pt x="90" y="916"/>
                </a:lnTo>
                <a:lnTo>
                  <a:pt x="90" y="879"/>
                </a:lnTo>
                <a:lnTo>
                  <a:pt x="92" y="843"/>
                </a:lnTo>
                <a:lnTo>
                  <a:pt x="92" y="806"/>
                </a:lnTo>
                <a:lnTo>
                  <a:pt x="94" y="772"/>
                </a:lnTo>
                <a:lnTo>
                  <a:pt x="94" y="737"/>
                </a:lnTo>
                <a:lnTo>
                  <a:pt x="96" y="703"/>
                </a:lnTo>
                <a:lnTo>
                  <a:pt x="96" y="668"/>
                </a:lnTo>
                <a:lnTo>
                  <a:pt x="98" y="635"/>
                </a:lnTo>
                <a:lnTo>
                  <a:pt x="98" y="603"/>
                </a:lnTo>
                <a:lnTo>
                  <a:pt x="98" y="570"/>
                </a:lnTo>
                <a:lnTo>
                  <a:pt x="98" y="539"/>
                </a:lnTo>
                <a:lnTo>
                  <a:pt x="98" y="509"/>
                </a:lnTo>
                <a:lnTo>
                  <a:pt x="98" y="478"/>
                </a:lnTo>
                <a:lnTo>
                  <a:pt x="100" y="449"/>
                </a:lnTo>
                <a:lnTo>
                  <a:pt x="100" y="420"/>
                </a:lnTo>
                <a:lnTo>
                  <a:pt x="98" y="392"/>
                </a:lnTo>
                <a:lnTo>
                  <a:pt x="98" y="363"/>
                </a:lnTo>
                <a:lnTo>
                  <a:pt x="98" y="336"/>
                </a:lnTo>
                <a:lnTo>
                  <a:pt x="98" y="309"/>
                </a:lnTo>
                <a:lnTo>
                  <a:pt x="98" y="282"/>
                </a:lnTo>
                <a:lnTo>
                  <a:pt x="96" y="257"/>
                </a:lnTo>
                <a:lnTo>
                  <a:pt x="96" y="232"/>
                </a:lnTo>
                <a:lnTo>
                  <a:pt x="94" y="207"/>
                </a:lnTo>
                <a:lnTo>
                  <a:pt x="94" y="184"/>
                </a:lnTo>
                <a:lnTo>
                  <a:pt x="92" y="161"/>
                </a:lnTo>
                <a:lnTo>
                  <a:pt x="90" y="138"/>
                </a:lnTo>
                <a:lnTo>
                  <a:pt x="90" y="117"/>
                </a:lnTo>
                <a:lnTo>
                  <a:pt x="88" y="96"/>
                </a:lnTo>
                <a:lnTo>
                  <a:pt x="87" y="75"/>
                </a:lnTo>
                <a:lnTo>
                  <a:pt x="85" y="56"/>
                </a:lnTo>
                <a:lnTo>
                  <a:pt x="83" y="37"/>
                </a:lnTo>
                <a:lnTo>
                  <a:pt x="81" y="17"/>
                </a:lnTo>
                <a:lnTo>
                  <a:pt x="79" y="0"/>
                </a:lnTo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8" name="图片 7" descr="123大象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2690" y="947420"/>
            <a:ext cx="1320800" cy="1361440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7552690" y="401955"/>
            <a:ext cx="1311910" cy="419735"/>
          </a:xfrm>
          <a:prstGeom prst="wedgeRoundRectCallou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Times New Roman" panose="02020603050405020304" pitchFamily="18" charset="0"/>
              </a:rPr>
              <a:t>你会写吗？</a:t>
            </a:r>
            <a:endParaRPr lang="zh-CN" altLang="en-US" b="1">
              <a:latin typeface="Times New Roman" panose="02020603050405020304" pitchFamily="18" charset="0"/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685868" y="947152"/>
          <a:ext cx="2952328" cy="749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80 0.007315 L -0.018541 0.006111 L -0.025902 0.003704 L -0.035138 0.003704 L -0.043402 0.003704 L -0.052638 0.003704 L -0.060902 0.003704 L -0.069236 0.003704 L -0.078402 0.003704 L -0.086736 0.003704 L -0.094999 0.003704 L -0.103263 0.003704 L -0.110694 0.004908 L -0.119861 0.007315 L -0.128194 0.008611 L -0.136458 0.009815 L -0.146597 0.012222 L -0.154861 0.013519 L -0.164097 0.015926 L -0.172430 0.017130 L -0.180694 0.018426 L -0.190833 0.018426 L -0.199097 0.018426 L -0.207430 0.018426 L -0.215694 0.018426 L -0.223055 0.019630 L -0.232291 0.019630 L -0.242430 0.019630 L -0.249791 0.019630 L -0.257152 0.020834 L -0.264513 0.022130 L -0.273749 0.022130 L -0.282013 0.024537 L -0.291249 0.025741 L -0.300486 0.028241 L -0.307847 0.029445 L -0.318888 0.030648 L -0.326249 0.033148 L -0.335486 0.034352 L -0.342847 0.035556 L -0.356666 0.035556 L -0.364999 0.035556 L -0.373263 0.035556 L -0.381527 0.035556 L -0.388888 0.035556 L -0.398124 0.035556 L -0.406458 0.035556 L -0.415624 0.035556 L -0.424861 0.035556 L -0.434097 0.035556 L -0.442361 0.035556 L -0.449722 0.035556 L -0.457083 0.035556 L -0.464444 0.035556 L -0.473680 0.035556 L -0.481041 0.035556 L -0.489374 0.035556 L -0.499513 0.035556 L -0.506874 0.035556 L -0.515138 0.035556 L -0.523472 0.035556 L -0.532638 0.035556 L -0.539999 0.035556 L -0.547430 0.035556 L -0.555694 0.035556 L -0.563958 0.035556 L -0.578749 0.035556 L -0.587013 0.035556 L -0.594374 0.035556 L -0.601736 0.035556 L -0.610069 0.035556 L -0.619236 0.035556 L -0.628472 0.035556 L -0.636805 0.035556 L -0.644166 0.035556 L -0.652430 0.035556 L -0.660694 0.035556 L -0.669027 0.035556 L -0.676388 0.035556 L -0.683749 0.035556 L -0.692083 0.035556 L -0.700347 0.036852 L -0.709583 0.039259 L -0.716944 0.041759 L -0.724305 0.045463 L -0.732569 0.051574 L -0.739999 0.055278 L -0.750069 0.060185 L -0.757499 0.066296 L -0.764861 0.071204 L -0.774027 0.081019 L -0.779583 0.090926 L -0.782361 0.101945 L -0.785138 0.111759 L -0.786944 0.121574 L -0.786944 0.131389 L -0.788819 0.146204 L -0.788819 0.156019 L -0.788819 0.165834 L -0.788819 0.178148 L -0.788819 0.191574 L -0.788819 0.201482 L -0.788819 0.215000 L -0.788819 0.226019 L -0.788819 0.237037 L -0.788819 0.246945 L -0.788819 0.257963 L -0.788819 0.270278 L -0.788819 0.280093 L -0.788819 0.291111 L -0.788819 0.303426 L -0.789722 0.313241 L -0.789722 0.323056 L -0.789722 0.334167 L -0.790624 0.345185 L -0.792499 0.358704 L -0.792499 0.369722 L -0.792499 0.383241 L -0.792499 0.394352 L -0.792499 0.405371 L -0.792499 0.415185 L -0.792499 0.427500 L -0.792499 0.437315 L -0.792499 0.449630 L -0.792499 0.459445 L -0.792499 0.471759 L -0.792499 0.481574 L -0.792499 0.491389 L -0.792499 0.503704 L -0.792499 0.513519 L -0.792499 0.523334 L -0.792499 0.535556 L -0.792499 0.545463 L -0.792499 0.555278 L -0.792499 0.565093 L -0.792499 0.576111 L -0.792499 0.587222 L -0.792499 0.597037 L -0.791597 0.606852 L -0.786944 0.616667 L -0.778680 0.620371 L -0.765763 0.624074 L -0.757499 0.625278 L -0.750069 0.626482 L -0.739027 0.627778 L -0.731666 0.630185 L -0.721527 0.631389 L -0.708611 0.633889 L -0.695763 0.633889 L -0.685624 0.636296 L -0.674583 0.636296 L -0.666249 0.636296 L -0.657013 0.636296 L -0.645972 0.636296 L -0.634930 0.636296 L -0.625694 0.636296 L -0.615555 0.636296 L -0.607291 0.636296 L -0.597152 0.636296 L -0.586111 0.636296 L -0.578749 0.636296 L -0.567638 0.636296 L -0.555694 0.636296 L -0.548333 0.636296 L -0.538194 0.636296 L -0.528055 0.636296 L -0.519791 0.636296 L -0.506874 0.636296 L -0.497638 0.636296 L -0.490277 0.636296 L -0.481041 0.636296 L -0.471874 0.636296 L -0.460763 0.636296 L -0.453402 0.635093 L -0.443263 0.633889 L -0.430416 0.631389 L -0.419305 0.630185 L -0.406458 0.627778 L -0.395347 0.627778 L -0.386180 0.627778 L -0.377847 0.627778 L -0.363124 0.625278 L -0.353888 0.624074 L -0.346527 0.622778 L -0.336388 0.621574 L -0.329027 0.621574 L -0.320763 0.619167 L -0.306944 0.616667 L -0.299583 0.615463 L -0.291249 0.611759 L -0.279305 0.610556 L -0.267291 0.609352 L -0.256249 0.606852 L -0.247013 0.605648 L -0.237847 0.604352 L -0.227708 0.604352 L -0.219374 0.604352 L -0.209236 0.604352 L -0.201874 0.604352 L -0.189930 0.604352 L -0.177013 0.604352 L -0.165972 0.604352 L -0.158611 0.604352 L -0.151180 0.604352 L -0.141041 0.604352 L -0.132777 0.604352 L -0.123541 0.604352 L -0.115277 0.604352 L -0.105138 0.604352 L -0.096874 0.604352 L -0.087638 0.604352 L -0.076597 0.604352 L -0.069236 0.604352 L -0.059999 0.604352 L -0.052638 0.604352 L -0.043402 0.604352 L -0.034166 0.604352 L -0.024999 0.604352 L -0.017638 0.604352 L -0.009305 0.604352 L -0.001944 0.604352 L 0.005417 0.601945 " pathEditMode="relative" rAng="0" ptsTypes="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00" y="31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7361 -0.001204 L -0.014722 -0.003611 L -0.023958 -0.003611 L -0.032222 -0.003611 L -0.041458 -0.003611 L -0.049722 -0.003611 L -0.058056 -0.003611 L -0.067222 -0.003611 L -0.075556 -0.003611 L -0.083819 -0.003611 L -0.092083 -0.003611 L -0.099514 -0.002407 L -0.108681 0.000000 L -0.117014 0.001296 L -0.125278 0.002500 L -0.135417 0.004907 L -0.143681 0.006204 L -0.152917 0.008611 L -0.161250 0.009815 L -0.169514 0.011111 L -0.179653 0.011111 L -0.187917 0.011111 L -0.196250 0.011111 L -0.204514 0.011111 L -0.211875 0.012315 L -0.221111 0.012315 L -0.231250 0.012315 L -0.238611 0.012315 L -0.245972 0.013519 L -0.253333 0.014815 L -0.262569 0.014815 L -0.270833 0.017222 L -0.280069 0.018426 L -0.289306 0.020926 L -0.296667 0.022130 L -0.307708 0.023333 L -0.315069 0.025833 L -0.324306 0.027037 L -0.331667 0.028241 L -0.345486 0.028241 L -0.353819 0.028241 L -0.362083 0.028241 L -0.370347 0.028241 L -0.377708 0.028241 L -0.386944 0.028241 L -0.395278 0.028241 L -0.404444 0.028241 L -0.413681 0.028241 L -0.422917 0.028241 L -0.431181 0.028241 L -0.438542 0.028241 L -0.445903 0.028241 L -0.453264 0.028241 L -0.462500 0.028241 L -0.469861 0.028241 L -0.478194 0.028241 L -0.488333 0.028241 L -0.495694 0.028241 L -0.503958 0.028241 L -0.512292 0.028241 L -0.521458 0.028241 L -0.528819 0.028241 L -0.536250 0.028241 L -0.544514 0.028241 L -0.552778 0.028241 L -0.567569 0.028241 L -0.575833 0.028241 L -0.583194 0.028241 L -0.590556 0.028241 L -0.598889 0.028241 L -0.608056 0.028241 L -0.617292 0.028241 L -0.625625 0.028241 L -0.632986 0.028241 L -0.641250 0.028241 L -0.649514 0.028241 L -0.657847 0.028241 L -0.665208 0.028241 L -0.672569 0.028241 L -0.680903 0.028241 L -0.689167 0.029537 L -0.698403 0.031944 L -0.705764 0.034444 L -0.713125 0.038148 L -0.721389 0.044259 L -0.728819 0.047963 L -0.738889 0.052870 L -0.746319 0.058981 L -0.753681 0.063889 L -0.762847 0.073704 L -0.768403 0.083611 L -0.771181 0.094630 L -0.773958 0.104444 L -0.775764 0.114259 L -0.775764 0.124074 L -0.777639 0.138889 L -0.777639 0.148704 L -0.777639 0.158519 L -0.777639 0.170833 L -0.777639 0.184259 L -0.777639 0.194167 L -0.777639 0.207685 L -0.777639 0.218704 L -0.777639 0.229722 L -0.777639 0.239630 L -0.777639 0.250648 L -0.777639 0.262963 L -0.777639 0.272778 L -0.777639 0.283796 L -0.777639 0.296111 L -0.778542 0.305926 L -0.778542 0.315741 L -0.778542 0.326852 L -0.779444 0.337870 L -0.781319 0.351389 L -0.781319 0.362407 L -0.781319 0.375926 L -0.781319 0.387037 L -0.781319 0.398056 L -0.781319 0.407870 L -0.781319 0.420185 L -0.781319 0.430000 L -0.781319 0.442315 L -0.781319 0.452130 L -0.781319 0.464444 L -0.781319 0.474259 L -0.781319 0.484074 L -0.781319 0.496389 L -0.781319 0.506204 L -0.781319 0.516019 L -0.781319 0.528241 L -0.781319 0.538148 L -0.781319 0.547963 L -0.781319 0.557778 L -0.781319 0.568796 L -0.781319 0.579907 L -0.781319 0.589722 L -0.780417 0.599537 L -0.775764 0.609352 L -0.767500 0.613056 L -0.754583 0.616759 L -0.746319 0.617963 L -0.738889 0.619167 L -0.727847 0.620463 L -0.720486 0.622870 L -0.710347 0.624074 L -0.697431 0.626574 L -0.684583 0.626574 L -0.674444 0.628981 L -0.663403 0.628981 L -0.655069 0.628981 L -0.645833 0.628981 L -0.634792 0.628981 L -0.623750 0.628981 L -0.614514 0.628981 L -0.604375 0.628981 L -0.596111 0.628981 L -0.585972 0.628981 L -0.574931 0.628981 L -0.567569 0.628981 L -0.556458 0.628981 L -0.544514 0.628981 L -0.537153 0.628981 L -0.527014 0.628981 L -0.516875 0.628981 L -0.508611 0.628981 L -0.495694 0.628981 L -0.486458 0.628981 L -0.479097 0.628981 L -0.469861 0.628981 L -0.460694 0.628981 L -0.449583 0.628981 L -0.442222 0.627778 L -0.432083 0.626574 L -0.419236 0.624074 L -0.408125 0.622870 L -0.395278 0.620463 L -0.384167 0.620463 L -0.375000 0.620463 L -0.366667 0.620463 L -0.351944 0.617963 L -0.342708 0.616759 L -0.335347 0.615463 L -0.325208 0.614259 L -0.317847 0.614259 L -0.309583 0.611852 L -0.295764 0.609352 L -0.288403 0.608148 L -0.280069 0.604444 L -0.268125 0.603241 L -0.256111 0.602037 L -0.245069 0.599537 L -0.235833 0.598333 L -0.226667 0.597037 L -0.216528 0.597037 L -0.208194 0.597037 L -0.198056 0.597037 L -0.190694 0.597037 L -0.178750 0.597037 L -0.165833 0.597037 L -0.154792 0.597037 L -0.147431 0.597037 L -0.140000 0.597037 L -0.129861 0.597037 L -0.121597 0.597037 L -0.112361 0.597037 L -0.104097 0.597037 L -0.093958 0.597037 L -0.085694 0.597037 L -0.076458 0.597037 L -0.065417 0.597037 L -0.058056 0.597037 L -0.048819 0.597037 L -0.041458 0.597037 L -0.032222 0.597037 L -0.022986 0.597037 L -0.013819 0.597037 L -0.006458 0.597037 L 0.001875 0.597037 L 0.009236 0.597037 L 0.016597 0.594630 " pathEditMode="relative" ptsTypes="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41"/>
          <p:cNvSpPr/>
          <p:nvPr/>
        </p:nvSpPr>
        <p:spPr>
          <a:xfrm>
            <a:off x="5586413" y="2894013"/>
            <a:ext cx="660400" cy="2143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40" h="339">
                <a:moveTo>
                  <a:pt x="34" y="305"/>
                </a:moveTo>
                <a:lnTo>
                  <a:pt x="22" y="293"/>
                </a:lnTo>
                <a:lnTo>
                  <a:pt x="11" y="282"/>
                </a:lnTo>
                <a:lnTo>
                  <a:pt x="0" y="271"/>
                </a:lnTo>
                <a:lnTo>
                  <a:pt x="0" y="260"/>
                </a:lnTo>
                <a:lnTo>
                  <a:pt x="0" y="248"/>
                </a:lnTo>
                <a:lnTo>
                  <a:pt x="0" y="237"/>
                </a:lnTo>
                <a:lnTo>
                  <a:pt x="11" y="226"/>
                </a:lnTo>
                <a:lnTo>
                  <a:pt x="22" y="214"/>
                </a:lnTo>
                <a:lnTo>
                  <a:pt x="45" y="214"/>
                </a:lnTo>
                <a:lnTo>
                  <a:pt x="56" y="203"/>
                </a:lnTo>
                <a:lnTo>
                  <a:pt x="90" y="203"/>
                </a:lnTo>
                <a:lnTo>
                  <a:pt x="113" y="192"/>
                </a:lnTo>
                <a:lnTo>
                  <a:pt x="147" y="180"/>
                </a:lnTo>
                <a:lnTo>
                  <a:pt x="181" y="169"/>
                </a:lnTo>
                <a:lnTo>
                  <a:pt x="215" y="169"/>
                </a:lnTo>
                <a:lnTo>
                  <a:pt x="260" y="158"/>
                </a:lnTo>
                <a:lnTo>
                  <a:pt x="305" y="147"/>
                </a:lnTo>
                <a:lnTo>
                  <a:pt x="362" y="135"/>
                </a:lnTo>
                <a:lnTo>
                  <a:pt x="407" y="124"/>
                </a:lnTo>
                <a:lnTo>
                  <a:pt x="463" y="101"/>
                </a:lnTo>
                <a:lnTo>
                  <a:pt x="531" y="79"/>
                </a:lnTo>
                <a:lnTo>
                  <a:pt x="599" y="67"/>
                </a:lnTo>
                <a:lnTo>
                  <a:pt x="656" y="45"/>
                </a:lnTo>
                <a:lnTo>
                  <a:pt x="712" y="33"/>
                </a:lnTo>
                <a:lnTo>
                  <a:pt x="769" y="22"/>
                </a:lnTo>
                <a:lnTo>
                  <a:pt x="814" y="11"/>
                </a:lnTo>
                <a:lnTo>
                  <a:pt x="848" y="11"/>
                </a:lnTo>
                <a:lnTo>
                  <a:pt x="882" y="0"/>
                </a:lnTo>
                <a:lnTo>
                  <a:pt x="916" y="0"/>
                </a:lnTo>
                <a:lnTo>
                  <a:pt x="938" y="0"/>
                </a:lnTo>
                <a:lnTo>
                  <a:pt x="961" y="0"/>
                </a:lnTo>
                <a:lnTo>
                  <a:pt x="983" y="11"/>
                </a:lnTo>
                <a:lnTo>
                  <a:pt x="995" y="11"/>
                </a:lnTo>
                <a:lnTo>
                  <a:pt x="1006" y="22"/>
                </a:lnTo>
                <a:lnTo>
                  <a:pt x="1029" y="33"/>
                </a:lnTo>
                <a:lnTo>
                  <a:pt x="1040" y="45"/>
                </a:lnTo>
                <a:lnTo>
                  <a:pt x="1040" y="67"/>
                </a:lnTo>
                <a:lnTo>
                  <a:pt x="1040" y="79"/>
                </a:lnTo>
                <a:lnTo>
                  <a:pt x="1040" y="90"/>
                </a:lnTo>
                <a:lnTo>
                  <a:pt x="1029" y="101"/>
                </a:lnTo>
                <a:lnTo>
                  <a:pt x="1029" y="113"/>
                </a:lnTo>
                <a:lnTo>
                  <a:pt x="1006" y="124"/>
                </a:lnTo>
                <a:lnTo>
                  <a:pt x="995" y="135"/>
                </a:lnTo>
                <a:lnTo>
                  <a:pt x="972" y="135"/>
                </a:lnTo>
                <a:lnTo>
                  <a:pt x="938" y="147"/>
                </a:lnTo>
                <a:lnTo>
                  <a:pt x="904" y="158"/>
                </a:lnTo>
                <a:lnTo>
                  <a:pt x="870" y="169"/>
                </a:lnTo>
                <a:lnTo>
                  <a:pt x="825" y="180"/>
                </a:lnTo>
                <a:lnTo>
                  <a:pt x="780" y="192"/>
                </a:lnTo>
                <a:lnTo>
                  <a:pt x="723" y="214"/>
                </a:lnTo>
                <a:lnTo>
                  <a:pt x="656" y="226"/>
                </a:lnTo>
                <a:lnTo>
                  <a:pt x="599" y="237"/>
                </a:lnTo>
                <a:lnTo>
                  <a:pt x="520" y="260"/>
                </a:lnTo>
                <a:lnTo>
                  <a:pt x="452" y="271"/>
                </a:lnTo>
                <a:lnTo>
                  <a:pt x="396" y="293"/>
                </a:lnTo>
                <a:lnTo>
                  <a:pt x="339" y="305"/>
                </a:lnTo>
                <a:lnTo>
                  <a:pt x="282" y="316"/>
                </a:lnTo>
                <a:lnTo>
                  <a:pt x="249" y="327"/>
                </a:lnTo>
                <a:lnTo>
                  <a:pt x="215" y="327"/>
                </a:lnTo>
                <a:lnTo>
                  <a:pt x="181" y="339"/>
                </a:lnTo>
                <a:lnTo>
                  <a:pt x="169" y="339"/>
                </a:lnTo>
                <a:lnTo>
                  <a:pt x="158" y="339"/>
                </a:lnTo>
                <a:lnTo>
                  <a:pt x="136" y="339"/>
                </a:lnTo>
                <a:lnTo>
                  <a:pt x="102" y="339"/>
                </a:lnTo>
                <a:lnTo>
                  <a:pt x="68" y="327"/>
                </a:lnTo>
                <a:lnTo>
                  <a:pt x="34" y="30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02" name="TextBox 27"/>
          <p:cNvSpPr txBox="1"/>
          <p:nvPr/>
        </p:nvSpPr>
        <p:spPr>
          <a:xfrm>
            <a:off x="1009650" y="2546350"/>
            <a:ext cx="1336675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柱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03350" y="2060575"/>
            <a:ext cx="9556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zhù  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51204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51205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</a:endParaRPr>
            </a:p>
          </p:txBody>
        </p:sp>
        <p:sp>
          <p:nvSpPr>
            <p:cNvPr id="51206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</a:endParaRPr>
            </a:p>
          </p:txBody>
        </p:sp>
        <p:sp>
          <p:nvSpPr>
            <p:cNvPr id="51207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</a:endParaRPr>
            </a:p>
          </p:txBody>
        </p:sp>
        <p:sp>
          <p:nvSpPr>
            <p:cNvPr id="51208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</a:endParaRPr>
            </a:p>
          </p:txBody>
        </p:sp>
        <p:sp>
          <p:nvSpPr>
            <p:cNvPr id="51209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210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211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212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213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214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5" name="TextBox 54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</a:rPr>
              <a:t>部首：木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98525" y="4538663"/>
            <a:ext cx="303053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组词：石柱  柱子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57250" y="4943475"/>
            <a:ext cx="5483860" cy="5597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造句：我们学校里有一根漂亮的柱子。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58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</a:rPr>
              <a:t>Z</a:t>
            </a:r>
            <a:endParaRPr lang="en-US" altLang="zh-CN" sz="2000" b="1">
              <a:latin typeface="宋体" panose="02010600030101010101" pitchFamily="2" charset="-122"/>
            </a:endParaRPr>
          </a:p>
        </p:txBody>
      </p:sp>
      <p:sp>
        <p:nvSpPr>
          <p:cNvPr id="59" name="文本框 31"/>
          <p:cNvSpPr txBox="1"/>
          <p:nvPr/>
        </p:nvSpPr>
        <p:spPr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</a:rPr>
              <a:t>左右</a:t>
            </a:r>
            <a:endParaRPr lang="zh-CN" altLang="en-US" sz="2000" b="1">
              <a:latin typeface="宋体" panose="02010600030101010101" pitchFamily="2" charset="-122"/>
            </a:endParaRPr>
          </a:p>
        </p:txBody>
      </p:sp>
      <p:sp>
        <p:nvSpPr>
          <p:cNvPr id="51221" name="Rectangle 27"/>
          <p:cNvSpPr/>
          <p:nvPr/>
        </p:nvSpPr>
        <p:spPr>
          <a:xfrm>
            <a:off x="3419475" y="2297113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61" name="Freeform 40"/>
          <p:cNvSpPr/>
          <p:nvPr/>
        </p:nvSpPr>
        <p:spPr>
          <a:xfrm>
            <a:off x="5902325" y="2274888"/>
            <a:ext cx="195263" cy="19399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06" h="3053">
                <a:moveTo>
                  <a:pt x="23" y="79"/>
                </a:moveTo>
                <a:lnTo>
                  <a:pt x="12" y="68"/>
                </a:lnTo>
                <a:lnTo>
                  <a:pt x="12" y="46"/>
                </a:lnTo>
                <a:lnTo>
                  <a:pt x="12" y="34"/>
                </a:lnTo>
                <a:lnTo>
                  <a:pt x="12" y="12"/>
                </a:lnTo>
                <a:lnTo>
                  <a:pt x="23" y="0"/>
                </a:lnTo>
                <a:lnTo>
                  <a:pt x="34" y="0"/>
                </a:lnTo>
                <a:lnTo>
                  <a:pt x="45" y="0"/>
                </a:lnTo>
                <a:lnTo>
                  <a:pt x="57" y="0"/>
                </a:lnTo>
                <a:lnTo>
                  <a:pt x="68" y="0"/>
                </a:lnTo>
                <a:lnTo>
                  <a:pt x="91" y="0"/>
                </a:lnTo>
                <a:lnTo>
                  <a:pt x="125" y="0"/>
                </a:lnTo>
                <a:lnTo>
                  <a:pt x="147" y="12"/>
                </a:lnTo>
                <a:lnTo>
                  <a:pt x="181" y="23"/>
                </a:lnTo>
                <a:lnTo>
                  <a:pt x="204" y="34"/>
                </a:lnTo>
                <a:lnTo>
                  <a:pt x="226" y="46"/>
                </a:lnTo>
                <a:lnTo>
                  <a:pt x="238" y="46"/>
                </a:lnTo>
                <a:lnTo>
                  <a:pt x="260" y="57"/>
                </a:lnTo>
                <a:lnTo>
                  <a:pt x="272" y="68"/>
                </a:lnTo>
                <a:lnTo>
                  <a:pt x="283" y="79"/>
                </a:lnTo>
                <a:lnTo>
                  <a:pt x="283" y="91"/>
                </a:lnTo>
                <a:lnTo>
                  <a:pt x="294" y="113"/>
                </a:lnTo>
                <a:lnTo>
                  <a:pt x="306" y="136"/>
                </a:lnTo>
                <a:lnTo>
                  <a:pt x="306" y="159"/>
                </a:lnTo>
                <a:lnTo>
                  <a:pt x="294" y="170"/>
                </a:lnTo>
                <a:lnTo>
                  <a:pt x="294" y="192"/>
                </a:lnTo>
                <a:lnTo>
                  <a:pt x="283" y="204"/>
                </a:lnTo>
                <a:lnTo>
                  <a:pt x="283" y="238"/>
                </a:lnTo>
                <a:lnTo>
                  <a:pt x="283" y="272"/>
                </a:lnTo>
                <a:lnTo>
                  <a:pt x="272" y="306"/>
                </a:lnTo>
                <a:lnTo>
                  <a:pt x="272" y="362"/>
                </a:lnTo>
                <a:lnTo>
                  <a:pt x="260" y="407"/>
                </a:lnTo>
                <a:lnTo>
                  <a:pt x="260" y="475"/>
                </a:lnTo>
                <a:lnTo>
                  <a:pt x="260" y="543"/>
                </a:lnTo>
                <a:lnTo>
                  <a:pt x="249" y="599"/>
                </a:lnTo>
                <a:lnTo>
                  <a:pt x="249" y="667"/>
                </a:lnTo>
                <a:lnTo>
                  <a:pt x="249" y="724"/>
                </a:lnTo>
                <a:lnTo>
                  <a:pt x="238" y="780"/>
                </a:lnTo>
                <a:lnTo>
                  <a:pt x="238" y="826"/>
                </a:lnTo>
                <a:lnTo>
                  <a:pt x="238" y="882"/>
                </a:lnTo>
                <a:lnTo>
                  <a:pt x="238" y="927"/>
                </a:lnTo>
                <a:lnTo>
                  <a:pt x="238" y="950"/>
                </a:lnTo>
                <a:lnTo>
                  <a:pt x="238" y="984"/>
                </a:lnTo>
                <a:lnTo>
                  <a:pt x="238" y="1018"/>
                </a:lnTo>
                <a:lnTo>
                  <a:pt x="238" y="1052"/>
                </a:lnTo>
                <a:lnTo>
                  <a:pt x="238" y="1097"/>
                </a:lnTo>
                <a:lnTo>
                  <a:pt x="238" y="1142"/>
                </a:lnTo>
                <a:lnTo>
                  <a:pt x="238" y="1199"/>
                </a:lnTo>
                <a:lnTo>
                  <a:pt x="238" y="1255"/>
                </a:lnTo>
                <a:lnTo>
                  <a:pt x="238" y="1312"/>
                </a:lnTo>
                <a:lnTo>
                  <a:pt x="238" y="1380"/>
                </a:lnTo>
                <a:lnTo>
                  <a:pt x="226" y="1447"/>
                </a:lnTo>
                <a:lnTo>
                  <a:pt x="226" y="1515"/>
                </a:lnTo>
                <a:lnTo>
                  <a:pt x="226" y="1594"/>
                </a:lnTo>
                <a:lnTo>
                  <a:pt x="226" y="1673"/>
                </a:lnTo>
                <a:lnTo>
                  <a:pt x="226" y="1753"/>
                </a:lnTo>
                <a:lnTo>
                  <a:pt x="226" y="1843"/>
                </a:lnTo>
                <a:lnTo>
                  <a:pt x="226" y="1933"/>
                </a:lnTo>
                <a:lnTo>
                  <a:pt x="215" y="2013"/>
                </a:lnTo>
                <a:lnTo>
                  <a:pt x="215" y="2092"/>
                </a:lnTo>
                <a:lnTo>
                  <a:pt x="215" y="2171"/>
                </a:lnTo>
                <a:lnTo>
                  <a:pt x="204" y="2250"/>
                </a:lnTo>
                <a:lnTo>
                  <a:pt x="204" y="2318"/>
                </a:lnTo>
                <a:lnTo>
                  <a:pt x="204" y="2386"/>
                </a:lnTo>
                <a:lnTo>
                  <a:pt x="192" y="2442"/>
                </a:lnTo>
                <a:lnTo>
                  <a:pt x="192" y="2499"/>
                </a:lnTo>
                <a:lnTo>
                  <a:pt x="192" y="2555"/>
                </a:lnTo>
                <a:lnTo>
                  <a:pt x="181" y="2612"/>
                </a:lnTo>
                <a:lnTo>
                  <a:pt x="181" y="2657"/>
                </a:lnTo>
                <a:lnTo>
                  <a:pt x="181" y="2702"/>
                </a:lnTo>
                <a:lnTo>
                  <a:pt x="170" y="2736"/>
                </a:lnTo>
                <a:lnTo>
                  <a:pt x="170" y="2770"/>
                </a:lnTo>
                <a:lnTo>
                  <a:pt x="159" y="2804"/>
                </a:lnTo>
                <a:lnTo>
                  <a:pt x="159" y="2861"/>
                </a:lnTo>
                <a:lnTo>
                  <a:pt x="147" y="2906"/>
                </a:lnTo>
                <a:lnTo>
                  <a:pt x="136" y="2951"/>
                </a:lnTo>
                <a:lnTo>
                  <a:pt x="125" y="2985"/>
                </a:lnTo>
                <a:lnTo>
                  <a:pt x="125" y="3019"/>
                </a:lnTo>
                <a:lnTo>
                  <a:pt x="113" y="3030"/>
                </a:lnTo>
                <a:lnTo>
                  <a:pt x="102" y="3041"/>
                </a:lnTo>
                <a:lnTo>
                  <a:pt x="102" y="3053"/>
                </a:lnTo>
                <a:lnTo>
                  <a:pt x="91" y="3041"/>
                </a:lnTo>
                <a:lnTo>
                  <a:pt x="79" y="3041"/>
                </a:lnTo>
                <a:lnTo>
                  <a:pt x="79" y="3030"/>
                </a:lnTo>
                <a:lnTo>
                  <a:pt x="68" y="3019"/>
                </a:lnTo>
                <a:lnTo>
                  <a:pt x="57" y="3007"/>
                </a:lnTo>
                <a:lnTo>
                  <a:pt x="45" y="2985"/>
                </a:lnTo>
                <a:lnTo>
                  <a:pt x="45" y="2962"/>
                </a:lnTo>
                <a:lnTo>
                  <a:pt x="34" y="2940"/>
                </a:lnTo>
                <a:lnTo>
                  <a:pt x="23" y="2894"/>
                </a:lnTo>
                <a:lnTo>
                  <a:pt x="12" y="2849"/>
                </a:lnTo>
                <a:lnTo>
                  <a:pt x="0" y="2815"/>
                </a:lnTo>
                <a:lnTo>
                  <a:pt x="0" y="2804"/>
                </a:lnTo>
                <a:lnTo>
                  <a:pt x="0" y="2793"/>
                </a:lnTo>
                <a:lnTo>
                  <a:pt x="0" y="2781"/>
                </a:lnTo>
                <a:lnTo>
                  <a:pt x="0" y="2770"/>
                </a:lnTo>
                <a:lnTo>
                  <a:pt x="0" y="2759"/>
                </a:lnTo>
                <a:lnTo>
                  <a:pt x="0" y="2747"/>
                </a:lnTo>
                <a:lnTo>
                  <a:pt x="12" y="2725"/>
                </a:lnTo>
                <a:lnTo>
                  <a:pt x="12" y="2702"/>
                </a:lnTo>
                <a:lnTo>
                  <a:pt x="12" y="2668"/>
                </a:lnTo>
                <a:lnTo>
                  <a:pt x="12" y="2634"/>
                </a:lnTo>
                <a:lnTo>
                  <a:pt x="12" y="2600"/>
                </a:lnTo>
                <a:lnTo>
                  <a:pt x="23" y="2555"/>
                </a:lnTo>
                <a:lnTo>
                  <a:pt x="23" y="2510"/>
                </a:lnTo>
                <a:lnTo>
                  <a:pt x="34" y="2454"/>
                </a:lnTo>
                <a:lnTo>
                  <a:pt x="34" y="2397"/>
                </a:lnTo>
                <a:lnTo>
                  <a:pt x="34" y="2340"/>
                </a:lnTo>
                <a:lnTo>
                  <a:pt x="45" y="2284"/>
                </a:lnTo>
                <a:lnTo>
                  <a:pt x="57" y="2216"/>
                </a:lnTo>
                <a:lnTo>
                  <a:pt x="79" y="1933"/>
                </a:lnTo>
                <a:lnTo>
                  <a:pt x="91" y="1651"/>
                </a:lnTo>
                <a:lnTo>
                  <a:pt x="102" y="1357"/>
                </a:lnTo>
                <a:lnTo>
                  <a:pt x="102" y="1063"/>
                </a:lnTo>
                <a:lnTo>
                  <a:pt x="102" y="995"/>
                </a:lnTo>
                <a:lnTo>
                  <a:pt x="102" y="916"/>
                </a:lnTo>
                <a:lnTo>
                  <a:pt x="102" y="859"/>
                </a:lnTo>
                <a:lnTo>
                  <a:pt x="102" y="792"/>
                </a:lnTo>
                <a:lnTo>
                  <a:pt x="102" y="735"/>
                </a:lnTo>
                <a:lnTo>
                  <a:pt x="102" y="679"/>
                </a:lnTo>
                <a:lnTo>
                  <a:pt x="102" y="622"/>
                </a:lnTo>
                <a:lnTo>
                  <a:pt x="102" y="566"/>
                </a:lnTo>
                <a:lnTo>
                  <a:pt x="102" y="520"/>
                </a:lnTo>
                <a:lnTo>
                  <a:pt x="102" y="475"/>
                </a:lnTo>
                <a:lnTo>
                  <a:pt x="102" y="441"/>
                </a:lnTo>
                <a:lnTo>
                  <a:pt x="91" y="396"/>
                </a:lnTo>
                <a:lnTo>
                  <a:pt x="91" y="362"/>
                </a:lnTo>
                <a:lnTo>
                  <a:pt x="91" y="339"/>
                </a:lnTo>
                <a:lnTo>
                  <a:pt x="91" y="306"/>
                </a:lnTo>
                <a:lnTo>
                  <a:pt x="91" y="283"/>
                </a:lnTo>
                <a:lnTo>
                  <a:pt x="79" y="238"/>
                </a:lnTo>
                <a:lnTo>
                  <a:pt x="79" y="204"/>
                </a:lnTo>
                <a:lnTo>
                  <a:pt x="68" y="170"/>
                </a:lnTo>
                <a:lnTo>
                  <a:pt x="68" y="136"/>
                </a:lnTo>
                <a:lnTo>
                  <a:pt x="57" y="113"/>
                </a:lnTo>
                <a:lnTo>
                  <a:pt x="45" y="102"/>
                </a:lnTo>
                <a:lnTo>
                  <a:pt x="34" y="91"/>
                </a:lnTo>
                <a:lnTo>
                  <a:pt x="23" y="7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" name="Freeform 42"/>
          <p:cNvSpPr/>
          <p:nvPr/>
        </p:nvSpPr>
        <p:spPr>
          <a:xfrm>
            <a:off x="5449888" y="2986088"/>
            <a:ext cx="554037" cy="86836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0" t="0" r="0" b="0"/>
            <a:pathLst>
              <a:path w="871" h="1367">
                <a:moveTo>
                  <a:pt x="0" y="1367"/>
                </a:moveTo>
                <a:lnTo>
                  <a:pt x="0" y="1356"/>
                </a:lnTo>
                <a:lnTo>
                  <a:pt x="11" y="1345"/>
                </a:lnTo>
                <a:lnTo>
                  <a:pt x="23" y="1322"/>
                </a:lnTo>
                <a:lnTo>
                  <a:pt x="34" y="1288"/>
                </a:lnTo>
                <a:lnTo>
                  <a:pt x="68" y="1254"/>
                </a:lnTo>
                <a:lnTo>
                  <a:pt x="102" y="1209"/>
                </a:lnTo>
                <a:lnTo>
                  <a:pt x="136" y="1153"/>
                </a:lnTo>
                <a:lnTo>
                  <a:pt x="181" y="1096"/>
                </a:lnTo>
                <a:lnTo>
                  <a:pt x="283" y="972"/>
                </a:lnTo>
                <a:lnTo>
                  <a:pt x="373" y="847"/>
                </a:lnTo>
                <a:lnTo>
                  <a:pt x="407" y="791"/>
                </a:lnTo>
                <a:lnTo>
                  <a:pt x="452" y="734"/>
                </a:lnTo>
                <a:lnTo>
                  <a:pt x="486" y="667"/>
                </a:lnTo>
                <a:lnTo>
                  <a:pt x="520" y="610"/>
                </a:lnTo>
                <a:lnTo>
                  <a:pt x="554" y="553"/>
                </a:lnTo>
                <a:lnTo>
                  <a:pt x="588" y="486"/>
                </a:lnTo>
                <a:lnTo>
                  <a:pt x="622" y="418"/>
                </a:lnTo>
                <a:lnTo>
                  <a:pt x="656" y="350"/>
                </a:lnTo>
                <a:lnTo>
                  <a:pt x="690" y="271"/>
                </a:lnTo>
                <a:lnTo>
                  <a:pt x="735" y="180"/>
                </a:lnTo>
                <a:lnTo>
                  <a:pt x="769" y="90"/>
                </a:lnTo>
                <a:lnTo>
                  <a:pt x="814" y="0"/>
                </a:lnTo>
                <a:lnTo>
                  <a:pt x="814" y="11"/>
                </a:lnTo>
                <a:lnTo>
                  <a:pt x="814" y="33"/>
                </a:lnTo>
                <a:lnTo>
                  <a:pt x="825" y="56"/>
                </a:lnTo>
                <a:lnTo>
                  <a:pt x="825" y="90"/>
                </a:lnTo>
                <a:lnTo>
                  <a:pt x="837" y="135"/>
                </a:lnTo>
                <a:lnTo>
                  <a:pt x="848" y="180"/>
                </a:lnTo>
                <a:lnTo>
                  <a:pt x="859" y="226"/>
                </a:lnTo>
                <a:lnTo>
                  <a:pt x="871" y="282"/>
                </a:lnTo>
                <a:lnTo>
                  <a:pt x="837" y="350"/>
                </a:lnTo>
                <a:lnTo>
                  <a:pt x="803" y="418"/>
                </a:lnTo>
                <a:lnTo>
                  <a:pt x="780" y="474"/>
                </a:lnTo>
                <a:lnTo>
                  <a:pt x="746" y="531"/>
                </a:lnTo>
                <a:lnTo>
                  <a:pt x="712" y="587"/>
                </a:lnTo>
                <a:lnTo>
                  <a:pt x="678" y="633"/>
                </a:lnTo>
                <a:lnTo>
                  <a:pt x="656" y="678"/>
                </a:lnTo>
                <a:lnTo>
                  <a:pt x="622" y="734"/>
                </a:lnTo>
                <a:lnTo>
                  <a:pt x="599" y="768"/>
                </a:lnTo>
                <a:lnTo>
                  <a:pt x="577" y="813"/>
                </a:lnTo>
                <a:lnTo>
                  <a:pt x="543" y="847"/>
                </a:lnTo>
                <a:lnTo>
                  <a:pt x="520" y="881"/>
                </a:lnTo>
                <a:lnTo>
                  <a:pt x="497" y="915"/>
                </a:lnTo>
                <a:lnTo>
                  <a:pt x="475" y="949"/>
                </a:lnTo>
                <a:lnTo>
                  <a:pt x="452" y="972"/>
                </a:lnTo>
                <a:lnTo>
                  <a:pt x="430" y="994"/>
                </a:lnTo>
                <a:lnTo>
                  <a:pt x="396" y="1040"/>
                </a:lnTo>
                <a:lnTo>
                  <a:pt x="351" y="1085"/>
                </a:lnTo>
                <a:lnTo>
                  <a:pt x="317" y="1130"/>
                </a:lnTo>
                <a:lnTo>
                  <a:pt x="271" y="1164"/>
                </a:lnTo>
                <a:lnTo>
                  <a:pt x="237" y="1198"/>
                </a:lnTo>
                <a:lnTo>
                  <a:pt x="204" y="1232"/>
                </a:lnTo>
                <a:lnTo>
                  <a:pt x="170" y="1254"/>
                </a:lnTo>
                <a:lnTo>
                  <a:pt x="136" y="1288"/>
                </a:lnTo>
                <a:lnTo>
                  <a:pt x="102" y="1311"/>
                </a:lnTo>
                <a:lnTo>
                  <a:pt x="79" y="1334"/>
                </a:lnTo>
                <a:lnTo>
                  <a:pt x="57" y="1345"/>
                </a:lnTo>
                <a:lnTo>
                  <a:pt x="45" y="1356"/>
                </a:lnTo>
                <a:lnTo>
                  <a:pt x="23" y="1367"/>
                </a:lnTo>
                <a:lnTo>
                  <a:pt x="11" y="1367"/>
                </a:lnTo>
                <a:lnTo>
                  <a:pt x="0" y="136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3" name="Freeform 43"/>
          <p:cNvSpPr/>
          <p:nvPr/>
        </p:nvSpPr>
        <p:spPr>
          <a:xfrm>
            <a:off x="5989638" y="3287713"/>
            <a:ext cx="257175" cy="2079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07" h="328">
                <a:moveTo>
                  <a:pt x="384" y="159"/>
                </a:moveTo>
                <a:lnTo>
                  <a:pt x="396" y="181"/>
                </a:lnTo>
                <a:lnTo>
                  <a:pt x="407" y="204"/>
                </a:lnTo>
                <a:lnTo>
                  <a:pt x="407" y="238"/>
                </a:lnTo>
                <a:lnTo>
                  <a:pt x="396" y="260"/>
                </a:lnTo>
                <a:lnTo>
                  <a:pt x="373" y="294"/>
                </a:lnTo>
                <a:lnTo>
                  <a:pt x="362" y="317"/>
                </a:lnTo>
                <a:lnTo>
                  <a:pt x="350" y="328"/>
                </a:lnTo>
                <a:lnTo>
                  <a:pt x="339" y="328"/>
                </a:lnTo>
                <a:lnTo>
                  <a:pt x="328" y="328"/>
                </a:lnTo>
                <a:lnTo>
                  <a:pt x="316" y="328"/>
                </a:lnTo>
                <a:lnTo>
                  <a:pt x="305" y="317"/>
                </a:lnTo>
                <a:lnTo>
                  <a:pt x="294" y="317"/>
                </a:lnTo>
                <a:lnTo>
                  <a:pt x="283" y="306"/>
                </a:lnTo>
                <a:lnTo>
                  <a:pt x="271" y="283"/>
                </a:lnTo>
                <a:lnTo>
                  <a:pt x="249" y="272"/>
                </a:lnTo>
                <a:lnTo>
                  <a:pt x="226" y="249"/>
                </a:lnTo>
                <a:lnTo>
                  <a:pt x="215" y="226"/>
                </a:lnTo>
                <a:lnTo>
                  <a:pt x="181" y="204"/>
                </a:lnTo>
                <a:lnTo>
                  <a:pt x="158" y="181"/>
                </a:lnTo>
                <a:lnTo>
                  <a:pt x="136" y="147"/>
                </a:lnTo>
                <a:lnTo>
                  <a:pt x="102" y="113"/>
                </a:lnTo>
                <a:lnTo>
                  <a:pt x="68" y="79"/>
                </a:lnTo>
                <a:lnTo>
                  <a:pt x="34" y="46"/>
                </a:lnTo>
                <a:lnTo>
                  <a:pt x="0" y="0"/>
                </a:lnTo>
                <a:lnTo>
                  <a:pt x="45" y="0"/>
                </a:lnTo>
                <a:lnTo>
                  <a:pt x="79" y="0"/>
                </a:lnTo>
                <a:lnTo>
                  <a:pt x="113" y="0"/>
                </a:lnTo>
                <a:lnTo>
                  <a:pt x="147" y="0"/>
                </a:lnTo>
                <a:lnTo>
                  <a:pt x="181" y="12"/>
                </a:lnTo>
                <a:lnTo>
                  <a:pt x="215" y="23"/>
                </a:lnTo>
                <a:lnTo>
                  <a:pt x="237" y="34"/>
                </a:lnTo>
                <a:lnTo>
                  <a:pt x="260" y="46"/>
                </a:lnTo>
                <a:lnTo>
                  <a:pt x="305" y="68"/>
                </a:lnTo>
                <a:lnTo>
                  <a:pt x="339" y="102"/>
                </a:lnTo>
                <a:lnTo>
                  <a:pt x="350" y="113"/>
                </a:lnTo>
                <a:lnTo>
                  <a:pt x="362" y="125"/>
                </a:lnTo>
                <a:lnTo>
                  <a:pt x="373" y="136"/>
                </a:lnTo>
                <a:lnTo>
                  <a:pt x="384" y="15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" name="Freeform 44"/>
          <p:cNvSpPr/>
          <p:nvPr/>
        </p:nvSpPr>
        <p:spPr>
          <a:xfrm>
            <a:off x="6319838" y="2820988"/>
            <a:ext cx="788987" cy="215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44" h="340">
                <a:moveTo>
                  <a:pt x="68" y="306"/>
                </a:moveTo>
                <a:lnTo>
                  <a:pt x="45" y="283"/>
                </a:lnTo>
                <a:lnTo>
                  <a:pt x="11" y="261"/>
                </a:lnTo>
                <a:lnTo>
                  <a:pt x="0" y="249"/>
                </a:lnTo>
                <a:lnTo>
                  <a:pt x="0" y="227"/>
                </a:lnTo>
                <a:lnTo>
                  <a:pt x="11" y="227"/>
                </a:lnTo>
                <a:lnTo>
                  <a:pt x="23" y="215"/>
                </a:lnTo>
                <a:lnTo>
                  <a:pt x="45" y="215"/>
                </a:lnTo>
                <a:lnTo>
                  <a:pt x="68" y="204"/>
                </a:lnTo>
                <a:lnTo>
                  <a:pt x="90" y="204"/>
                </a:lnTo>
                <a:lnTo>
                  <a:pt x="113" y="193"/>
                </a:lnTo>
                <a:lnTo>
                  <a:pt x="147" y="181"/>
                </a:lnTo>
                <a:lnTo>
                  <a:pt x="181" y="170"/>
                </a:lnTo>
                <a:lnTo>
                  <a:pt x="226" y="170"/>
                </a:lnTo>
                <a:lnTo>
                  <a:pt x="260" y="159"/>
                </a:lnTo>
                <a:lnTo>
                  <a:pt x="305" y="147"/>
                </a:lnTo>
                <a:lnTo>
                  <a:pt x="362" y="136"/>
                </a:lnTo>
                <a:lnTo>
                  <a:pt x="407" y="125"/>
                </a:lnTo>
                <a:lnTo>
                  <a:pt x="463" y="114"/>
                </a:lnTo>
                <a:lnTo>
                  <a:pt x="520" y="91"/>
                </a:lnTo>
                <a:lnTo>
                  <a:pt x="577" y="80"/>
                </a:lnTo>
                <a:lnTo>
                  <a:pt x="622" y="68"/>
                </a:lnTo>
                <a:lnTo>
                  <a:pt x="667" y="57"/>
                </a:lnTo>
                <a:lnTo>
                  <a:pt x="712" y="57"/>
                </a:lnTo>
                <a:lnTo>
                  <a:pt x="757" y="46"/>
                </a:lnTo>
                <a:lnTo>
                  <a:pt x="791" y="34"/>
                </a:lnTo>
                <a:lnTo>
                  <a:pt x="825" y="23"/>
                </a:lnTo>
                <a:lnTo>
                  <a:pt x="859" y="23"/>
                </a:lnTo>
                <a:lnTo>
                  <a:pt x="882" y="12"/>
                </a:lnTo>
                <a:lnTo>
                  <a:pt x="904" y="12"/>
                </a:lnTo>
                <a:lnTo>
                  <a:pt x="927" y="12"/>
                </a:lnTo>
                <a:lnTo>
                  <a:pt x="950" y="0"/>
                </a:lnTo>
                <a:lnTo>
                  <a:pt x="961" y="0"/>
                </a:lnTo>
                <a:lnTo>
                  <a:pt x="972" y="0"/>
                </a:lnTo>
                <a:lnTo>
                  <a:pt x="984" y="0"/>
                </a:lnTo>
                <a:lnTo>
                  <a:pt x="1017" y="0"/>
                </a:lnTo>
                <a:lnTo>
                  <a:pt x="1051" y="12"/>
                </a:lnTo>
                <a:lnTo>
                  <a:pt x="1097" y="12"/>
                </a:lnTo>
                <a:lnTo>
                  <a:pt x="1142" y="23"/>
                </a:lnTo>
                <a:lnTo>
                  <a:pt x="1164" y="34"/>
                </a:lnTo>
                <a:lnTo>
                  <a:pt x="1187" y="46"/>
                </a:lnTo>
                <a:lnTo>
                  <a:pt x="1198" y="57"/>
                </a:lnTo>
                <a:lnTo>
                  <a:pt x="1210" y="68"/>
                </a:lnTo>
                <a:lnTo>
                  <a:pt x="1221" y="80"/>
                </a:lnTo>
                <a:lnTo>
                  <a:pt x="1232" y="91"/>
                </a:lnTo>
                <a:lnTo>
                  <a:pt x="1232" y="102"/>
                </a:lnTo>
                <a:lnTo>
                  <a:pt x="1244" y="114"/>
                </a:lnTo>
                <a:lnTo>
                  <a:pt x="1232" y="125"/>
                </a:lnTo>
                <a:lnTo>
                  <a:pt x="1232" y="136"/>
                </a:lnTo>
                <a:lnTo>
                  <a:pt x="1210" y="147"/>
                </a:lnTo>
                <a:lnTo>
                  <a:pt x="1187" y="159"/>
                </a:lnTo>
                <a:lnTo>
                  <a:pt x="1187" y="170"/>
                </a:lnTo>
                <a:lnTo>
                  <a:pt x="1176" y="170"/>
                </a:lnTo>
                <a:lnTo>
                  <a:pt x="1153" y="170"/>
                </a:lnTo>
                <a:lnTo>
                  <a:pt x="1142" y="181"/>
                </a:lnTo>
                <a:lnTo>
                  <a:pt x="1119" y="181"/>
                </a:lnTo>
                <a:lnTo>
                  <a:pt x="1097" y="181"/>
                </a:lnTo>
                <a:lnTo>
                  <a:pt x="1074" y="193"/>
                </a:lnTo>
                <a:lnTo>
                  <a:pt x="1040" y="193"/>
                </a:lnTo>
                <a:lnTo>
                  <a:pt x="1006" y="204"/>
                </a:lnTo>
                <a:lnTo>
                  <a:pt x="972" y="204"/>
                </a:lnTo>
                <a:lnTo>
                  <a:pt x="938" y="215"/>
                </a:lnTo>
                <a:lnTo>
                  <a:pt x="893" y="227"/>
                </a:lnTo>
                <a:lnTo>
                  <a:pt x="848" y="227"/>
                </a:lnTo>
                <a:lnTo>
                  <a:pt x="803" y="238"/>
                </a:lnTo>
                <a:lnTo>
                  <a:pt x="757" y="249"/>
                </a:lnTo>
                <a:lnTo>
                  <a:pt x="701" y="261"/>
                </a:lnTo>
                <a:lnTo>
                  <a:pt x="644" y="272"/>
                </a:lnTo>
                <a:lnTo>
                  <a:pt x="599" y="283"/>
                </a:lnTo>
                <a:lnTo>
                  <a:pt x="543" y="283"/>
                </a:lnTo>
                <a:lnTo>
                  <a:pt x="497" y="294"/>
                </a:lnTo>
                <a:lnTo>
                  <a:pt x="463" y="306"/>
                </a:lnTo>
                <a:lnTo>
                  <a:pt x="418" y="306"/>
                </a:lnTo>
                <a:lnTo>
                  <a:pt x="384" y="317"/>
                </a:lnTo>
                <a:lnTo>
                  <a:pt x="362" y="317"/>
                </a:lnTo>
                <a:lnTo>
                  <a:pt x="328" y="328"/>
                </a:lnTo>
                <a:lnTo>
                  <a:pt x="305" y="328"/>
                </a:lnTo>
                <a:lnTo>
                  <a:pt x="283" y="328"/>
                </a:lnTo>
                <a:lnTo>
                  <a:pt x="260" y="340"/>
                </a:lnTo>
                <a:lnTo>
                  <a:pt x="237" y="340"/>
                </a:lnTo>
                <a:lnTo>
                  <a:pt x="226" y="340"/>
                </a:lnTo>
                <a:lnTo>
                  <a:pt x="215" y="340"/>
                </a:lnTo>
                <a:lnTo>
                  <a:pt x="203" y="340"/>
                </a:lnTo>
                <a:lnTo>
                  <a:pt x="181" y="340"/>
                </a:lnTo>
                <a:lnTo>
                  <a:pt x="147" y="328"/>
                </a:lnTo>
                <a:lnTo>
                  <a:pt x="113" y="317"/>
                </a:lnTo>
                <a:lnTo>
                  <a:pt x="68" y="30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5" name="Freeform 45"/>
          <p:cNvSpPr/>
          <p:nvPr/>
        </p:nvSpPr>
        <p:spPr>
          <a:xfrm>
            <a:off x="6548438" y="2382838"/>
            <a:ext cx="293687" cy="2524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63" h="396">
                <a:moveTo>
                  <a:pt x="452" y="362"/>
                </a:moveTo>
                <a:lnTo>
                  <a:pt x="441" y="373"/>
                </a:lnTo>
                <a:lnTo>
                  <a:pt x="429" y="396"/>
                </a:lnTo>
                <a:lnTo>
                  <a:pt x="418" y="396"/>
                </a:lnTo>
                <a:lnTo>
                  <a:pt x="395" y="396"/>
                </a:lnTo>
                <a:lnTo>
                  <a:pt x="384" y="396"/>
                </a:lnTo>
                <a:lnTo>
                  <a:pt x="373" y="396"/>
                </a:lnTo>
                <a:lnTo>
                  <a:pt x="350" y="373"/>
                </a:lnTo>
                <a:lnTo>
                  <a:pt x="328" y="362"/>
                </a:lnTo>
                <a:lnTo>
                  <a:pt x="294" y="339"/>
                </a:lnTo>
                <a:lnTo>
                  <a:pt x="260" y="305"/>
                </a:lnTo>
                <a:lnTo>
                  <a:pt x="226" y="271"/>
                </a:lnTo>
                <a:lnTo>
                  <a:pt x="192" y="226"/>
                </a:lnTo>
                <a:lnTo>
                  <a:pt x="147" y="181"/>
                </a:lnTo>
                <a:lnTo>
                  <a:pt x="113" y="136"/>
                </a:lnTo>
                <a:lnTo>
                  <a:pt x="79" y="102"/>
                </a:lnTo>
                <a:lnTo>
                  <a:pt x="56" y="79"/>
                </a:lnTo>
                <a:lnTo>
                  <a:pt x="34" y="56"/>
                </a:lnTo>
                <a:lnTo>
                  <a:pt x="11" y="34"/>
                </a:lnTo>
                <a:lnTo>
                  <a:pt x="11" y="22"/>
                </a:lnTo>
                <a:lnTo>
                  <a:pt x="0" y="22"/>
                </a:lnTo>
                <a:lnTo>
                  <a:pt x="11" y="11"/>
                </a:lnTo>
                <a:lnTo>
                  <a:pt x="22" y="11"/>
                </a:lnTo>
                <a:lnTo>
                  <a:pt x="34" y="0"/>
                </a:lnTo>
                <a:lnTo>
                  <a:pt x="45" y="0"/>
                </a:lnTo>
                <a:lnTo>
                  <a:pt x="56" y="0"/>
                </a:lnTo>
                <a:lnTo>
                  <a:pt x="79" y="0"/>
                </a:lnTo>
                <a:lnTo>
                  <a:pt x="101" y="0"/>
                </a:lnTo>
                <a:lnTo>
                  <a:pt x="147" y="11"/>
                </a:lnTo>
                <a:lnTo>
                  <a:pt x="203" y="11"/>
                </a:lnTo>
                <a:lnTo>
                  <a:pt x="260" y="34"/>
                </a:lnTo>
                <a:lnTo>
                  <a:pt x="294" y="45"/>
                </a:lnTo>
                <a:lnTo>
                  <a:pt x="328" y="56"/>
                </a:lnTo>
                <a:lnTo>
                  <a:pt x="350" y="79"/>
                </a:lnTo>
                <a:lnTo>
                  <a:pt x="373" y="90"/>
                </a:lnTo>
                <a:lnTo>
                  <a:pt x="395" y="102"/>
                </a:lnTo>
                <a:lnTo>
                  <a:pt x="418" y="124"/>
                </a:lnTo>
                <a:lnTo>
                  <a:pt x="429" y="147"/>
                </a:lnTo>
                <a:lnTo>
                  <a:pt x="441" y="158"/>
                </a:lnTo>
                <a:lnTo>
                  <a:pt x="452" y="181"/>
                </a:lnTo>
                <a:lnTo>
                  <a:pt x="463" y="203"/>
                </a:lnTo>
                <a:lnTo>
                  <a:pt x="463" y="260"/>
                </a:lnTo>
                <a:lnTo>
                  <a:pt x="463" y="305"/>
                </a:lnTo>
                <a:lnTo>
                  <a:pt x="452" y="339"/>
                </a:lnTo>
                <a:lnTo>
                  <a:pt x="452" y="350"/>
                </a:lnTo>
                <a:lnTo>
                  <a:pt x="452" y="36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" name="Freeform 47"/>
          <p:cNvSpPr/>
          <p:nvPr/>
        </p:nvSpPr>
        <p:spPr>
          <a:xfrm>
            <a:off x="6340475" y="3295650"/>
            <a:ext cx="688975" cy="1936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85" h="305">
                <a:moveTo>
                  <a:pt x="1029" y="34"/>
                </a:moveTo>
                <a:lnTo>
                  <a:pt x="1051" y="45"/>
                </a:lnTo>
                <a:lnTo>
                  <a:pt x="1074" y="56"/>
                </a:lnTo>
                <a:lnTo>
                  <a:pt x="1085" y="79"/>
                </a:lnTo>
                <a:lnTo>
                  <a:pt x="1085" y="90"/>
                </a:lnTo>
                <a:lnTo>
                  <a:pt x="1085" y="101"/>
                </a:lnTo>
                <a:lnTo>
                  <a:pt x="1074" y="113"/>
                </a:lnTo>
                <a:lnTo>
                  <a:pt x="1063" y="113"/>
                </a:lnTo>
                <a:lnTo>
                  <a:pt x="1040" y="124"/>
                </a:lnTo>
                <a:lnTo>
                  <a:pt x="1017" y="135"/>
                </a:lnTo>
                <a:lnTo>
                  <a:pt x="995" y="147"/>
                </a:lnTo>
                <a:lnTo>
                  <a:pt x="961" y="147"/>
                </a:lnTo>
                <a:lnTo>
                  <a:pt x="927" y="158"/>
                </a:lnTo>
                <a:lnTo>
                  <a:pt x="882" y="169"/>
                </a:lnTo>
                <a:lnTo>
                  <a:pt x="836" y="181"/>
                </a:lnTo>
                <a:lnTo>
                  <a:pt x="780" y="192"/>
                </a:lnTo>
                <a:lnTo>
                  <a:pt x="735" y="203"/>
                </a:lnTo>
                <a:lnTo>
                  <a:pt x="678" y="214"/>
                </a:lnTo>
                <a:lnTo>
                  <a:pt x="622" y="226"/>
                </a:lnTo>
                <a:lnTo>
                  <a:pt x="554" y="237"/>
                </a:lnTo>
                <a:lnTo>
                  <a:pt x="497" y="248"/>
                </a:lnTo>
                <a:lnTo>
                  <a:pt x="429" y="271"/>
                </a:lnTo>
                <a:lnTo>
                  <a:pt x="373" y="282"/>
                </a:lnTo>
                <a:lnTo>
                  <a:pt x="328" y="282"/>
                </a:lnTo>
                <a:lnTo>
                  <a:pt x="294" y="294"/>
                </a:lnTo>
                <a:lnTo>
                  <a:pt x="260" y="305"/>
                </a:lnTo>
                <a:lnTo>
                  <a:pt x="226" y="305"/>
                </a:lnTo>
                <a:lnTo>
                  <a:pt x="215" y="305"/>
                </a:lnTo>
                <a:lnTo>
                  <a:pt x="192" y="305"/>
                </a:lnTo>
                <a:lnTo>
                  <a:pt x="181" y="305"/>
                </a:lnTo>
                <a:lnTo>
                  <a:pt x="147" y="294"/>
                </a:lnTo>
                <a:lnTo>
                  <a:pt x="124" y="282"/>
                </a:lnTo>
                <a:lnTo>
                  <a:pt x="90" y="260"/>
                </a:lnTo>
                <a:lnTo>
                  <a:pt x="68" y="260"/>
                </a:lnTo>
                <a:lnTo>
                  <a:pt x="45" y="248"/>
                </a:lnTo>
                <a:lnTo>
                  <a:pt x="34" y="237"/>
                </a:lnTo>
                <a:lnTo>
                  <a:pt x="23" y="226"/>
                </a:lnTo>
                <a:lnTo>
                  <a:pt x="11" y="214"/>
                </a:lnTo>
                <a:lnTo>
                  <a:pt x="0" y="203"/>
                </a:lnTo>
                <a:lnTo>
                  <a:pt x="0" y="192"/>
                </a:lnTo>
                <a:lnTo>
                  <a:pt x="11" y="192"/>
                </a:lnTo>
                <a:lnTo>
                  <a:pt x="23" y="181"/>
                </a:lnTo>
                <a:lnTo>
                  <a:pt x="45" y="181"/>
                </a:lnTo>
                <a:lnTo>
                  <a:pt x="56" y="169"/>
                </a:lnTo>
                <a:lnTo>
                  <a:pt x="79" y="169"/>
                </a:lnTo>
                <a:lnTo>
                  <a:pt x="102" y="158"/>
                </a:lnTo>
                <a:lnTo>
                  <a:pt x="124" y="158"/>
                </a:lnTo>
                <a:lnTo>
                  <a:pt x="158" y="147"/>
                </a:lnTo>
                <a:lnTo>
                  <a:pt x="192" y="135"/>
                </a:lnTo>
                <a:lnTo>
                  <a:pt x="226" y="135"/>
                </a:lnTo>
                <a:lnTo>
                  <a:pt x="260" y="124"/>
                </a:lnTo>
                <a:lnTo>
                  <a:pt x="305" y="113"/>
                </a:lnTo>
                <a:lnTo>
                  <a:pt x="350" y="101"/>
                </a:lnTo>
                <a:lnTo>
                  <a:pt x="396" y="90"/>
                </a:lnTo>
                <a:lnTo>
                  <a:pt x="486" y="67"/>
                </a:lnTo>
                <a:lnTo>
                  <a:pt x="576" y="56"/>
                </a:lnTo>
                <a:lnTo>
                  <a:pt x="644" y="34"/>
                </a:lnTo>
                <a:lnTo>
                  <a:pt x="712" y="22"/>
                </a:lnTo>
                <a:lnTo>
                  <a:pt x="769" y="11"/>
                </a:lnTo>
                <a:lnTo>
                  <a:pt x="791" y="11"/>
                </a:lnTo>
                <a:lnTo>
                  <a:pt x="814" y="11"/>
                </a:lnTo>
                <a:lnTo>
                  <a:pt x="836" y="11"/>
                </a:lnTo>
                <a:lnTo>
                  <a:pt x="859" y="11"/>
                </a:lnTo>
                <a:lnTo>
                  <a:pt x="870" y="0"/>
                </a:lnTo>
                <a:lnTo>
                  <a:pt x="882" y="0"/>
                </a:lnTo>
                <a:lnTo>
                  <a:pt x="927" y="11"/>
                </a:lnTo>
                <a:lnTo>
                  <a:pt x="972" y="11"/>
                </a:lnTo>
                <a:lnTo>
                  <a:pt x="1006" y="22"/>
                </a:lnTo>
                <a:lnTo>
                  <a:pt x="1029" y="3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" name="Freeform 46"/>
          <p:cNvSpPr/>
          <p:nvPr/>
        </p:nvSpPr>
        <p:spPr>
          <a:xfrm>
            <a:off x="6627813" y="2943225"/>
            <a:ext cx="128587" cy="9255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4" h="1458">
                <a:moveTo>
                  <a:pt x="158" y="1447"/>
                </a:moveTo>
                <a:lnTo>
                  <a:pt x="11" y="1458"/>
                </a:lnTo>
                <a:lnTo>
                  <a:pt x="23" y="1356"/>
                </a:lnTo>
                <a:lnTo>
                  <a:pt x="23" y="1255"/>
                </a:lnTo>
                <a:lnTo>
                  <a:pt x="23" y="1164"/>
                </a:lnTo>
                <a:lnTo>
                  <a:pt x="23" y="1074"/>
                </a:lnTo>
                <a:lnTo>
                  <a:pt x="23" y="995"/>
                </a:lnTo>
                <a:lnTo>
                  <a:pt x="23" y="915"/>
                </a:lnTo>
                <a:lnTo>
                  <a:pt x="23" y="848"/>
                </a:lnTo>
                <a:lnTo>
                  <a:pt x="23" y="780"/>
                </a:lnTo>
                <a:lnTo>
                  <a:pt x="23" y="746"/>
                </a:lnTo>
                <a:lnTo>
                  <a:pt x="23" y="712"/>
                </a:lnTo>
                <a:lnTo>
                  <a:pt x="23" y="678"/>
                </a:lnTo>
                <a:lnTo>
                  <a:pt x="23" y="644"/>
                </a:lnTo>
                <a:lnTo>
                  <a:pt x="23" y="610"/>
                </a:lnTo>
                <a:lnTo>
                  <a:pt x="23" y="565"/>
                </a:lnTo>
                <a:lnTo>
                  <a:pt x="23" y="520"/>
                </a:lnTo>
                <a:lnTo>
                  <a:pt x="23" y="475"/>
                </a:lnTo>
                <a:lnTo>
                  <a:pt x="23" y="418"/>
                </a:lnTo>
                <a:lnTo>
                  <a:pt x="11" y="373"/>
                </a:lnTo>
                <a:lnTo>
                  <a:pt x="11" y="316"/>
                </a:lnTo>
                <a:lnTo>
                  <a:pt x="11" y="260"/>
                </a:lnTo>
                <a:lnTo>
                  <a:pt x="11" y="192"/>
                </a:lnTo>
                <a:lnTo>
                  <a:pt x="11" y="135"/>
                </a:lnTo>
                <a:lnTo>
                  <a:pt x="11" y="68"/>
                </a:lnTo>
                <a:lnTo>
                  <a:pt x="0" y="0"/>
                </a:lnTo>
                <a:lnTo>
                  <a:pt x="204" y="0"/>
                </a:lnTo>
                <a:lnTo>
                  <a:pt x="192" y="169"/>
                </a:lnTo>
                <a:lnTo>
                  <a:pt x="192" y="339"/>
                </a:lnTo>
                <a:lnTo>
                  <a:pt x="181" y="520"/>
                </a:lnTo>
                <a:lnTo>
                  <a:pt x="181" y="701"/>
                </a:lnTo>
                <a:lnTo>
                  <a:pt x="181" y="881"/>
                </a:lnTo>
                <a:lnTo>
                  <a:pt x="170" y="1062"/>
                </a:lnTo>
                <a:lnTo>
                  <a:pt x="170" y="1255"/>
                </a:lnTo>
                <a:lnTo>
                  <a:pt x="158" y="144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8" name="Freeform 48"/>
          <p:cNvSpPr/>
          <p:nvPr/>
        </p:nvSpPr>
        <p:spPr>
          <a:xfrm>
            <a:off x="6089650" y="3754438"/>
            <a:ext cx="1219200" cy="2508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922" h="396">
                <a:moveTo>
                  <a:pt x="486" y="351"/>
                </a:moveTo>
                <a:lnTo>
                  <a:pt x="441" y="362"/>
                </a:lnTo>
                <a:lnTo>
                  <a:pt x="396" y="373"/>
                </a:lnTo>
                <a:lnTo>
                  <a:pt x="362" y="373"/>
                </a:lnTo>
                <a:lnTo>
                  <a:pt x="328" y="385"/>
                </a:lnTo>
                <a:lnTo>
                  <a:pt x="294" y="385"/>
                </a:lnTo>
                <a:lnTo>
                  <a:pt x="272" y="385"/>
                </a:lnTo>
                <a:lnTo>
                  <a:pt x="249" y="385"/>
                </a:lnTo>
                <a:lnTo>
                  <a:pt x="238" y="396"/>
                </a:lnTo>
                <a:lnTo>
                  <a:pt x="215" y="385"/>
                </a:lnTo>
                <a:lnTo>
                  <a:pt x="204" y="385"/>
                </a:lnTo>
                <a:lnTo>
                  <a:pt x="158" y="373"/>
                </a:lnTo>
                <a:lnTo>
                  <a:pt x="125" y="351"/>
                </a:lnTo>
                <a:lnTo>
                  <a:pt x="91" y="328"/>
                </a:lnTo>
                <a:lnTo>
                  <a:pt x="68" y="305"/>
                </a:lnTo>
                <a:lnTo>
                  <a:pt x="45" y="294"/>
                </a:lnTo>
                <a:lnTo>
                  <a:pt x="34" y="283"/>
                </a:lnTo>
                <a:lnTo>
                  <a:pt x="23" y="260"/>
                </a:lnTo>
                <a:lnTo>
                  <a:pt x="12" y="249"/>
                </a:lnTo>
                <a:lnTo>
                  <a:pt x="12" y="238"/>
                </a:lnTo>
                <a:lnTo>
                  <a:pt x="0" y="238"/>
                </a:lnTo>
                <a:lnTo>
                  <a:pt x="0" y="226"/>
                </a:lnTo>
                <a:lnTo>
                  <a:pt x="12" y="215"/>
                </a:lnTo>
                <a:lnTo>
                  <a:pt x="23" y="215"/>
                </a:lnTo>
                <a:lnTo>
                  <a:pt x="45" y="215"/>
                </a:lnTo>
                <a:lnTo>
                  <a:pt x="57" y="215"/>
                </a:lnTo>
                <a:lnTo>
                  <a:pt x="91" y="204"/>
                </a:lnTo>
                <a:lnTo>
                  <a:pt x="113" y="204"/>
                </a:lnTo>
                <a:lnTo>
                  <a:pt x="147" y="204"/>
                </a:lnTo>
                <a:lnTo>
                  <a:pt x="215" y="204"/>
                </a:lnTo>
                <a:lnTo>
                  <a:pt x="283" y="192"/>
                </a:lnTo>
                <a:lnTo>
                  <a:pt x="351" y="192"/>
                </a:lnTo>
                <a:lnTo>
                  <a:pt x="419" y="181"/>
                </a:lnTo>
                <a:lnTo>
                  <a:pt x="452" y="181"/>
                </a:lnTo>
                <a:lnTo>
                  <a:pt x="498" y="170"/>
                </a:lnTo>
                <a:lnTo>
                  <a:pt x="554" y="170"/>
                </a:lnTo>
                <a:lnTo>
                  <a:pt x="611" y="158"/>
                </a:lnTo>
                <a:lnTo>
                  <a:pt x="679" y="147"/>
                </a:lnTo>
                <a:lnTo>
                  <a:pt x="758" y="136"/>
                </a:lnTo>
                <a:lnTo>
                  <a:pt x="848" y="113"/>
                </a:lnTo>
                <a:lnTo>
                  <a:pt x="939" y="102"/>
                </a:lnTo>
                <a:lnTo>
                  <a:pt x="1029" y="91"/>
                </a:lnTo>
                <a:lnTo>
                  <a:pt x="1108" y="68"/>
                </a:lnTo>
                <a:lnTo>
                  <a:pt x="1187" y="57"/>
                </a:lnTo>
                <a:lnTo>
                  <a:pt x="1255" y="45"/>
                </a:lnTo>
                <a:lnTo>
                  <a:pt x="1312" y="34"/>
                </a:lnTo>
                <a:lnTo>
                  <a:pt x="1357" y="23"/>
                </a:lnTo>
                <a:lnTo>
                  <a:pt x="1402" y="11"/>
                </a:lnTo>
                <a:lnTo>
                  <a:pt x="1425" y="11"/>
                </a:lnTo>
                <a:lnTo>
                  <a:pt x="1459" y="0"/>
                </a:lnTo>
                <a:lnTo>
                  <a:pt x="1492" y="0"/>
                </a:lnTo>
                <a:lnTo>
                  <a:pt x="1549" y="0"/>
                </a:lnTo>
                <a:lnTo>
                  <a:pt x="1617" y="11"/>
                </a:lnTo>
                <a:lnTo>
                  <a:pt x="1685" y="34"/>
                </a:lnTo>
                <a:lnTo>
                  <a:pt x="1753" y="57"/>
                </a:lnTo>
                <a:lnTo>
                  <a:pt x="1809" y="79"/>
                </a:lnTo>
                <a:lnTo>
                  <a:pt x="1832" y="102"/>
                </a:lnTo>
                <a:lnTo>
                  <a:pt x="1854" y="113"/>
                </a:lnTo>
                <a:lnTo>
                  <a:pt x="1866" y="125"/>
                </a:lnTo>
                <a:lnTo>
                  <a:pt x="1888" y="147"/>
                </a:lnTo>
                <a:lnTo>
                  <a:pt x="1899" y="158"/>
                </a:lnTo>
                <a:lnTo>
                  <a:pt x="1911" y="181"/>
                </a:lnTo>
                <a:lnTo>
                  <a:pt x="1922" y="204"/>
                </a:lnTo>
                <a:lnTo>
                  <a:pt x="1922" y="226"/>
                </a:lnTo>
                <a:lnTo>
                  <a:pt x="1922" y="238"/>
                </a:lnTo>
                <a:lnTo>
                  <a:pt x="1911" y="249"/>
                </a:lnTo>
                <a:lnTo>
                  <a:pt x="1899" y="249"/>
                </a:lnTo>
                <a:lnTo>
                  <a:pt x="1877" y="249"/>
                </a:lnTo>
                <a:lnTo>
                  <a:pt x="1854" y="249"/>
                </a:lnTo>
                <a:lnTo>
                  <a:pt x="1820" y="249"/>
                </a:lnTo>
                <a:lnTo>
                  <a:pt x="1786" y="249"/>
                </a:lnTo>
                <a:lnTo>
                  <a:pt x="1741" y="249"/>
                </a:lnTo>
                <a:lnTo>
                  <a:pt x="1685" y="238"/>
                </a:lnTo>
                <a:lnTo>
                  <a:pt x="1628" y="238"/>
                </a:lnTo>
                <a:lnTo>
                  <a:pt x="1583" y="238"/>
                </a:lnTo>
                <a:lnTo>
                  <a:pt x="1538" y="226"/>
                </a:lnTo>
                <a:lnTo>
                  <a:pt x="1492" y="226"/>
                </a:lnTo>
                <a:lnTo>
                  <a:pt x="1459" y="226"/>
                </a:lnTo>
                <a:lnTo>
                  <a:pt x="1425" y="226"/>
                </a:lnTo>
                <a:lnTo>
                  <a:pt x="1402" y="226"/>
                </a:lnTo>
                <a:lnTo>
                  <a:pt x="1379" y="226"/>
                </a:lnTo>
                <a:lnTo>
                  <a:pt x="1357" y="226"/>
                </a:lnTo>
                <a:lnTo>
                  <a:pt x="1334" y="226"/>
                </a:lnTo>
                <a:lnTo>
                  <a:pt x="1289" y="226"/>
                </a:lnTo>
                <a:lnTo>
                  <a:pt x="1244" y="238"/>
                </a:lnTo>
                <a:lnTo>
                  <a:pt x="1199" y="238"/>
                </a:lnTo>
                <a:lnTo>
                  <a:pt x="1142" y="249"/>
                </a:lnTo>
                <a:lnTo>
                  <a:pt x="1074" y="249"/>
                </a:lnTo>
                <a:lnTo>
                  <a:pt x="995" y="249"/>
                </a:lnTo>
                <a:lnTo>
                  <a:pt x="927" y="260"/>
                </a:lnTo>
                <a:lnTo>
                  <a:pt x="848" y="271"/>
                </a:lnTo>
                <a:lnTo>
                  <a:pt x="780" y="283"/>
                </a:lnTo>
                <a:lnTo>
                  <a:pt x="712" y="294"/>
                </a:lnTo>
                <a:lnTo>
                  <a:pt x="656" y="305"/>
                </a:lnTo>
                <a:lnTo>
                  <a:pt x="588" y="317"/>
                </a:lnTo>
                <a:lnTo>
                  <a:pt x="532" y="339"/>
                </a:lnTo>
                <a:lnTo>
                  <a:pt x="486" y="35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Box 27"/>
          <p:cNvSpPr txBox="1"/>
          <p:nvPr/>
        </p:nvSpPr>
        <p:spPr>
          <a:xfrm>
            <a:off x="1009650" y="2546350"/>
            <a:ext cx="1336675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底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84300" y="2027238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dǐ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53251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53252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3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4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5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56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3257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3258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3259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3260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3261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40" name="TextBox 39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部首：广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8525" y="4538663"/>
            <a:ext cx="3030538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组词：到底  底下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57250" y="4943475"/>
            <a:ext cx="5726430" cy="5597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造句：今天到底上不上体育课呢？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3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  <a:endParaRPr lang="en-US" altLang="zh-CN" sz="2000" b="1">
              <a:latin typeface="宋体" panose="02010600030101010101" pitchFamily="2" charset="-122"/>
            </a:endParaRPr>
          </a:p>
        </p:txBody>
      </p:sp>
      <p:sp>
        <p:nvSpPr>
          <p:cNvPr id="44" name="文本框 31"/>
          <p:cNvSpPr txBox="1"/>
          <p:nvPr/>
        </p:nvSpPr>
        <p:spPr>
          <a:xfrm>
            <a:off x="2357438" y="3497580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半包围</a:t>
            </a:r>
            <a:endParaRPr lang="zh-CN" altLang="en-US" sz="2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3268" name="Rectangle 27"/>
          <p:cNvSpPr/>
          <p:nvPr/>
        </p:nvSpPr>
        <p:spPr>
          <a:xfrm>
            <a:off x="5435600" y="2225675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46" name="Freeform 31"/>
          <p:cNvSpPr/>
          <p:nvPr/>
        </p:nvSpPr>
        <p:spPr>
          <a:xfrm>
            <a:off x="5937250" y="2527300"/>
            <a:ext cx="962025" cy="2651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0" t="0" r="0" b="0"/>
            <a:pathLst>
              <a:path w="1515" h="418">
                <a:moveTo>
                  <a:pt x="0" y="305"/>
                </a:moveTo>
                <a:lnTo>
                  <a:pt x="11" y="305"/>
                </a:lnTo>
                <a:lnTo>
                  <a:pt x="34" y="305"/>
                </a:lnTo>
                <a:lnTo>
                  <a:pt x="57" y="294"/>
                </a:lnTo>
                <a:lnTo>
                  <a:pt x="79" y="294"/>
                </a:lnTo>
                <a:lnTo>
                  <a:pt x="102" y="283"/>
                </a:lnTo>
                <a:lnTo>
                  <a:pt x="136" y="283"/>
                </a:lnTo>
                <a:lnTo>
                  <a:pt x="170" y="271"/>
                </a:lnTo>
                <a:lnTo>
                  <a:pt x="204" y="271"/>
                </a:lnTo>
                <a:lnTo>
                  <a:pt x="249" y="260"/>
                </a:lnTo>
                <a:lnTo>
                  <a:pt x="294" y="249"/>
                </a:lnTo>
                <a:lnTo>
                  <a:pt x="339" y="237"/>
                </a:lnTo>
                <a:lnTo>
                  <a:pt x="384" y="215"/>
                </a:lnTo>
                <a:lnTo>
                  <a:pt x="441" y="204"/>
                </a:lnTo>
                <a:lnTo>
                  <a:pt x="497" y="192"/>
                </a:lnTo>
                <a:lnTo>
                  <a:pt x="565" y="170"/>
                </a:lnTo>
                <a:lnTo>
                  <a:pt x="633" y="147"/>
                </a:lnTo>
                <a:lnTo>
                  <a:pt x="690" y="136"/>
                </a:lnTo>
                <a:lnTo>
                  <a:pt x="746" y="113"/>
                </a:lnTo>
                <a:lnTo>
                  <a:pt x="803" y="102"/>
                </a:lnTo>
                <a:lnTo>
                  <a:pt x="859" y="90"/>
                </a:lnTo>
                <a:lnTo>
                  <a:pt x="916" y="68"/>
                </a:lnTo>
                <a:lnTo>
                  <a:pt x="961" y="57"/>
                </a:lnTo>
                <a:lnTo>
                  <a:pt x="1006" y="45"/>
                </a:lnTo>
                <a:lnTo>
                  <a:pt x="1040" y="34"/>
                </a:lnTo>
                <a:lnTo>
                  <a:pt x="1085" y="34"/>
                </a:lnTo>
                <a:lnTo>
                  <a:pt x="1119" y="23"/>
                </a:lnTo>
                <a:lnTo>
                  <a:pt x="1153" y="11"/>
                </a:lnTo>
                <a:lnTo>
                  <a:pt x="1176" y="11"/>
                </a:lnTo>
                <a:lnTo>
                  <a:pt x="1210" y="11"/>
                </a:lnTo>
                <a:lnTo>
                  <a:pt x="1232" y="0"/>
                </a:lnTo>
                <a:lnTo>
                  <a:pt x="1244" y="0"/>
                </a:lnTo>
                <a:lnTo>
                  <a:pt x="1266" y="0"/>
                </a:lnTo>
                <a:lnTo>
                  <a:pt x="1323" y="0"/>
                </a:lnTo>
                <a:lnTo>
                  <a:pt x="1368" y="11"/>
                </a:lnTo>
                <a:lnTo>
                  <a:pt x="1413" y="23"/>
                </a:lnTo>
                <a:lnTo>
                  <a:pt x="1447" y="45"/>
                </a:lnTo>
                <a:lnTo>
                  <a:pt x="1481" y="57"/>
                </a:lnTo>
                <a:lnTo>
                  <a:pt x="1492" y="79"/>
                </a:lnTo>
                <a:lnTo>
                  <a:pt x="1504" y="90"/>
                </a:lnTo>
                <a:lnTo>
                  <a:pt x="1515" y="102"/>
                </a:lnTo>
                <a:lnTo>
                  <a:pt x="1504" y="102"/>
                </a:lnTo>
                <a:lnTo>
                  <a:pt x="1504" y="113"/>
                </a:lnTo>
                <a:lnTo>
                  <a:pt x="1481" y="124"/>
                </a:lnTo>
                <a:lnTo>
                  <a:pt x="1470" y="124"/>
                </a:lnTo>
                <a:lnTo>
                  <a:pt x="1447" y="136"/>
                </a:lnTo>
                <a:lnTo>
                  <a:pt x="1413" y="136"/>
                </a:lnTo>
                <a:lnTo>
                  <a:pt x="1379" y="147"/>
                </a:lnTo>
                <a:lnTo>
                  <a:pt x="1345" y="158"/>
                </a:lnTo>
                <a:lnTo>
                  <a:pt x="1300" y="170"/>
                </a:lnTo>
                <a:lnTo>
                  <a:pt x="1255" y="181"/>
                </a:lnTo>
                <a:lnTo>
                  <a:pt x="1210" y="192"/>
                </a:lnTo>
                <a:lnTo>
                  <a:pt x="1153" y="204"/>
                </a:lnTo>
                <a:lnTo>
                  <a:pt x="1097" y="215"/>
                </a:lnTo>
                <a:lnTo>
                  <a:pt x="1029" y="226"/>
                </a:lnTo>
                <a:lnTo>
                  <a:pt x="961" y="237"/>
                </a:lnTo>
                <a:lnTo>
                  <a:pt x="882" y="249"/>
                </a:lnTo>
                <a:lnTo>
                  <a:pt x="814" y="271"/>
                </a:lnTo>
                <a:lnTo>
                  <a:pt x="735" y="283"/>
                </a:lnTo>
                <a:lnTo>
                  <a:pt x="667" y="294"/>
                </a:lnTo>
                <a:lnTo>
                  <a:pt x="599" y="317"/>
                </a:lnTo>
                <a:lnTo>
                  <a:pt x="531" y="328"/>
                </a:lnTo>
                <a:lnTo>
                  <a:pt x="464" y="339"/>
                </a:lnTo>
                <a:lnTo>
                  <a:pt x="407" y="350"/>
                </a:lnTo>
                <a:lnTo>
                  <a:pt x="351" y="362"/>
                </a:lnTo>
                <a:lnTo>
                  <a:pt x="294" y="362"/>
                </a:lnTo>
                <a:lnTo>
                  <a:pt x="249" y="373"/>
                </a:lnTo>
                <a:lnTo>
                  <a:pt x="204" y="384"/>
                </a:lnTo>
                <a:lnTo>
                  <a:pt x="158" y="396"/>
                </a:lnTo>
                <a:lnTo>
                  <a:pt x="113" y="396"/>
                </a:lnTo>
                <a:lnTo>
                  <a:pt x="68" y="407"/>
                </a:lnTo>
                <a:lnTo>
                  <a:pt x="34" y="407"/>
                </a:lnTo>
                <a:lnTo>
                  <a:pt x="0" y="418"/>
                </a:lnTo>
                <a:lnTo>
                  <a:pt x="0" y="30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32"/>
          <p:cNvSpPr/>
          <p:nvPr/>
        </p:nvSpPr>
        <p:spPr>
          <a:xfrm>
            <a:off x="6210300" y="2282825"/>
            <a:ext cx="280988" cy="24447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441" h="384">
                <a:moveTo>
                  <a:pt x="0" y="101"/>
                </a:moveTo>
                <a:lnTo>
                  <a:pt x="0" y="67"/>
                </a:lnTo>
                <a:lnTo>
                  <a:pt x="0" y="45"/>
                </a:lnTo>
                <a:lnTo>
                  <a:pt x="0" y="22"/>
                </a:lnTo>
                <a:lnTo>
                  <a:pt x="11" y="11"/>
                </a:lnTo>
                <a:lnTo>
                  <a:pt x="22" y="11"/>
                </a:lnTo>
                <a:lnTo>
                  <a:pt x="34" y="0"/>
                </a:lnTo>
                <a:lnTo>
                  <a:pt x="45" y="0"/>
                </a:lnTo>
                <a:lnTo>
                  <a:pt x="56" y="0"/>
                </a:lnTo>
                <a:lnTo>
                  <a:pt x="79" y="0"/>
                </a:lnTo>
                <a:lnTo>
                  <a:pt x="101" y="0"/>
                </a:lnTo>
                <a:lnTo>
                  <a:pt x="124" y="11"/>
                </a:lnTo>
                <a:lnTo>
                  <a:pt x="147" y="11"/>
                </a:lnTo>
                <a:lnTo>
                  <a:pt x="192" y="22"/>
                </a:lnTo>
                <a:lnTo>
                  <a:pt x="248" y="45"/>
                </a:lnTo>
                <a:lnTo>
                  <a:pt x="271" y="67"/>
                </a:lnTo>
                <a:lnTo>
                  <a:pt x="294" y="79"/>
                </a:lnTo>
                <a:lnTo>
                  <a:pt x="316" y="101"/>
                </a:lnTo>
                <a:lnTo>
                  <a:pt x="350" y="124"/>
                </a:lnTo>
                <a:lnTo>
                  <a:pt x="361" y="147"/>
                </a:lnTo>
                <a:lnTo>
                  <a:pt x="384" y="169"/>
                </a:lnTo>
                <a:lnTo>
                  <a:pt x="407" y="192"/>
                </a:lnTo>
                <a:lnTo>
                  <a:pt x="418" y="203"/>
                </a:lnTo>
                <a:lnTo>
                  <a:pt x="429" y="226"/>
                </a:lnTo>
                <a:lnTo>
                  <a:pt x="441" y="248"/>
                </a:lnTo>
                <a:lnTo>
                  <a:pt x="441" y="260"/>
                </a:lnTo>
                <a:lnTo>
                  <a:pt x="441" y="271"/>
                </a:lnTo>
                <a:lnTo>
                  <a:pt x="441" y="305"/>
                </a:lnTo>
                <a:lnTo>
                  <a:pt x="441" y="316"/>
                </a:lnTo>
                <a:lnTo>
                  <a:pt x="429" y="339"/>
                </a:lnTo>
                <a:lnTo>
                  <a:pt x="418" y="350"/>
                </a:lnTo>
                <a:lnTo>
                  <a:pt x="395" y="361"/>
                </a:lnTo>
                <a:lnTo>
                  <a:pt x="384" y="373"/>
                </a:lnTo>
                <a:lnTo>
                  <a:pt x="361" y="384"/>
                </a:lnTo>
                <a:lnTo>
                  <a:pt x="328" y="373"/>
                </a:lnTo>
                <a:lnTo>
                  <a:pt x="305" y="361"/>
                </a:lnTo>
                <a:lnTo>
                  <a:pt x="260" y="339"/>
                </a:lnTo>
                <a:lnTo>
                  <a:pt x="248" y="316"/>
                </a:lnTo>
                <a:lnTo>
                  <a:pt x="214" y="305"/>
                </a:lnTo>
                <a:lnTo>
                  <a:pt x="192" y="282"/>
                </a:lnTo>
                <a:lnTo>
                  <a:pt x="158" y="260"/>
                </a:lnTo>
                <a:lnTo>
                  <a:pt x="135" y="237"/>
                </a:lnTo>
                <a:lnTo>
                  <a:pt x="101" y="214"/>
                </a:lnTo>
                <a:lnTo>
                  <a:pt x="79" y="192"/>
                </a:lnTo>
                <a:lnTo>
                  <a:pt x="56" y="169"/>
                </a:lnTo>
                <a:lnTo>
                  <a:pt x="34" y="147"/>
                </a:lnTo>
                <a:lnTo>
                  <a:pt x="22" y="135"/>
                </a:lnTo>
                <a:lnTo>
                  <a:pt x="11" y="113"/>
                </a:lnTo>
                <a:lnTo>
                  <a:pt x="0" y="10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36"/>
          <p:cNvSpPr/>
          <p:nvPr/>
        </p:nvSpPr>
        <p:spPr>
          <a:xfrm>
            <a:off x="6167438" y="2786063"/>
            <a:ext cx="581025" cy="3365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16" h="531">
                <a:moveTo>
                  <a:pt x="735" y="271"/>
                </a:moveTo>
                <a:lnTo>
                  <a:pt x="712" y="283"/>
                </a:lnTo>
                <a:lnTo>
                  <a:pt x="678" y="294"/>
                </a:lnTo>
                <a:lnTo>
                  <a:pt x="656" y="305"/>
                </a:lnTo>
                <a:lnTo>
                  <a:pt x="622" y="328"/>
                </a:lnTo>
                <a:lnTo>
                  <a:pt x="576" y="339"/>
                </a:lnTo>
                <a:lnTo>
                  <a:pt x="542" y="350"/>
                </a:lnTo>
                <a:lnTo>
                  <a:pt x="497" y="362"/>
                </a:lnTo>
                <a:lnTo>
                  <a:pt x="452" y="384"/>
                </a:lnTo>
                <a:lnTo>
                  <a:pt x="407" y="396"/>
                </a:lnTo>
                <a:lnTo>
                  <a:pt x="362" y="418"/>
                </a:lnTo>
                <a:lnTo>
                  <a:pt x="305" y="430"/>
                </a:lnTo>
                <a:lnTo>
                  <a:pt x="249" y="452"/>
                </a:lnTo>
                <a:lnTo>
                  <a:pt x="192" y="475"/>
                </a:lnTo>
                <a:lnTo>
                  <a:pt x="124" y="497"/>
                </a:lnTo>
                <a:lnTo>
                  <a:pt x="68" y="509"/>
                </a:lnTo>
                <a:lnTo>
                  <a:pt x="0" y="531"/>
                </a:lnTo>
                <a:lnTo>
                  <a:pt x="0" y="464"/>
                </a:lnTo>
                <a:lnTo>
                  <a:pt x="56" y="430"/>
                </a:lnTo>
                <a:lnTo>
                  <a:pt x="102" y="407"/>
                </a:lnTo>
                <a:lnTo>
                  <a:pt x="158" y="384"/>
                </a:lnTo>
                <a:lnTo>
                  <a:pt x="203" y="362"/>
                </a:lnTo>
                <a:lnTo>
                  <a:pt x="249" y="339"/>
                </a:lnTo>
                <a:lnTo>
                  <a:pt x="294" y="317"/>
                </a:lnTo>
                <a:lnTo>
                  <a:pt x="328" y="305"/>
                </a:lnTo>
                <a:lnTo>
                  <a:pt x="362" y="283"/>
                </a:lnTo>
                <a:lnTo>
                  <a:pt x="396" y="260"/>
                </a:lnTo>
                <a:lnTo>
                  <a:pt x="429" y="249"/>
                </a:lnTo>
                <a:lnTo>
                  <a:pt x="452" y="237"/>
                </a:lnTo>
                <a:lnTo>
                  <a:pt x="475" y="215"/>
                </a:lnTo>
                <a:lnTo>
                  <a:pt x="497" y="204"/>
                </a:lnTo>
                <a:lnTo>
                  <a:pt x="520" y="192"/>
                </a:lnTo>
                <a:lnTo>
                  <a:pt x="531" y="181"/>
                </a:lnTo>
                <a:lnTo>
                  <a:pt x="554" y="170"/>
                </a:lnTo>
                <a:lnTo>
                  <a:pt x="565" y="158"/>
                </a:lnTo>
                <a:lnTo>
                  <a:pt x="588" y="136"/>
                </a:lnTo>
                <a:lnTo>
                  <a:pt x="599" y="124"/>
                </a:lnTo>
                <a:lnTo>
                  <a:pt x="610" y="113"/>
                </a:lnTo>
                <a:lnTo>
                  <a:pt x="633" y="79"/>
                </a:lnTo>
                <a:lnTo>
                  <a:pt x="644" y="45"/>
                </a:lnTo>
                <a:lnTo>
                  <a:pt x="644" y="23"/>
                </a:lnTo>
                <a:lnTo>
                  <a:pt x="656" y="11"/>
                </a:lnTo>
                <a:lnTo>
                  <a:pt x="667" y="0"/>
                </a:lnTo>
                <a:lnTo>
                  <a:pt x="678" y="0"/>
                </a:lnTo>
                <a:lnTo>
                  <a:pt x="701" y="0"/>
                </a:lnTo>
                <a:lnTo>
                  <a:pt x="735" y="11"/>
                </a:lnTo>
                <a:lnTo>
                  <a:pt x="780" y="23"/>
                </a:lnTo>
                <a:lnTo>
                  <a:pt x="791" y="34"/>
                </a:lnTo>
                <a:lnTo>
                  <a:pt x="814" y="45"/>
                </a:lnTo>
                <a:lnTo>
                  <a:pt x="836" y="57"/>
                </a:lnTo>
                <a:lnTo>
                  <a:pt x="859" y="68"/>
                </a:lnTo>
                <a:lnTo>
                  <a:pt x="882" y="79"/>
                </a:lnTo>
                <a:lnTo>
                  <a:pt x="893" y="90"/>
                </a:lnTo>
                <a:lnTo>
                  <a:pt x="904" y="102"/>
                </a:lnTo>
                <a:lnTo>
                  <a:pt x="916" y="113"/>
                </a:lnTo>
                <a:lnTo>
                  <a:pt x="916" y="124"/>
                </a:lnTo>
                <a:lnTo>
                  <a:pt x="916" y="136"/>
                </a:lnTo>
                <a:lnTo>
                  <a:pt x="916" y="147"/>
                </a:lnTo>
                <a:lnTo>
                  <a:pt x="904" y="158"/>
                </a:lnTo>
                <a:lnTo>
                  <a:pt x="893" y="170"/>
                </a:lnTo>
                <a:lnTo>
                  <a:pt x="870" y="192"/>
                </a:lnTo>
                <a:lnTo>
                  <a:pt x="848" y="204"/>
                </a:lnTo>
                <a:lnTo>
                  <a:pt x="814" y="226"/>
                </a:lnTo>
                <a:lnTo>
                  <a:pt x="780" y="249"/>
                </a:lnTo>
                <a:lnTo>
                  <a:pt x="735" y="27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30"/>
          <p:cNvSpPr/>
          <p:nvPr/>
        </p:nvSpPr>
        <p:spPr>
          <a:xfrm>
            <a:off x="5457825" y="2678113"/>
            <a:ext cx="523875" cy="13287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25" h="2092">
                <a:moveTo>
                  <a:pt x="384" y="1481"/>
                </a:moveTo>
                <a:lnTo>
                  <a:pt x="418" y="1414"/>
                </a:lnTo>
                <a:lnTo>
                  <a:pt x="452" y="1346"/>
                </a:lnTo>
                <a:lnTo>
                  <a:pt x="497" y="1210"/>
                </a:lnTo>
                <a:lnTo>
                  <a:pt x="520" y="1154"/>
                </a:lnTo>
                <a:lnTo>
                  <a:pt x="542" y="1086"/>
                </a:lnTo>
                <a:lnTo>
                  <a:pt x="554" y="1029"/>
                </a:lnTo>
                <a:lnTo>
                  <a:pt x="576" y="961"/>
                </a:lnTo>
                <a:lnTo>
                  <a:pt x="599" y="837"/>
                </a:lnTo>
                <a:lnTo>
                  <a:pt x="621" y="713"/>
                </a:lnTo>
                <a:lnTo>
                  <a:pt x="633" y="577"/>
                </a:lnTo>
                <a:lnTo>
                  <a:pt x="644" y="441"/>
                </a:lnTo>
                <a:lnTo>
                  <a:pt x="655" y="374"/>
                </a:lnTo>
                <a:lnTo>
                  <a:pt x="655" y="317"/>
                </a:lnTo>
                <a:lnTo>
                  <a:pt x="655" y="260"/>
                </a:lnTo>
                <a:lnTo>
                  <a:pt x="644" y="215"/>
                </a:lnTo>
                <a:lnTo>
                  <a:pt x="644" y="170"/>
                </a:lnTo>
                <a:lnTo>
                  <a:pt x="644" y="136"/>
                </a:lnTo>
                <a:lnTo>
                  <a:pt x="633" y="102"/>
                </a:lnTo>
                <a:lnTo>
                  <a:pt x="621" y="80"/>
                </a:lnTo>
                <a:lnTo>
                  <a:pt x="610" y="57"/>
                </a:lnTo>
                <a:lnTo>
                  <a:pt x="610" y="46"/>
                </a:lnTo>
                <a:lnTo>
                  <a:pt x="610" y="34"/>
                </a:lnTo>
                <a:lnTo>
                  <a:pt x="610" y="23"/>
                </a:lnTo>
                <a:lnTo>
                  <a:pt x="610" y="12"/>
                </a:lnTo>
                <a:lnTo>
                  <a:pt x="621" y="0"/>
                </a:lnTo>
                <a:lnTo>
                  <a:pt x="633" y="0"/>
                </a:lnTo>
                <a:lnTo>
                  <a:pt x="667" y="12"/>
                </a:lnTo>
                <a:lnTo>
                  <a:pt x="712" y="23"/>
                </a:lnTo>
                <a:lnTo>
                  <a:pt x="757" y="34"/>
                </a:lnTo>
                <a:lnTo>
                  <a:pt x="825" y="68"/>
                </a:lnTo>
                <a:lnTo>
                  <a:pt x="814" y="204"/>
                </a:lnTo>
                <a:lnTo>
                  <a:pt x="814" y="340"/>
                </a:lnTo>
                <a:lnTo>
                  <a:pt x="791" y="600"/>
                </a:lnTo>
                <a:lnTo>
                  <a:pt x="791" y="667"/>
                </a:lnTo>
                <a:lnTo>
                  <a:pt x="780" y="735"/>
                </a:lnTo>
                <a:lnTo>
                  <a:pt x="757" y="860"/>
                </a:lnTo>
                <a:lnTo>
                  <a:pt x="734" y="984"/>
                </a:lnTo>
                <a:lnTo>
                  <a:pt x="712" y="1108"/>
                </a:lnTo>
                <a:lnTo>
                  <a:pt x="689" y="1165"/>
                </a:lnTo>
                <a:lnTo>
                  <a:pt x="667" y="1233"/>
                </a:lnTo>
                <a:lnTo>
                  <a:pt x="644" y="1289"/>
                </a:lnTo>
                <a:lnTo>
                  <a:pt x="610" y="1357"/>
                </a:lnTo>
                <a:lnTo>
                  <a:pt x="587" y="1425"/>
                </a:lnTo>
                <a:lnTo>
                  <a:pt x="554" y="1481"/>
                </a:lnTo>
                <a:lnTo>
                  <a:pt x="520" y="1549"/>
                </a:lnTo>
                <a:lnTo>
                  <a:pt x="474" y="1617"/>
                </a:lnTo>
                <a:lnTo>
                  <a:pt x="429" y="1685"/>
                </a:lnTo>
                <a:lnTo>
                  <a:pt x="395" y="1741"/>
                </a:lnTo>
                <a:lnTo>
                  <a:pt x="361" y="1798"/>
                </a:lnTo>
                <a:lnTo>
                  <a:pt x="316" y="1843"/>
                </a:lnTo>
                <a:lnTo>
                  <a:pt x="282" y="1888"/>
                </a:lnTo>
                <a:lnTo>
                  <a:pt x="237" y="1922"/>
                </a:lnTo>
                <a:lnTo>
                  <a:pt x="203" y="1968"/>
                </a:lnTo>
                <a:lnTo>
                  <a:pt x="169" y="1990"/>
                </a:lnTo>
                <a:lnTo>
                  <a:pt x="124" y="2024"/>
                </a:lnTo>
                <a:lnTo>
                  <a:pt x="101" y="2047"/>
                </a:lnTo>
                <a:lnTo>
                  <a:pt x="67" y="2058"/>
                </a:lnTo>
                <a:lnTo>
                  <a:pt x="45" y="2081"/>
                </a:lnTo>
                <a:lnTo>
                  <a:pt x="22" y="2092"/>
                </a:lnTo>
                <a:lnTo>
                  <a:pt x="11" y="2092"/>
                </a:lnTo>
                <a:lnTo>
                  <a:pt x="0" y="2092"/>
                </a:lnTo>
                <a:lnTo>
                  <a:pt x="0" y="2081"/>
                </a:lnTo>
                <a:lnTo>
                  <a:pt x="11" y="2058"/>
                </a:lnTo>
                <a:lnTo>
                  <a:pt x="22" y="2047"/>
                </a:lnTo>
                <a:lnTo>
                  <a:pt x="45" y="2013"/>
                </a:lnTo>
                <a:lnTo>
                  <a:pt x="67" y="1990"/>
                </a:lnTo>
                <a:lnTo>
                  <a:pt x="90" y="1945"/>
                </a:lnTo>
                <a:lnTo>
                  <a:pt x="124" y="1900"/>
                </a:lnTo>
                <a:lnTo>
                  <a:pt x="147" y="1866"/>
                </a:lnTo>
                <a:lnTo>
                  <a:pt x="180" y="1821"/>
                </a:lnTo>
                <a:lnTo>
                  <a:pt x="214" y="1764"/>
                </a:lnTo>
                <a:lnTo>
                  <a:pt x="260" y="1719"/>
                </a:lnTo>
                <a:lnTo>
                  <a:pt x="294" y="1662"/>
                </a:lnTo>
                <a:lnTo>
                  <a:pt x="327" y="1606"/>
                </a:lnTo>
                <a:lnTo>
                  <a:pt x="361" y="1549"/>
                </a:lnTo>
                <a:lnTo>
                  <a:pt x="384" y="148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33"/>
          <p:cNvSpPr/>
          <p:nvPr/>
        </p:nvSpPr>
        <p:spPr>
          <a:xfrm>
            <a:off x="6403975" y="3719513"/>
            <a:ext cx="179388" cy="2508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3" h="395">
                <a:moveTo>
                  <a:pt x="249" y="158"/>
                </a:moveTo>
                <a:lnTo>
                  <a:pt x="260" y="192"/>
                </a:lnTo>
                <a:lnTo>
                  <a:pt x="271" y="226"/>
                </a:lnTo>
                <a:lnTo>
                  <a:pt x="283" y="260"/>
                </a:lnTo>
                <a:lnTo>
                  <a:pt x="283" y="294"/>
                </a:lnTo>
                <a:lnTo>
                  <a:pt x="283" y="328"/>
                </a:lnTo>
                <a:lnTo>
                  <a:pt x="271" y="350"/>
                </a:lnTo>
                <a:lnTo>
                  <a:pt x="271" y="361"/>
                </a:lnTo>
                <a:lnTo>
                  <a:pt x="260" y="373"/>
                </a:lnTo>
                <a:lnTo>
                  <a:pt x="249" y="384"/>
                </a:lnTo>
                <a:lnTo>
                  <a:pt x="237" y="384"/>
                </a:lnTo>
                <a:lnTo>
                  <a:pt x="226" y="395"/>
                </a:lnTo>
                <a:lnTo>
                  <a:pt x="215" y="395"/>
                </a:lnTo>
                <a:lnTo>
                  <a:pt x="203" y="384"/>
                </a:lnTo>
                <a:lnTo>
                  <a:pt x="192" y="384"/>
                </a:lnTo>
                <a:lnTo>
                  <a:pt x="169" y="361"/>
                </a:lnTo>
                <a:lnTo>
                  <a:pt x="158" y="339"/>
                </a:lnTo>
                <a:lnTo>
                  <a:pt x="136" y="316"/>
                </a:lnTo>
                <a:lnTo>
                  <a:pt x="124" y="282"/>
                </a:lnTo>
                <a:lnTo>
                  <a:pt x="102" y="248"/>
                </a:lnTo>
                <a:lnTo>
                  <a:pt x="79" y="203"/>
                </a:lnTo>
                <a:lnTo>
                  <a:pt x="56" y="158"/>
                </a:lnTo>
                <a:lnTo>
                  <a:pt x="34" y="124"/>
                </a:lnTo>
                <a:lnTo>
                  <a:pt x="23" y="90"/>
                </a:lnTo>
                <a:lnTo>
                  <a:pt x="11" y="68"/>
                </a:lnTo>
                <a:lnTo>
                  <a:pt x="0" y="45"/>
                </a:lnTo>
                <a:lnTo>
                  <a:pt x="0" y="22"/>
                </a:lnTo>
                <a:lnTo>
                  <a:pt x="0" y="11"/>
                </a:lnTo>
                <a:lnTo>
                  <a:pt x="0" y="0"/>
                </a:lnTo>
                <a:lnTo>
                  <a:pt x="23" y="0"/>
                </a:lnTo>
                <a:lnTo>
                  <a:pt x="45" y="0"/>
                </a:lnTo>
                <a:lnTo>
                  <a:pt x="68" y="11"/>
                </a:lnTo>
                <a:lnTo>
                  <a:pt x="113" y="22"/>
                </a:lnTo>
                <a:lnTo>
                  <a:pt x="158" y="45"/>
                </a:lnTo>
                <a:lnTo>
                  <a:pt x="192" y="79"/>
                </a:lnTo>
                <a:lnTo>
                  <a:pt x="226" y="113"/>
                </a:lnTo>
                <a:lnTo>
                  <a:pt x="237" y="135"/>
                </a:lnTo>
                <a:lnTo>
                  <a:pt x="249" y="15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34"/>
          <p:cNvSpPr/>
          <p:nvPr/>
        </p:nvSpPr>
        <p:spPr>
          <a:xfrm>
            <a:off x="5981700" y="3044825"/>
            <a:ext cx="444500" cy="9461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01" h="1492">
                <a:moveTo>
                  <a:pt x="486" y="1142"/>
                </a:moveTo>
                <a:lnTo>
                  <a:pt x="429" y="1187"/>
                </a:lnTo>
                <a:lnTo>
                  <a:pt x="384" y="1232"/>
                </a:lnTo>
                <a:lnTo>
                  <a:pt x="350" y="1277"/>
                </a:lnTo>
                <a:lnTo>
                  <a:pt x="305" y="1311"/>
                </a:lnTo>
                <a:lnTo>
                  <a:pt x="283" y="1345"/>
                </a:lnTo>
                <a:lnTo>
                  <a:pt x="249" y="1368"/>
                </a:lnTo>
                <a:lnTo>
                  <a:pt x="226" y="1391"/>
                </a:lnTo>
                <a:lnTo>
                  <a:pt x="215" y="1413"/>
                </a:lnTo>
                <a:lnTo>
                  <a:pt x="203" y="1436"/>
                </a:lnTo>
                <a:lnTo>
                  <a:pt x="192" y="1447"/>
                </a:lnTo>
                <a:lnTo>
                  <a:pt x="158" y="1470"/>
                </a:lnTo>
                <a:lnTo>
                  <a:pt x="147" y="1481"/>
                </a:lnTo>
                <a:lnTo>
                  <a:pt x="124" y="1492"/>
                </a:lnTo>
                <a:lnTo>
                  <a:pt x="113" y="1481"/>
                </a:lnTo>
                <a:lnTo>
                  <a:pt x="90" y="1470"/>
                </a:lnTo>
                <a:lnTo>
                  <a:pt x="68" y="1447"/>
                </a:lnTo>
                <a:lnTo>
                  <a:pt x="56" y="1436"/>
                </a:lnTo>
                <a:lnTo>
                  <a:pt x="45" y="1413"/>
                </a:lnTo>
                <a:lnTo>
                  <a:pt x="34" y="1391"/>
                </a:lnTo>
                <a:lnTo>
                  <a:pt x="22" y="1368"/>
                </a:lnTo>
                <a:lnTo>
                  <a:pt x="0" y="1334"/>
                </a:lnTo>
                <a:lnTo>
                  <a:pt x="0" y="1311"/>
                </a:lnTo>
                <a:lnTo>
                  <a:pt x="0" y="1289"/>
                </a:lnTo>
                <a:lnTo>
                  <a:pt x="0" y="1266"/>
                </a:lnTo>
                <a:lnTo>
                  <a:pt x="11" y="1244"/>
                </a:lnTo>
                <a:lnTo>
                  <a:pt x="34" y="1221"/>
                </a:lnTo>
                <a:lnTo>
                  <a:pt x="68" y="1187"/>
                </a:lnTo>
                <a:lnTo>
                  <a:pt x="79" y="1176"/>
                </a:lnTo>
                <a:lnTo>
                  <a:pt x="90" y="1153"/>
                </a:lnTo>
                <a:lnTo>
                  <a:pt x="113" y="1119"/>
                </a:lnTo>
                <a:lnTo>
                  <a:pt x="124" y="1085"/>
                </a:lnTo>
                <a:lnTo>
                  <a:pt x="136" y="1051"/>
                </a:lnTo>
                <a:lnTo>
                  <a:pt x="147" y="1006"/>
                </a:lnTo>
                <a:lnTo>
                  <a:pt x="158" y="961"/>
                </a:lnTo>
                <a:lnTo>
                  <a:pt x="169" y="916"/>
                </a:lnTo>
                <a:lnTo>
                  <a:pt x="181" y="803"/>
                </a:lnTo>
                <a:lnTo>
                  <a:pt x="181" y="690"/>
                </a:lnTo>
                <a:lnTo>
                  <a:pt x="192" y="565"/>
                </a:lnTo>
                <a:lnTo>
                  <a:pt x="192" y="441"/>
                </a:lnTo>
                <a:lnTo>
                  <a:pt x="181" y="384"/>
                </a:lnTo>
                <a:lnTo>
                  <a:pt x="181" y="328"/>
                </a:lnTo>
                <a:lnTo>
                  <a:pt x="181" y="283"/>
                </a:lnTo>
                <a:lnTo>
                  <a:pt x="169" y="237"/>
                </a:lnTo>
                <a:lnTo>
                  <a:pt x="169" y="192"/>
                </a:lnTo>
                <a:lnTo>
                  <a:pt x="158" y="158"/>
                </a:lnTo>
                <a:lnTo>
                  <a:pt x="158" y="124"/>
                </a:lnTo>
                <a:lnTo>
                  <a:pt x="158" y="102"/>
                </a:lnTo>
                <a:lnTo>
                  <a:pt x="147" y="79"/>
                </a:lnTo>
                <a:lnTo>
                  <a:pt x="147" y="57"/>
                </a:lnTo>
                <a:lnTo>
                  <a:pt x="147" y="45"/>
                </a:lnTo>
                <a:lnTo>
                  <a:pt x="147" y="34"/>
                </a:lnTo>
                <a:lnTo>
                  <a:pt x="158" y="11"/>
                </a:lnTo>
                <a:lnTo>
                  <a:pt x="169" y="0"/>
                </a:lnTo>
                <a:lnTo>
                  <a:pt x="181" y="0"/>
                </a:lnTo>
                <a:lnTo>
                  <a:pt x="192" y="0"/>
                </a:lnTo>
                <a:lnTo>
                  <a:pt x="215" y="0"/>
                </a:lnTo>
                <a:lnTo>
                  <a:pt x="226" y="11"/>
                </a:lnTo>
                <a:lnTo>
                  <a:pt x="249" y="11"/>
                </a:lnTo>
                <a:lnTo>
                  <a:pt x="283" y="23"/>
                </a:lnTo>
                <a:lnTo>
                  <a:pt x="305" y="34"/>
                </a:lnTo>
                <a:lnTo>
                  <a:pt x="339" y="57"/>
                </a:lnTo>
                <a:lnTo>
                  <a:pt x="339" y="158"/>
                </a:lnTo>
                <a:lnTo>
                  <a:pt x="339" y="260"/>
                </a:lnTo>
                <a:lnTo>
                  <a:pt x="339" y="362"/>
                </a:lnTo>
                <a:lnTo>
                  <a:pt x="328" y="452"/>
                </a:lnTo>
                <a:lnTo>
                  <a:pt x="328" y="543"/>
                </a:lnTo>
                <a:lnTo>
                  <a:pt x="328" y="633"/>
                </a:lnTo>
                <a:lnTo>
                  <a:pt x="316" y="712"/>
                </a:lnTo>
                <a:lnTo>
                  <a:pt x="316" y="791"/>
                </a:lnTo>
                <a:lnTo>
                  <a:pt x="305" y="859"/>
                </a:lnTo>
                <a:lnTo>
                  <a:pt x="305" y="927"/>
                </a:lnTo>
                <a:lnTo>
                  <a:pt x="294" y="972"/>
                </a:lnTo>
                <a:lnTo>
                  <a:pt x="294" y="1017"/>
                </a:lnTo>
                <a:lnTo>
                  <a:pt x="294" y="1051"/>
                </a:lnTo>
                <a:lnTo>
                  <a:pt x="294" y="1074"/>
                </a:lnTo>
                <a:lnTo>
                  <a:pt x="294" y="1097"/>
                </a:lnTo>
                <a:lnTo>
                  <a:pt x="305" y="1108"/>
                </a:lnTo>
                <a:lnTo>
                  <a:pt x="316" y="1108"/>
                </a:lnTo>
                <a:lnTo>
                  <a:pt x="339" y="1097"/>
                </a:lnTo>
                <a:lnTo>
                  <a:pt x="362" y="1085"/>
                </a:lnTo>
                <a:lnTo>
                  <a:pt x="384" y="1063"/>
                </a:lnTo>
                <a:lnTo>
                  <a:pt x="418" y="1051"/>
                </a:lnTo>
                <a:lnTo>
                  <a:pt x="452" y="1017"/>
                </a:lnTo>
                <a:lnTo>
                  <a:pt x="497" y="995"/>
                </a:lnTo>
                <a:lnTo>
                  <a:pt x="543" y="961"/>
                </a:lnTo>
                <a:lnTo>
                  <a:pt x="576" y="938"/>
                </a:lnTo>
                <a:lnTo>
                  <a:pt x="610" y="916"/>
                </a:lnTo>
                <a:lnTo>
                  <a:pt x="633" y="893"/>
                </a:lnTo>
                <a:lnTo>
                  <a:pt x="656" y="893"/>
                </a:lnTo>
                <a:lnTo>
                  <a:pt x="678" y="882"/>
                </a:lnTo>
                <a:lnTo>
                  <a:pt x="690" y="882"/>
                </a:lnTo>
                <a:lnTo>
                  <a:pt x="690" y="893"/>
                </a:lnTo>
                <a:lnTo>
                  <a:pt x="701" y="904"/>
                </a:lnTo>
                <a:lnTo>
                  <a:pt x="690" y="927"/>
                </a:lnTo>
                <a:lnTo>
                  <a:pt x="678" y="950"/>
                </a:lnTo>
                <a:lnTo>
                  <a:pt x="644" y="972"/>
                </a:lnTo>
                <a:lnTo>
                  <a:pt x="622" y="1006"/>
                </a:lnTo>
                <a:lnTo>
                  <a:pt x="576" y="1051"/>
                </a:lnTo>
                <a:lnTo>
                  <a:pt x="543" y="1097"/>
                </a:lnTo>
                <a:lnTo>
                  <a:pt x="486" y="114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35"/>
          <p:cNvSpPr/>
          <p:nvPr/>
        </p:nvSpPr>
        <p:spPr>
          <a:xfrm>
            <a:off x="6138863" y="3152775"/>
            <a:ext cx="854075" cy="2651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345" h="418">
                <a:moveTo>
                  <a:pt x="927" y="237"/>
                </a:moveTo>
                <a:lnTo>
                  <a:pt x="825" y="260"/>
                </a:lnTo>
                <a:lnTo>
                  <a:pt x="712" y="282"/>
                </a:lnTo>
                <a:lnTo>
                  <a:pt x="610" y="316"/>
                </a:lnTo>
                <a:lnTo>
                  <a:pt x="497" y="339"/>
                </a:lnTo>
                <a:lnTo>
                  <a:pt x="373" y="361"/>
                </a:lnTo>
                <a:lnTo>
                  <a:pt x="260" y="384"/>
                </a:lnTo>
                <a:lnTo>
                  <a:pt x="135" y="395"/>
                </a:lnTo>
                <a:lnTo>
                  <a:pt x="0" y="418"/>
                </a:lnTo>
                <a:lnTo>
                  <a:pt x="0" y="327"/>
                </a:lnTo>
                <a:lnTo>
                  <a:pt x="192" y="282"/>
                </a:lnTo>
                <a:lnTo>
                  <a:pt x="384" y="237"/>
                </a:lnTo>
                <a:lnTo>
                  <a:pt x="576" y="180"/>
                </a:lnTo>
                <a:lnTo>
                  <a:pt x="678" y="147"/>
                </a:lnTo>
                <a:lnTo>
                  <a:pt x="768" y="124"/>
                </a:lnTo>
                <a:lnTo>
                  <a:pt x="847" y="90"/>
                </a:lnTo>
                <a:lnTo>
                  <a:pt x="927" y="67"/>
                </a:lnTo>
                <a:lnTo>
                  <a:pt x="961" y="56"/>
                </a:lnTo>
                <a:lnTo>
                  <a:pt x="983" y="45"/>
                </a:lnTo>
                <a:lnTo>
                  <a:pt x="1017" y="34"/>
                </a:lnTo>
                <a:lnTo>
                  <a:pt x="1040" y="22"/>
                </a:lnTo>
                <a:lnTo>
                  <a:pt x="1062" y="11"/>
                </a:lnTo>
                <a:lnTo>
                  <a:pt x="1085" y="11"/>
                </a:lnTo>
                <a:lnTo>
                  <a:pt x="1108" y="11"/>
                </a:lnTo>
                <a:lnTo>
                  <a:pt x="1119" y="0"/>
                </a:lnTo>
                <a:lnTo>
                  <a:pt x="1130" y="0"/>
                </a:lnTo>
                <a:lnTo>
                  <a:pt x="1141" y="0"/>
                </a:lnTo>
                <a:lnTo>
                  <a:pt x="1153" y="0"/>
                </a:lnTo>
                <a:lnTo>
                  <a:pt x="1164" y="0"/>
                </a:lnTo>
                <a:lnTo>
                  <a:pt x="1175" y="0"/>
                </a:lnTo>
                <a:lnTo>
                  <a:pt x="1198" y="0"/>
                </a:lnTo>
                <a:lnTo>
                  <a:pt x="1232" y="11"/>
                </a:lnTo>
                <a:lnTo>
                  <a:pt x="1266" y="22"/>
                </a:lnTo>
                <a:lnTo>
                  <a:pt x="1300" y="34"/>
                </a:lnTo>
                <a:lnTo>
                  <a:pt x="1322" y="56"/>
                </a:lnTo>
                <a:lnTo>
                  <a:pt x="1334" y="67"/>
                </a:lnTo>
                <a:lnTo>
                  <a:pt x="1345" y="79"/>
                </a:lnTo>
                <a:lnTo>
                  <a:pt x="1345" y="90"/>
                </a:lnTo>
                <a:lnTo>
                  <a:pt x="1334" y="90"/>
                </a:lnTo>
                <a:lnTo>
                  <a:pt x="1322" y="101"/>
                </a:lnTo>
                <a:lnTo>
                  <a:pt x="1300" y="101"/>
                </a:lnTo>
                <a:lnTo>
                  <a:pt x="1288" y="113"/>
                </a:lnTo>
                <a:lnTo>
                  <a:pt x="1266" y="124"/>
                </a:lnTo>
                <a:lnTo>
                  <a:pt x="1243" y="124"/>
                </a:lnTo>
                <a:lnTo>
                  <a:pt x="1209" y="135"/>
                </a:lnTo>
                <a:lnTo>
                  <a:pt x="1187" y="147"/>
                </a:lnTo>
                <a:lnTo>
                  <a:pt x="1153" y="158"/>
                </a:lnTo>
                <a:lnTo>
                  <a:pt x="1108" y="169"/>
                </a:lnTo>
                <a:lnTo>
                  <a:pt x="1074" y="192"/>
                </a:lnTo>
                <a:lnTo>
                  <a:pt x="1028" y="203"/>
                </a:lnTo>
                <a:lnTo>
                  <a:pt x="972" y="214"/>
                </a:lnTo>
                <a:lnTo>
                  <a:pt x="927" y="23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Freeform 37"/>
          <p:cNvSpPr/>
          <p:nvPr/>
        </p:nvSpPr>
        <p:spPr>
          <a:xfrm>
            <a:off x="6432550" y="2971800"/>
            <a:ext cx="884238" cy="108426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rect l="0" t="0" r="0" b="0"/>
            <a:pathLst>
              <a:path w="1391" h="1707">
                <a:moveTo>
                  <a:pt x="0" y="0"/>
                </a:moveTo>
                <a:lnTo>
                  <a:pt x="34" y="0"/>
                </a:lnTo>
                <a:lnTo>
                  <a:pt x="68" y="0"/>
                </a:lnTo>
                <a:lnTo>
                  <a:pt x="91" y="0"/>
                </a:lnTo>
                <a:lnTo>
                  <a:pt x="113" y="0"/>
                </a:lnTo>
                <a:lnTo>
                  <a:pt x="136" y="0"/>
                </a:lnTo>
                <a:lnTo>
                  <a:pt x="147" y="0"/>
                </a:lnTo>
                <a:lnTo>
                  <a:pt x="158" y="11"/>
                </a:lnTo>
                <a:lnTo>
                  <a:pt x="170" y="23"/>
                </a:lnTo>
                <a:lnTo>
                  <a:pt x="170" y="45"/>
                </a:lnTo>
                <a:lnTo>
                  <a:pt x="181" y="68"/>
                </a:lnTo>
                <a:lnTo>
                  <a:pt x="181" y="90"/>
                </a:lnTo>
                <a:lnTo>
                  <a:pt x="192" y="124"/>
                </a:lnTo>
                <a:lnTo>
                  <a:pt x="204" y="158"/>
                </a:lnTo>
                <a:lnTo>
                  <a:pt x="215" y="192"/>
                </a:lnTo>
                <a:lnTo>
                  <a:pt x="226" y="237"/>
                </a:lnTo>
                <a:lnTo>
                  <a:pt x="238" y="294"/>
                </a:lnTo>
                <a:lnTo>
                  <a:pt x="260" y="350"/>
                </a:lnTo>
                <a:lnTo>
                  <a:pt x="271" y="407"/>
                </a:lnTo>
                <a:lnTo>
                  <a:pt x="294" y="475"/>
                </a:lnTo>
                <a:lnTo>
                  <a:pt x="328" y="531"/>
                </a:lnTo>
                <a:lnTo>
                  <a:pt x="362" y="599"/>
                </a:lnTo>
                <a:lnTo>
                  <a:pt x="396" y="667"/>
                </a:lnTo>
                <a:lnTo>
                  <a:pt x="430" y="746"/>
                </a:lnTo>
                <a:lnTo>
                  <a:pt x="475" y="814"/>
                </a:lnTo>
                <a:lnTo>
                  <a:pt x="520" y="893"/>
                </a:lnTo>
                <a:lnTo>
                  <a:pt x="565" y="961"/>
                </a:lnTo>
                <a:lnTo>
                  <a:pt x="622" y="1017"/>
                </a:lnTo>
                <a:lnTo>
                  <a:pt x="667" y="1085"/>
                </a:lnTo>
                <a:lnTo>
                  <a:pt x="724" y="1130"/>
                </a:lnTo>
                <a:lnTo>
                  <a:pt x="780" y="1187"/>
                </a:lnTo>
                <a:lnTo>
                  <a:pt x="837" y="1232"/>
                </a:lnTo>
                <a:lnTo>
                  <a:pt x="893" y="1277"/>
                </a:lnTo>
                <a:lnTo>
                  <a:pt x="950" y="1323"/>
                </a:lnTo>
                <a:lnTo>
                  <a:pt x="995" y="1357"/>
                </a:lnTo>
                <a:lnTo>
                  <a:pt x="1029" y="1379"/>
                </a:lnTo>
                <a:lnTo>
                  <a:pt x="1063" y="1402"/>
                </a:lnTo>
                <a:lnTo>
                  <a:pt x="1097" y="1413"/>
                </a:lnTo>
                <a:lnTo>
                  <a:pt x="1119" y="1424"/>
                </a:lnTo>
                <a:lnTo>
                  <a:pt x="1142" y="1436"/>
                </a:lnTo>
                <a:lnTo>
                  <a:pt x="1153" y="1424"/>
                </a:lnTo>
                <a:lnTo>
                  <a:pt x="1165" y="1413"/>
                </a:lnTo>
                <a:lnTo>
                  <a:pt x="1165" y="1390"/>
                </a:lnTo>
                <a:lnTo>
                  <a:pt x="1176" y="1368"/>
                </a:lnTo>
                <a:lnTo>
                  <a:pt x="1187" y="1334"/>
                </a:lnTo>
                <a:lnTo>
                  <a:pt x="1198" y="1300"/>
                </a:lnTo>
                <a:lnTo>
                  <a:pt x="1198" y="1255"/>
                </a:lnTo>
                <a:lnTo>
                  <a:pt x="1210" y="1198"/>
                </a:lnTo>
                <a:lnTo>
                  <a:pt x="1221" y="1153"/>
                </a:lnTo>
                <a:lnTo>
                  <a:pt x="1221" y="1119"/>
                </a:lnTo>
                <a:lnTo>
                  <a:pt x="1232" y="1074"/>
                </a:lnTo>
                <a:lnTo>
                  <a:pt x="1232" y="1051"/>
                </a:lnTo>
                <a:lnTo>
                  <a:pt x="1244" y="1029"/>
                </a:lnTo>
                <a:lnTo>
                  <a:pt x="1255" y="1006"/>
                </a:lnTo>
                <a:lnTo>
                  <a:pt x="1255" y="995"/>
                </a:lnTo>
                <a:lnTo>
                  <a:pt x="1266" y="995"/>
                </a:lnTo>
                <a:lnTo>
                  <a:pt x="1278" y="1006"/>
                </a:lnTo>
                <a:lnTo>
                  <a:pt x="1278" y="1029"/>
                </a:lnTo>
                <a:lnTo>
                  <a:pt x="1289" y="1051"/>
                </a:lnTo>
                <a:lnTo>
                  <a:pt x="1289" y="1085"/>
                </a:lnTo>
                <a:lnTo>
                  <a:pt x="1300" y="1130"/>
                </a:lnTo>
                <a:lnTo>
                  <a:pt x="1300" y="1187"/>
                </a:lnTo>
                <a:lnTo>
                  <a:pt x="1312" y="1244"/>
                </a:lnTo>
                <a:lnTo>
                  <a:pt x="1312" y="1300"/>
                </a:lnTo>
                <a:lnTo>
                  <a:pt x="1323" y="1357"/>
                </a:lnTo>
                <a:lnTo>
                  <a:pt x="1334" y="1413"/>
                </a:lnTo>
                <a:lnTo>
                  <a:pt x="1334" y="1458"/>
                </a:lnTo>
                <a:lnTo>
                  <a:pt x="1345" y="1504"/>
                </a:lnTo>
                <a:lnTo>
                  <a:pt x="1357" y="1537"/>
                </a:lnTo>
                <a:lnTo>
                  <a:pt x="1368" y="1560"/>
                </a:lnTo>
                <a:lnTo>
                  <a:pt x="1368" y="1594"/>
                </a:lnTo>
                <a:lnTo>
                  <a:pt x="1379" y="1617"/>
                </a:lnTo>
                <a:lnTo>
                  <a:pt x="1391" y="1639"/>
                </a:lnTo>
                <a:lnTo>
                  <a:pt x="1391" y="1651"/>
                </a:lnTo>
                <a:lnTo>
                  <a:pt x="1391" y="1662"/>
                </a:lnTo>
                <a:lnTo>
                  <a:pt x="1391" y="1684"/>
                </a:lnTo>
                <a:lnTo>
                  <a:pt x="1379" y="1684"/>
                </a:lnTo>
                <a:lnTo>
                  <a:pt x="1368" y="1696"/>
                </a:lnTo>
                <a:lnTo>
                  <a:pt x="1357" y="1707"/>
                </a:lnTo>
                <a:lnTo>
                  <a:pt x="1334" y="1707"/>
                </a:lnTo>
                <a:lnTo>
                  <a:pt x="1289" y="1707"/>
                </a:lnTo>
                <a:lnTo>
                  <a:pt x="1266" y="1707"/>
                </a:lnTo>
                <a:lnTo>
                  <a:pt x="1244" y="1696"/>
                </a:lnTo>
                <a:lnTo>
                  <a:pt x="1221" y="1684"/>
                </a:lnTo>
                <a:lnTo>
                  <a:pt x="1187" y="1684"/>
                </a:lnTo>
                <a:lnTo>
                  <a:pt x="1153" y="1662"/>
                </a:lnTo>
                <a:lnTo>
                  <a:pt x="1119" y="1651"/>
                </a:lnTo>
                <a:lnTo>
                  <a:pt x="1074" y="1628"/>
                </a:lnTo>
                <a:lnTo>
                  <a:pt x="1029" y="1605"/>
                </a:lnTo>
                <a:lnTo>
                  <a:pt x="972" y="1571"/>
                </a:lnTo>
                <a:lnTo>
                  <a:pt x="916" y="1537"/>
                </a:lnTo>
                <a:lnTo>
                  <a:pt x="859" y="1492"/>
                </a:lnTo>
                <a:lnTo>
                  <a:pt x="803" y="1436"/>
                </a:lnTo>
                <a:lnTo>
                  <a:pt x="690" y="1334"/>
                </a:lnTo>
                <a:lnTo>
                  <a:pt x="577" y="1221"/>
                </a:lnTo>
                <a:lnTo>
                  <a:pt x="520" y="1164"/>
                </a:lnTo>
                <a:lnTo>
                  <a:pt x="475" y="1097"/>
                </a:lnTo>
                <a:lnTo>
                  <a:pt x="418" y="1040"/>
                </a:lnTo>
                <a:lnTo>
                  <a:pt x="373" y="961"/>
                </a:lnTo>
                <a:lnTo>
                  <a:pt x="351" y="927"/>
                </a:lnTo>
                <a:lnTo>
                  <a:pt x="328" y="893"/>
                </a:lnTo>
                <a:lnTo>
                  <a:pt x="305" y="848"/>
                </a:lnTo>
                <a:lnTo>
                  <a:pt x="283" y="803"/>
                </a:lnTo>
                <a:lnTo>
                  <a:pt x="260" y="757"/>
                </a:lnTo>
                <a:lnTo>
                  <a:pt x="238" y="701"/>
                </a:lnTo>
                <a:lnTo>
                  <a:pt x="215" y="644"/>
                </a:lnTo>
                <a:lnTo>
                  <a:pt x="192" y="588"/>
                </a:lnTo>
                <a:lnTo>
                  <a:pt x="170" y="520"/>
                </a:lnTo>
                <a:lnTo>
                  <a:pt x="147" y="463"/>
                </a:lnTo>
                <a:lnTo>
                  <a:pt x="113" y="396"/>
                </a:lnTo>
                <a:lnTo>
                  <a:pt x="91" y="317"/>
                </a:lnTo>
                <a:lnTo>
                  <a:pt x="68" y="249"/>
                </a:lnTo>
                <a:lnTo>
                  <a:pt x="45" y="170"/>
                </a:lnTo>
                <a:lnTo>
                  <a:pt x="23" y="9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8"/>
          <p:cNvSpPr/>
          <p:nvPr/>
        </p:nvSpPr>
        <p:spPr>
          <a:xfrm>
            <a:off x="5572125" y="2743200"/>
            <a:ext cx="774700" cy="2301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21" h="362">
                <a:moveTo>
                  <a:pt x="158" y="362"/>
                </a:moveTo>
                <a:lnTo>
                  <a:pt x="102" y="339"/>
                </a:lnTo>
                <a:lnTo>
                  <a:pt x="79" y="328"/>
                </a:lnTo>
                <a:lnTo>
                  <a:pt x="45" y="316"/>
                </a:lnTo>
                <a:lnTo>
                  <a:pt x="34" y="305"/>
                </a:lnTo>
                <a:lnTo>
                  <a:pt x="23" y="294"/>
                </a:lnTo>
                <a:lnTo>
                  <a:pt x="11" y="294"/>
                </a:lnTo>
                <a:lnTo>
                  <a:pt x="0" y="283"/>
                </a:lnTo>
                <a:lnTo>
                  <a:pt x="0" y="271"/>
                </a:lnTo>
                <a:lnTo>
                  <a:pt x="11" y="271"/>
                </a:lnTo>
                <a:lnTo>
                  <a:pt x="23" y="260"/>
                </a:lnTo>
                <a:lnTo>
                  <a:pt x="45" y="260"/>
                </a:lnTo>
                <a:lnTo>
                  <a:pt x="68" y="249"/>
                </a:lnTo>
                <a:lnTo>
                  <a:pt x="91" y="249"/>
                </a:lnTo>
                <a:lnTo>
                  <a:pt x="113" y="237"/>
                </a:lnTo>
                <a:lnTo>
                  <a:pt x="124" y="237"/>
                </a:lnTo>
                <a:lnTo>
                  <a:pt x="158" y="226"/>
                </a:lnTo>
                <a:lnTo>
                  <a:pt x="181" y="215"/>
                </a:lnTo>
                <a:lnTo>
                  <a:pt x="215" y="215"/>
                </a:lnTo>
                <a:lnTo>
                  <a:pt x="249" y="203"/>
                </a:lnTo>
                <a:lnTo>
                  <a:pt x="283" y="192"/>
                </a:lnTo>
                <a:lnTo>
                  <a:pt x="317" y="181"/>
                </a:lnTo>
                <a:lnTo>
                  <a:pt x="351" y="169"/>
                </a:lnTo>
                <a:lnTo>
                  <a:pt x="396" y="158"/>
                </a:lnTo>
                <a:lnTo>
                  <a:pt x="441" y="147"/>
                </a:lnTo>
                <a:lnTo>
                  <a:pt x="531" y="124"/>
                </a:lnTo>
                <a:lnTo>
                  <a:pt x="611" y="102"/>
                </a:lnTo>
                <a:lnTo>
                  <a:pt x="644" y="90"/>
                </a:lnTo>
                <a:lnTo>
                  <a:pt x="678" y="90"/>
                </a:lnTo>
                <a:lnTo>
                  <a:pt x="712" y="79"/>
                </a:lnTo>
                <a:lnTo>
                  <a:pt x="735" y="68"/>
                </a:lnTo>
                <a:lnTo>
                  <a:pt x="758" y="56"/>
                </a:lnTo>
                <a:lnTo>
                  <a:pt x="780" y="56"/>
                </a:lnTo>
                <a:lnTo>
                  <a:pt x="803" y="45"/>
                </a:lnTo>
                <a:lnTo>
                  <a:pt x="825" y="45"/>
                </a:lnTo>
                <a:lnTo>
                  <a:pt x="837" y="34"/>
                </a:lnTo>
                <a:lnTo>
                  <a:pt x="848" y="34"/>
                </a:lnTo>
                <a:lnTo>
                  <a:pt x="859" y="22"/>
                </a:lnTo>
                <a:lnTo>
                  <a:pt x="871" y="22"/>
                </a:lnTo>
                <a:lnTo>
                  <a:pt x="905" y="11"/>
                </a:lnTo>
                <a:lnTo>
                  <a:pt x="938" y="11"/>
                </a:lnTo>
                <a:lnTo>
                  <a:pt x="961" y="0"/>
                </a:lnTo>
                <a:lnTo>
                  <a:pt x="995" y="0"/>
                </a:lnTo>
                <a:lnTo>
                  <a:pt x="1051" y="0"/>
                </a:lnTo>
                <a:lnTo>
                  <a:pt x="1074" y="0"/>
                </a:lnTo>
                <a:lnTo>
                  <a:pt x="1097" y="0"/>
                </a:lnTo>
                <a:lnTo>
                  <a:pt x="1108" y="11"/>
                </a:lnTo>
                <a:lnTo>
                  <a:pt x="1119" y="11"/>
                </a:lnTo>
                <a:lnTo>
                  <a:pt x="1142" y="22"/>
                </a:lnTo>
                <a:lnTo>
                  <a:pt x="1165" y="22"/>
                </a:lnTo>
                <a:lnTo>
                  <a:pt x="1187" y="34"/>
                </a:lnTo>
                <a:lnTo>
                  <a:pt x="1210" y="45"/>
                </a:lnTo>
                <a:lnTo>
                  <a:pt x="1210" y="68"/>
                </a:lnTo>
                <a:lnTo>
                  <a:pt x="1221" y="79"/>
                </a:lnTo>
                <a:lnTo>
                  <a:pt x="1210" y="79"/>
                </a:lnTo>
                <a:lnTo>
                  <a:pt x="1210" y="90"/>
                </a:lnTo>
                <a:lnTo>
                  <a:pt x="1198" y="90"/>
                </a:lnTo>
                <a:lnTo>
                  <a:pt x="1187" y="102"/>
                </a:lnTo>
                <a:lnTo>
                  <a:pt x="1165" y="102"/>
                </a:lnTo>
                <a:lnTo>
                  <a:pt x="1142" y="113"/>
                </a:lnTo>
                <a:lnTo>
                  <a:pt x="1119" y="124"/>
                </a:lnTo>
                <a:lnTo>
                  <a:pt x="1085" y="136"/>
                </a:lnTo>
                <a:lnTo>
                  <a:pt x="1051" y="147"/>
                </a:lnTo>
                <a:lnTo>
                  <a:pt x="1018" y="158"/>
                </a:lnTo>
                <a:lnTo>
                  <a:pt x="972" y="169"/>
                </a:lnTo>
                <a:lnTo>
                  <a:pt x="927" y="181"/>
                </a:lnTo>
                <a:lnTo>
                  <a:pt x="882" y="192"/>
                </a:lnTo>
                <a:lnTo>
                  <a:pt x="825" y="203"/>
                </a:lnTo>
                <a:lnTo>
                  <a:pt x="769" y="226"/>
                </a:lnTo>
                <a:lnTo>
                  <a:pt x="712" y="237"/>
                </a:lnTo>
                <a:lnTo>
                  <a:pt x="656" y="249"/>
                </a:lnTo>
                <a:lnTo>
                  <a:pt x="599" y="271"/>
                </a:lnTo>
                <a:lnTo>
                  <a:pt x="543" y="283"/>
                </a:lnTo>
                <a:lnTo>
                  <a:pt x="486" y="294"/>
                </a:lnTo>
                <a:lnTo>
                  <a:pt x="441" y="305"/>
                </a:lnTo>
                <a:lnTo>
                  <a:pt x="396" y="316"/>
                </a:lnTo>
                <a:lnTo>
                  <a:pt x="362" y="328"/>
                </a:lnTo>
                <a:lnTo>
                  <a:pt x="328" y="339"/>
                </a:lnTo>
                <a:lnTo>
                  <a:pt x="294" y="339"/>
                </a:lnTo>
                <a:lnTo>
                  <a:pt x="260" y="350"/>
                </a:lnTo>
                <a:lnTo>
                  <a:pt x="238" y="350"/>
                </a:lnTo>
                <a:lnTo>
                  <a:pt x="215" y="350"/>
                </a:lnTo>
                <a:lnTo>
                  <a:pt x="192" y="362"/>
                </a:lnTo>
                <a:lnTo>
                  <a:pt x="181" y="362"/>
                </a:lnTo>
                <a:lnTo>
                  <a:pt x="170" y="362"/>
                </a:lnTo>
                <a:lnTo>
                  <a:pt x="158" y="36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298" name="TextBox 27"/>
          <p:cNvSpPr txBox="1"/>
          <p:nvPr/>
        </p:nvSpPr>
        <p:spPr>
          <a:xfrm>
            <a:off x="1009650" y="2546350"/>
            <a:ext cx="1336675" cy="1555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杆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6988" y="2027238"/>
            <a:ext cx="955675" cy="581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gǎn  </a:t>
            </a:r>
            <a:endParaRPr lang="en-US" altLang="zh-CN" sz="32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55300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55301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2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3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4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5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5306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5307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5308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5309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5310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49" name="TextBox 48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部首：木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8525" y="4538663"/>
            <a:ext cx="3030538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457200"/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组词：旗杆  电线杆 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57250" y="4943475"/>
            <a:ext cx="5215890" cy="5597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造句：学校里有一根笔直的旗杆。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2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</a:t>
            </a:r>
            <a:endParaRPr lang="en-US" altLang="zh-CN" sz="2000" b="1">
              <a:latin typeface="宋体" panose="02010600030101010101" pitchFamily="2" charset="-122"/>
            </a:endParaRPr>
          </a:p>
        </p:txBody>
      </p:sp>
      <p:sp>
        <p:nvSpPr>
          <p:cNvPr id="53" name="文本框 31"/>
          <p:cNvSpPr txBox="1"/>
          <p:nvPr/>
        </p:nvSpPr>
        <p:spPr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 defTabSz="457200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左右</a:t>
            </a:r>
            <a:endParaRPr lang="zh-CN" altLang="en-US" sz="2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5317" name="Rectangle 27"/>
          <p:cNvSpPr/>
          <p:nvPr/>
        </p:nvSpPr>
        <p:spPr>
          <a:xfrm>
            <a:off x="3468688" y="2233613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>
              <a:latin typeface="Calibri" panose="020F0502020204030204" pitchFamily="34" charset="0"/>
            </a:endParaRPr>
          </a:p>
        </p:txBody>
      </p:sp>
      <p:sp>
        <p:nvSpPr>
          <p:cNvPr id="55" name="Freeform 39"/>
          <p:cNvSpPr/>
          <p:nvPr/>
        </p:nvSpPr>
        <p:spPr>
          <a:xfrm>
            <a:off x="6454775" y="2535238"/>
            <a:ext cx="709613" cy="20796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1119" h="328">
                <a:moveTo>
                  <a:pt x="0" y="260"/>
                </a:moveTo>
                <a:lnTo>
                  <a:pt x="0" y="260"/>
                </a:lnTo>
                <a:lnTo>
                  <a:pt x="11" y="249"/>
                </a:lnTo>
                <a:lnTo>
                  <a:pt x="34" y="237"/>
                </a:lnTo>
                <a:lnTo>
                  <a:pt x="56" y="226"/>
                </a:lnTo>
                <a:lnTo>
                  <a:pt x="67" y="226"/>
                </a:lnTo>
                <a:lnTo>
                  <a:pt x="79" y="226"/>
                </a:lnTo>
                <a:lnTo>
                  <a:pt x="90" y="215"/>
                </a:lnTo>
                <a:lnTo>
                  <a:pt x="101" y="215"/>
                </a:lnTo>
                <a:lnTo>
                  <a:pt x="124" y="204"/>
                </a:lnTo>
                <a:lnTo>
                  <a:pt x="147" y="204"/>
                </a:lnTo>
                <a:lnTo>
                  <a:pt x="169" y="192"/>
                </a:lnTo>
                <a:lnTo>
                  <a:pt x="192" y="192"/>
                </a:lnTo>
                <a:lnTo>
                  <a:pt x="226" y="181"/>
                </a:lnTo>
                <a:lnTo>
                  <a:pt x="260" y="170"/>
                </a:lnTo>
                <a:lnTo>
                  <a:pt x="294" y="158"/>
                </a:lnTo>
                <a:lnTo>
                  <a:pt x="327" y="147"/>
                </a:lnTo>
                <a:lnTo>
                  <a:pt x="373" y="136"/>
                </a:lnTo>
                <a:lnTo>
                  <a:pt x="407" y="124"/>
                </a:lnTo>
                <a:lnTo>
                  <a:pt x="452" y="113"/>
                </a:lnTo>
                <a:lnTo>
                  <a:pt x="497" y="102"/>
                </a:lnTo>
                <a:lnTo>
                  <a:pt x="554" y="90"/>
                </a:lnTo>
                <a:lnTo>
                  <a:pt x="588" y="79"/>
                </a:lnTo>
                <a:lnTo>
                  <a:pt x="633" y="68"/>
                </a:lnTo>
                <a:lnTo>
                  <a:pt x="667" y="57"/>
                </a:lnTo>
                <a:lnTo>
                  <a:pt x="712" y="45"/>
                </a:lnTo>
                <a:lnTo>
                  <a:pt x="746" y="45"/>
                </a:lnTo>
                <a:lnTo>
                  <a:pt x="768" y="34"/>
                </a:lnTo>
                <a:lnTo>
                  <a:pt x="802" y="34"/>
                </a:lnTo>
                <a:lnTo>
                  <a:pt x="825" y="23"/>
                </a:lnTo>
                <a:lnTo>
                  <a:pt x="848" y="23"/>
                </a:lnTo>
                <a:lnTo>
                  <a:pt x="870" y="11"/>
                </a:lnTo>
                <a:lnTo>
                  <a:pt x="881" y="11"/>
                </a:lnTo>
                <a:lnTo>
                  <a:pt x="904" y="11"/>
                </a:lnTo>
                <a:lnTo>
                  <a:pt x="915" y="0"/>
                </a:lnTo>
                <a:lnTo>
                  <a:pt x="927" y="0"/>
                </a:lnTo>
                <a:lnTo>
                  <a:pt x="961" y="0"/>
                </a:lnTo>
                <a:lnTo>
                  <a:pt x="983" y="11"/>
                </a:lnTo>
                <a:lnTo>
                  <a:pt x="1017" y="23"/>
                </a:lnTo>
                <a:lnTo>
                  <a:pt x="1051" y="23"/>
                </a:lnTo>
                <a:lnTo>
                  <a:pt x="1074" y="45"/>
                </a:lnTo>
                <a:lnTo>
                  <a:pt x="1096" y="68"/>
                </a:lnTo>
                <a:lnTo>
                  <a:pt x="1108" y="79"/>
                </a:lnTo>
                <a:lnTo>
                  <a:pt x="1119" y="102"/>
                </a:lnTo>
                <a:lnTo>
                  <a:pt x="1108" y="113"/>
                </a:lnTo>
                <a:lnTo>
                  <a:pt x="1096" y="124"/>
                </a:lnTo>
                <a:lnTo>
                  <a:pt x="1085" y="124"/>
                </a:lnTo>
                <a:lnTo>
                  <a:pt x="1074" y="136"/>
                </a:lnTo>
                <a:lnTo>
                  <a:pt x="1051" y="136"/>
                </a:lnTo>
                <a:lnTo>
                  <a:pt x="1028" y="147"/>
                </a:lnTo>
                <a:lnTo>
                  <a:pt x="994" y="158"/>
                </a:lnTo>
                <a:lnTo>
                  <a:pt x="961" y="170"/>
                </a:lnTo>
                <a:lnTo>
                  <a:pt x="927" y="170"/>
                </a:lnTo>
                <a:lnTo>
                  <a:pt x="893" y="181"/>
                </a:lnTo>
                <a:lnTo>
                  <a:pt x="848" y="192"/>
                </a:lnTo>
                <a:lnTo>
                  <a:pt x="802" y="204"/>
                </a:lnTo>
                <a:lnTo>
                  <a:pt x="746" y="215"/>
                </a:lnTo>
                <a:lnTo>
                  <a:pt x="689" y="226"/>
                </a:lnTo>
                <a:lnTo>
                  <a:pt x="633" y="237"/>
                </a:lnTo>
                <a:lnTo>
                  <a:pt x="576" y="249"/>
                </a:lnTo>
                <a:lnTo>
                  <a:pt x="520" y="260"/>
                </a:lnTo>
                <a:lnTo>
                  <a:pt x="463" y="271"/>
                </a:lnTo>
                <a:lnTo>
                  <a:pt x="418" y="283"/>
                </a:lnTo>
                <a:lnTo>
                  <a:pt x="373" y="294"/>
                </a:lnTo>
                <a:lnTo>
                  <a:pt x="327" y="294"/>
                </a:lnTo>
                <a:lnTo>
                  <a:pt x="294" y="305"/>
                </a:lnTo>
                <a:lnTo>
                  <a:pt x="260" y="317"/>
                </a:lnTo>
                <a:lnTo>
                  <a:pt x="226" y="317"/>
                </a:lnTo>
                <a:lnTo>
                  <a:pt x="192" y="328"/>
                </a:lnTo>
                <a:lnTo>
                  <a:pt x="169" y="328"/>
                </a:lnTo>
                <a:lnTo>
                  <a:pt x="147" y="328"/>
                </a:lnTo>
                <a:lnTo>
                  <a:pt x="135" y="328"/>
                </a:lnTo>
                <a:lnTo>
                  <a:pt x="113" y="328"/>
                </a:lnTo>
                <a:lnTo>
                  <a:pt x="101" y="328"/>
                </a:lnTo>
                <a:lnTo>
                  <a:pt x="90" y="328"/>
                </a:lnTo>
                <a:lnTo>
                  <a:pt x="67" y="317"/>
                </a:lnTo>
                <a:lnTo>
                  <a:pt x="45" y="305"/>
                </a:lnTo>
                <a:lnTo>
                  <a:pt x="34" y="305"/>
                </a:lnTo>
                <a:lnTo>
                  <a:pt x="22" y="294"/>
                </a:lnTo>
                <a:lnTo>
                  <a:pt x="11" y="283"/>
                </a:lnTo>
                <a:lnTo>
                  <a:pt x="0" y="283"/>
                </a:lnTo>
                <a:lnTo>
                  <a:pt x="0" y="271"/>
                </a:lnTo>
                <a:lnTo>
                  <a:pt x="0" y="26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Freeform 40"/>
          <p:cNvSpPr/>
          <p:nvPr/>
        </p:nvSpPr>
        <p:spPr>
          <a:xfrm>
            <a:off x="6324600" y="2973388"/>
            <a:ext cx="1041400" cy="2365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639" h="373">
                <a:moveTo>
                  <a:pt x="136" y="373"/>
                </a:moveTo>
                <a:lnTo>
                  <a:pt x="125" y="373"/>
                </a:lnTo>
                <a:lnTo>
                  <a:pt x="113" y="361"/>
                </a:lnTo>
                <a:lnTo>
                  <a:pt x="91" y="350"/>
                </a:lnTo>
                <a:lnTo>
                  <a:pt x="68" y="328"/>
                </a:lnTo>
                <a:lnTo>
                  <a:pt x="45" y="305"/>
                </a:lnTo>
                <a:lnTo>
                  <a:pt x="23" y="294"/>
                </a:lnTo>
                <a:lnTo>
                  <a:pt x="11" y="271"/>
                </a:lnTo>
                <a:lnTo>
                  <a:pt x="0" y="260"/>
                </a:lnTo>
                <a:lnTo>
                  <a:pt x="11" y="260"/>
                </a:lnTo>
                <a:lnTo>
                  <a:pt x="23" y="248"/>
                </a:lnTo>
                <a:lnTo>
                  <a:pt x="34" y="248"/>
                </a:lnTo>
                <a:lnTo>
                  <a:pt x="45" y="248"/>
                </a:lnTo>
                <a:lnTo>
                  <a:pt x="57" y="248"/>
                </a:lnTo>
                <a:lnTo>
                  <a:pt x="79" y="237"/>
                </a:lnTo>
                <a:lnTo>
                  <a:pt x="102" y="237"/>
                </a:lnTo>
                <a:lnTo>
                  <a:pt x="113" y="237"/>
                </a:lnTo>
                <a:lnTo>
                  <a:pt x="136" y="237"/>
                </a:lnTo>
                <a:lnTo>
                  <a:pt x="147" y="226"/>
                </a:lnTo>
                <a:lnTo>
                  <a:pt x="170" y="226"/>
                </a:lnTo>
                <a:lnTo>
                  <a:pt x="192" y="226"/>
                </a:lnTo>
                <a:lnTo>
                  <a:pt x="226" y="214"/>
                </a:lnTo>
                <a:lnTo>
                  <a:pt x="249" y="214"/>
                </a:lnTo>
                <a:lnTo>
                  <a:pt x="283" y="203"/>
                </a:lnTo>
                <a:lnTo>
                  <a:pt x="328" y="203"/>
                </a:lnTo>
                <a:lnTo>
                  <a:pt x="362" y="192"/>
                </a:lnTo>
                <a:lnTo>
                  <a:pt x="407" y="192"/>
                </a:lnTo>
                <a:lnTo>
                  <a:pt x="452" y="181"/>
                </a:lnTo>
                <a:lnTo>
                  <a:pt x="498" y="169"/>
                </a:lnTo>
                <a:lnTo>
                  <a:pt x="543" y="158"/>
                </a:lnTo>
                <a:lnTo>
                  <a:pt x="599" y="147"/>
                </a:lnTo>
                <a:lnTo>
                  <a:pt x="656" y="135"/>
                </a:lnTo>
                <a:lnTo>
                  <a:pt x="712" y="124"/>
                </a:lnTo>
                <a:lnTo>
                  <a:pt x="769" y="113"/>
                </a:lnTo>
                <a:lnTo>
                  <a:pt x="814" y="101"/>
                </a:lnTo>
                <a:lnTo>
                  <a:pt x="859" y="101"/>
                </a:lnTo>
                <a:lnTo>
                  <a:pt x="905" y="90"/>
                </a:lnTo>
                <a:lnTo>
                  <a:pt x="950" y="79"/>
                </a:lnTo>
                <a:lnTo>
                  <a:pt x="995" y="67"/>
                </a:lnTo>
                <a:lnTo>
                  <a:pt x="1029" y="67"/>
                </a:lnTo>
                <a:lnTo>
                  <a:pt x="1063" y="56"/>
                </a:lnTo>
                <a:lnTo>
                  <a:pt x="1097" y="45"/>
                </a:lnTo>
                <a:lnTo>
                  <a:pt x="1119" y="45"/>
                </a:lnTo>
                <a:lnTo>
                  <a:pt x="1153" y="45"/>
                </a:lnTo>
                <a:lnTo>
                  <a:pt x="1176" y="34"/>
                </a:lnTo>
                <a:lnTo>
                  <a:pt x="1198" y="34"/>
                </a:lnTo>
                <a:lnTo>
                  <a:pt x="1232" y="22"/>
                </a:lnTo>
                <a:lnTo>
                  <a:pt x="1345" y="11"/>
                </a:lnTo>
                <a:lnTo>
                  <a:pt x="1391" y="0"/>
                </a:lnTo>
                <a:lnTo>
                  <a:pt x="1447" y="0"/>
                </a:lnTo>
                <a:lnTo>
                  <a:pt x="1481" y="0"/>
                </a:lnTo>
                <a:lnTo>
                  <a:pt x="1526" y="11"/>
                </a:lnTo>
                <a:lnTo>
                  <a:pt x="1560" y="22"/>
                </a:lnTo>
                <a:lnTo>
                  <a:pt x="1572" y="34"/>
                </a:lnTo>
                <a:lnTo>
                  <a:pt x="1594" y="56"/>
                </a:lnTo>
                <a:lnTo>
                  <a:pt x="1617" y="79"/>
                </a:lnTo>
                <a:lnTo>
                  <a:pt x="1628" y="101"/>
                </a:lnTo>
                <a:lnTo>
                  <a:pt x="1639" y="124"/>
                </a:lnTo>
                <a:lnTo>
                  <a:pt x="1639" y="135"/>
                </a:lnTo>
                <a:lnTo>
                  <a:pt x="1639" y="147"/>
                </a:lnTo>
                <a:lnTo>
                  <a:pt x="1628" y="158"/>
                </a:lnTo>
                <a:lnTo>
                  <a:pt x="1605" y="158"/>
                </a:lnTo>
                <a:lnTo>
                  <a:pt x="1583" y="169"/>
                </a:lnTo>
                <a:lnTo>
                  <a:pt x="1549" y="169"/>
                </a:lnTo>
                <a:lnTo>
                  <a:pt x="1515" y="169"/>
                </a:lnTo>
                <a:lnTo>
                  <a:pt x="1470" y="181"/>
                </a:lnTo>
                <a:lnTo>
                  <a:pt x="1413" y="181"/>
                </a:lnTo>
                <a:lnTo>
                  <a:pt x="1357" y="181"/>
                </a:lnTo>
                <a:lnTo>
                  <a:pt x="1278" y="181"/>
                </a:lnTo>
                <a:lnTo>
                  <a:pt x="1198" y="192"/>
                </a:lnTo>
                <a:lnTo>
                  <a:pt x="1108" y="203"/>
                </a:lnTo>
                <a:lnTo>
                  <a:pt x="1018" y="214"/>
                </a:lnTo>
                <a:lnTo>
                  <a:pt x="916" y="237"/>
                </a:lnTo>
                <a:lnTo>
                  <a:pt x="803" y="248"/>
                </a:lnTo>
                <a:lnTo>
                  <a:pt x="678" y="271"/>
                </a:lnTo>
                <a:lnTo>
                  <a:pt x="622" y="282"/>
                </a:lnTo>
                <a:lnTo>
                  <a:pt x="554" y="294"/>
                </a:lnTo>
                <a:lnTo>
                  <a:pt x="509" y="305"/>
                </a:lnTo>
                <a:lnTo>
                  <a:pt x="452" y="316"/>
                </a:lnTo>
                <a:lnTo>
                  <a:pt x="407" y="328"/>
                </a:lnTo>
                <a:lnTo>
                  <a:pt x="362" y="339"/>
                </a:lnTo>
                <a:lnTo>
                  <a:pt x="317" y="339"/>
                </a:lnTo>
                <a:lnTo>
                  <a:pt x="283" y="350"/>
                </a:lnTo>
                <a:lnTo>
                  <a:pt x="249" y="361"/>
                </a:lnTo>
                <a:lnTo>
                  <a:pt x="226" y="361"/>
                </a:lnTo>
                <a:lnTo>
                  <a:pt x="204" y="361"/>
                </a:lnTo>
                <a:lnTo>
                  <a:pt x="181" y="373"/>
                </a:lnTo>
                <a:lnTo>
                  <a:pt x="170" y="373"/>
                </a:lnTo>
                <a:lnTo>
                  <a:pt x="147" y="373"/>
                </a:lnTo>
                <a:lnTo>
                  <a:pt x="136" y="37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" name="Freeform 41"/>
          <p:cNvSpPr/>
          <p:nvPr/>
        </p:nvSpPr>
        <p:spPr>
          <a:xfrm>
            <a:off x="6742113" y="2665413"/>
            <a:ext cx="149225" cy="1485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37" h="2340">
                <a:moveTo>
                  <a:pt x="158" y="2148"/>
                </a:moveTo>
                <a:lnTo>
                  <a:pt x="158" y="2193"/>
                </a:lnTo>
                <a:lnTo>
                  <a:pt x="147" y="2227"/>
                </a:lnTo>
                <a:lnTo>
                  <a:pt x="147" y="2261"/>
                </a:lnTo>
                <a:lnTo>
                  <a:pt x="136" y="2283"/>
                </a:lnTo>
                <a:lnTo>
                  <a:pt x="124" y="2306"/>
                </a:lnTo>
                <a:lnTo>
                  <a:pt x="124" y="2317"/>
                </a:lnTo>
                <a:lnTo>
                  <a:pt x="113" y="2328"/>
                </a:lnTo>
                <a:lnTo>
                  <a:pt x="113" y="2340"/>
                </a:lnTo>
                <a:lnTo>
                  <a:pt x="102" y="2340"/>
                </a:lnTo>
                <a:lnTo>
                  <a:pt x="102" y="2328"/>
                </a:lnTo>
                <a:lnTo>
                  <a:pt x="90" y="2317"/>
                </a:lnTo>
                <a:lnTo>
                  <a:pt x="90" y="2306"/>
                </a:lnTo>
                <a:lnTo>
                  <a:pt x="79" y="2283"/>
                </a:lnTo>
                <a:lnTo>
                  <a:pt x="68" y="2249"/>
                </a:lnTo>
                <a:lnTo>
                  <a:pt x="68" y="2227"/>
                </a:lnTo>
                <a:lnTo>
                  <a:pt x="56" y="2193"/>
                </a:lnTo>
                <a:lnTo>
                  <a:pt x="56" y="2170"/>
                </a:lnTo>
                <a:lnTo>
                  <a:pt x="56" y="2136"/>
                </a:lnTo>
                <a:lnTo>
                  <a:pt x="45" y="2102"/>
                </a:lnTo>
                <a:lnTo>
                  <a:pt x="45" y="2057"/>
                </a:lnTo>
                <a:lnTo>
                  <a:pt x="45" y="2012"/>
                </a:lnTo>
                <a:lnTo>
                  <a:pt x="34" y="1967"/>
                </a:lnTo>
                <a:lnTo>
                  <a:pt x="34" y="1910"/>
                </a:lnTo>
                <a:lnTo>
                  <a:pt x="34" y="1842"/>
                </a:lnTo>
                <a:lnTo>
                  <a:pt x="34" y="1786"/>
                </a:lnTo>
                <a:lnTo>
                  <a:pt x="34" y="1707"/>
                </a:lnTo>
                <a:lnTo>
                  <a:pt x="22" y="1627"/>
                </a:lnTo>
                <a:lnTo>
                  <a:pt x="22" y="1548"/>
                </a:lnTo>
                <a:lnTo>
                  <a:pt x="22" y="1458"/>
                </a:lnTo>
                <a:lnTo>
                  <a:pt x="22" y="1356"/>
                </a:lnTo>
                <a:lnTo>
                  <a:pt x="22" y="1254"/>
                </a:lnTo>
                <a:lnTo>
                  <a:pt x="22" y="1153"/>
                </a:lnTo>
                <a:lnTo>
                  <a:pt x="22" y="1040"/>
                </a:lnTo>
                <a:lnTo>
                  <a:pt x="22" y="949"/>
                </a:lnTo>
                <a:lnTo>
                  <a:pt x="22" y="847"/>
                </a:lnTo>
                <a:lnTo>
                  <a:pt x="22" y="768"/>
                </a:lnTo>
                <a:lnTo>
                  <a:pt x="22" y="678"/>
                </a:lnTo>
                <a:lnTo>
                  <a:pt x="22" y="610"/>
                </a:lnTo>
                <a:lnTo>
                  <a:pt x="22" y="542"/>
                </a:lnTo>
                <a:lnTo>
                  <a:pt x="22" y="474"/>
                </a:lnTo>
                <a:lnTo>
                  <a:pt x="22" y="418"/>
                </a:lnTo>
                <a:lnTo>
                  <a:pt x="22" y="361"/>
                </a:lnTo>
                <a:lnTo>
                  <a:pt x="22" y="316"/>
                </a:lnTo>
                <a:lnTo>
                  <a:pt x="22" y="271"/>
                </a:lnTo>
                <a:lnTo>
                  <a:pt x="22" y="237"/>
                </a:lnTo>
                <a:lnTo>
                  <a:pt x="11" y="203"/>
                </a:lnTo>
                <a:lnTo>
                  <a:pt x="11" y="180"/>
                </a:lnTo>
                <a:lnTo>
                  <a:pt x="11" y="158"/>
                </a:lnTo>
                <a:lnTo>
                  <a:pt x="11" y="135"/>
                </a:lnTo>
                <a:lnTo>
                  <a:pt x="11" y="101"/>
                </a:lnTo>
                <a:lnTo>
                  <a:pt x="0" y="79"/>
                </a:lnTo>
                <a:lnTo>
                  <a:pt x="0" y="56"/>
                </a:lnTo>
                <a:lnTo>
                  <a:pt x="11" y="33"/>
                </a:lnTo>
                <a:lnTo>
                  <a:pt x="11" y="22"/>
                </a:lnTo>
                <a:lnTo>
                  <a:pt x="11" y="11"/>
                </a:lnTo>
                <a:lnTo>
                  <a:pt x="22" y="0"/>
                </a:lnTo>
                <a:lnTo>
                  <a:pt x="68" y="33"/>
                </a:lnTo>
                <a:lnTo>
                  <a:pt x="113" y="56"/>
                </a:lnTo>
                <a:lnTo>
                  <a:pt x="147" y="90"/>
                </a:lnTo>
                <a:lnTo>
                  <a:pt x="181" y="113"/>
                </a:lnTo>
                <a:lnTo>
                  <a:pt x="203" y="124"/>
                </a:lnTo>
                <a:lnTo>
                  <a:pt x="215" y="146"/>
                </a:lnTo>
                <a:lnTo>
                  <a:pt x="226" y="158"/>
                </a:lnTo>
                <a:lnTo>
                  <a:pt x="237" y="158"/>
                </a:lnTo>
                <a:lnTo>
                  <a:pt x="237" y="180"/>
                </a:lnTo>
                <a:lnTo>
                  <a:pt x="237" y="214"/>
                </a:lnTo>
                <a:lnTo>
                  <a:pt x="226" y="260"/>
                </a:lnTo>
                <a:lnTo>
                  <a:pt x="226" y="293"/>
                </a:lnTo>
                <a:lnTo>
                  <a:pt x="215" y="316"/>
                </a:lnTo>
                <a:lnTo>
                  <a:pt x="215" y="339"/>
                </a:lnTo>
                <a:lnTo>
                  <a:pt x="215" y="361"/>
                </a:lnTo>
                <a:lnTo>
                  <a:pt x="215" y="395"/>
                </a:lnTo>
                <a:lnTo>
                  <a:pt x="215" y="429"/>
                </a:lnTo>
                <a:lnTo>
                  <a:pt x="203" y="463"/>
                </a:lnTo>
                <a:lnTo>
                  <a:pt x="203" y="520"/>
                </a:lnTo>
                <a:lnTo>
                  <a:pt x="203" y="565"/>
                </a:lnTo>
                <a:lnTo>
                  <a:pt x="203" y="621"/>
                </a:lnTo>
                <a:lnTo>
                  <a:pt x="203" y="689"/>
                </a:lnTo>
                <a:lnTo>
                  <a:pt x="203" y="757"/>
                </a:lnTo>
                <a:lnTo>
                  <a:pt x="203" y="825"/>
                </a:lnTo>
                <a:lnTo>
                  <a:pt x="192" y="904"/>
                </a:lnTo>
                <a:lnTo>
                  <a:pt x="192" y="994"/>
                </a:lnTo>
                <a:lnTo>
                  <a:pt x="192" y="1085"/>
                </a:lnTo>
                <a:lnTo>
                  <a:pt x="192" y="1175"/>
                </a:lnTo>
                <a:lnTo>
                  <a:pt x="192" y="1266"/>
                </a:lnTo>
                <a:lnTo>
                  <a:pt x="192" y="1367"/>
                </a:lnTo>
                <a:lnTo>
                  <a:pt x="192" y="1447"/>
                </a:lnTo>
                <a:lnTo>
                  <a:pt x="192" y="1537"/>
                </a:lnTo>
                <a:lnTo>
                  <a:pt x="192" y="1605"/>
                </a:lnTo>
                <a:lnTo>
                  <a:pt x="192" y="1684"/>
                </a:lnTo>
                <a:lnTo>
                  <a:pt x="192" y="1752"/>
                </a:lnTo>
                <a:lnTo>
                  <a:pt x="192" y="1808"/>
                </a:lnTo>
                <a:lnTo>
                  <a:pt x="181" y="1876"/>
                </a:lnTo>
                <a:lnTo>
                  <a:pt x="181" y="1921"/>
                </a:lnTo>
                <a:lnTo>
                  <a:pt x="181" y="1978"/>
                </a:lnTo>
                <a:lnTo>
                  <a:pt x="181" y="2023"/>
                </a:lnTo>
                <a:lnTo>
                  <a:pt x="169" y="2057"/>
                </a:lnTo>
                <a:lnTo>
                  <a:pt x="169" y="2091"/>
                </a:lnTo>
                <a:lnTo>
                  <a:pt x="169" y="2125"/>
                </a:lnTo>
                <a:lnTo>
                  <a:pt x="158" y="214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" name="Freeform 42"/>
          <p:cNvSpPr/>
          <p:nvPr/>
        </p:nvSpPr>
        <p:spPr>
          <a:xfrm>
            <a:off x="5951538" y="2211388"/>
            <a:ext cx="195262" cy="174466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306" h="2747">
                <a:moveTo>
                  <a:pt x="0" y="2476"/>
                </a:moveTo>
                <a:lnTo>
                  <a:pt x="0" y="2465"/>
                </a:lnTo>
                <a:lnTo>
                  <a:pt x="0" y="2442"/>
                </a:lnTo>
                <a:lnTo>
                  <a:pt x="12" y="2420"/>
                </a:lnTo>
                <a:lnTo>
                  <a:pt x="12" y="2397"/>
                </a:lnTo>
                <a:lnTo>
                  <a:pt x="12" y="2363"/>
                </a:lnTo>
                <a:lnTo>
                  <a:pt x="23" y="2329"/>
                </a:lnTo>
                <a:lnTo>
                  <a:pt x="23" y="2295"/>
                </a:lnTo>
                <a:lnTo>
                  <a:pt x="23" y="2250"/>
                </a:lnTo>
                <a:lnTo>
                  <a:pt x="34" y="2205"/>
                </a:lnTo>
                <a:lnTo>
                  <a:pt x="34" y="2160"/>
                </a:lnTo>
                <a:lnTo>
                  <a:pt x="45" y="2103"/>
                </a:lnTo>
                <a:lnTo>
                  <a:pt x="57" y="2035"/>
                </a:lnTo>
                <a:lnTo>
                  <a:pt x="57" y="1956"/>
                </a:lnTo>
                <a:lnTo>
                  <a:pt x="68" y="1877"/>
                </a:lnTo>
                <a:lnTo>
                  <a:pt x="79" y="1775"/>
                </a:lnTo>
                <a:lnTo>
                  <a:pt x="91" y="1673"/>
                </a:lnTo>
                <a:lnTo>
                  <a:pt x="102" y="1244"/>
                </a:lnTo>
                <a:lnTo>
                  <a:pt x="113" y="1029"/>
                </a:lnTo>
                <a:lnTo>
                  <a:pt x="113" y="814"/>
                </a:lnTo>
                <a:lnTo>
                  <a:pt x="113" y="758"/>
                </a:lnTo>
                <a:lnTo>
                  <a:pt x="113" y="713"/>
                </a:lnTo>
                <a:lnTo>
                  <a:pt x="113" y="656"/>
                </a:lnTo>
                <a:lnTo>
                  <a:pt x="113" y="622"/>
                </a:lnTo>
                <a:lnTo>
                  <a:pt x="113" y="577"/>
                </a:lnTo>
                <a:lnTo>
                  <a:pt x="113" y="532"/>
                </a:lnTo>
                <a:lnTo>
                  <a:pt x="113" y="498"/>
                </a:lnTo>
                <a:lnTo>
                  <a:pt x="113" y="464"/>
                </a:lnTo>
                <a:lnTo>
                  <a:pt x="113" y="396"/>
                </a:lnTo>
                <a:lnTo>
                  <a:pt x="113" y="339"/>
                </a:lnTo>
                <a:lnTo>
                  <a:pt x="102" y="294"/>
                </a:lnTo>
                <a:lnTo>
                  <a:pt x="102" y="260"/>
                </a:lnTo>
                <a:lnTo>
                  <a:pt x="102" y="226"/>
                </a:lnTo>
                <a:lnTo>
                  <a:pt x="91" y="204"/>
                </a:lnTo>
                <a:lnTo>
                  <a:pt x="91" y="181"/>
                </a:lnTo>
                <a:lnTo>
                  <a:pt x="79" y="159"/>
                </a:lnTo>
                <a:lnTo>
                  <a:pt x="68" y="113"/>
                </a:lnTo>
                <a:lnTo>
                  <a:pt x="57" y="91"/>
                </a:lnTo>
                <a:lnTo>
                  <a:pt x="45" y="68"/>
                </a:lnTo>
                <a:lnTo>
                  <a:pt x="34" y="57"/>
                </a:lnTo>
                <a:lnTo>
                  <a:pt x="23" y="46"/>
                </a:lnTo>
                <a:lnTo>
                  <a:pt x="23" y="34"/>
                </a:lnTo>
                <a:lnTo>
                  <a:pt x="23" y="23"/>
                </a:lnTo>
                <a:lnTo>
                  <a:pt x="23" y="12"/>
                </a:lnTo>
                <a:lnTo>
                  <a:pt x="34" y="12"/>
                </a:lnTo>
                <a:lnTo>
                  <a:pt x="45" y="0"/>
                </a:lnTo>
                <a:lnTo>
                  <a:pt x="57" y="0"/>
                </a:lnTo>
                <a:lnTo>
                  <a:pt x="68" y="0"/>
                </a:lnTo>
                <a:lnTo>
                  <a:pt x="91" y="0"/>
                </a:lnTo>
                <a:lnTo>
                  <a:pt x="113" y="12"/>
                </a:lnTo>
                <a:lnTo>
                  <a:pt x="136" y="12"/>
                </a:lnTo>
                <a:lnTo>
                  <a:pt x="159" y="23"/>
                </a:lnTo>
                <a:lnTo>
                  <a:pt x="204" y="46"/>
                </a:lnTo>
                <a:lnTo>
                  <a:pt x="249" y="57"/>
                </a:lnTo>
                <a:lnTo>
                  <a:pt x="272" y="79"/>
                </a:lnTo>
                <a:lnTo>
                  <a:pt x="294" y="91"/>
                </a:lnTo>
                <a:lnTo>
                  <a:pt x="306" y="113"/>
                </a:lnTo>
                <a:lnTo>
                  <a:pt x="306" y="136"/>
                </a:lnTo>
                <a:lnTo>
                  <a:pt x="306" y="181"/>
                </a:lnTo>
                <a:lnTo>
                  <a:pt x="294" y="226"/>
                </a:lnTo>
                <a:lnTo>
                  <a:pt x="294" y="238"/>
                </a:lnTo>
                <a:lnTo>
                  <a:pt x="294" y="260"/>
                </a:lnTo>
                <a:lnTo>
                  <a:pt x="283" y="294"/>
                </a:lnTo>
                <a:lnTo>
                  <a:pt x="283" y="328"/>
                </a:lnTo>
                <a:lnTo>
                  <a:pt x="283" y="362"/>
                </a:lnTo>
                <a:lnTo>
                  <a:pt x="272" y="407"/>
                </a:lnTo>
                <a:lnTo>
                  <a:pt x="272" y="464"/>
                </a:lnTo>
                <a:lnTo>
                  <a:pt x="272" y="520"/>
                </a:lnTo>
                <a:lnTo>
                  <a:pt x="260" y="577"/>
                </a:lnTo>
                <a:lnTo>
                  <a:pt x="260" y="645"/>
                </a:lnTo>
                <a:lnTo>
                  <a:pt x="260" y="724"/>
                </a:lnTo>
                <a:lnTo>
                  <a:pt x="260" y="803"/>
                </a:lnTo>
                <a:lnTo>
                  <a:pt x="260" y="882"/>
                </a:lnTo>
                <a:lnTo>
                  <a:pt x="249" y="973"/>
                </a:lnTo>
                <a:lnTo>
                  <a:pt x="249" y="1074"/>
                </a:lnTo>
                <a:lnTo>
                  <a:pt x="249" y="1176"/>
                </a:lnTo>
                <a:lnTo>
                  <a:pt x="249" y="1278"/>
                </a:lnTo>
                <a:lnTo>
                  <a:pt x="249" y="1380"/>
                </a:lnTo>
                <a:lnTo>
                  <a:pt x="238" y="1470"/>
                </a:lnTo>
                <a:lnTo>
                  <a:pt x="238" y="1560"/>
                </a:lnTo>
                <a:lnTo>
                  <a:pt x="238" y="1640"/>
                </a:lnTo>
                <a:lnTo>
                  <a:pt x="238" y="1719"/>
                </a:lnTo>
                <a:lnTo>
                  <a:pt x="238" y="1798"/>
                </a:lnTo>
                <a:lnTo>
                  <a:pt x="226" y="1866"/>
                </a:lnTo>
                <a:lnTo>
                  <a:pt x="226" y="1933"/>
                </a:lnTo>
                <a:lnTo>
                  <a:pt x="226" y="1990"/>
                </a:lnTo>
                <a:lnTo>
                  <a:pt x="226" y="2047"/>
                </a:lnTo>
                <a:lnTo>
                  <a:pt x="226" y="2092"/>
                </a:lnTo>
                <a:lnTo>
                  <a:pt x="215" y="2137"/>
                </a:lnTo>
                <a:lnTo>
                  <a:pt x="215" y="2171"/>
                </a:lnTo>
                <a:lnTo>
                  <a:pt x="215" y="2205"/>
                </a:lnTo>
                <a:lnTo>
                  <a:pt x="215" y="2239"/>
                </a:lnTo>
                <a:lnTo>
                  <a:pt x="204" y="2340"/>
                </a:lnTo>
                <a:lnTo>
                  <a:pt x="192" y="2431"/>
                </a:lnTo>
                <a:lnTo>
                  <a:pt x="170" y="2521"/>
                </a:lnTo>
                <a:lnTo>
                  <a:pt x="159" y="2600"/>
                </a:lnTo>
                <a:lnTo>
                  <a:pt x="159" y="2634"/>
                </a:lnTo>
                <a:lnTo>
                  <a:pt x="147" y="2668"/>
                </a:lnTo>
                <a:lnTo>
                  <a:pt x="147" y="2691"/>
                </a:lnTo>
                <a:lnTo>
                  <a:pt x="136" y="2714"/>
                </a:lnTo>
                <a:lnTo>
                  <a:pt x="136" y="2725"/>
                </a:lnTo>
                <a:lnTo>
                  <a:pt x="125" y="2747"/>
                </a:lnTo>
                <a:lnTo>
                  <a:pt x="113" y="2747"/>
                </a:lnTo>
                <a:lnTo>
                  <a:pt x="102" y="2747"/>
                </a:lnTo>
                <a:lnTo>
                  <a:pt x="91" y="2736"/>
                </a:lnTo>
                <a:lnTo>
                  <a:pt x="91" y="2725"/>
                </a:lnTo>
                <a:lnTo>
                  <a:pt x="79" y="2702"/>
                </a:lnTo>
                <a:lnTo>
                  <a:pt x="68" y="2691"/>
                </a:lnTo>
                <a:lnTo>
                  <a:pt x="57" y="2668"/>
                </a:lnTo>
                <a:lnTo>
                  <a:pt x="57" y="2634"/>
                </a:lnTo>
                <a:lnTo>
                  <a:pt x="34" y="2612"/>
                </a:lnTo>
                <a:lnTo>
                  <a:pt x="34" y="2589"/>
                </a:lnTo>
                <a:lnTo>
                  <a:pt x="12" y="2544"/>
                </a:lnTo>
                <a:lnTo>
                  <a:pt x="0" y="2510"/>
                </a:lnTo>
                <a:lnTo>
                  <a:pt x="0" y="247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9" name="Freeform 43"/>
          <p:cNvSpPr/>
          <p:nvPr/>
        </p:nvSpPr>
        <p:spPr>
          <a:xfrm>
            <a:off x="6081713" y="3173413"/>
            <a:ext cx="222250" cy="165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0" y="0"/>
              </a:cxn>
            </a:cxnLst>
            <a:rect l="0" t="0" r="0" b="0"/>
            <a:pathLst>
              <a:path w="350" h="260">
                <a:moveTo>
                  <a:pt x="0" y="0"/>
                </a:moveTo>
                <a:lnTo>
                  <a:pt x="56" y="0"/>
                </a:lnTo>
                <a:lnTo>
                  <a:pt x="113" y="0"/>
                </a:lnTo>
                <a:lnTo>
                  <a:pt x="158" y="0"/>
                </a:lnTo>
                <a:lnTo>
                  <a:pt x="203" y="12"/>
                </a:lnTo>
                <a:lnTo>
                  <a:pt x="237" y="12"/>
                </a:lnTo>
                <a:lnTo>
                  <a:pt x="260" y="23"/>
                </a:lnTo>
                <a:lnTo>
                  <a:pt x="282" y="34"/>
                </a:lnTo>
                <a:lnTo>
                  <a:pt x="305" y="45"/>
                </a:lnTo>
                <a:lnTo>
                  <a:pt x="328" y="79"/>
                </a:lnTo>
                <a:lnTo>
                  <a:pt x="339" y="102"/>
                </a:lnTo>
                <a:lnTo>
                  <a:pt x="350" y="136"/>
                </a:lnTo>
                <a:lnTo>
                  <a:pt x="350" y="170"/>
                </a:lnTo>
                <a:lnTo>
                  <a:pt x="350" y="192"/>
                </a:lnTo>
                <a:lnTo>
                  <a:pt x="350" y="215"/>
                </a:lnTo>
                <a:lnTo>
                  <a:pt x="350" y="226"/>
                </a:lnTo>
                <a:lnTo>
                  <a:pt x="339" y="238"/>
                </a:lnTo>
                <a:lnTo>
                  <a:pt x="339" y="249"/>
                </a:lnTo>
                <a:lnTo>
                  <a:pt x="328" y="260"/>
                </a:lnTo>
                <a:lnTo>
                  <a:pt x="316" y="260"/>
                </a:lnTo>
                <a:lnTo>
                  <a:pt x="305" y="260"/>
                </a:lnTo>
                <a:lnTo>
                  <a:pt x="294" y="260"/>
                </a:lnTo>
                <a:lnTo>
                  <a:pt x="271" y="249"/>
                </a:lnTo>
                <a:lnTo>
                  <a:pt x="260" y="249"/>
                </a:lnTo>
                <a:lnTo>
                  <a:pt x="237" y="238"/>
                </a:lnTo>
                <a:lnTo>
                  <a:pt x="215" y="215"/>
                </a:lnTo>
                <a:lnTo>
                  <a:pt x="192" y="192"/>
                </a:lnTo>
                <a:lnTo>
                  <a:pt x="158" y="170"/>
                </a:lnTo>
                <a:lnTo>
                  <a:pt x="135" y="147"/>
                </a:lnTo>
                <a:lnTo>
                  <a:pt x="102" y="125"/>
                </a:lnTo>
                <a:lnTo>
                  <a:pt x="79" y="102"/>
                </a:lnTo>
                <a:lnTo>
                  <a:pt x="45" y="79"/>
                </a:lnTo>
                <a:lnTo>
                  <a:pt x="34" y="68"/>
                </a:lnTo>
                <a:lnTo>
                  <a:pt x="11" y="45"/>
                </a:lnTo>
                <a:lnTo>
                  <a:pt x="0" y="23"/>
                </a:lnTo>
                <a:lnTo>
                  <a:pt x="0" y="12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" name="Freeform 44"/>
          <p:cNvSpPr/>
          <p:nvPr/>
        </p:nvSpPr>
        <p:spPr>
          <a:xfrm>
            <a:off x="5478463" y="2851150"/>
            <a:ext cx="595312" cy="817563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0" t="0" r="0" b="0"/>
            <a:pathLst>
              <a:path w="938" h="1289">
                <a:moveTo>
                  <a:pt x="848" y="0"/>
                </a:moveTo>
                <a:lnTo>
                  <a:pt x="938" y="215"/>
                </a:lnTo>
                <a:lnTo>
                  <a:pt x="882" y="306"/>
                </a:lnTo>
                <a:lnTo>
                  <a:pt x="837" y="396"/>
                </a:lnTo>
                <a:lnTo>
                  <a:pt x="791" y="475"/>
                </a:lnTo>
                <a:lnTo>
                  <a:pt x="746" y="554"/>
                </a:lnTo>
                <a:lnTo>
                  <a:pt x="690" y="634"/>
                </a:lnTo>
                <a:lnTo>
                  <a:pt x="645" y="701"/>
                </a:lnTo>
                <a:lnTo>
                  <a:pt x="588" y="781"/>
                </a:lnTo>
                <a:lnTo>
                  <a:pt x="543" y="848"/>
                </a:lnTo>
                <a:lnTo>
                  <a:pt x="486" y="905"/>
                </a:lnTo>
                <a:lnTo>
                  <a:pt x="441" y="961"/>
                </a:lnTo>
                <a:lnTo>
                  <a:pt x="396" y="1018"/>
                </a:lnTo>
                <a:lnTo>
                  <a:pt x="351" y="1063"/>
                </a:lnTo>
                <a:lnTo>
                  <a:pt x="305" y="1108"/>
                </a:lnTo>
                <a:lnTo>
                  <a:pt x="260" y="1154"/>
                </a:lnTo>
                <a:lnTo>
                  <a:pt x="215" y="1176"/>
                </a:lnTo>
                <a:lnTo>
                  <a:pt x="170" y="1210"/>
                </a:lnTo>
                <a:lnTo>
                  <a:pt x="136" y="1233"/>
                </a:lnTo>
                <a:lnTo>
                  <a:pt x="102" y="1244"/>
                </a:lnTo>
                <a:lnTo>
                  <a:pt x="68" y="1267"/>
                </a:lnTo>
                <a:lnTo>
                  <a:pt x="45" y="1278"/>
                </a:lnTo>
                <a:lnTo>
                  <a:pt x="23" y="1278"/>
                </a:lnTo>
                <a:lnTo>
                  <a:pt x="11" y="1289"/>
                </a:lnTo>
                <a:lnTo>
                  <a:pt x="0" y="1289"/>
                </a:lnTo>
                <a:lnTo>
                  <a:pt x="0" y="1278"/>
                </a:lnTo>
                <a:lnTo>
                  <a:pt x="11" y="1267"/>
                </a:lnTo>
                <a:lnTo>
                  <a:pt x="23" y="1244"/>
                </a:lnTo>
                <a:lnTo>
                  <a:pt x="34" y="1221"/>
                </a:lnTo>
                <a:lnTo>
                  <a:pt x="57" y="1199"/>
                </a:lnTo>
                <a:lnTo>
                  <a:pt x="91" y="1165"/>
                </a:lnTo>
                <a:lnTo>
                  <a:pt x="124" y="1131"/>
                </a:lnTo>
                <a:lnTo>
                  <a:pt x="158" y="1097"/>
                </a:lnTo>
                <a:lnTo>
                  <a:pt x="204" y="1052"/>
                </a:lnTo>
                <a:lnTo>
                  <a:pt x="238" y="1007"/>
                </a:lnTo>
                <a:lnTo>
                  <a:pt x="283" y="961"/>
                </a:lnTo>
                <a:lnTo>
                  <a:pt x="328" y="916"/>
                </a:lnTo>
                <a:lnTo>
                  <a:pt x="362" y="860"/>
                </a:lnTo>
                <a:lnTo>
                  <a:pt x="407" y="803"/>
                </a:lnTo>
                <a:lnTo>
                  <a:pt x="452" y="735"/>
                </a:lnTo>
                <a:lnTo>
                  <a:pt x="486" y="667"/>
                </a:lnTo>
                <a:lnTo>
                  <a:pt x="531" y="600"/>
                </a:lnTo>
                <a:lnTo>
                  <a:pt x="577" y="532"/>
                </a:lnTo>
                <a:lnTo>
                  <a:pt x="622" y="453"/>
                </a:lnTo>
                <a:lnTo>
                  <a:pt x="667" y="374"/>
                </a:lnTo>
                <a:lnTo>
                  <a:pt x="712" y="283"/>
                </a:lnTo>
                <a:lnTo>
                  <a:pt x="758" y="193"/>
                </a:lnTo>
                <a:lnTo>
                  <a:pt x="803" y="102"/>
                </a:lnTo>
                <a:lnTo>
                  <a:pt x="848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30"/>
          <p:cNvSpPr/>
          <p:nvPr/>
        </p:nvSpPr>
        <p:spPr>
          <a:xfrm>
            <a:off x="5613400" y="2390775"/>
            <a:ext cx="638175" cy="350838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0" t="0" r="0" b="0"/>
            <a:pathLst>
              <a:path w="1006" h="554">
                <a:moveTo>
                  <a:pt x="0" y="543"/>
                </a:moveTo>
                <a:lnTo>
                  <a:pt x="0" y="532"/>
                </a:lnTo>
                <a:lnTo>
                  <a:pt x="12" y="520"/>
                </a:lnTo>
                <a:lnTo>
                  <a:pt x="34" y="509"/>
                </a:lnTo>
                <a:lnTo>
                  <a:pt x="57" y="498"/>
                </a:lnTo>
                <a:lnTo>
                  <a:pt x="91" y="486"/>
                </a:lnTo>
                <a:lnTo>
                  <a:pt x="125" y="464"/>
                </a:lnTo>
                <a:lnTo>
                  <a:pt x="170" y="441"/>
                </a:lnTo>
                <a:lnTo>
                  <a:pt x="226" y="418"/>
                </a:lnTo>
                <a:lnTo>
                  <a:pt x="272" y="396"/>
                </a:lnTo>
                <a:lnTo>
                  <a:pt x="328" y="373"/>
                </a:lnTo>
                <a:lnTo>
                  <a:pt x="373" y="351"/>
                </a:lnTo>
                <a:lnTo>
                  <a:pt x="419" y="328"/>
                </a:lnTo>
                <a:lnTo>
                  <a:pt x="464" y="305"/>
                </a:lnTo>
                <a:lnTo>
                  <a:pt x="509" y="283"/>
                </a:lnTo>
                <a:lnTo>
                  <a:pt x="543" y="260"/>
                </a:lnTo>
                <a:lnTo>
                  <a:pt x="577" y="226"/>
                </a:lnTo>
                <a:lnTo>
                  <a:pt x="611" y="204"/>
                </a:lnTo>
                <a:lnTo>
                  <a:pt x="645" y="181"/>
                </a:lnTo>
                <a:lnTo>
                  <a:pt x="656" y="158"/>
                </a:lnTo>
                <a:lnTo>
                  <a:pt x="679" y="136"/>
                </a:lnTo>
                <a:lnTo>
                  <a:pt x="690" y="125"/>
                </a:lnTo>
                <a:lnTo>
                  <a:pt x="701" y="102"/>
                </a:lnTo>
                <a:lnTo>
                  <a:pt x="701" y="79"/>
                </a:lnTo>
                <a:lnTo>
                  <a:pt x="701" y="68"/>
                </a:lnTo>
                <a:lnTo>
                  <a:pt x="690" y="57"/>
                </a:lnTo>
                <a:lnTo>
                  <a:pt x="690" y="45"/>
                </a:lnTo>
                <a:lnTo>
                  <a:pt x="690" y="34"/>
                </a:lnTo>
                <a:lnTo>
                  <a:pt x="701" y="23"/>
                </a:lnTo>
                <a:lnTo>
                  <a:pt x="701" y="11"/>
                </a:lnTo>
                <a:lnTo>
                  <a:pt x="713" y="11"/>
                </a:lnTo>
                <a:lnTo>
                  <a:pt x="724" y="11"/>
                </a:lnTo>
                <a:lnTo>
                  <a:pt x="735" y="0"/>
                </a:lnTo>
                <a:lnTo>
                  <a:pt x="769" y="11"/>
                </a:lnTo>
                <a:lnTo>
                  <a:pt x="803" y="23"/>
                </a:lnTo>
                <a:lnTo>
                  <a:pt x="826" y="34"/>
                </a:lnTo>
                <a:lnTo>
                  <a:pt x="848" y="45"/>
                </a:lnTo>
                <a:lnTo>
                  <a:pt x="871" y="68"/>
                </a:lnTo>
                <a:lnTo>
                  <a:pt x="893" y="79"/>
                </a:lnTo>
                <a:lnTo>
                  <a:pt x="916" y="102"/>
                </a:lnTo>
                <a:lnTo>
                  <a:pt x="939" y="125"/>
                </a:lnTo>
                <a:lnTo>
                  <a:pt x="961" y="136"/>
                </a:lnTo>
                <a:lnTo>
                  <a:pt x="973" y="158"/>
                </a:lnTo>
                <a:lnTo>
                  <a:pt x="984" y="170"/>
                </a:lnTo>
                <a:lnTo>
                  <a:pt x="995" y="181"/>
                </a:lnTo>
                <a:lnTo>
                  <a:pt x="1006" y="192"/>
                </a:lnTo>
                <a:lnTo>
                  <a:pt x="995" y="204"/>
                </a:lnTo>
                <a:lnTo>
                  <a:pt x="995" y="215"/>
                </a:lnTo>
                <a:lnTo>
                  <a:pt x="973" y="226"/>
                </a:lnTo>
                <a:lnTo>
                  <a:pt x="950" y="238"/>
                </a:lnTo>
                <a:lnTo>
                  <a:pt x="927" y="260"/>
                </a:lnTo>
                <a:lnTo>
                  <a:pt x="893" y="272"/>
                </a:lnTo>
                <a:lnTo>
                  <a:pt x="848" y="294"/>
                </a:lnTo>
                <a:lnTo>
                  <a:pt x="803" y="305"/>
                </a:lnTo>
                <a:lnTo>
                  <a:pt x="758" y="328"/>
                </a:lnTo>
                <a:lnTo>
                  <a:pt x="701" y="351"/>
                </a:lnTo>
                <a:lnTo>
                  <a:pt x="645" y="373"/>
                </a:lnTo>
                <a:lnTo>
                  <a:pt x="588" y="396"/>
                </a:lnTo>
                <a:lnTo>
                  <a:pt x="520" y="418"/>
                </a:lnTo>
                <a:lnTo>
                  <a:pt x="452" y="441"/>
                </a:lnTo>
                <a:lnTo>
                  <a:pt x="385" y="464"/>
                </a:lnTo>
                <a:lnTo>
                  <a:pt x="317" y="486"/>
                </a:lnTo>
                <a:lnTo>
                  <a:pt x="249" y="509"/>
                </a:lnTo>
                <a:lnTo>
                  <a:pt x="181" y="520"/>
                </a:lnTo>
                <a:lnTo>
                  <a:pt x="136" y="543"/>
                </a:lnTo>
                <a:lnTo>
                  <a:pt x="91" y="543"/>
                </a:lnTo>
                <a:lnTo>
                  <a:pt x="57" y="554"/>
                </a:lnTo>
                <a:lnTo>
                  <a:pt x="23" y="554"/>
                </a:lnTo>
                <a:lnTo>
                  <a:pt x="12" y="554"/>
                </a:lnTo>
                <a:lnTo>
                  <a:pt x="0" y="54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46" name="TextBox 27"/>
          <p:cNvSpPr txBox="1"/>
          <p:nvPr/>
        </p:nvSpPr>
        <p:spPr>
          <a:xfrm>
            <a:off x="1009650" y="2546350"/>
            <a:ext cx="1336675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秤</a:t>
            </a:r>
            <a:endParaRPr lang="zh-CN" altLang="en-US" sz="9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6013" y="2027238"/>
            <a:ext cx="153193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chèng  </a:t>
            </a:r>
            <a:endParaRPr lang="en-US" altLang="zh-CN" sz="3200" b="1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57348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57349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</a:endParaRPr>
            </a:p>
          </p:txBody>
        </p:sp>
        <p:sp>
          <p:nvSpPr>
            <p:cNvPr id="57350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</a:endParaRPr>
            </a:p>
          </p:txBody>
        </p:sp>
        <p:sp>
          <p:nvSpPr>
            <p:cNvPr id="57351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</a:endParaRPr>
            </a:p>
          </p:txBody>
        </p:sp>
        <p:sp>
          <p:nvSpPr>
            <p:cNvPr id="57352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2800" dirty="0">
                <a:latin typeface="Calibri" panose="020F0502020204030204" pitchFamily="34" charset="0"/>
              </a:endParaRPr>
            </a:p>
          </p:txBody>
        </p:sp>
        <p:sp>
          <p:nvSpPr>
            <p:cNvPr id="57353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7354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7355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7356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7357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7358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40" name="TextBox 39"/>
          <p:cNvSpPr txBox="1"/>
          <p:nvPr/>
        </p:nvSpPr>
        <p:spPr>
          <a:xfrm>
            <a:off x="2357438" y="3100388"/>
            <a:ext cx="1727200" cy="396875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</a:rPr>
              <a:t>部首：禾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8525" y="4538663"/>
            <a:ext cx="30305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组词：大秤  秤杆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57250" y="4943475"/>
            <a:ext cx="4755515" cy="5597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造句：谁能提得起这根大秤呢！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5" name="文本框 30"/>
          <p:cNvSpPr txBox="1"/>
          <p:nvPr/>
        </p:nvSpPr>
        <p:spPr>
          <a:xfrm>
            <a:off x="2135188" y="2643188"/>
            <a:ext cx="200818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</a:rPr>
              <a:t>音序：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</a:rPr>
              <a:t>C</a:t>
            </a:r>
            <a:endParaRPr lang="en-US" altLang="zh-CN" sz="2000" b="1">
              <a:latin typeface="宋体" panose="02010600030101010101" pitchFamily="2" charset="-122"/>
            </a:endParaRPr>
          </a:p>
        </p:txBody>
      </p:sp>
      <p:sp>
        <p:nvSpPr>
          <p:cNvPr id="46" name="文本框 31"/>
          <p:cNvSpPr txBox="1"/>
          <p:nvPr/>
        </p:nvSpPr>
        <p:spPr>
          <a:xfrm>
            <a:off x="2214563" y="3571875"/>
            <a:ext cx="2078037" cy="40005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>
            <a:spAutoFit/>
          </a:bodyPr>
          <a:lstStyle/>
          <a:p>
            <a:pPr algn="ctr"/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</a:rPr>
              <a:t>结构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</a:rPr>
              <a:t>:</a:t>
            </a:r>
            <a:r>
              <a:rPr lang="zh-CN" altLang="en-US" sz="2000" b="1">
                <a:solidFill>
                  <a:srgbClr val="FF0000"/>
                </a:solidFill>
                <a:latin typeface="宋体" panose="02010600030101010101" pitchFamily="2" charset="-122"/>
              </a:rPr>
              <a:t>左右</a:t>
            </a:r>
            <a:endParaRPr lang="zh-CN" altLang="en-US" sz="2000" b="1">
              <a:latin typeface="宋体" panose="02010600030101010101" pitchFamily="2" charset="-122"/>
            </a:endParaRPr>
          </a:p>
        </p:txBody>
      </p:sp>
      <p:sp>
        <p:nvSpPr>
          <p:cNvPr id="57364" name="Rectangle 27"/>
          <p:cNvSpPr/>
          <p:nvPr/>
        </p:nvSpPr>
        <p:spPr>
          <a:xfrm>
            <a:off x="5340350" y="2297113"/>
            <a:ext cx="34925" cy="16827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algn="just"/>
            <a:r>
              <a:rPr lang="en-US" altLang="zh-CN" sz="11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>
              <a:latin typeface="Calibri" panose="020F0502020204030204" pitchFamily="34" charset="0"/>
            </a:endParaRPr>
          </a:p>
        </p:txBody>
      </p:sp>
      <p:sp>
        <p:nvSpPr>
          <p:cNvPr id="48" name="Freeform 31"/>
          <p:cNvSpPr/>
          <p:nvPr/>
        </p:nvSpPr>
        <p:spPr>
          <a:xfrm>
            <a:off x="5368925" y="2906713"/>
            <a:ext cx="896938" cy="215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413" h="339">
                <a:moveTo>
                  <a:pt x="950" y="170"/>
                </a:moveTo>
                <a:lnTo>
                  <a:pt x="859" y="181"/>
                </a:lnTo>
                <a:lnTo>
                  <a:pt x="769" y="204"/>
                </a:lnTo>
                <a:lnTo>
                  <a:pt x="690" y="215"/>
                </a:lnTo>
                <a:lnTo>
                  <a:pt x="622" y="226"/>
                </a:lnTo>
                <a:lnTo>
                  <a:pt x="543" y="238"/>
                </a:lnTo>
                <a:lnTo>
                  <a:pt x="486" y="260"/>
                </a:lnTo>
                <a:lnTo>
                  <a:pt x="430" y="271"/>
                </a:lnTo>
                <a:lnTo>
                  <a:pt x="384" y="283"/>
                </a:lnTo>
                <a:lnTo>
                  <a:pt x="339" y="294"/>
                </a:lnTo>
                <a:lnTo>
                  <a:pt x="294" y="305"/>
                </a:lnTo>
                <a:lnTo>
                  <a:pt x="260" y="317"/>
                </a:lnTo>
                <a:lnTo>
                  <a:pt x="226" y="328"/>
                </a:lnTo>
                <a:lnTo>
                  <a:pt x="203" y="328"/>
                </a:lnTo>
                <a:lnTo>
                  <a:pt x="181" y="328"/>
                </a:lnTo>
                <a:lnTo>
                  <a:pt x="169" y="339"/>
                </a:lnTo>
                <a:lnTo>
                  <a:pt x="158" y="339"/>
                </a:lnTo>
                <a:lnTo>
                  <a:pt x="136" y="328"/>
                </a:lnTo>
                <a:lnTo>
                  <a:pt x="113" y="328"/>
                </a:lnTo>
                <a:lnTo>
                  <a:pt x="90" y="317"/>
                </a:lnTo>
                <a:lnTo>
                  <a:pt x="68" y="305"/>
                </a:lnTo>
                <a:lnTo>
                  <a:pt x="56" y="305"/>
                </a:lnTo>
                <a:lnTo>
                  <a:pt x="45" y="305"/>
                </a:lnTo>
                <a:lnTo>
                  <a:pt x="23" y="294"/>
                </a:lnTo>
                <a:lnTo>
                  <a:pt x="11" y="271"/>
                </a:lnTo>
                <a:lnTo>
                  <a:pt x="0" y="260"/>
                </a:lnTo>
                <a:lnTo>
                  <a:pt x="0" y="249"/>
                </a:lnTo>
                <a:lnTo>
                  <a:pt x="11" y="238"/>
                </a:lnTo>
                <a:lnTo>
                  <a:pt x="23" y="238"/>
                </a:lnTo>
                <a:lnTo>
                  <a:pt x="45" y="226"/>
                </a:lnTo>
                <a:lnTo>
                  <a:pt x="68" y="215"/>
                </a:lnTo>
                <a:lnTo>
                  <a:pt x="90" y="204"/>
                </a:lnTo>
                <a:lnTo>
                  <a:pt x="136" y="192"/>
                </a:lnTo>
                <a:lnTo>
                  <a:pt x="169" y="192"/>
                </a:lnTo>
                <a:lnTo>
                  <a:pt x="226" y="181"/>
                </a:lnTo>
                <a:lnTo>
                  <a:pt x="283" y="158"/>
                </a:lnTo>
                <a:lnTo>
                  <a:pt x="350" y="147"/>
                </a:lnTo>
                <a:lnTo>
                  <a:pt x="430" y="136"/>
                </a:lnTo>
                <a:lnTo>
                  <a:pt x="509" y="113"/>
                </a:lnTo>
                <a:lnTo>
                  <a:pt x="599" y="91"/>
                </a:lnTo>
                <a:lnTo>
                  <a:pt x="701" y="68"/>
                </a:lnTo>
                <a:lnTo>
                  <a:pt x="791" y="57"/>
                </a:lnTo>
                <a:lnTo>
                  <a:pt x="882" y="34"/>
                </a:lnTo>
                <a:lnTo>
                  <a:pt x="961" y="23"/>
                </a:lnTo>
                <a:lnTo>
                  <a:pt x="1029" y="11"/>
                </a:lnTo>
                <a:lnTo>
                  <a:pt x="1085" y="11"/>
                </a:lnTo>
                <a:lnTo>
                  <a:pt x="1108" y="0"/>
                </a:lnTo>
                <a:lnTo>
                  <a:pt x="1130" y="0"/>
                </a:lnTo>
                <a:lnTo>
                  <a:pt x="1153" y="0"/>
                </a:lnTo>
                <a:lnTo>
                  <a:pt x="1176" y="0"/>
                </a:lnTo>
                <a:lnTo>
                  <a:pt x="1187" y="0"/>
                </a:lnTo>
                <a:lnTo>
                  <a:pt x="1198" y="0"/>
                </a:lnTo>
                <a:lnTo>
                  <a:pt x="1243" y="0"/>
                </a:lnTo>
                <a:lnTo>
                  <a:pt x="1289" y="0"/>
                </a:lnTo>
                <a:lnTo>
                  <a:pt x="1323" y="0"/>
                </a:lnTo>
                <a:lnTo>
                  <a:pt x="1357" y="11"/>
                </a:lnTo>
                <a:lnTo>
                  <a:pt x="1379" y="11"/>
                </a:lnTo>
                <a:lnTo>
                  <a:pt x="1390" y="23"/>
                </a:lnTo>
                <a:lnTo>
                  <a:pt x="1402" y="34"/>
                </a:lnTo>
                <a:lnTo>
                  <a:pt x="1413" y="45"/>
                </a:lnTo>
                <a:lnTo>
                  <a:pt x="1413" y="57"/>
                </a:lnTo>
                <a:lnTo>
                  <a:pt x="1413" y="68"/>
                </a:lnTo>
                <a:lnTo>
                  <a:pt x="1402" y="79"/>
                </a:lnTo>
                <a:lnTo>
                  <a:pt x="1402" y="91"/>
                </a:lnTo>
                <a:lnTo>
                  <a:pt x="1390" y="91"/>
                </a:lnTo>
                <a:lnTo>
                  <a:pt x="1379" y="102"/>
                </a:lnTo>
                <a:lnTo>
                  <a:pt x="1368" y="102"/>
                </a:lnTo>
                <a:lnTo>
                  <a:pt x="1357" y="102"/>
                </a:lnTo>
                <a:lnTo>
                  <a:pt x="1345" y="113"/>
                </a:lnTo>
                <a:lnTo>
                  <a:pt x="1323" y="113"/>
                </a:lnTo>
                <a:lnTo>
                  <a:pt x="1311" y="113"/>
                </a:lnTo>
                <a:lnTo>
                  <a:pt x="1289" y="125"/>
                </a:lnTo>
                <a:lnTo>
                  <a:pt x="1255" y="125"/>
                </a:lnTo>
                <a:lnTo>
                  <a:pt x="1232" y="125"/>
                </a:lnTo>
                <a:lnTo>
                  <a:pt x="1198" y="136"/>
                </a:lnTo>
                <a:lnTo>
                  <a:pt x="1164" y="136"/>
                </a:lnTo>
                <a:lnTo>
                  <a:pt x="1130" y="147"/>
                </a:lnTo>
                <a:lnTo>
                  <a:pt x="1085" y="147"/>
                </a:lnTo>
                <a:lnTo>
                  <a:pt x="1040" y="158"/>
                </a:lnTo>
                <a:lnTo>
                  <a:pt x="995" y="170"/>
                </a:lnTo>
                <a:lnTo>
                  <a:pt x="950" y="17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32"/>
          <p:cNvSpPr/>
          <p:nvPr/>
        </p:nvSpPr>
        <p:spPr>
          <a:xfrm>
            <a:off x="5849938" y="2649538"/>
            <a:ext cx="165100" cy="1292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60" h="2035">
                <a:moveTo>
                  <a:pt x="215" y="588"/>
                </a:moveTo>
                <a:lnTo>
                  <a:pt x="215" y="724"/>
                </a:lnTo>
                <a:lnTo>
                  <a:pt x="226" y="859"/>
                </a:lnTo>
                <a:lnTo>
                  <a:pt x="226" y="1006"/>
                </a:lnTo>
                <a:lnTo>
                  <a:pt x="238" y="1153"/>
                </a:lnTo>
                <a:lnTo>
                  <a:pt x="238" y="1232"/>
                </a:lnTo>
                <a:lnTo>
                  <a:pt x="238" y="1312"/>
                </a:lnTo>
                <a:lnTo>
                  <a:pt x="238" y="1459"/>
                </a:lnTo>
                <a:lnTo>
                  <a:pt x="226" y="1606"/>
                </a:lnTo>
                <a:lnTo>
                  <a:pt x="215" y="1752"/>
                </a:lnTo>
                <a:lnTo>
                  <a:pt x="215" y="1809"/>
                </a:lnTo>
                <a:lnTo>
                  <a:pt x="204" y="1877"/>
                </a:lnTo>
                <a:lnTo>
                  <a:pt x="193" y="1922"/>
                </a:lnTo>
                <a:lnTo>
                  <a:pt x="181" y="1967"/>
                </a:lnTo>
                <a:lnTo>
                  <a:pt x="170" y="1990"/>
                </a:lnTo>
                <a:lnTo>
                  <a:pt x="170" y="2012"/>
                </a:lnTo>
                <a:lnTo>
                  <a:pt x="159" y="2035"/>
                </a:lnTo>
                <a:lnTo>
                  <a:pt x="147" y="2035"/>
                </a:lnTo>
                <a:lnTo>
                  <a:pt x="136" y="2024"/>
                </a:lnTo>
                <a:lnTo>
                  <a:pt x="125" y="2012"/>
                </a:lnTo>
                <a:lnTo>
                  <a:pt x="113" y="1990"/>
                </a:lnTo>
                <a:lnTo>
                  <a:pt x="102" y="1967"/>
                </a:lnTo>
                <a:lnTo>
                  <a:pt x="102" y="1945"/>
                </a:lnTo>
                <a:lnTo>
                  <a:pt x="91" y="1911"/>
                </a:lnTo>
                <a:lnTo>
                  <a:pt x="79" y="1877"/>
                </a:lnTo>
                <a:lnTo>
                  <a:pt x="68" y="1854"/>
                </a:lnTo>
                <a:lnTo>
                  <a:pt x="57" y="1820"/>
                </a:lnTo>
                <a:lnTo>
                  <a:pt x="46" y="1798"/>
                </a:lnTo>
                <a:lnTo>
                  <a:pt x="46" y="1775"/>
                </a:lnTo>
                <a:lnTo>
                  <a:pt x="34" y="1764"/>
                </a:lnTo>
                <a:lnTo>
                  <a:pt x="34" y="1741"/>
                </a:lnTo>
                <a:lnTo>
                  <a:pt x="34" y="1730"/>
                </a:lnTo>
                <a:lnTo>
                  <a:pt x="34" y="1719"/>
                </a:lnTo>
                <a:lnTo>
                  <a:pt x="34" y="1707"/>
                </a:lnTo>
                <a:lnTo>
                  <a:pt x="34" y="1696"/>
                </a:lnTo>
                <a:lnTo>
                  <a:pt x="34" y="1673"/>
                </a:lnTo>
                <a:lnTo>
                  <a:pt x="46" y="1651"/>
                </a:lnTo>
                <a:lnTo>
                  <a:pt x="46" y="1628"/>
                </a:lnTo>
                <a:lnTo>
                  <a:pt x="46" y="1606"/>
                </a:lnTo>
                <a:lnTo>
                  <a:pt x="46" y="1572"/>
                </a:lnTo>
                <a:lnTo>
                  <a:pt x="46" y="1538"/>
                </a:lnTo>
                <a:lnTo>
                  <a:pt x="57" y="1504"/>
                </a:lnTo>
                <a:lnTo>
                  <a:pt x="57" y="1470"/>
                </a:lnTo>
                <a:lnTo>
                  <a:pt x="57" y="1425"/>
                </a:lnTo>
                <a:lnTo>
                  <a:pt x="68" y="1379"/>
                </a:lnTo>
                <a:lnTo>
                  <a:pt x="68" y="1334"/>
                </a:lnTo>
                <a:lnTo>
                  <a:pt x="79" y="1278"/>
                </a:lnTo>
                <a:lnTo>
                  <a:pt x="79" y="1187"/>
                </a:lnTo>
                <a:lnTo>
                  <a:pt x="79" y="1085"/>
                </a:lnTo>
                <a:lnTo>
                  <a:pt x="91" y="1006"/>
                </a:lnTo>
                <a:lnTo>
                  <a:pt x="91" y="927"/>
                </a:lnTo>
                <a:lnTo>
                  <a:pt x="91" y="848"/>
                </a:lnTo>
                <a:lnTo>
                  <a:pt x="102" y="780"/>
                </a:lnTo>
                <a:lnTo>
                  <a:pt x="102" y="724"/>
                </a:lnTo>
                <a:lnTo>
                  <a:pt x="102" y="667"/>
                </a:lnTo>
                <a:lnTo>
                  <a:pt x="91" y="565"/>
                </a:lnTo>
                <a:lnTo>
                  <a:pt x="91" y="475"/>
                </a:lnTo>
                <a:lnTo>
                  <a:pt x="79" y="396"/>
                </a:lnTo>
                <a:lnTo>
                  <a:pt x="79" y="317"/>
                </a:lnTo>
                <a:lnTo>
                  <a:pt x="57" y="238"/>
                </a:lnTo>
                <a:lnTo>
                  <a:pt x="46" y="158"/>
                </a:lnTo>
                <a:lnTo>
                  <a:pt x="23" y="79"/>
                </a:lnTo>
                <a:lnTo>
                  <a:pt x="0" y="0"/>
                </a:lnTo>
                <a:lnTo>
                  <a:pt x="34" y="0"/>
                </a:lnTo>
                <a:lnTo>
                  <a:pt x="79" y="0"/>
                </a:lnTo>
                <a:lnTo>
                  <a:pt x="113" y="11"/>
                </a:lnTo>
                <a:lnTo>
                  <a:pt x="136" y="23"/>
                </a:lnTo>
                <a:lnTo>
                  <a:pt x="159" y="23"/>
                </a:lnTo>
                <a:lnTo>
                  <a:pt x="181" y="34"/>
                </a:lnTo>
                <a:lnTo>
                  <a:pt x="204" y="45"/>
                </a:lnTo>
                <a:lnTo>
                  <a:pt x="215" y="68"/>
                </a:lnTo>
                <a:lnTo>
                  <a:pt x="238" y="79"/>
                </a:lnTo>
                <a:lnTo>
                  <a:pt x="249" y="102"/>
                </a:lnTo>
                <a:lnTo>
                  <a:pt x="249" y="125"/>
                </a:lnTo>
                <a:lnTo>
                  <a:pt x="260" y="136"/>
                </a:lnTo>
                <a:lnTo>
                  <a:pt x="260" y="158"/>
                </a:lnTo>
                <a:lnTo>
                  <a:pt x="260" y="181"/>
                </a:lnTo>
                <a:lnTo>
                  <a:pt x="260" y="204"/>
                </a:lnTo>
                <a:lnTo>
                  <a:pt x="260" y="226"/>
                </a:lnTo>
                <a:lnTo>
                  <a:pt x="260" y="249"/>
                </a:lnTo>
                <a:lnTo>
                  <a:pt x="249" y="283"/>
                </a:lnTo>
                <a:lnTo>
                  <a:pt x="249" y="328"/>
                </a:lnTo>
                <a:lnTo>
                  <a:pt x="238" y="362"/>
                </a:lnTo>
                <a:lnTo>
                  <a:pt x="238" y="418"/>
                </a:lnTo>
                <a:lnTo>
                  <a:pt x="226" y="464"/>
                </a:lnTo>
                <a:lnTo>
                  <a:pt x="226" y="532"/>
                </a:lnTo>
                <a:lnTo>
                  <a:pt x="215" y="58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33"/>
          <p:cNvSpPr/>
          <p:nvPr/>
        </p:nvSpPr>
        <p:spPr>
          <a:xfrm>
            <a:off x="5354638" y="2965450"/>
            <a:ext cx="603250" cy="70961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950" h="1119">
                <a:moveTo>
                  <a:pt x="0" y="1108"/>
                </a:moveTo>
                <a:lnTo>
                  <a:pt x="0" y="1096"/>
                </a:lnTo>
                <a:lnTo>
                  <a:pt x="0" y="1085"/>
                </a:lnTo>
                <a:lnTo>
                  <a:pt x="23" y="1062"/>
                </a:lnTo>
                <a:lnTo>
                  <a:pt x="34" y="1051"/>
                </a:lnTo>
                <a:lnTo>
                  <a:pt x="57" y="1017"/>
                </a:lnTo>
                <a:lnTo>
                  <a:pt x="91" y="994"/>
                </a:lnTo>
                <a:lnTo>
                  <a:pt x="113" y="961"/>
                </a:lnTo>
                <a:lnTo>
                  <a:pt x="159" y="927"/>
                </a:lnTo>
                <a:lnTo>
                  <a:pt x="238" y="847"/>
                </a:lnTo>
                <a:lnTo>
                  <a:pt x="317" y="780"/>
                </a:lnTo>
                <a:lnTo>
                  <a:pt x="385" y="689"/>
                </a:lnTo>
                <a:lnTo>
                  <a:pt x="464" y="610"/>
                </a:lnTo>
                <a:lnTo>
                  <a:pt x="498" y="565"/>
                </a:lnTo>
                <a:lnTo>
                  <a:pt x="532" y="508"/>
                </a:lnTo>
                <a:lnTo>
                  <a:pt x="566" y="441"/>
                </a:lnTo>
                <a:lnTo>
                  <a:pt x="611" y="373"/>
                </a:lnTo>
                <a:lnTo>
                  <a:pt x="656" y="294"/>
                </a:lnTo>
                <a:lnTo>
                  <a:pt x="701" y="203"/>
                </a:lnTo>
                <a:lnTo>
                  <a:pt x="746" y="113"/>
                </a:lnTo>
                <a:lnTo>
                  <a:pt x="803" y="0"/>
                </a:lnTo>
                <a:lnTo>
                  <a:pt x="950" y="79"/>
                </a:lnTo>
                <a:lnTo>
                  <a:pt x="927" y="135"/>
                </a:lnTo>
                <a:lnTo>
                  <a:pt x="893" y="203"/>
                </a:lnTo>
                <a:lnTo>
                  <a:pt x="871" y="248"/>
                </a:lnTo>
                <a:lnTo>
                  <a:pt x="848" y="305"/>
                </a:lnTo>
                <a:lnTo>
                  <a:pt x="792" y="407"/>
                </a:lnTo>
                <a:lnTo>
                  <a:pt x="735" y="497"/>
                </a:lnTo>
                <a:lnTo>
                  <a:pt x="667" y="576"/>
                </a:lnTo>
                <a:lnTo>
                  <a:pt x="599" y="655"/>
                </a:lnTo>
                <a:lnTo>
                  <a:pt x="532" y="723"/>
                </a:lnTo>
                <a:lnTo>
                  <a:pt x="464" y="802"/>
                </a:lnTo>
                <a:lnTo>
                  <a:pt x="385" y="859"/>
                </a:lnTo>
                <a:lnTo>
                  <a:pt x="317" y="927"/>
                </a:lnTo>
                <a:lnTo>
                  <a:pt x="238" y="983"/>
                </a:lnTo>
                <a:lnTo>
                  <a:pt x="170" y="1040"/>
                </a:lnTo>
                <a:lnTo>
                  <a:pt x="136" y="1062"/>
                </a:lnTo>
                <a:lnTo>
                  <a:pt x="102" y="1074"/>
                </a:lnTo>
                <a:lnTo>
                  <a:pt x="68" y="1096"/>
                </a:lnTo>
                <a:lnTo>
                  <a:pt x="46" y="1108"/>
                </a:lnTo>
                <a:lnTo>
                  <a:pt x="23" y="1108"/>
                </a:lnTo>
                <a:lnTo>
                  <a:pt x="12" y="1119"/>
                </a:lnTo>
                <a:lnTo>
                  <a:pt x="0" y="1119"/>
                </a:lnTo>
                <a:lnTo>
                  <a:pt x="0" y="110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34"/>
          <p:cNvSpPr/>
          <p:nvPr/>
        </p:nvSpPr>
        <p:spPr>
          <a:xfrm>
            <a:off x="5957888" y="3201988"/>
            <a:ext cx="242887" cy="215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84" h="339">
                <a:moveTo>
                  <a:pt x="373" y="294"/>
                </a:moveTo>
                <a:lnTo>
                  <a:pt x="362" y="316"/>
                </a:lnTo>
                <a:lnTo>
                  <a:pt x="350" y="328"/>
                </a:lnTo>
                <a:lnTo>
                  <a:pt x="339" y="339"/>
                </a:lnTo>
                <a:lnTo>
                  <a:pt x="328" y="339"/>
                </a:lnTo>
                <a:lnTo>
                  <a:pt x="316" y="339"/>
                </a:lnTo>
                <a:lnTo>
                  <a:pt x="316" y="328"/>
                </a:lnTo>
                <a:lnTo>
                  <a:pt x="305" y="328"/>
                </a:lnTo>
                <a:lnTo>
                  <a:pt x="294" y="316"/>
                </a:lnTo>
                <a:lnTo>
                  <a:pt x="283" y="305"/>
                </a:lnTo>
                <a:lnTo>
                  <a:pt x="260" y="294"/>
                </a:lnTo>
                <a:lnTo>
                  <a:pt x="249" y="271"/>
                </a:lnTo>
                <a:lnTo>
                  <a:pt x="226" y="248"/>
                </a:lnTo>
                <a:lnTo>
                  <a:pt x="203" y="226"/>
                </a:lnTo>
                <a:lnTo>
                  <a:pt x="181" y="203"/>
                </a:lnTo>
                <a:lnTo>
                  <a:pt x="158" y="181"/>
                </a:lnTo>
                <a:lnTo>
                  <a:pt x="124" y="147"/>
                </a:lnTo>
                <a:lnTo>
                  <a:pt x="102" y="113"/>
                </a:lnTo>
                <a:lnTo>
                  <a:pt x="68" y="79"/>
                </a:lnTo>
                <a:lnTo>
                  <a:pt x="34" y="34"/>
                </a:lnTo>
                <a:lnTo>
                  <a:pt x="0" y="0"/>
                </a:lnTo>
                <a:lnTo>
                  <a:pt x="45" y="0"/>
                </a:lnTo>
                <a:lnTo>
                  <a:pt x="79" y="11"/>
                </a:lnTo>
                <a:lnTo>
                  <a:pt x="124" y="11"/>
                </a:lnTo>
                <a:lnTo>
                  <a:pt x="158" y="22"/>
                </a:lnTo>
                <a:lnTo>
                  <a:pt x="192" y="34"/>
                </a:lnTo>
                <a:lnTo>
                  <a:pt x="215" y="45"/>
                </a:lnTo>
                <a:lnTo>
                  <a:pt x="249" y="56"/>
                </a:lnTo>
                <a:lnTo>
                  <a:pt x="271" y="68"/>
                </a:lnTo>
                <a:lnTo>
                  <a:pt x="316" y="101"/>
                </a:lnTo>
                <a:lnTo>
                  <a:pt x="339" y="135"/>
                </a:lnTo>
                <a:lnTo>
                  <a:pt x="362" y="169"/>
                </a:lnTo>
                <a:lnTo>
                  <a:pt x="373" y="181"/>
                </a:lnTo>
                <a:lnTo>
                  <a:pt x="384" y="203"/>
                </a:lnTo>
                <a:lnTo>
                  <a:pt x="384" y="214"/>
                </a:lnTo>
                <a:lnTo>
                  <a:pt x="384" y="226"/>
                </a:lnTo>
                <a:lnTo>
                  <a:pt x="384" y="248"/>
                </a:lnTo>
                <a:lnTo>
                  <a:pt x="373" y="282"/>
                </a:lnTo>
                <a:lnTo>
                  <a:pt x="373" y="29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35"/>
          <p:cNvSpPr/>
          <p:nvPr/>
        </p:nvSpPr>
        <p:spPr>
          <a:xfrm>
            <a:off x="6408738" y="2390775"/>
            <a:ext cx="647700" cy="1936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18" h="305">
                <a:moveTo>
                  <a:pt x="79" y="305"/>
                </a:moveTo>
                <a:lnTo>
                  <a:pt x="45" y="294"/>
                </a:lnTo>
                <a:lnTo>
                  <a:pt x="34" y="283"/>
                </a:lnTo>
                <a:lnTo>
                  <a:pt x="11" y="272"/>
                </a:lnTo>
                <a:lnTo>
                  <a:pt x="0" y="260"/>
                </a:lnTo>
                <a:lnTo>
                  <a:pt x="0" y="249"/>
                </a:lnTo>
                <a:lnTo>
                  <a:pt x="0" y="238"/>
                </a:lnTo>
                <a:lnTo>
                  <a:pt x="11" y="238"/>
                </a:lnTo>
                <a:lnTo>
                  <a:pt x="11" y="226"/>
                </a:lnTo>
                <a:lnTo>
                  <a:pt x="34" y="215"/>
                </a:lnTo>
                <a:lnTo>
                  <a:pt x="45" y="215"/>
                </a:lnTo>
                <a:lnTo>
                  <a:pt x="68" y="204"/>
                </a:lnTo>
                <a:lnTo>
                  <a:pt x="91" y="192"/>
                </a:lnTo>
                <a:lnTo>
                  <a:pt x="125" y="181"/>
                </a:lnTo>
                <a:lnTo>
                  <a:pt x="147" y="170"/>
                </a:lnTo>
                <a:lnTo>
                  <a:pt x="181" y="158"/>
                </a:lnTo>
                <a:lnTo>
                  <a:pt x="226" y="147"/>
                </a:lnTo>
                <a:lnTo>
                  <a:pt x="260" y="136"/>
                </a:lnTo>
                <a:lnTo>
                  <a:pt x="305" y="125"/>
                </a:lnTo>
                <a:lnTo>
                  <a:pt x="351" y="102"/>
                </a:lnTo>
                <a:lnTo>
                  <a:pt x="441" y="79"/>
                </a:lnTo>
                <a:lnTo>
                  <a:pt x="532" y="68"/>
                </a:lnTo>
                <a:lnTo>
                  <a:pt x="599" y="45"/>
                </a:lnTo>
                <a:lnTo>
                  <a:pt x="667" y="34"/>
                </a:lnTo>
                <a:lnTo>
                  <a:pt x="724" y="23"/>
                </a:lnTo>
                <a:lnTo>
                  <a:pt x="769" y="11"/>
                </a:lnTo>
                <a:lnTo>
                  <a:pt x="803" y="11"/>
                </a:lnTo>
                <a:lnTo>
                  <a:pt x="837" y="0"/>
                </a:lnTo>
                <a:lnTo>
                  <a:pt x="871" y="0"/>
                </a:lnTo>
                <a:lnTo>
                  <a:pt x="905" y="11"/>
                </a:lnTo>
                <a:lnTo>
                  <a:pt x="938" y="11"/>
                </a:lnTo>
                <a:lnTo>
                  <a:pt x="961" y="23"/>
                </a:lnTo>
                <a:lnTo>
                  <a:pt x="972" y="23"/>
                </a:lnTo>
                <a:lnTo>
                  <a:pt x="984" y="34"/>
                </a:lnTo>
                <a:lnTo>
                  <a:pt x="1006" y="45"/>
                </a:lnTo>
                <a:lnTo>
                  <a:pt x="1018" y="57"/>
                </a:lnTo>
                <a:lnTo>
                  <a:pt x="1018" y="68"/>
                </a:lnTo>
                <a:lnTo>
                  <a:pt x="1018" y="79"/>
                </a:lnTo>
                <a:lnTo>
                  <a:pt x="1006" y="91"/>
                </a:lnTo>
                <a:lnTo>
                  <a:pt x="995" y="102"/>
                </a:lnTo>
                <a:lnTo>
                  <a:pt x="972" y="125"/>
                </a:lnTo>
                <a:lnTo>
                  <a:pt x="950" y="136"/>
                </a:lnTo>
                <a:lnTo>
                  <a:pt x="927" y="136"/>
                </a:lnTo>
                <a:lnTo>
                  <a:pt x="893" y="147"/>
                </a:lnTo>
                <a:lnTo>
                  <a:pt x="848" y="158"/>
                </a:lnTo>
                <a:lnTo>
                  <a:pt x="803" y="181"/>
                </a:lnTo>
                <a:lnTo>
                  <a:pt x="735" y="192"/>
                </a:lnTo>
                <a:lnTo>
                  <a:pt x="701" y="192"/>
                </a:lnTo>
                <a:lnTo>
                  <a:pt x="667" y="204"/>
                </a:lnTo>
                <a:lnTo>
                  <a:pt x="633" y="215"/>
                </a:lnTo>
                <a:lnTo>
                  <a:pt x="588" y="215"/>
                </a:lnTo>
                <a:lnTo>
                  <a:pt x="543" y="226"/>
                </a:lnTo>
                <a:lnTo>
                  <a:pt x="498" y="226"/>
                </a:lnTo>
                <a:lnTo>
                  <a:pt x="452" y="238"/>
                </a:lnTo>
                <a:lnTo>
                  <a:pt x="407" y="249"/>
                </a:lnTo>
                <a:lnTo>
                  <a:pt x="373" y="260"/>
                </a:lnTo>
                <a:lnTo>
                  <a:pt x="339" y="260"/>
                </a:lnTo>
                <a:lnTo>
                  <a:pt x="305" y="272"/>
                </a:lnTo>
                <a:lnTo>
                  <a:pt x="271" y="283"/>
                </a:lnTo>
                <a:lnTo>
                  <a:pt x="238" y="283"/>
                </a:lnTo>
                <a:lnTo>
                  <a:pt x="215" y="294"/>
                </a:lnTo>
                <a:lnTo>
                  <a:pt x="181" y="294"/>
                </a:lnTo>
                <a:lnTo>
                  <a:pt x="158" y="294"/>
                </a:lnTo>
                <a:lnTo>
                  <a:pt x="147" y="305"/>
                </a:lnTo>
                <a:lnTo>
                  <a:pt x="125" y="305"/>
                </a:lnTo>
                <a:lnTo>
                  <a:pt x="102" y="305"/>
                </a:lnTo>
                <a:lnTo>
                  <a:pt x="79" y="30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Freeform 36"/>
          <p:cNvSpPr/>
          <p:nvPr/>
        </p:nvSpPr>
        <p:spPr>
          <a:xfrm>
            <a:off x="6316663" y="2792413"/>
            <a:ext cx="193675" cy="2365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05" h="373">
                <a:moveTo>
                  <a:pt x="305" y="272"/>
                </a:moveTo>
                <a:lnTo>
                  <a:pt x="294" y="294"/>
                </a:lnTo>
                <a:lnTo>
                  <a:pt x="294" y="317"/>
                </a:lnTo>
                <a:lnTo>
                  <a:pt x="283" y="339"/>
                </a:lnTo>
                <a:lnTo>
                  <a:pt x="283" y="351"/>
                </a:lnTo>
                <a:lnTo>
                  <a:pt x="272" y="362"/>
                </a:lnTo>
                <a:lnTo>
                  <a:pt x="260" y="373"/>
                </a:lnTo>
                <a:lnTo>
                  <a:pt x="249" y="373"/>
                </a:lnTo>
                <a:lnTo>
                  <a:pt x="238" y="373"/>
                </a:lnTo>
                <a:lnTo>
                  <a:pt x="226" y="362"/>
                </a:lnTo>
                <a:lnTo>
                  <a:pt x="204" y="351"/>
                </a:lnTo>
                <a:lnTo>
                  <a:pt x="181" y="339"/>
                </a:lnTo>
                <a:lnTo>
                  <a:pt x="170" y="317"/>
                </a:lnTo>
                <a:lnTo>
                  <a:pt x="147" y="294"/>
                </a:lnTo>
                <a:lnTo>
                  <a:pt x="125" y="260"/>
                </a:lnTo>
                <a:lnTo>
                  <a:pt x="91" y="238"/>
                </a:lnTo>
                <a:lnTo>
                  <a:pt x="79" y="215"/>
                </a:lnTo>
                <a:lnTo>
                  <a:pt x="57" y="181"/>
                </a:lnTo>
                <a:lnTo>
                  <a:pt x="45" y="159"/>
                </a:lnTo>
                <a:lnTo>
                  <a:pt x="34" y="136"/>
                </a:lnTo>
                <a:lnTo>
                  <a:pt x="23" y="113"/>
                </a:lnTo>
                <a:lnTo>
                  <a:pt x="12" y="91"/>
                </a:lnTo>
                <a:lnTo>
                  <a:pt x="12" y="79"/>
                </a:lnTo>
                <a:lnTo>
                  <a:pt x="12" y="45"/>
                </a:lnTo>
                <a:lnTo>
                  <a:pt x="0" y="34"/>
                </a:lnTo>
                <a:lnTo>
                  <a:pt x="12" y="12"/>
                </a:lnTo>
                <a:lnTo>
                  <a:pt x="12" y="0"/>
                </a:lnTo>
                <a:lnTo>
                  <a:pt x="23" y="0"/>
                </a:lnTo>
                <a:lnTo>
                  <a:pt x="34" y="0"/>
                </a:lnTo>
                <a:lnTo>
                  <a:pt x="45" y="0"/>
                </a:lnTo>
                <a:lnTo>
                  <a:pt x="57" y="0"/>
                </a:lnTo>
                <a:lnTo>
                  <a:pt x="79" y="12"/>
                </a:lnTo>
                <a:lnTo>
                  <a:pt x="91" y="12"/>
                </a:lnTo>
                <a:lnTo>
                  <a:pt x="136" y="34"/>
                </a:lnTo>
                <a:lnTo>
                  <a:pt x="170" y="57"/>
                </a:lnTo>
                <a:lnTo>
                  <a:pt x="249" y="113"/>
                </a:lnTo>
                <a:lnTo>
                  <a:pt x="272" y="125"/>
                </a:lnTo>
                <a:lnTo>
                  <a:pt x="283" y="147"/>
                </a:lnTo>
                <a:lnTo>
                  <a:pt x="294" y="170"/>
                </a:lnTo>
                <a:lnTo>
                  <a:pt x="305" y="181"/>
                </a:lnTo>
                <a:lnTo>
                  <a:pt x="305" y="204"/>
                </a:lnTo>
                <a:lnTo>
                  <a:pt x="305" y="226"/>
                </a:lnTo>
                <a:lnTo>
                  <a:pt x="305" y="249"/>
                </a:lnTo>
                <a:lnTo>
                  <a:pt x="305" y="27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Freeform 37"/>
          <p:cNvSpPr/>
          <p:nvPr/>
        </p:nvSpPr>
        <p:spPr>
          <a:xfrm>
            <a:off x="6854825" y="2678113"/>
            <a:ext cx="344488" cy="29368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543" h="464">
                <a:moveTo>
                  <a:pt x="0" y="453"/>
                </a:moveTo>
                <a:lnTo>
                  <a:pt x="0" y="453"/>
                </a:lnTo>
                <a:lnTo>
                  <a:pt x="0" y="441"/>
                </a:lnTo>
                <a:lnTo>
                  <a:pt x="0" y="430"/>
                </a:lnTo>
                <a:lnTo>
                  <a:pt x="11" y="419"/>
                </a:lnTo>
                <a:lnTo>
                  <a:pt x="34" y="407"/>
                </a:lnTo>
                <a:lnTo>
                  <a:pt x="45" y="396"/>
                </a:lnTo>
                <a:lnTo>
                  <a:pt x="68" y="373"/>
                </a:lnTo>
                <a:lnTo>
                  <a:pt x="91" y="362"/>
                </a:lnTo>
                <a:lnTo>
                  <a:pt x="136" y="317"/>
                </a:lnTo>
                <a:lnTo>
                  <a:pt x="181" y="283"/>
                </a:lnTo>
                <a:lnTo>
                  <a:pt x="215" y="249"/>
                </a:lnTo>
                <a:lnTo>
                  <a:pt x="249" y="204"/>
                </a:lnTo>
                <a:lnTo>
                  <a:pt x="271" y="170"/>
                </a:lnTo>
                <a:lnTo>
                  <a:pt x="294" y="136"/>
                </a:lnTo>
                <a:lnTo>
                  <a:pt x="305" y="102"/>
                </a:lnTo>
                <a:lnTo>
                  <a:pt x="317" y="80"/>
                </a:lnTo>
                <a:lnTo>
                  <a:pt x="317" y="68"/>
                </a:lnTo>
                <a:lnTo>
                  <a:pt x="317" y="46"/>
                </a:lnTo>
                <a:lnTo>
                  <a:pt x="328" y="23"/>
                </a:lnTo>
                <a:lnTo>
                  <a:pt x="328" y="12"/>
                </a:lnTo>
                <a:lnTo>
                  <a:pt x="339" y="0"/>
                </a:lnTo>
                <a:lnTo>
                  <a:pt x="351" y="0"/>
                </a:lnTo>
                <a:lnTo>
                  <a:pt x="362" y="0"/>
                </a:lnTo>
                <a:lnTo>
                  <a:pt x="373" y="0"/>
                </a:lnTo>
                <a:lnTo>
                  <a:pt x="396" y="0"/>
                </a:lnTo>
                <a:lnTo>
                  <a:pt x="396" y="12"/>
                </a:lnTo>
                <a:lnTo>
                  <a:pt x="407" y="23"/>
                </a:lnTo>
                <a:lnTo>
                  <a:pt x="430" y="46"/>
                </a:lnTo>
                <a:lnTo>
                  <a:pt x="464" y="68"/>
                </a:lnTo>
                <a:lnTo>
                  <a:pt x="486" y="91"/>
                </a:lnTo>
                <a:lnTo>
                  <a:pt x="509" y="125"/>
                </a:lnTo>
                <a:lnTo>
                  <a:pt x="520" y="136"/>
                </a:lnTo>
                <a:lnTo>
                  <a:pt x="531" y="147"/>
                </a:lnTo>
                <a:lnTo>
                  <a:pt x="543" y="170"/>
                </a:lnTo>
                <a:lnTo>
                  <a:pt x="543" y="181"/>
                </a:lnTo>
                <a:lnTo>
                  <a:pt x="543" y="193"/>
                </a:lnTo>
                <a:lnTo>
                  <a:pt x="543" y="204"/>
                </a:lnTo>
                <a:lnTo>
                  <a:pt x="531" y="226"/>
                </a:lnTo>
                <a:lnTo>
                  <a:pt x="520" y="238"/>
                </a:lnTo>
                <a:lnTo>
                  <a:pt x="498" y="260"/>
                </a:lnTo>
                <a:lnTo>
                  <a:pt x="464" y="272"/>
                </a:lnTo>
                <a:lnTo>
                  <a:pt x="418" y="294"/>
                </a:lnTo>
                <a:lnTo>
                  <a:pt x="373" y="317"/>
                </a:lnTo>
                <a:lnTo>
                  <a:pt x="328" y="340"/>
                </a:lnTo>
                <a:lnTo>
                  <a:pt x="260" y="373"/>
                </a:lnTo>
                <a:lnTo>
                  <a:pt x="204" y="396"/>
                </a:lnTo>
                <a:lnTo>
                  <a:pt x="147" y="419"/>
                </a:lnTo>
                <a:lnTo>
                  <a:pt x="102" y="430"/>
                </a:lnTo>
                <a:lnTo>
                  <a:pt x="68" y="453"/>
                </a:lnTo>
                <a:lnTo>
                  <a:pt x="45" y="453"/>
                </a:lnTo>
                <a:lnTo>
                  <a:pt x="23" y="464"/>
                </a:lnTo>
                <a:lnTo>
                  <a:pt x="11" y="464"/>
                </a:lnTo>
                <a:lnTo>
                  <a:pt x="0" y="45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5" name="Freeform 38"/>
          <p:cNvSpPr/>
          <p:nvPr/>
        </p:nvSpPr>
        <p:spPr>
          <a:xfrm>
            <a:off x="6208713" y="3071813"/>
            <a:ext cx="1206500" cy="215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899" h="339">
                <a:moveTo>
                  <a:pt x="734" y="125"/>
                </a:moveTo>
                <a:lnTo>
                  <a:pt x="825" y="113"/>
                </a:lnTo>
                <a:lnTo>
                  <a:pt x="915" y="91"/>
                </a:lnTo>
                <a:lnTo>
                  <a:pt x="994" y="79"/>
                </a:lnTo>
                <a:lnTo>
                  <a:pt x="1062" y="68"/>
                </a:lnTo>
                <a:lnTo>
                  <a:pt x="1141" y="57"/>
                </a:lnTo>
                <a:lnTo>
                  <a:pt x="1209" y="45"/>
                </a:lnTo>
                <a:lnTo>
                  <a:pt x="1266" y="34"/>
                </a:lnTo>
                <a:lnTo>
                  <a:pt x="1322" y="34"/>
                </a:lnTo>
                <a:lnTo>
                  <a:pt x="1379" y="23"/>
                </a:lnTo>
                <a:lnTo>
                  <a:pt x="1424" y="11"/>
                </a:lnTo>
                <a:lnTo>
                  <a:pt x="1469" y="11"/>
                </a:lnTo>
                <a:lnTo>
                  <a:pt x="1503" y="11"/>
                </a:lnTo>
                <a:lnTo>
                  <a:pt x="1537" y="0"/>
                </a:lnTo>
                <a:lnTo>
                  <a:pt x="1571" y="0"/>
                </a:lnTo>
                <a:lnTo>
                  <a:pt x="1594" y="0"/>
                </a:lnTo>
                <a:lnTo>
                  <a:pt x="1605" y="0"/>
                </a:lnTo>
                <a:lnTo>
                  <a:pt x="1673" y="0"/>
                </a:lnTo>
                <a:lnTo>
                  <a:pt x="1718" y="11"/>
                </a:lnTo>
                <a:lnTo>
                  <a:pt x="1775" y="34"/>
                </a:lnTo>
                <a:lnTo>
                  <a:pt x="1820" y="68"/>
                </a:lnTo>
                <a:lnTo>
                  <a:pt x="1842" y="79"/>
                </a:lnTo>
                <a:lnTo>
                  <a:pt x="1854" y="91"/>
                </a:lnTo>
                <a:lnTo>
                  <a:pt x="1865" y="113"/>
                </a:lnTo>
                <a:lnTo>
                  <a:pt x="1876" y="125"/>
                </a:lnTo>
                <a:lnTo>
                  <a:pt x="1888" y="136"/>
                </a:lnTo>
                <a:lnTo>
                  <a:pt x="1899" y="136"/>
                </a:lnTo>
                <a:lnTo>
                  <a:pt x="1899" y="147"/>
                </a:lnTo>
                <a:lnTo>
                  <a:pt x="1899" y="158"/>
                </a:lnTo>
                <a:lnTo>
                  <a:pt x="1888" y="158"/>
                </a:lnTo>
                <a:lnTo>
                  <a:pt x="1876" y="170"/>
                </a:lnTo>
                <a:lnTo>
                  <a:pt x="1865" y="170"/>
                </a:lnTo>
                <a:lnTo>
                  <a:pt x="1854" y="181"/>
                </a:lnTo>
                <a:lnTo>
                  <a:pt x="1831" y="181"/>
                </a:lnTo>
                <a:lnTo>
                  <a:pt x="1808" y="181"/>
                </a:lnTo>
                <a:lnTo>
                  <a:pt x="1775" y="192"/>
                </a:lnTo>
                <a:lnTo>
                  <a:pt x="1741" y="192"/>
                </a:lnTo>
                <a:lnTo>
                  <a:pt x="1695" y="192"/>
                </a:lnTo>
                <a:lnTo>
                  <a:pt x="1650" y="204"/>
                </a:lnTo>
                <a:lnTo>
                  <a:pt x="1594" y="204"/>
                </a:lnTo>
                <a:lnTo>
                  <a:pt x="1526" y="204"/>
                </a:lnTo>
                <a:lnTo>
                  <a:pt x="1458" y="204"/>
                </a:lnTo>
                <a:lnTo>
                  <a:pt x="1390" y="204"/>
                </a:lnTo>
                <a:lnTo>
                  <a:pt x="1300" y="215"/>
                </a:lnTo>
                <a:lnTo>
                  <a:pt x="1209" y="215"/>
                </a:lnTo>
                <a:lnTo>
                  <a:pt x="1096" y="226"/>
                </a:lnTo>
                <a:lnTo>
                  <a:pt x="983" y="238"/>
                </a:lnTo>
                <a:lnTo>
                  <a:pt x="870" y="249"/>
                </a:lnTo>
                <a:lnTo>
                  <a:pt x="734" y="260"/>
                </a:lnTo>
                <a:lnTo>
                  <a:pt x="678" y="272"/>
                </a:lnTo>
                <a:lnTo>
                  <a:pt x="610" y="283"/>
                </a:lnTo>
                <a:lnTo>
                  <a:pt x="554" y="294"/>
                </a:lnTo>
                <a:lnTo>
                  <a:pt x="497" y="294"/>
                </a:lnTo>
                <a:lnTo>
                  <a:pt x="452" y="305"/>
                </a:lnTo>
                <a:lnTo>
                  <a:pt x="407" y="305"/>
                </a:lnTo>
                <a:lnTo>
                  <a:pt x="361" y="317"/>
                </a:lnTo>
                <a:lnTo>
                  <a:pt x="327" y="317"/>
                </a:lnTo>
                <a:lnTo>
                  <a:pt x="294" y="328"/>
                </a:lnTo>
                <a:lnTo>
                  <a:pt x="260" y="328"/>
                </a:lnTo>
                <a:lnTo>
                  <a:pt x="237" y="328"/>
                </a:lnTo>
                <a:lnTo>
                  <a:pt x="214" y="339"/>
                </a:lnTo>
                <a:lnTo>
                  <a:pt x="192" y="339"/>
                </a:lnTo>
                <a:lnTo>
                  <a:pt x="181" y="339"/>
                </a:lnTo>
                <a:lnTo>
                  <a:pt x="169" y="339"/>
                </a:lnTo>
                <a:lnTo>
                  <a:pt x="158" y="339"/>
                </a:lnTo>
                <a:lnTo>
                  <a:pt x="124" y="339"/>
                </a:lnTo>
                <a:lnTo>
                  <a:pt x="101" y="328"/>
                </a:lnTo>
                <a:lnTo>
                  <a:pt x="79" y="317"/>
                </a:lnTo>
                <a:lnTo>
                  <a:pt x="56" y="305"/>
                </a:lnTo>
                <a:lnTo>
                  <a:pt x="34" y="294"/>
                </a:lnTo>
                <a:lnTo>
                  <a:pt x="22" y="283"/>
                </a:lnTo>
                <a:lnTo>
                  <a:pt x="11" y="272"/>
                </a:lnTo>
                <a:lnTo>
                  <a:pt x="0" y="260"/>
                </a:lnTo>
                <a:lnTo>
                  <a:pt x="0" y="249"/>
                </a:lnTo>
                <a:lnTo>
                  <a:pt x="11" y="249"/>
                </a:lnTo>
                <a:lnTo>
                  <a:pt x="22" y="238"/>
                </a:lnTo>
                <a:lnTo>
                  <a:pt x="45" y="238"/>
                </a:lnTo>
                <a:lnTo>
                  <a:pt x="67" y="226"/>
                </a:lnTo>
                <a:lnTo>
                  <a:pt x="101" y="226"/>
                </a:lnTo>
                <a:lnTo>
                  <a:pt x="135" y="215"/>
                </a:lnTo>
                <a:lnTo>
                  <a:pt x="181" y="215"/>
                </a:lnTo>
                <a:lnTo>
                  <a:pt x="237" y="204"/>
                </a:lnTo>
                <a:lnTo>
                  <a:pt x="294" y="192"/>
                </a:lnTo>
                <a:lnTo>
                  <a:pt x="350" y="181"/>
                </a:lnTo>
                <a:lnTo>
                  <a:pt x="418" y="181"/>
                </a:lnTo>
                <a:lnTo>
                  <a:pt x="486" y="170"/>
                </a:lnTo>
                <a:lnTo>
                  <a:pt x="565" y="147"/>
                </a:lnTo>
                <a:lnTo>
                  <a:pt x="644" y="136"/>
                </a:lnTo>
                <a:lnTo>
                  <a:pt x="734" y="12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Freeform 39"/>
          <p:cNvSpPr/>
          <p:nvPr/>
        </p:nvSpPr>
        <p:spPr>
          <a:xfrm>
            <a:off x="6602413" y="2533650"/>
            <a:ext cx="195262" cy="16446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06" h="2589">
                <a:moveTo>
                  <a:pt x="260" y="1199"/>
                </a:moveTo>
                <a:lnTo>
                  <a:pt x="260" y="1312"/>
                </a:lnTo>
                <a:lnTo>
                  <a:pt x="260" y="1413"/>
                </a:lnTo>
                <a:lnTo>
                  <a:pt x="272" y="1515"/>
                </a:lnTo>
                <a:lnTo>
                  <a:pt x="272" y="1606"/>
                </a:lnTo>
                <a:lnTo>
                  <a:pt x="272" y="1696"/>
                </a:lnTo>
                <a:lnTo>
                  <a:pt x="272" y="1775"/>
                </a:lnTo>
                <a:lnTo>
                  <a:pt x="272" y="1854"/>
                </a:lnTo>
                <a:lnTo>
                  <a:pt x="260" y="1933"/>
                </a:lnTo>
                <a:lnTo>
                  <a:pt x="260" y="2001"/>
                </a:lnTo>
                <a:lnTo>
                  <a:pt x="260" y="2069"/>
                </a:lnTo>
                <a:lnTo>
                  <a:pt x="260" y="2126"/>
                </a:lnTo>
                <a:lnTo>
                  <a:pt x="260" y="2182"/>
                </a:lnTo>
                <a:lnTo>
                  <a:pt x="260" y="2227"/>
                </a:lnTo>
                <a:lnTo>
                  <a:pt x="249" y="2273"/>
                </a:lnTo>
                <a:lnTo>
                  <a:pt x="249" y="2307"/>
                </a:lnTo>
                <a:lnTo>
                  <a:pt x="249" y="2340"/>
                </a:lnTo>
                <a:lnTo>
                  <a:pt x="238" y="2397"/>
                </a:lnTo>
                <a:lnTo>
                  <a:pt x="227" y="2454"/>
                </a:lnTo>
                <a:lnTo>
                  <a:pt x="215" y="2499"/>
                </a:lnTo>
                <a:lnTo>
                  <a:pt x="215" y="2533"/>
                </a:lnTo>
                <a:lnTo>
                  <a:pt x="204" y="2555"/>
                </a:lnTo>
                <a:lnTo>
                  <a:pt x="193" y="2578"/>
                </a:lnTo>
                <a:lnTo>
                  <a:pt x="193" y="2589"/>
                </a:lnTo>
                <a:lnTo>
                  <a:pt x="181" y="2589"/>
                </a:lnTo>
                <a:lnTo>
                  <a:pt x="170" y="2589"/>
                </a:lnTo>
                <a:lnTo>
                  <a:pt x="159" y="2578"/>
                </a:lnTo>
                <a:lnTo>
                  <a:pt x="159" y="2567"/>
                </a:lnTo>
                <a:lnTo>
                  <a:pt x="147" y="2544"/>
                </a:lnTo>
                <a:lnTo>
                  <a:pt x="136" y="2521"/>
                </a:lnTo>
                <a:lnTo>
                  <a:pt x="125" y="2499"/>
                </a:lnTo>
                <a:lnTo>
                  <a:pt x="113" y="2465"/>
                </a:lnTo>
                <a:lnTo>
                  <a:pt x="113" y="2442"/>
                </a:lnTo>
                <a:lnTo>
                  <a:pt x="102" y="2408"/>
                </a:lnTo>
                <a:lnTo>
                  <a:pt x="91" y="2386"/>
                </a:lnTo>
                <a:lnTo>
                  <a:pt x="91" y="2363"/>
                </a:lnTo>
                <a:lnTo>
                  <a:pt x="80" y="2340"/>
                </a:lnTo>
                <a:lnTo>
                  <a:pt x="80" y="2329"/>
                </a:lnTo>
                <a:lnTo>
                  <a:pt x="80" y="2318"/>
                </a:lnTo>
                <a:lnTo>
                  <a:pt x="80" y="2307"/>
                </a:lnTo>
                <a:lnTo>
                  <a:pt x="80" y="2295"/>
                </a:lnTo>
                <a:lnTo>
                  <a:pt x="80" y="2273"/>
                </a:lnTo>
                <a:lnTo>
                  <a:pt x="80" y="2250"/>
                </a:lnTo>
                <a:lnTo>
                  <a:pt x="91" y="2227"/>
                </a:lnTo>
                <a:lnTo>
                  <a:pt x="91" y="2182"/>
                </a:lnTo>
                <a:lnTo>
                  <a:pt x="91" y="2148"/>
                </a:lnTo>
                <a:lnTo>
                  <a:pt x="102" y="2103"/>
                </a:lnTo>
                <a:lnTo>
                  <a:pt x="102" y="2058"/>
                </a:lnTo>
                <a:lnTo>
                  <a:pt x="102" y="2024"/>
                </a:lnTo>
                <a:lnTo>
                  <a:pt x="113" y="1990"/>
                </a:lnTo>
                <a:lnTo>
                  <a:pt x="113" y="1956"/>
                </a:lnTo>
                <a:lnTo>
                  <a:pt x="113" y="1922"/>
                </a:lnTo>
                <a:lnTo>
                  <a:pt x="113" y="1877"/>
                </a:lnTo>
                <a:lnTo>
                  <a:pt x="113" y="1832"/>
                </a:lnTo>
                <a:lnTo>
                  <a:pt x="113" y="1775"/>
                </a:lnTo>
                <a:lnTo>
                  <a:pt x="113" y="1719"/>
                </a:lnTo>
                <a:lnTo>
                  <a:pt x="113" y="1662"/>
                </a:lnTo>
                <a:lnTo>
                  <a:pt x="113" y="1606"/>
                </a:lnTo>
                <a:lnTo>
                  <a:pt x="113" y="1538"/>
                </a:lnTo>
                <a:lnTo>
                  <a:pt x="113" y="1459"/>
                </a:lnTo>
                <a:lnTo>
                  <a:pt x="113" y="1391"/>
                </a:lnTo>
                <a:lnTo>
                  <a:pt x="113" y="1312"/>
                </a:lnTo>
                <a:lnTo>
                  <a:pt x="113" y="1221"/>
                </a:lnTo>
                <a:lnTo>
                  <a:pt x="113" y="1142"/>
                </a:lnTo>
                <a:lnTo>
                  <a:pt x="113" y="1052"/>
                </a:lnTo>
                <a:lnTo>
                  <a:pt x="113" y="961"/>
                </a:lnTo>
                <a:lnTo>
                  <a:pt x="113" y="893"/>
                </a:lnTo>
                <a:lnTo>
                  <a:pt x="113" y="814"/>
                </a:lnTo>
                <a:lnTo>
                  <a:pt x="113" y="746"/>
                </a:lnTo>
                <a:lnTo>
                  <a:pt x="113" y="679"/>
                </a:lnTo>
                <a:lnTo>
                  <a:pt x="113" y="622"/>
                </a:lnTo>
                <a:lnTo>
                  <a:pt x="113" y="566"/>
                </a:lnTo>
                <a:lnTo>
                  <a:pt x="102" y="509"/>
                </a:lnTo>
                <a:lnTo>
                  <a:pt x="102" y="464"/>
                </a:lnTo>
                <a:lnTo>
                  <a:pt x="102" y="419"/>
                </a:lnTo>
                <a:lnTo>
                  <a:pt x="102" y="385"/>
                </a:lnTo>
                <a:lnTo>
                  <a:pt x="102" y="351"/>
                </a:lnTo>
                <a:lnTo>
                  <a:pt x="91" y="317"/>
                </a:lnTo>
                <a:lnTo>
                  <a:pt x="91" y="294"/>
                </a:lnTo>
                <a:lnTo>
                  <a:pt x="91" y="272"/>
                </a:lnTo>
                <a:lnTo>
                  <a:pt x="80" y="238"/>
                </a:lnTo>
                <a:lnTo>
                  <a:pt x="80" y="204"/>
                </a:lnTo>
                <a:lnTo>
                  <a:pt x="68" y="170"/>
                </a:lnTo>
                <a:lnTo>
                  <a:pt x="57" y="147"/>
                </a:lnTo>
                <a:lnTo>
                  <a:pt x="57" y="125"/>
                </a:lnTo>
                <a:lnTo>
                  <a:pt x="46" y="102"/>
                </a:lnTo>
                <a:lnTo>
                  <a:pt x="34" y="91"/>
                </a:lnTo>
                <a:lnTo>
                  <a:pt x="23" y="79"/>
                </a:lnTo>
                <a:lnTo>
                  <a:pt x="12" y="68"/>
                </a:lnTo>
                <a:lnTo>
                  <a:pt x="12" y="57"/>
                </a:lnTo>
                <a:lnTo>
                  <a:pt x="0" y="46"/>
                </a:lnTo>
                <a:lnTo>
                  <a:pt x="0" y="23"/>
                </a:lnTo>
                <a:lnTo>
                  <a:pt x="12" y="0"/>
                </a:lnTo>
                <a:lnTo>
                  <a:pt x="23" y="0"/>
                </a:lnTo>
                <a:lnTo>
                  <a:pt x="46" y="0"/>
                </a:lnTo>
                <a:lnTo>
                  <a:pt x="57" y="0"/>
                </a:lnTo>
                <a:lnTo>
                  <a:pt x="80" y="0"/>
                </a:lnTo>
                <a:lnTo>
                  <a:pt x="102" y="0"/>
                </a:lnTo>
                <a:lnTo>
                  <a:pt x="125" y="12"/>
                </a:lnTo>
                <a:lnTo>
                  <a:pt x="159" y="23"/>
                </a:lnTo>
                <a:lnTo>
                  <a:pt x="181" y="23"/>
                </a:lnTo>
                <a:lnTo>
                  <a:pt x="215" y="34"/>
                </a:lnTo>
                <a:lnTo>
                  <a:pt x="238" y="46"/>
                </a:lnTo>
                <a:lnTo>
                  <a:pt x="249" y="57"/>
                </a:lnTo>
                <a:lnTo>
                  <a:pt x="272" y="68"/>
                </a:lnTo>
                <a:lnTo>
                  <a:pt x="283" y="79"/>
                </a:lnTo>
                <a:lnTo>
                  <a:pt x="294" y="79"/>
                </a:lnTo>
                <a:lnTo>
                  <a:pt x="306" y="91"/>
                </a:lnTo>
                <a:lnTo>
                  <a:pt x="306" y="102"/>
                </a:lnTo>
                <a:lnTo>
                  <a:pt x="306" y="113"/>
                </a:lnTo>
                <a:lnTo>
                  <a:pt x="306" y="136"/>
                </a:lnTo>
                <a:lnTo>
                  <a:pt x="294" y="170"/>
                </a:lnTo>
                <a:lnTo>
                  <a:pt x="294" y="204"/>
                </a:lnTo>
                <a:lnTo>
                  <a:pt x="283" y="226"/>
                </a:lnTo>
                <a:lnTo>
                  <a:pt x="283" y="238"/>
                </a:lnTo>
                <a:lnTo>
                  <a:pt x="283" y="272"/>
                </a:lnTo>
                <a:lnTo>
                  <a:pt x="283" y="306"/>
                </a:lnTo>
                <a:lnTo>
                  <a:pt x="272" y="339"/>
                </a:lnTo>
                <a:lnTo>
                  <a:pt x="272" y="385"/>
                </a:lnTo>
                <a:lnTo>
                  <a:pt x="272" y="441"/>
                </a:lnTo>
                <a:lnTo>
                  <a:pt x="272" y="498"/>
                </a:lnTo>
                <a:lnTo>
                  <a:pt x="272" y="566"/>
                </a:lnTo>
                <a:lnTo>
                  <a:pt x="272" y="633"/>
                </a:lnTo>
                <a:lnTo>
                  <a:pt x="260" y="713"/>
                </a:lnTo>
                <a:lnTo>
                  <a:pt x="260" y="803"/>
                </a:lnTo>
                <a:lnTo>
                  <a:pt x="260" y="893"/>
                </a:lnTo>
                <a:lnTo>
                  <a:pt x="260" y="984"/>
                </a:lnTo>
                <a:lnTo>
                  <a:pt x="260" y="1086"/>
                </a:lnTo>
                <a:lnTo>
                  <a:pt x="260" y="119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379" name="矩形 57378"/>
          <p:cNvSpPr/>
          <p:nvPr/>
        </p:nvSpPr>
        <p:spPr>
          <a:xfrm>
            <a:off x="611188" y="6308725"/>
            <a:ext cx="268022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  <a:latin typeface="Calibri" panose="020F0502020204030204" pitchFamily="34" charset="0"/>
              </a:rPr>
              <a:t>语文语文  语文</a:t>
            </a:r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5" grpId="0"/>
      <p:bldP spid="46" grpId="0"/>
    </p:bldLst>
  </p:timing>
</p:sld>
</file>

<file path=ppt/theme/theme1.xml><?xml version="1.0" encoding="utf-8"?>
<a:theme xmlns:a="http://schemas.openxmlformats.org/drawingml/2006/main" name="3_Office 主题">
  <a:themeElements>
    <a:clrScheme name="自定义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974806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立体地图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875A8"/>
      </a:accent2>
      <a:accent3>
        <a:srgbClr val="FFFFFF"/>
      </a:accent3>
      <a:accent4>
        <a:srgbClr val="000000"/>
      </a:accent4>
      <a:accent5>
        <a:srgbClr val="D9EDEE"/>
      </a:accent5>
      <a:accent6>
        <a:srgbClr val="316896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86FA8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316396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875A8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316896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1211</Words>
  <Application>WPS 演示</Application>
  <PresentationFormat>全屏显示(4:3)</PresentationFormat>
  <Paragraphs>268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Arial</vt:lpstr>
      <vt:lpstr>微软雅黑</vt:lpstr>
      <vt:lpstr>楷体</vt:lpstr>
      <vt:lpstr>方正黑体简体</vt:lpstr>
      <vt:lpstr>Arial Unicode MS</vt:lpstr>
      <vt:lpstr>仿宋</vt:lpstr>
      <vt:lpstr>方正姚体</vt:lpstr>
      <vt:lpstr>Times New Roman</vt:lpstr>
      <vt:lpstr>黑体</vt:lpstr>
      <vt:lpstr>3_Office 主题</vt:lpstr>
      <vt:lpstr>立体地图</vt:lpstr>
      <vt:lpstr>1.曹冲称象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1.曹冲称象</dc:title>
  <dc:creator/>
  <cp:lastModifiedBy>qwe</cp:lastModifiedBy>
  <cp:revision>504</cp:revision>
  <dcterms:created xsi:type="dcterms:W3CDTF">2015-12-30T08:03:00Z</dcterms:created>
  <dcterms:modified xsi:type="dcterms:W3CDTF">2021-08-01T00:26:53Z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