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336" r:id="rId4"/>
    <p:sldId id="441" r:id="rId5"/>
    <p:sldId id="298" r:id="rId6"/>
    <p:sldId id="433" r:id="rId7"/>
    <p:sldId id="432" r:id="rId8"/>
    <p:sldId id="354" r:id="rId9"/>
    <p:sldId id="362" r:id="rId10"/>
    <p:sldId id="361" r:id="rId11"/>
    <p:sldId id="308" r:id="rId12"/>
    <p:sldId id="350" r:id="rId13"/>
    <p:sldId id="348" r:id="rId14"/>
    <p:sldId id="451" r:id="rId15"/>
    <p:sldId id="453" r:id="rId1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0099"/>
    <a:srgbClr val="FF0000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23" d="100"/>
          <a:sy n="123" d="100"/>
        </p:scale>
        <p:origin x="444" y="108"/>
      </p:cViewPr>
      <p:guideLst>
        <p:guide orient="horz" pos="217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D0AA959-B746-4D7F-8160-11C31696C17B}" type="slidenum">
              <a:rPr kumimoji="0" lang="en-US" altLang="zh-CN" sz="1400" b="0" i="0" u="none" strike="noStrike" kern="1200" cap="none" spc="0" normalizeH="0" baseline="0" noProof="1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D0AA959-B746-4D7F-8160-11C31696C17B}" type="slidenum">
              <a:rPr kumimoji="0" lang="en-US" altLang="zh-CN" sz="1400" b="0" i="0" u="none" strike="noStrike" kern="1200" cap="none" spc="0" normalizeH="0" baseline="0" noProof="1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D0AA959-B746-4D7F-8160-11C31696C17B}" type="slidenum">
              <a:rPr kumimoji="0" lang="en-US" altLang="zh-CN" sz="1400" b="0" i="0" u="none" strike="noStrike" kern="1200" cap="none" spc="0" normalizeH="0" baseline="0" noProof="1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D0AA959-B746-4D7F-8160-11C31696C17B}" type="slidenum">
              <a:rPr kumimoji="0" lang="en-US" altLang="zh-CN" sz="1400" b="0" i="0" u="none" strike="noStrike" kern="1200" cap="none" spc="0" normalizeH="0" baseline="0" noProof="1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D0AA959-B746-4D7F-8160-11C31696C17B}" type="slidenum">
              <a:rPr kumimoji="0" lang="en-US" altLang="zh-CN" sz="1400" b="0" i="0" u="none" strike="noStrike" kern="1200" cap="none" spc="0" normalizeH="0" baseline="0" noProof="1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D0AA959-B746-4D7F-8160-11C31696C17B}" type="slidenum">
              <a:rPr kumimoji="0" lang="en-US" altLang="zh-CN" sz="1400" b="0" i="0" u="none" strike="noStrike" kern="1200" cap="none" spc="0" normalizeH="0" baseline="0" noProof="1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D0AA959-B746-4D7F-8160-11C31696C17B}" type="slidenum">
              <a:rPr kumimoji="0" lang="en-US" altLang="zh-CN" sz="1400" b="0" i="0" u="none" strike="noStrike" kern="1200" cap="none" spc="0" normalizeH="0" baseline="0" noProof="1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D0AA959-B746-4D7F-8160-11C31696C17B}" type="slidenum">
              <a:rPr kumimoji="0" lang="en-US" altLang="zh-CN" sz="1400" b="0" i="0" u="none" strike="noStrike" kern="1200" cap="none" spc="0" normalizeH="0" baseline="0" noProof="1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D0AA959-B746-4D7F-8160-11C31696C17B}" type="slidenum">
              <a:rPr kumimoji="0" lang="en-US" altLang="zh-CN" sz="1400" b="0" i="0" u="none" strike="noStrike" kern="1200" cap="none" spc="0" normalizeH="0" baseline="0" noProof="1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D0AA959-B746-4D7F-8160-11C31696C17B}" type="slidenum">
              <a:rPr kumimoji="0" lang="en-US" altLang="zh-CN" sz="1400" b="0" i="0" u="none" strike="noStrike" kern="1200" cap="none" spc="0" normalizeH="0" baseline="0" noProof="1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D0AA959-B746-4D7F-8160-11C31696C17B}" type="slidenum">
              <a:rPr kumimoji="0" lang="en-US" altLang="zh-CN" sz="1400" b="0" i="0" u="none" strike="noStrike" kern="1200" cap="none" spc="0" normalizeH="0" baseline="0" noProof="1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b="0" noProof="1" dirty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b="0" noProof="1" dirty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 b="0" noProof="1" dirty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D0AA959-B746-4D7F-8160-11C31696C17B}" type="slidenum">
              <a:rPr kumimoji="0" lang="en-US" altLang="zh-CN" sz="1400" b="0" i="0" u="none" strike="noStrike" kern="1200" cap="none" spc="0" normalizeH="0" baseline="0" noProof="1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hyperlink" Target="file:///D:\&#33891;&#26426;&#25935;&#25945;&#23398;&#36164;&#26009;\&#20108;&#19979;&#35821;&#25991;\&#31532;&#19971;&#21333;&#20803;\linhlinh.a6r" TargetMode="Externa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hyperlink" Target="../7&#12289;8/&#29618;&#29618;&#30340;&#30011;_ABC&#25945;&#32946;&#32593;.swf" TargetMode="Externa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" name="Picture 2" descr="图片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Text Box 3"/>
          <p:cNvSpPr txBox="1"/>
          <p:nvPr/>
        </p:nvSpPr>
        <p:spPr>
          <a:xfrm>
            <a:off x="1719263" y="1687513"/>
            <a:ext cx="4968875" cy="2214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6600" dirty="0">
                <a:solidFill>
                  <a:srgbClr val="FFFF2F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25.</a:t>
            </a:r>
            <a:r>
              <a:rPr lang="zh-CN" altLang="en-US" sz="6600" dirty="0">
                <a:solidFill>
                  <a:srgbClr val="FFFF2F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玲玲的画</a:t>
            </a:r>
            <a:endParaRPr lang="zh-CN" altLang="en-US" sz="6600" dirty="0">
              <a:solidFill>
                <a:srgbClr val="FFFF2F"/>
              </a:solidFill>
              <a:latin typeface="Arial" panose="020B0604020202020204" pitchFamily="34" charset="0"/>
              <a:ea typeface="幼圆" panose="020105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4800" dirty="0">
                <a:solidFill>
                  <a:srgbClr val="FFFF2F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——</a:t>
            </a:r>
            <a:r>
              <a:rPr lang="zh-CN" altLang="en-US" sz="4800" dirty="0">
                <a:solidFill>
                  <a:srgbClr val="FFFF2F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讲故事大赛</a:t>
            </a:r>
            <a:endParaRPr lang="zh-CN" altLang="en-US" sz="4800" dirty="0">
              <a:solidFill>
                <a:srgbClr val="FFFF2F"/>
              </a:solidFill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2"/>
          <p:cNvSpPr>
            <a:spLocks noGrp="1"/>
          </p:cNvSpPr>
          <p:nvPr>
            <p:ph type="body" idx="4294967295"/>
          </p:nvPr>
        </p:nvSpPr>
        <p:spPr>
          <a:xfrm>
            <a:off x="-180975" y="4652963"/>
            <a:ext cx="9502775" cy="1800225"/>
          </a:xfrm>
          <a:ln/>
        </p:spPr>
        <p:txBody>
          <a:bodyPr vert="horz" wrap="square" lIns="91440" tIns="45720" rIns="91440" bIns="45720" anchor="t"/>
          <a:p>
            <a:pPr>
              <a:buNone/>
            </a:pPr>
            <a:r>
              <a:rPr lang="en-US" altLang="zh-CN" sz="4000" b="1" dirty="0">
                <a:ea typeface="黑体" panose="02010609060101010101" pitchFamily="49" charset="-122"/>
              </a:rPr>
              <a:t>     </a:t>
            </a:r>
            <a:r>
              <a:rPr lang="zh-CN" altLang="en-US" sz="4000" b="1" dirty="0">
                <a:ea typeface="黑体" panose="02010609060101010101" pitchFamily="49" charset="-122"/>
              </a:rPr>
              <a:t>小花狗眯着眼睛</a:t>
            </a:r>
            <a:r>
              <a:rPr lang="zh-CN" altLang="en-US" sz="4000" b="1" dirty="0">
                <a:solidFill>
                  <a:srgbClr val="FF0000"/>
                </a:solidFill>
                <a:ea typeface="黑体" panose="02010609060101010101" pitchFamily="49" charset="-122"/>
              </a:rPr>
              <a:t>，懒洋洋</a:t>
            </a:r>
            <a:r>
              <a:rPr lang="zh-CN" altLang="en-US" sz="4000" b="1" dirty="0">
                <a:ea typeface="黑体" panose="02010609060101010101" pitchFamily="49" charset="-122"/>
              </a:rPr>
              <a:t>地趴在楼梯上，整张画看上去更好了。玲玲满意地笑了</a:t>
            </a:r>
            <a:endParaRPr lang="zh-CN" altLang="en-US" sz="4000" b="1" dirty="0">
              <a:ea typeface="黑体" panose="02010609060101010101" pitchFamily="49" charset="-122"/>
            </a:endParaRPr>
          </a:p>
        </p:txBody>
      </p:sp>
      <p:pic>
        <p:nvPicPr>
          <p:cNvPr id="11267" name="Picture 3" descr="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747" t="16779" r="14566" b="16016"/>
          <a:stretch>
            <a:fillRect/>
          </a:stretch>
        </p:blipFill>
        <p:spPr>
          <a:xfrm>
            <a:off x="250825" y="0"/>
            <a:ext cx="8208963" cy="4610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8" name="Rectangle 5"/>
          <p:cNvSpPr/>
          <p:nvPr/>
        </p:nvSpPr>
        <p:spPr>
          <a:xfrm>
            <a:off x="1619250" y="5516563"/>
            <a:ext cx="309563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endParaRPr lang="zh-CN" altLang="en-US" sz="5400" dirty="0">
              <a:latin typeface="Arial" panose="020B0604020202020204" pitchFamily="34" charset="0"/>
              <a:ea typeface="仿宋_GB2312" pitchFamily="1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Rectangle 2"/>
          <p:cNvSpPr>
            <a:spLocks noGrp="1"/>
          </p:cNvSpPr>
          <p:nvPr>
            <p:ph type="title" idx="4294967295"/>
          </p:nvPr>
        </p:nvSpPr>
        <p:spPr>
          <a:ln/>
        </p:spPr>
        <p:txBody>
          <a:bodyPr vert="horz" wrap="square" lIns="91440" tIns="45720" rIns="91440" bIns="45720" anchor="ctr"/>
          <a:p>
            <a:r>
              <a:rPr lang="zh-CN" altLang="zh-CN" dirty="0">
                <a:solidFill>
                  <a:srgbClr val="FF0000"/>
                </a:solidFill>
              </a:rPr>
              <a:t>小组合作交流：</a:t>
            </a:r>
            <a:endParaRPr lang="zh-CN" altLang="zh-CN" dirty="0">
              <a:solidFill>
                <a:srgbClr val="FF0000"/>
              </a:solidFill>
            </a:endParaRPr>
          </a:p>
        </p:txBody>
      </p:sp>
      <p:sp>
        <p:nvSpPr>
          <p:cNvPr id="12291" name="Rectangle 3"/>
          <p:cNvSpPr>
            <a:spLocks noGrp="1"/>
          </p:cNvSpPr>
          <p:nvPr>
            <p:ph type="body" idx="4294967295"/>
          </p:nvPr>
        </p:nvSpPr>
        <p:spPr>
          <a:xfrm>
            <a:off x="323850" y="1600200"/>
            <a:ext cx="8569325" cy="4525963"/>
          </a:xfrm>
          <a:ln/>
        </p:spPr>
        <p:txBody>
          <a:bodyPr vert="horz" wrap="square" lIns="91440" tIns="45720" rIns="91440" bIns="45720" anchor="t"/>
          <a:p>
            <a:pPr marL="1905" indent="-344805">
              <a:buNone/>
            </a:pPr>
            <a:r>
              <a:rPr lang="en-US" altLang="zh-CN" sz="3600" b="1" dirty="0"/>
              <a:t>1.</a:t>
            </a:r>
            <a:r>
              <a:rPr lang="zh-CN" altLang="en-US" sz="3600" b="1" dirty="0"/>
              <a:t>对玲玲来说“</a:t>
            </a:r>
            <a:r>
              <a:rPr lang="zh-CN" altLang="en-US" sz="3600" b="1" dirty="0">
                <a:solidFill>
                  <a:srgbClr val="FF0000"/>
                </a:solidFill>
              </a:rPr>
              <a:t>坏事</a:t>
            </a:r>
            <a:r>
              <a:rPr lang="zh-CN" altLang="en-US" sz="3600" b="1" dirty="0"/>
              <a:t>”是什么？“</a:t>
            </a:r>
            <a:r>
              <a:rPr lang="zh-CN" altLang="en-US" sz="3600" b="1" dirty="0">
                <a:solidFill>
                  <a:srgbClr val="FF0000"/>
                </a:solidFill>
              </a:rPr>
              <a:t>好事</a:t>
            </a:r>
            <a:r>
              <a:rPr lang="zh-CN" altLang="en-US" sz="3600" b="1" dirty="0"/>
              <a:t>”又是什么？</a:t>
            </a:r>
            <a:endParaRPr lang="zh-CN" altLang="en-US" sz="3600" b="1" dirty="0"/>
          </a:p>
          <a:p>
            <a:pPr marL="1905" indent="-344805">
              <a:buNone/>
            </a:pPr>
            <a:r>
              <a:rPr lang="en-US" altLang="zh-CN" sz="3600" b="1" dirty="0"/>
              <a:t>2.</a:t>
            </a:r>
            <a:r>
              <a:rPr lang="zh-CN" altLang="en-US" sz="3600" b="1" dirty="0"/>
              <a:t>你碰见过这样的事情吗？你是怎样解决的？从玲玲的故事中，你有什么</a:t>
            </a:r>
            <a:r>
              <a:rPr lang="zh-CN" altLang="en-US" sz="3600" b="1" dirty="0">
                <a:solidFill>
                  <a:srgbClr val="FF0000"/>
                </a:solidFill>
              </a:rPr>
              <a:t>启发</a:t>
            </a:r>
            <a:r>
              <a:rPr lang="zh-CN" altLang="en-US" sz="3600" b="1" dirty="0"/>
              <a:t>？</a:t>
            </a:r>
            <a:endParaRPr lang="zh-CN" altLang="en-US" sz="3600" b="1" dirty="0"/>
          </a:p>
          <a:p>
            <a:pPr marL="1905" indent="-344805">
              <a:buNone/>
            </a:pPr>
            <a:endParaRPr lang="zh-CN" altLang="en-US" sz="36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2"/>
          <p:cNvSpPr>
            <a:spLocks noGrp="1"/>
          </p:cNvSpPr>
          <p:nvPr>
            <p:ph type="title" idx="4294967295"/>
          </p:nvPr>
        </p:nvSpPr>
        <p:spPr>
          <a:ln/>
        </p:spPr>
        <p:txBody>
          <a:bodyPr vert="horz" wrap="square" lIns="91440" tIns="45720" rIns="91440" bIns="45720" anchor="ctr"/>
          <a:p>
            <a:endParaRPr lang="zh-CN" altLang="zh-CN" dirty="0"/>
          </a:p>
        </p:txBody>
      </p:sp>
      <p:sp>
        <p:nvSpPr>
          <p:cNvPr id="13315" name="Rectangle 3"/>
          <p:cNvSpPr>
            <a:spLocks noGrp="1"/>
          </p:cNvSpPr>
          <p:nvPr>
            <p:ph type="body" idx="4294967295"/>
          </p:nvPr>
        </p:nvSpPr>
        <p:spPr>
          <a:ln/>
        </p:spPr>
        <p:txBody>
          <a:bodyPr vert="horz" wrap="square" lIns="91440" tIns="45720" rIns="91440" bIns="45720" anchor="t"/>
          <a:p>
            <a:endParaRPr lang="zh-CN" altLang="zh-CN" dirty="0"/>
          </a:p>
        </p:txBody>
      </p:sp>
      <p:pic>
        <p:nvPicPr>
          <p:cNvPr id="15364" name="Picture 4" descr="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" y="158750"/>
            <a:ext cx="8397875" cy="63007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4338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6725" y="1625600"/>
            <a:ext cx="8085138" cy="4010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文本框 3"/>
          <p:cNvSpPr txBox="1"/>
          <p:nvPr/>
        </p:nvSpPr>
        <p:spPr>
          <a:xfrm>
            <a:off x="1119188" y="546100"/>
            <a:ext cx="3827462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600" dirty="0">
                <a:latin typeface="Arial" panose="020B0604020202020204" pitchFamily="34" charset="0"/>
              </a:rPr>
              <a:t>生字学习：</a:t>
            </a:r>
            <a:endParaRPr lang="zh-CN" altLang="en-US" sz="36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组合 7"/>
          <p:cNvGrpSpPr/>
          <p:nvPr/>
        </p:nvGrpSpPr>
        <p:grpSpPr>
          <a:xfrm>
            <a:off x="1162050" y="2259013"/>
            <a:ext cx="836613" cy="850900"/>
            <a:chOff x="2437" y="2032"/>
            <a:chExt cx="1244" cy="1264"/>
          </a:xfrm>
        </p:grpSpPr>
        <p:sp>
          <p:nvSpPr>
            <p:cNvPr id="1542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542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542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32" name="文本框 64"/>
          <p:cNvSpPr txBox="1"/>
          <p:nvPr/>
        </p:nvSpPr>
        <p:spPr>
          <a:xfrm>
            <a:off x="1174750" y="2279650"/>
            <a:ext cx="811213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画</a:t>
            </a:r>
            <a:endParaRPr lang="zh-CN" altLang="en-US" sz="4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7"/>
          <p:cNvGrpSpPr/>
          <p:nvPr/>
        </p:nvGrpSpPr>
        <p:grpSpPr>
          <a:xfrm>
            <a:off x="4098925" y="2244725"/>
            <a:ext cx="836613" cy="850900"/>
            <a:chOff x="2437" y="2032"/>
            <a:chExt cx="1244" cy="1264"/>
          </a:xfrm>
        </p:grpSpPr>
        <p:sp>
          <p:nvSpPr>
            <p:cNvPr id="15419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5420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5421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38" name="文本框 92"/>
          <p:cNvSpPr txBox="1"/>
          <p:nvPr/>
        </p:nvSpPr>
        <p:spPr>
          <a:xfrm>
            <a:off x="4146550" y="2244725"/>
            <a:ext cx="811213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评</a:t>
            </a:r>
            <a:endParaRPr lang="zh-CN" altLang="en-US" sz="4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7"/>
          <p:cNvGrpSpPr/>
          <p:nvPr/>
        </p:nvGrpSpPr>
        <p:grpSpPr>
          <a:xfrm>
            <a:off x="2605088" y="2247900"/>
            <a:ext cx="836612" cy="850900"/>
            <a:chOff x="2437" y="2032"/>
            <a:chExt cx="1244" cy="1264"/>
          </a:xfrm>
        </p:grpSpPr>
        <p:cxnSp>
          <p:nvCxnSpPr>
            <p:cNvPr id="15416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5417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sp>
          <p:nvSpPr>
            <p:cNvPr id="1541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7"/>
          <p:cNvGrpSpPr/>
          <p:nvPr/>
        </p:nvGrpSpPr>
        <p:grpSpPr>
          <a:xfrm>
            <a:off x="5597525" y="2232025"/>
            <a:ext cx="836613" cy="850900"/>
            <a:chOff x="2437" y="2032"/>
            <a:chExt cx="1244" cy="1264"/>
          </a:xfrm>
        </p:grpSpPr>
        <p:sp>
          <p:nvSpPr>
            <p:cNvPr id="15413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5414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5415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52" name="文本框 64"/>
          <p:cNvSpPr txBox="1"/>
          <p:nvPr/>
        </p:nvSpPr>
        <p:spPr>
          <a:xfrm>
            <a:off x="5611813" y="2238375"/>
            <a:ext cx="811212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奖</a:t>
            </a:r>
            <a:endParaRPr lang="zh-CN" altLang="en-US" sz="4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7"/>
          <p:cNvGrpSpPr/>
          <p:nvPr/>
        </p:nvGrpSpPr>
        <p:grpSpPr>
          <a:xfrm>
            <a:off x="7013575" y="2220913"/>
            <a:ext cx="836613" cy="857250"/>
            <a:chOff x="2437" y="2023"/>
            <a:chExt cx="1245" cy="1274"/>
          </a:xfrm>
        </p:grpSpPr>
        <p:sp>
          <p:nvSpPr>
            <p:cNvPr id="15410" name="矩形 1"/>
            <p:cNvSpPr/>
            <p:nvPr/>
          </p:nvSpPr>
          <p:spPr>
            <a:xfrm>
              <a:off x="2437" y="2023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541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541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44" name="Text Box 15"/>
          <p:cNvSpPr txBox="1"/>
          <p:nvPr/>
        </p:nvSpPr>
        <p:spPr>
          <a:xfrm>
            <a:off x="1017588" y="2998788"/>
            <a:ext cx="1152525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50000"/>
              </a:lnSpc>
              <a:spcBef>
                <a:spcPts val="12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画家</a:t>
            </a:r>
            <a:endParaRPr lang="zh-CN" altLang="en-US" sz="32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Text Box 15"/>
          <p:cNvSpPr txBox="1"/>
          <p:nvPr/>
        </p:nvSpPr>
        <p:spPr>
          <a:xfrm>
            <a:off x="2432050" y="3005138"/>
            <a:ext cx="1150938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50000"/>
              </a:lnSpc>
              <a:spcBef>
                <a:spcPts val="12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条幅</a:t>
            </a:r>
            <a:endParaRPr lang="zh-CN" altLang="en-US" sz="32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Text Box 15"/>
          <p:cNvSpPr txBox="1"/>
          <p:nvPr/>
        </p:nvSpPr>
        <p:spPr>
          <a:xfrm>
            <a:off x="3941763" y="2962275"/>
            <a:ext cx="1152525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50000"/>
              </a:lnSpc>
              <a:spcBef>
                <a:spcPts val="12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评奖</a:t>
            </a:r>
            <a:endParaRPr lang="zh-CN" altLang="en-US" sz="32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Text Box 15"/>
          <p:cNvSpPr txBox="1"/>
          <p:nvPr/>
        </p:nvSpPr>
        <p:spPr>
          <a:xfrm>
            <a:off x="5440363" y="2938463"/>
            <a:ext cx="1152525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50000"/>
              </a:lnSpc>
              <a:spcBef>
                <a:spcPts val="12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奖品</a:t>
            </a:r>
            <a:endParaRPr lang="zh-CN" altLang="en-US" sz="32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Text Box 15"/>
          <p:cNvSpPr txBox="1"/>
          <p:nvPr/>
        </p:nvSpPr>
        <p:spPr>
          <a:xfrm>
            <a:off x="6854825" y="2944813"/>
            <a:ext cx="1150938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50000"/>
              </a:lnSpc>
              <a:spcBef>
                <a:spcPts val="12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时候</a:t>
            </a:r>
            <a:endParaRPr lang="zh-CN" altLang="en-US" sz="32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文本框 86"/>
          <p:cNvSpPr txBox="1"/>
          <p:nvPr/>
        </p:nvSpPr>
        <p:spPr>
          <a:xfrm>
            <a:off x="7013575" y="2227263"/>
            <a:ext cx="811213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候</a:t>
            </a:r>
            <a:endParaRPr lang="zh-CN" altLang="en-US" sz="4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文本框 86"/>
          <p:cNvSpPr txBox="1"/>
          <p:nvPr/>
        </p:nvSpPr>
        <p:spPr>
          <a:xfrm>
            <a:off x="2649538" y="2265363"/>
            <a:ext cx="811212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幅</a:t>
            </a:r>
            <a:endParaRPr lang="zh-CN" altLang="en-US" sz="4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377" name="组合 3"/>
          <p:cNvGrpSpPr/>
          <p:nvPr/>
        </p:nvGrpSpPr>
        <p:grpSpPr>
          <a:xfrm>
            <a:off x="179388" y="1000125"/>
            <a:ext cx="2860675" cy="1052513"/>
            <a:chOff x="162269" y="139897"/>
            <a:chExt cx="2860088" cy="1052913"/>
          </a:xfrm>
        </p:grpSpPr>
        <p:sp>
          <p:nvSpPr>
            <p:cNvPr id="115" name="Text Box 15"/>
            <p:cNvSpPr txBox="1">
              <a:spLocks noChangeArrowheads="1"/>
            </p:cNvSpPr>
            <p:nvPr/>
          </p:nvSpPr>
          <p:spPr bwMode="auto">
            <a:xfrm>
              <a:off x="1192696" y="609237"/>
              <a:ext cx="1829661" cy="583573"/>
            </a:xfrm>
            <a:prstGeom prst="rect">
              <a:avLst/>
            </a:prstGeom>
            <a:noFill/>
            <a:ln>
              <a:noFill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  <a:scene3d>
              <a:camera prst="perspectiveRight"/>
              <a:lightRig rig="threePt" dir="t"/>
            </a:scene3d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12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我会写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  <p:pic>
          <p:nvPicPr>
            <p:cNvPr id="15409" name="图片 2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2269" y="139897"/>
              <a:ext cx="1174490" cy="1030348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209675" y="3879850"/>
            <a:ext cx="836613" cy="850900"/>
            <a:chOff x="2437" y="2032"/>
            <a:chExt cx="1244" cy="1264"/>
          </a:xfrm>
        </p:grpSpPr>
        <p:sp>
          <p:nvSpPr>
            <p:cNvPr id="15405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5406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5407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54" name="文本框 64"/>
          <p:cNvSpPr txBox="1"/>
          <p:nvPr/>
        </p:nvSpPr>
        <p:spPr>
          <a:xfrm>
            <a:off x="1236663" y="3883025"/>
            <a:ext cx="811212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报</a:t>
            </a:r>
            <a:endParaRPr lang="zh-CN" altLang="en-US" sz="4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组合 7"/>
          <p:cNvGrpSpPr/>
          <p:nvPr/>
        </p:nvGrpSpPr>
        <p:grpSpPr>
          <a:xfrm>
            <a:off x="4146550" y="3867150"/>
            <a:ext cx="836613" cy="850900"/>
            <a:chOff x="2437" y="2032"/>
            <a:chExt cx="1244" cy="1264"/>
          </a:xfrm>
        </p:grpSpPr>
        <p:sp>
          <p:nvSpPr>
            <p:cNvPr id="1540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540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540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0" name="文本框 92"/>
          <p:cNvSpPr txBox="1"/>
          <p:nvPr/>
        </p:nvSpPr>
        <p:spPr>
          <a:xfrm>
            <a:off x="4159250" y="3875088"/>
            <a:ext cx="811213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及</a:t>
            </a:r>
            <a:endParaRPr lang="zh-CN" altLang="en-US" sz="4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7"/>
          <p:cNvGrpSpPr/>
          <p:nvPr/>
        </p:nvGrpSpPr>
        <p:grpSpPr>
          <a:xfrm>
            <a:off x="2652713" y="3868738"/>
            <a:ext cx="836612" cy="850900"/>
            <a:chOff x="2437" y="2032"/>
            <a:chExt cx="1244" cy="1264"/>
          </a:xfrm>
        </p:grpSpPr>
        <p:cxnSp>
          <p:nvCxnSpPr>
            <p:cNvPr id="1539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540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sp>
          <p:nvSpPr>
            <p:cNvPr id="15401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" name="组合 7"/>
          <p:cNvGrpSpPr/>
          <p:nvPr/>
        </p:nvGrpSpPr>
        <p:grpSpPr>
          <a:xfrm>
            <a:off x="5645150" y="3854450"/>
            <a:ext cx="836613" cy="850900"/>
            <a:chOff x="2437" y="2032"/>
            <a:chExt cx="1244" cy="1264"/>
          </a:xfrm>
        </p:grpSpPr>
        <p:sp>
          <p:nvSpPr>
            <p:cNvPr id="1539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5397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5398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9" name="文本框 64"/>
          <p:cNvSpPr txBox="1"/>
          <p:nvPr/>
        </p:nvSpPr>
        <p:spPr>
          <a:xfrm>
            <a:off x="5684838" y="3875088"/>
            <a:ext cx="811212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拿</a:t>
            </a:r>
            <a:endParaRPr lang="zh-CN" altLang="en-US" sz="4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4" name="Text Box 15"/>
          <p:cNvSpPr txBox="1"/>
          <p:nvPr/>
        </p:nvSpPr>
        <p:spPr>
          <a:xfrm>
            <a:off x="1065213" y="4619625"/>
            <a:ext cx="1152525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50000"/>
              </a:lnSpc>
              <a:spcBef>
                <a:spcPts val="12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报纸</a:t>
            </a:r>
            <a:endParaRPr lang="zh-CN" altLang="en-US" sz="32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5" name="Text Box 15"/>
          <p:cNvSpPr txBox="1"/>
          <p:nvPr/>
        </p:nvSpPr>
        <p:spPr>
          <a:xfrm>
            <a:off x="2479675" y="4625975"/>
            <a:ext cx="1150938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50000"/>
              </a:lnSpc>
              <a:spcBef>
                <a:spcPts val="12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另外</a:t>
            </a:r>
            <a:endParaRPr lang="zh-CN" altLang="en-US" sz="32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6" name="Text Box 15"/>
          <p:cNvSpPr txBox="1"/>
          <p:nvPr/>
        </p:nvSpPr>
        <p:spPr>
          <a:xfrm>
            <a:off x="3630613" y="4584700"/>
            <a:ext cx="1739900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50000"/>
              </a:lnSpc>
              <a:spcBef>
                <a:spcPts val="12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来不及</a:t>
            </a:r>
            <a:endParaRPr lang="zh-CN" altLang="en-US" sz="32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7" name="Text Box 15"/>
          <p:cNvSpPr txBox="1"/>
          <p:nvPr/>
        </p:nvSpPr>
        <p:spPr>
          <a:xfrm>
            <a:off x="5370513" y="4560888"/>
            <a:ext cx="1441450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50000"/>
              </a:lnSpc>
              <a:spcBef>
                <a:spcPts val="12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推拿</a:t>
            </a:r>
            <a:endParaRPr lang="zh-CN" altLang="en-US" sz="32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0" name="文本框 86"/>
          <p:cNvSpPr txBox="1"/>
          <p:nvPr/>
        </p:nvSpPr>
        <p:spPr>
          <a:xfrm>
            <a:off x="2679700" y="3886200"/>
            <a:ext cx="811213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另</a:t>
            </a:r>
            <a:endParaRPr lang="zh-CN" altLang="en-US" sz="4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" name="组合 7"/>
          <p:cNvGrpSpPr/>
          <p:nvPr/>
        </p:nvGrpSpPr>
        <p:grpSpPr>
          <a:xfrm>
            <a:off x="7053263" y="3854450"/>
            <a:ext cx="836612" cy="850900"/>
            <a:chOff x="2437" y="2032"/>
            <a:chExt cx="1244" cy="1264"/>
          </a:xfrm>
        </p:grpSpPr>
        <p:sp>
          <p:nvSpPr>
            <p:cNvPr id="15393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5394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5395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7" name="文本框 64"/>
          <p:cNvSpPr txBox="1"/>
          <p:nvPr/>
        </p:nvSpPr>
        <p:spPr>
          <a:xfrm>
            <a:off x="7080250" y="3883025"/>
            <a:ext cx="811213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并</a:t>
            </a:r>
            <a:endParaRPr lang="zh-CN" altLang="en-US" sz="4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8" name="Text Box 15"/>
          <p:cNvSpPr txBox="1"/>
          <p:nvPr/>
        </p:nvSpPr>
        <p:spPr>
          <a:xfrm>
            <a:off x="6896100" y="4560888"/>
            <a:ext cx="1152525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50000"/>
              </a:lnSpc>
              <a:spcBef>
                <a:spcPts val="12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并且</a:t>
            </a:r>
            <a:endParaRPr lang="zh-CN" altLang="en-US" sz="32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8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8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8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7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7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7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7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7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7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7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7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68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8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68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8" grpId="0"/>
      <p:bldP spid="52" grpId="0"/>
      <p:bldP spid="53" grpId="0"/>
      <p:bldP spid="33" grpId="0"/>
      <p:bldP spid="54" grpId="0"/>
      <p:bldP spid="60" grpId="0"/>
      <p:bldP spid="69" grpId="0"/>
      <p:bldP spid="80" grpId="0"/>
      <p:bldP spid="6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/>
          </p:cNvSpPr>
          <p:nvPr>
            <p:ph type="title" idx="4294967295"/>
          </p:nvPr>
        </p:nvSpPr>
        <p:spPr>
          <a:ln/>
        </p:spPr>
        <p:txBody>
          <a:bodyPr vert="horz" wrap="square" lIns="91440" tIns="45720" rIns="91440" bIns="45720" anchor="ctr"/>
          <a:p>
            <a:endParaRPr lang="zh-CN" altLang="zh-CN" dirty="0"/>
          </a:p>
        </p:txBody>
      </p:sp>
      <p:sp>
        <p:nvSpPr>
          <p:cNvPr id="3075" name="Rectangle 3"/>
          <p:cNvSpPr>
            <a:spLocks noGrp="1"/>
          </p:cNvSpPr>
          <p:nvPr>
            <p:ph type="body" idx="4294967295"/>
          </p:nvPr>
        </p:nvSpPr>
        <p:spPr>
          <a:ln/>
        </p:spPr>
        <p:txBody>
          <a:bodyPr vert="horz" wrap="square" lIns="91440" tIns="45720" rIns="91440" bIns="45720" anchor="t"/>
          <a:p>
            <a:endParaRPr lang="zh-CN" altLang="zh-CN" dirty="0"/>
          </a:p>
        </p:txBody>
      </p:sp>
      <p:pic>
        <p:nvPicPr>
          <p:cNvPr id="3076" name="Picture 4" descr="5a31062d3704f5161f3089e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102" name="Group 6"/>
          <p:cNvGrpSpPr/>
          <p:nvPr/>
        </p:nvGrpSpPr>
        <p:grpSpPr>
          <a:xfrm>
            <a:off x="-147637" y="465138"/>
            <a:ext cx="5386387" cy="3086100"/>
            <a:chOff x="-1001" y="146"/>
            <a:chExt cx="2672" cy="1133"/>
          </a:xfrm>
        </p:grpSpPr>
        <p:sp>
          <p:nvSpPr>
            <p:cNvPr id="3079" name="AutoShape 7"/>
            <p:cNvSpPr/>
            <p:nvPr/>
          </p:nvSpPr>
          <p:spPr>
            <a:xfrm>
              <a:off x="-1001" y="146"/>
              <a:ext cx="2631" cy="1133"/>
            </a:xfrm>
            <a:prstGeom prst="cloudCallout">
              <a:avLst>
                <a:gd name="adj1" fmla="val 47532"/>
                <a:gd name="adj2" fmla="val 58167"/>
              </a:avLst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algn="ctr" eaLnBrk="1" hangingPunct="1"/>
              <a:endParaRPr lang="zh-CN" altLang="en-US" b="0" dirty="0">
                <a:latin typeface="Arial" panose="020B0604020202020204" pitchFamily="34" charset="0"/>
              </a:endParaRPr>
            </a:p>
          </p:txBody>
        </p:sp>
        <p:sp>
          <p:nvSpPr>
            <p:cNvPr id="3080" name="Text Box 8"/>
            <p:cNvSpPr txBox="1"/>
            <p:nvPr/>
          </p:nvSpPr>
          <p:spPr>
            <a:xfrm>
              <a:off x="-824" y="310"/>
              <a:ext cx="2495" cy="6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</a:pPr>
              <a:r>
                <a:rPr lang="zh-CN" altLang="en-US" sz="2800" b="0" dirty="0">
                  <a:solidFill>
                    <a:srgbClr val="6600FF"/>
                  </a:solidFill>
                  <a:latin typeface="楷体_GB2312" pitchFamily="1" charset="-122"/>
                  <a:ea typeface="楷体_GB2312" pitchFamily="1" charset="-122"/>
                </a:rPr>
                <a:t>　  </a:t>
              </a:r>
              <a:r>
                <a:rPr lang="zh-CN" altLang="en-US" sz="3600" dirty="0">
                  <a:solidFill>
                    <a:srgbClr val="6600FF"/>
                  </a:solidFill>
                  <a:latin typeface="楷体_GB2312" pitchFamily="1" charset="-122"/>
                  <a:ea typeface="楷体_GB2312" pitchFamily="1" charset="-122"/>
                </a:rPr>
                <a:t>嗨，小朋友们好，我叫玲玲。我有一个有趣的故事要和大家分享。</a:t>
              </a:r>
              <a:endParaRPr lang="zh-CN" altLang="en-US" sz="3600" dirty="0">
                <a:solidFill>
                  <a:srgbClr val="6600FF"/>
                </a:solidFill>
                <a:latin typeface="楷体_GB2312" pitchFamily="1" charset="-122"/>
                <a:ea typeface="楷体_GB2312" pitchFamily="1" charset="-122"/>
              </a:endParaRPr>
            </a:p>
          </p:txBody>
        </p:sp>
      </p:grpSp>
      <p:pic>
        <p:nvPicPr>
          <p:cNvPr id="3078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5075" y="2838450"/>
            <a:ext cx="3810000" cy="39179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标题 1"/>
          <p:cNvSpPr>
            <a:spLocks noGrp="1"/>
          </p:cNvSpPr>
          <p:nvPr>
            <p:ph type="ctrTitle"/>
          </p:nvPr>
        </p:nvSpPr>
        <p:spPr>
          <a:ln/>
        </p:spPr>
        <p:txBody>
          <a:bodyPr vert="horz" wrap="square" lIns="91440" tIns="45720" rIns="91440" bIns="45720" anchor="b"/>
          <a:p>
            <a:pPr>
              <a:buClrTx/>
              <a:buSzTx/>
              <a:buFontTx/>
            </a:pPr>
            <a:endParaRPr lang="zh-CN" altLang="en-US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4099" name="副标题 2"/>
          <p:cNvSpPr>
            <a:spLocks noGrp="1"/>
          </p:cNvSpPr>
          <p:nvPr>
            <p:ph type="subTitle" idx="1"/>
          </p:nvPr>
        </p:nvSpPr>
        <p:spPr>
          <a:ln/>
        </p:spPr>
        <p:txBody>
          <a:bodyPr vert="horz" wrap="square" lIns="91440" tIns="45720" rIns="91440" bIns="45720" anchor="t"/>
          <a:p>
            <a:pPr>
              <a:buClrTx/>
              <a:buSzTx/>
              <a:buFontTx/>
            </a:pPr>
            <a:endParaRPr lang="zh-CN" altLang="en-US" kern="1200" dirty="0">
              <a:latin typeface="+mn-lt"/>
              <a:ea typeface="+mn-ea"/>
              <a:cs typeface="+mn-cs"/>
            </a:endParaRPr>
          </a:p>
        </p:txBody>
      </p:sp>
      <p:pic>
        <p:nvPicPr>
          <p:cNvPr id="4100" name="Picture 2" descr="%5Bwallco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1" name="文本框 3"/>
          <p:cNvSpPr txBox="1"/>
          <p:nvPr/>
        </p:nvSpPr>
        <p:spPr>
          <a:xfrm>
            <a:off x="977900" y="2092325"/>
            <a:ext cx="7188200" cy="828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800" dirty="0">
                <a:latin typeface="Arial" panose="020B0604020202020204" pitchFamily="34" charset="0"/>
              </a:rPr>
              <a:t>初次见面送你个小礼物！</a:t>
            </a:r>
            <a:endParaRPr lang="zh-CN" altLang="en-US" sz="4800" dirty="0">
              <a:latin typeface="Arial" panose="020B0604020202020204" pitchFamily="34" charset="0"/>
            </a:endParaRPr>
          </a:p>
        </p:txBody>
      </p:sp>
      <p:pic>
        <p:nvPicPr>
          <p:cNvPr id="4102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700" y="4510088"/>
            <a:ext cx="2114550" cy="21732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Picture 2" descr="图片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3" name="Picture 3" descr="图片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676275"/>
            <a:ext cx="2746375" cy="965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4" name="Text Box 4"/>
          <p:cNvSpPr txBox="1"/>
          <p:nvPr/>
        </p:nvSpPr>
        <p:spPr>
          <a:xfrm>
            <a:off x="647700" y="774700"/>
            <a:ext cx="2290763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400" dirty="0">
                <a:solidFill>
                  <a:srgbClr val="FFFF2F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小礼物：</a:t>
            </a:r>
            <a:endParaRPr lang="en-US" altLang="zh-CN" sz="4400" dirty="0">
              <a:solidFill>
                <a:srgbClr val="FFFF2F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5125" name="Text Box 5"/>
          <p:cNvSpPr txBox="1"/>
          <p:nvPr/>
        </p:nvSpPr>
        <p:spPr>
          <a:xfrm>
            <a:off x="323850" y="2349500"/>
            <a:ext cx="8642350" cy="2012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400" dirty="0">
                <a:latin typeface="Arial" panose="020B0604020202020204" pitchFamily="34" charset="0"/>
              </a:rPr>
              <a:t>　</a:t>
            </a:r>
            <a:r>
              <a:rPr lang="zh-CN" altLang="en-US" sz="5400" dirty="0">
                <a:latin typeface="楷体_GB2312" pitchFamily="1" charset="-122"/>
                <a:ea typeface="楷体_GB2312" pitchFamily="1" charset="-122"/>
              </a:rPr>
              <a:t>端</a:t>
            </a:r>
            <a:r>
              <a:rPr lang="zh-CN" altLang="en-US" sz="5400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详</a:t>
            </a:r>
            <a:r>
              <a:rPr lang="zh-CN" altLang="en-US" sz="5400" dirty="0">
                <a:latin typeface="楷体_GB2312" pitchFamily="1" charset="-122"/>
                <a:ea typeface="楷体_GB2312" pitchFamily="1" charset="-122"/>
              </a:rPr>
              <a:t>　 弄</a:t>
            </a:r>
            <a:r>
              <a:rPr lang="zh-CN" altLang="en-US" sz="5400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脏</a:t>
            </a:r>
            <a:r>
              <a:rPr lang="zh-CN" altLang="en-US" sz="5400" dirty="0">
                <a:latin typeface="楷体_GB2312" pitchFamily="1" charset="-122"/>
                <a:ea typeface="楷体_GB2312" pitchFamily="1" charset="-122"/>
              </a:rPr>
              <a:t>　评</a:t>
            </a:r>
            <a:r>
              <a:rPr lang="zh-CN" altLang="en-US" sz="5400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奖 楼梯</a:t>
            </a:r>
            <a:endParaRPr lang="zh-CN" altLang="en-US" sz="5400" dirty="0">
              <a:solidFill>
                <a:srgbClr val="FF0000"/>
              </a:solidFill>
              <a:latin typeface="楷体_GB2312" pitchFamily="1" charset="-122"/>
              <a:ea typeface="楷体_GB2312" pitchFamily="1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4800" b="0" dirty="0">
                <a:latin typeface="Arial" panose="020B0604020202020204" pitchFamily="34" charset="0"/>
              </a:rPr>
              <a:t>　</a:t>
            </a:r>
            <a:endParaRPr lang="zh-CN" altLang="en-US" sz="4800" b="0" dirty="0">
              <a:latin typeface="Arial" panose="020B0604020202020204" pitchFamily="34" charset="0"/>
            </a:endParaRPr>
          </a:p>
        </p:txBody>
      </p:sp>
      <p:sp>
        <p:nvSpPr>
          <p:cNvPr id="5126" name="Text Box 6"/>
          <p:cNvSpPr txBox="1"/>
          <p:nvPr/>
        </p:nvSpPr>
        <p:spPr>
          <a:xfrm>
            <a:off x="735013" y="3867150"/>
            <a:ext cx="419735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endParaRPr lang="zh-CN" altLang="en-US" b="0" dirty="0">
              <a:latin typeface="Arial" panose="020B0604020202020204" pitchFamily="34" charset="0"/>
            </a:endParaRPr>
          </a:p>
        </p:txBody>
      </p:sp>
      <p:sp>
        <p:nvSpPr>
          <p:cNvPr id="5127" name="Text Box 8"/>
          <p:cNvSpPr txBox="1"/>
          <p:nvPr/>
        </p:nvSpPr>
        <p:spPr>
          <a:xfrm>
            <a:off x="-252412" y="1700213"/>
            <a:ext cx="7991475" cy="706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b="0" dirty="0">
                <a:solidFill>
                  <a:srgbClr val="FF00FF"/>
                </a:solidFill>
                <a:latin typeface="Arial" panose="020B0604020202020204" pitchFamily="34" charset="0"/>
              </a:rPr>
              <a:t>  　　                  </a:t>
            </a:r>
            <a:r>
              <a:rPr lang="zh-CN" altLang="en-US" sz="3200" b="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3200" b="0" dirty="0">
                <a:latin typeface="Arial" panose="020B0604020202020204" pitchFamily="34" charset="0"/>
              </a:rPr>
              <a:t>xi</a:t>
            </a:r>
            <a:r>
              <a:rPr lang="en-US" altLang="zh-CN" sz="3200" b="0" dirty="0">
                <a:latin typeface="宋体" panose="02010600030101010101" pitchFamily="2" charset="-122"/>
              </a:rPr>
              <a:t>á</a:t>
            </a:r>
            <a:r>
              <a:rPr lang="en-US" altLang="zh-CN" sz="3200" b="0" dirty="0">
                <a:latin typeface="Arial" panose="020B0604020202020204" pitchFamily="34" charset="0"/>
              </a:rPr>
              <a:t>ng           z</a:t>
            </a:r>
            <a:r>
              <a:rPr lang="en-US" altLang="zh-CN" sz="4000" b="0" dirty="0">
                <a:latin typeface="宋体" panose="02010600030101010101" pitchFamily="2" charset="-122"/>
              </a:rPr>
              <a:t>ā</a:t>
            </a:r>
            <a:r>
              <a:rPr lang="en-US" altLang="zh-CN" sz="3200" b="0" dirty="0">
                <a:latin typeface="Arial" panose="020B0604020202020204" pitchFamily="34" charset="0"/>
              </a:rPr>
              <a:t>ng          ji</a:t>
            </a:r>
            <a:r>
              <a:rPr lang="en-US" altLang="zh-CN" sz="4000" b="0" dirty="0">
                <a:latin typeface="宋体" panose="02010600030101010101" pitchFamily="2" charset="-122"/>
              </a:rPr>
              <a:t>ǎ</a:t>
            </a:r>
            <a:r>
              <a:rPr lang="en-US" altLang="zh-CN" sz="3200" b="0" dirty="0">
                <a:latin typeface="Arial" panose="020B0604020202020204" pitchFamily="34" charset="0"/>
              </a:rPr>
              <a:t>ng</a:t>
            </a:r>
            <a:endParaRPr lang="en-US" altLang="zh-CN" sz="3200" b="0" dirty="0">
              <a:latin typeface="Arial" panose="020B0604020202020204" pitchFamily="34" charset="0"/>
            </a:endParaRPr>
          </a:p>
        </p:txBody>
      </p:sp>
      <p:sp>
        <p:nvSpPr>
          <p:cNvPr id="5128" name="Text Box 9"/>
          <p:cNvSpPr txBox="1"/>
          <p:nvPr/>
        </p:nvSpPr>
        <p:spPr>
          <a:xfrm>
            <a:off x="647700" y="3070225"/>
            <a:ext cx="8101013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b="0" dirty="0">
                <a:latin typeface="Arial" panose="020B0604020202020204" pitchFamily="34" charset="0"/>
              </a:rPr>
              <a:t> 　　</a:t>
            </a:r>
            <a:r>
              <a:rPr lang="en-US" altLang="zh-CN" sz="3600" b="0" dirty="0">
                <a:latin typeface="Arial" panose="020B0604020202020204" pitchFamily="34" charset="0"/>
              </a:rPr>
              <a:t>cu</a:t>
            </a:r>
            <a:r>
              <a:rPr lang="en-US" altLang="zh-CN" sz="4000" b="0" dirty="0">
                <a:latin typeface="Arial" panose="020B0604020202020204" pitchFamily="34" charset="0"/>
              </a:rPr>
              <a:t>ī</a:t>
            </a:r>
            <a:r>
              <a:rPr lang="en-US" altLang="zh-CN" sz="3600" b="0" dirty="0">
                <a:latin typeface="Arial" panose="020B0604020202020204" pitchFamily="34" charset="0"/>
              </a:rPr>
              <a:t>  cù</a:t>
            </a:r>
            <a:r>
              <a:rPr lang="en-US" altLang="zh-CN" sz="2800" b="0" dirty="0">
                <a:latin typeface="Arial" panose="020B0604020202020204" pitchFamily="34" charset="0"/>
              </a:rPr>
              <a:t>          </a:t>
            </a:r>
            <a:r>
              <a:rPr lang="en-US" altLang="zh-CN" sz="4400" b="0" dirty="0">
                <a:latin typeface="华文宋体" panose="02010600040101010101" pitchFamily="2" charset="-122"/>
                <a:ea typeface="华文宋体" panose="02010600040101010101" pitchFamily="2" charset="-122"/>
              </a:rPr>
              <a:t>p</a:t>
            </a:r>
            <a:r>
              <a:rPr lang="en-US" altLang="zh-CN" sz="4800" b="0" dirty="0">
                <a:latin typeface="宋体" panose="02010600030101010101" pitchFamily="2" charset="-122"/>
              </a:rPr>
              <a:t>ā</a:t>
            </a:r>
            <a:r>
              <a:rPr lang="en-US" altLang="zh-CN" sz="4400" b="0" dirty="0">
                <a:latin typeface="Arial" panose="020B0604020202020204" pitchFamily="34" charset="0"/>
              </a:rPr>
              <a:t>                z</a:t>
            </a:r>
            <a:r>
              <a:rPr lang="en-US" altLang="zh-CN" sz="4800" b="0" dirty="0">
                <a:latin typeface="宋体" panose="02010600030101010101" pitchFamily="2" charset="-122"/>
              </a:rPr>
              <a:t>ā</a:t>
            </a:r>
            <a:r>
              <a:rPr lang="en-US" altLang="zh-CN" sz="4400" b="0" dirty="0">
                <a:latin typeface="Arial" panose="020B0604020202020204" pitchFamily="34" charset="0"/>
              </a:rPr>
              <a:t>o </a:t>
            </a:r>
            <a:endParaRPr lang="en-US" altLang="zh-CN" sz="4400" b="0" dirty="0">
              <a:latin typeface="Arial" panose="020B0604020202020204" pitchFamily="34" charset="0"/>
            </a:endParaRPr>
          </a:p>
        </p:txBody>
      </p:sp>
      <p:sp>
        <p:nvSpPr>
          <p:cNvPr id="5129" name="Text Box 10"/>
          <p:cNvSpPr txBox="1"/>
          <p:nvPr/>
        </p:nvSpPr>
        <p:spPr>
          <a:xfrm>
            <a:off x="735013" y="4292600"/>
            <a:ext cx="6119812" cy="706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b="0" dirty="0">
                <a:solidFill>
                  <a:srgbClr val="FF00FF"/>
                </a:solidFill>
                <a:latin typeface="Arial" panose="020B0604020202020204" pitchFamily="34" charset="0"/>
              </a:rPr>
              <a:t>    　　      </a:t>
            </a:r>
            <a:r>
              <a:rPr lang="en-US" altLang="zh-CN" sz="3600" b="0" dirty="0">
                <a:latin typeface="Arial" panose="020B0604020202020204" pitchFamily="34" charset="0"/>
              </a:rPr>
              <a:t>fú                        j</a:t>
            </a:r>
            <a:r>
              <a:rPr lang="en-US" altLang="zh-CN" sz="4000" b="0" dirty="0">
                <a:latin typeface="Arial" panose="020B0604020202020204" pitchFamily="34" charset="0"/>
              </a:rPr>
              <a:t>ī</a:t>
            </a:r>
            <a:r>
              <a:rPr lang="en-US" altLang="zh-CN" sz="3600" b="0" dirty="0">
                <a:latin typeface="Arial" panose="020B0604020202020204" pitchFamily="34" charset="0"/>
              </a:rPr>
              <a:t>n</a:t>
            </a:r>
            <a:r>
              <a:rPr lang="en-US" altLang="zh-CN" sz="3600" b="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endParaRPr lang="en-US" altLang="zh-CN" sz="3600" b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130" name="Text Box 11"/>
          <p:cNvSpPr txBox="1"/>
          <p:nvPr/>
        </p:nvSpPr>
        <p:spPr>
          <a:xfrm>
            <a:off x="1036638" y="3644900"/>
            <a:ext cx="8107362" cy="922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5400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催 促  啪</a:t>
            </a:r>
            <a:r>
              <a:rPr lang="zh-CN" altLang="en-US" sz="5400" dirty="0">
                <a:latin typeface="楷体_GB2312" pitchFamily="1" charset="-122"/>
                <a:ea typeface="楷体_GB2312" pitchFamily="1" charset="-122"/>
              </a:rPr>
              <a:t>的一声 </a:t>
            </a:r>
            <a:r>
              <a:rPr lang="zh-CN" altLang="en-US" sz="5400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糟</a:t>
            </a:r>
            <a:r>
              <a:rPr lang="zh-CN" altLang="en-US" sz="5400" dirty="0">
                <a:latin typeface="楷体_GB2312" pitchFamily="1" charset="-122"/>
                <a:ea typeface="楷体_GB2312" pitchFamily="1" charset="-122"/>
              </a:rPr>
              <a:t>糕</a:t>
            </a:r>
            <a:endParaRPr lang="en-US" altLang="zh-CN" sz="5400" dirty="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5131" name="Text Box 12"/>
          <p:cNvSpPr txBox="1"/>
          <p:nvPr/>
        </p:nvSpPr>
        <p:spPr>
          <a:xfrm>
            <a:off x="971550" y="4845050"/>
            <a:ext cx="8172450" cy="2030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5400" dirty="0">
                <a:latin typeface="楷体_GB2312" pitchFamily="1" charset="-122"/>
                <a:ea typeface="楷体_GB2312" pitchFamily="1" charset="-122"/>
              </a:rPr>
              <a:t>一</a:t>
            </a:r>
            <a:r>
              <a:rPr lang="zh-CN" altLang="en-US" sz="5400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幅</a:t>
            </a:r>
            <a:r>
              <a:rPr lang="zh-CN" altLang="en-US" sz="5400" dirty="0">
                <a:latin typeface="楷体_GB2312" pitchFamily="1" charset="-122"/>
                <a:ea typeface="楷体_GB2312" pitchFamily="1" charset="-122"/>
              </a:rPr>
              <a:t>画  动脑</a:t>
            </a:r>
            <a:r>
              <a:rPr lang="zh-CN" altLang="en-US" sz="5400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筋  肯</a:t>
            </a:r>
            <a:r>
              <a:rPr lang="zh-CN" altLang="en-US" sz="5400" dirty="0">
                <a:latin typeface="楷体_GB2312" pitchFamily="1" charset="-122"/>
                <a:ea typeface="楷体_GB2312" pitchFamily="1" charset="-122"/>
              </a:rPr>
              <a:t>定</a:t>
            </a:r>
            <a:endParaRPr lang="zh-CN" altLang="en-US" sz="5400" dirty="0">
              <a:latin typeface="楷体_GB2312" pitchFamily="1" charset="-122"/>
              <a:ea typeface="楷体_GB2312" pitchFamily="1" charset="-122"/>
            </a:endParaRPr>
          </a:p>
          <a:p>
            <a:pPr eaLnBrk="1" hangingPunct="1">
              <a:spcBef>
                <a:spcPct val="50000"/>
              </a:spcBef>
            </a:pPr>
            <a:endParaRPr lang="zh-CN" altLang="en-US" sz="4800" dirty="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5132" name="AutoShape 13">
            <a:hlinkClick r:id="rId3" action="ppaction://hlinkfile"/>
          </p:cNvPr>
          <p:cNvSpPr/>
          <p:nvPr/>
        </p:nvSpPr>
        <p:spPr>
          <a:xfrm>
            <a:off x="7812088" y="6092825"/>
            <a:ext cx="431800" cy="431800"/>
          </a:xfrm>
          <a:prstGeom prst="actionButtonHome">
            <a:avLst/>
          </a:prstGeom>
          <a:solidFill>
            <a:srgbClr val="FFCC99"/>
          </a:solidFill>
          <a:ln w="9525">
            <a:noFill/>
          </a:ln>
        </p:spPr>
        <p:txBody>
          <a:bodyPr wrap="none" anchor="ctr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33" name="Text Box 14"/>
          <p:cNvSpPr txBox="1"/>
          <p:nvPr/>
        </p:nvSpPr>
        <p:spPr>
          <a:xfrm>
            <a:off x="6238875" y="223838"/>
            <a:ext cx="1944688" cy="1476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600" b="0" dirty="0">
                <a:solidFill>
                  <a:srgbClr val="D60093"/>
                </a:solidFill>
                <a:latin typeface="Arial" panose="020B0604020202020204" pitchFamily="34" charset="0"/>
              </a:rPr>
              <a:t>      </a:t>
            </a:r>
            <a:r>
              <a:rPr lang="en-US" altLang="zh-CN" sz="3600" b="0" dirty="0">
                <a:solidFill>
                  <a:srgbClr val="FF0000"/>
                </a:solidFill>
                <a:latin typeface="Arial" panose="020B0604020202020204" pitchFamily="34" charset="0"/>
              </a:rPr>
              <a:t>z</a:t>
            </a:r>
            <a:r>
              <a:rPr lang="en-US" altLang="zh-CN" sz="3200" b="0" dirty="0">
                <a:solidFill>
                  <a:srgbClr val="FF0000"/>
                </a:solidFill>
                <a:latin typeface="宋体" panose="02010600030101010101" pitchFamily="2" charset="-122"/>
              </a:rPr>
              <a:t>à</a:t>
            </a:r>
            <a:r>
              <a:rPr lang="en-US" altLang="zh-CN" sz="3600" b="0" dirty="0">
                <a:solidFill>
                  <a:srgbClr val="FF0000"/>
                </a:solidFill>
                <a:latin typeface="Arial" panose="020B0604020202020204" pitchFamily="34" charset="0"/>
              </a:rPr>
              <a:t>ng</a:t>
            </a:r>
            <a:endParaRPr lang="en-US" altLang="zh-CN" sz="3600" b="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5400" dirty="0">
                <a:latin typeface="Arial" panose="020B0604020202020204" pitchFamily="34" charset="0"/>
                <a:ea typeface="楷体_GB2312" pitchFamily="1" charset="-122"/>
              </a:rPr>
              <a:t> 心</a:t>
            </a:r>
            <a:r>
              <a:rPr lang="zh-CN" altLang="en-US" sz="5400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1" charset="-122"/>
              </a:rPr>
              <a:t>脏</a:t>
            </a:r>
            <a:endParaRPr lang="zh-CN" altLang="en-US" sz="5400" dirty="0">
              <a:solidFill>
                <a:srgbClr val="FF0000"/>
              </a:solidFill>
              <a:latin typeface="Arial" panose="020B0604020202020204" pitchFamily="34" charset="0"/>
              <a:ea typeface="楷体_GB2312" pitchFamily="1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Picture 2" descr="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197100" y="0"/>
            <a:ext cx="1137761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AutoShape 3">
            <a:hlinkClick r:id="rId2" action="ppaction://hlinkfile"/>
          </p:cNvPr>
          <p:cNvSpPr/>
          <p:nvPr/>
        </p:nvSpPr>
        <p:spPr>
          <a:xfrm>
            <a:off x="468313" y="5229225"/>
            <a:ext cx="503237" cy="360363"/>
          </a:xfrm>
          <a:prstGeom prst="actionButtonMovie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148" name="Text Box 4"/>
          <p:cNvSpPr txBox="1"/>
          <p:nvPr/>
        </p:nvSpPr>
        <p:spPr>
          <a:xfrm>
            <a:off x="468313" y="1485900"/>
            <a:ext cx="8429625" cy="24304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400" dirty="0">
                <a:latin typeface="Arial" panose="020B0604020202020204" pitchFamily="34" charset="0"/>
              </a:rPr>
              <a:t>        读课文，想一想</a:t>
            </a:r>
            <a:endParaRPr lang="zh-CN" altLang="en-US" sz="4400" dirty="0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4400" dirty="0">
                <a:latin typeface="Arial" panose="020B0604020202020204" pitchFamily="34" charset="0"/>
              </a:rPr>
              <a:t>       课文讲了一件什么事？</a:t>
            </a:r>
            <a:endParaRPr lang="zh-CN" altLang="en-US" sz="4400" dirty="0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（试着用上“得意”“伤心”“满意”这三个词语讲讲这个故事）</a:t>
            </a:r>
            <a:endParaRPr lang="zh-CN" altLang="en-US" sz="32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149" name="矩形 9220"/>
          <p:cNvSpPr>
            <a:spLocks noTextEdit="1"/>
          </p:cNvSpPr>
          <p:nvPr/>
        </p:nvSpPr>
        <p:spPr>
          <a:xfrm>
            <a:off x="3349625" y="4511675"/>
            <a:ext cx="4032250" cy="10969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normAutofit/>
          </a:bodyPr>
          <a:p>
            <a:pPr algn="ctr"/>
            <a:endParaRPr lang="zh-CN" altLang="en-US" sz="3600" b="1">
              <a:ln w="12700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  <a:solidFill>
                <a:srgbClr val="33CCFF"/>
              </a:solidFill>
              <a:effectLst>
                <a:outerShdw dist="107763" dir="18900000" algn="ctr" rotWithShape="0">
                  <a:srgbClr val="000099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Picture 5" descr="图片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3500438"/>
            <a:ext cx="3887788" cy="2952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Rectangle 2"/>
          <p:cNvSpPr>
            <a:spLocks noGrp="1"/>
          </p:cNvSpPr>
          <p:nvPr>
            <p:ph type="title" idx="4294967295"/>
          </p:nvPr>
        </p:nvSpPr>
        <p:spPr>
          <a:ln/>
        </p:spPr>
        <p:txBody>
          <a:bodyPr vert="horz" wrap="square" lIns="91440" tIns="45720" rIns="91440" bIns="45720" anchor="ctr"/>
          <a:p>
            <a:endParaRPr lang="zh-CN" altLang="zh-CN" dirty="0"/>
          </a:p>
        </p:txBody>
      </p:sp>
      <p:pic>
        <p:nvPicPr>
          <p:cNvPr id="7172" name="Picture 4" descr="4"/>
          <p:cNvPicPr>
            <a:picLocks noGrp="1" noChangeAspect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484438" y="4652963"/>
            <a:ext cx="2160587" cy="1512887"/>
          </a:xfrm>
          <a:ln/>
        </p:spPr>
      </p:pic>
      <p:pic>
        <p:nvPicPr>
          <p:cNvPr id="7173" name="Picture 6" descr="1"/>
          <p:cNvPicPr>
            <a:picLocks noChangeAspect="1"/>
          </p:cNvPicPr>
          <p:nvPr/>
        </p:nvPicPr>
        <p:blipFill>
          <a:blip r:embed="rId3"/>
          <a:srcRect r="21745" b="38976"/>
          <a:stretch>
            <a:fillRect/>
          </a:stretch>
        </p:blipFill>
        <p:spPr>
          <a:xfrm>
            <a:off x="2268538" y="476250"/>
            <a:ext cx="4392612" cy="2879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4" name="Picture 7" descr="图片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0" y="3500438"/>
            <a:ext cx="3816350" cy="2881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5" name="Text Box 11"/>
          <p:cNvSpPr txBox="1"/>
          <p:nvPr/>
        </p:nvSpPr>
        <p:spPr>
          <a:xfrm>
            <a:off x="6588125" y="3933825"/>
            <a:ext cx="172878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①</a:t>
            </a:r>
            <a:endParaRPr lang="zh-CN" altLang="en-US" sz="32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7176" name="Text Box 12"/>
          <p:cNvSpPr txBox="1"/>
          <p:nvPr/>
        </p:nvSpPr>
        <p:spPr>
          <a:xfrm>
            <a:off x="2124075" y="4067175"/>
            <a:ext cx="1727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③</a:t>
            </a:r>
            <a:endParaRPr lang="zh-CN" altLang="en-US" sz="32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7177" name="Text Box 13"/>
          <p:cNvSpPr txBox="1"/>
          <p:nvPr/>
        </p:nvSpPr>
        <p:spPr>
          <a:xfrm>
            <a:off x="1619250" y="1484313"/>
            <a:ext cx="1296988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②</a:t>
            </a:r>
            <a:endParaRPr lang="zh-CN" altLang="en-US" sz="32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Picture 2" descr="未命名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5" name="Picture 3" descr="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004" t="13634" r="12587" b="10764"/>
          <a:stretch>
            <a:fillRect/>
          </a:stretch>
        </p:blipFill>
        <p:spPr>
          <a:xfrm>
            <a:off x="900113" y="0"/>
            <a:ext cx="7632700" cy="4437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6" name="Text Box 4"/>
          <p:cNvSpPr txBox="1"/>
          <p:nvPr/>
        </p:nvSpPr>
        <p:spPr>
          <a:xfrm>
            <a:off x="179388" y="4298950"/>
            <a:ext cx="8964612" cy="237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5400" dirty="0">
                <a:latin typeface="楷体_GB2312" pitchFamily="1" charset="-122"/>
                <a:ea typeface="楷体_GB2312" pitchFamily="1" charset="-122"/>
              </a:rPr>
              <a:t>    </a:t>
            </a:r>
            <a:r>
              <a:rPr lang="zh-CN" altLang="en-US" sz="4800" dirty="0">
                <a:latin typeface="楷体_GB2312" pitchFamily="1" charset="-122"/>
                <a:ea typeface="楷体_GB2312" pitchFamily="1" charset="-122"/>
              </a:rPr>
              <a:t>玲玲满意地</a:t>
            </a:r>
            <a:r>
              <a:rPr lang="zh-CN" altLang="en-US" sz="4800" dirty="0">
                <a:solidFill>
                  <a:srgbClr val="FF3300"/>
                </a:solidFill>
                <a:latin typeface="楷体_GB2312" pitchFamily="1" charset="-122"/>
                <a:ea typeface="楷体_GB2312" pitchFamily="1" charset="-122"/>
              </a:rPr>
              <a:t>端</a:t>
            </a:r>
            <a:r>
              <a:rPr lang="zh-CN" altLang="en-US" sz="4800" dirty="0">
                <a:solidFill>
                  <a:srgbClr val="0066FF"/>
                </a:solidFill>
                <a:latin typeface="楷体_GB2312" pitchFamily="1" charset="-122"/>
                <a:ea typeface="楷体_GB2312" pitchFamily="1" charset="-122"/>
              </a:rPr>
              <a:t>详</a:t>
            </a:r>
            <a:r>
              <a:rPr lang="zh-CN" altLang="en-US" sz="4800" dirty="0">
                <a:latin typeface="楷体_GB2312" pitchFamily="1" charset="-122"/>
                <a:ea typeface="楷体_GB2312" pitchFamily="1" charset="-122"/>
              </a:rPr>
              <a:t>着自己画的</a:t>
            </a:r>
            <a:r>
              <a:rPr lang="en-US" altLang="zh-CN" sz="4800" dirty="0">
                <a:latin typeface="楷体_GB2312" pitchFamily="1" charset="-122"/>
                <a:ea typeface="楷体_GB2312" pitchFamily="1" charset="-122"/>
              </a:rPr>
              <a:t>《</a:t>
            </a:r>
            <a:r>
              <a:rPr lang="zh-CN" altLang="en-US" sz="4800" dirty="0">
                <a:latin typeface="楷体_GB2312" pitchFamily="1" charset="-122"/>
                <a:ea typeface="楷体_GB2312" pitchFamily="1" charset="-122"/>
              </a:rPr>
              <a:t>我家的一角</a:t>
            </a:r>
            <a:r>
              <a:rPr lang="en-US" altLang="zh-CN" sz="4800" dirty="0">
                <a:latin typeface="楷体_GB2312" pitchFamily="1" charset="-122"/>
                <a:ea typeface="楷体_GB2312" pitchFamily="1" charset="-122"/>
              </a:rPr>
              <a:t>》</a:t>
            </a:r>
            <a:r>
              <a:rPr lang="zh-CN" altLang="en-US" sz="4800" dirty="0">
                <a:latin typeface="楷体_GB2312" pitchFamily="1" charset="-122"/>
                <a:ea typeface="楷体_GB2312" pitchFamily="1" charset="-122"/>
              </a:rPr>
              <a:t>。这幅画明天就要参加评奖了。</a:t>
            </a:r>
            <a:endParaRPr lang="zh-CN" altLang="en-US" sz="4800" dirty="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8197" name="Text Box 5"/>
          <p:cNvSpPr txBox="1"/>
          <p:nvPr/>
        </p:nvSpPr>
        <p:spPr>
          <a:xfrm>
            <a:off x="4211638" y="3573463"/>
            <a:ext cx="208280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</a:rPr>
              <a:t>仔细地看</a:t>
            </a:r>
            <a:r>
              <a:rPr lang="zh-CN" altLang="en-US" b="0" dirty="0">
                <a:latin typeface="Arial" panose="020B0604020202020204" pitchFamily="34" charset="0"/>
              </a:rPr>
              <a:t> </a:t>
            </a:r>
            <a:endParaRPr lang="zh-CN" altLang="en-US" b="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2" descr="未命名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9" name="Picture 3" descr="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566" t="16408" r="14566" b="15367"/>
          <a:stretch>
            <a:fillRect/>
          </a:stretch>
        </p:blipFill>
        <p:spPr>
          <a:xfrm>
            <a:off x="0" y="0"/>
            <a:ext cx="6840538" cy="4221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0" name="Text Box 4"/>
          <p:cNvSpPr txBox="1"/>
          <p:nvPr/>
        </p:nvSpPr>
        <p:spPr>
          <a:xfrm>
            <a:off x="179388" y="4292600"/>
            <a:ext cx="8964612" cy="2400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5400" dirty="0">
                <a:latin typeface="楷体_GB2312" pitchFamily="1" charset="-122"/>
                <a:ea typeface="楷体_GB2312" pitchFamily="1" charset="-122"/>
              </a:rPr>
              <a:t>    </a:t>
            </a:r>
            <a:r>
              <a:rPr lang="zh-CN" altLang="en-US" sz="4800" dirty="0">
                <a:latin typeface="楷体_GB2312" pitchFamily="1" charset="-122"/>
                <a:ea typeface="楷体_GB2312" pitchFamily="1" charset="-122"/>
              </a:rPr>
              <a:t>就在这时候，水彩笔</a:t>
            </a:r>
            <a:r>
              <a:rPr lang="zh-CN" altLang="en-US" sz="4800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啪</a:t>
            </a:r>
            <a:r>
              <a:rPr lang="zh-CN" altLang="en-US" sz="4800" dirty="0">
                <a:latin typeface="楷体_GB2312" pitchFamily="1" charset="-122"/>
                <a:ea typeface="楷体_GB2312" pitchFamily="1" charset="-122"/>
              </a:rPr>
              <a:t>的一下掉到了纸上，把画弄</a:t>
            </a:r>
            <a:r>
              <a:rPr lang="zh-CN" altLang="en-US" sz="4800" dirty="0">
                <a:solidFill>
                  <a:srgbClr val="0066FF"/>
                </a:solidFill>
                <a:latin typeface="楷体_GB2312" pitchFamily="1" charset="-122"/>
                <a:ea typeface="楷体_GB2312" pitchFamily="1" charset="-122"/>
              </a:rPr>
              <a:t>脏</a:t>
            </a:r>
            <a:r>
              <a:rPr lang="zh-CN" altLang="en-US" sz="4800" dirty="0">
                <a:latin typeface="楷体_GB2312" pitchFamily="1" charset="-122"/>
                <a:ea typeface="楷体_GB2312" pitchFamily="1" charset="-122"/>
              </a:rPr>
              <a:t>了，玲玲</a:t>
            </a:r>
            <a:r>
              <a:rPr lang="zh-CN" altLang="en-US" sz="4800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伤心地</a:t>
            </a:r>
            <a:r>
              <a:rPr lang="zh-CN" altLang="en-US" sz="4800" dirty="0">
                <a:latin typeface="楷体_GB2312" pitchFamily="1" charset="-122"/>
                <a:ea typeface="楷体_GB2312" pitchFamily="1" charset="-122"/>
              </a:rPr>
              <a:t>哭了起来。</a:t>
            </a:r>
            <a:endParaRPr lang="zh-CN" altLang="en-US" sz="4800" dirty="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9221" name="Text Box 7"/>
          <p:cNvSpPr txBox="1"/>
          <p:nvPr/>
        </p:nvSpPr>
        <p:spPr>
          <a:xfrm>
            <a:off x="7740650" y="1268413"/>
            <a:ext cx="30956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3200" dirty="0">
                <a:latin typeface="Arial" panose="020B0604020202020204" pitchFamily="34" charset="0"/>
              </a:rPr>
              <a:t> </a:t>
            </a:r>
            <a:endParaRPr lang="en-US" altLang="zh-CN" sz="3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Picture 2" descr="未命名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3" name="Picture 3" descr="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566" t="16408" r="14566" b="15367"/>
          <a:stretch>
            <a:fillRect/>
          </a:stretch>
        </p:blipFill>
        <p:spPr>
          <a:xfrm>
            <a:off x="0" y="0"/>
            <a:ext cx="6840538" cy="4221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4" name="Text Box 4"/>
          <p:cNvSpPr txBox="1"/>
          <p:nvPr/>
        </p:nvSpPr>
        <p:spPr>
          <a:xfrm>
            <a:off x="179388" y="4292600"/>
            <a:ext cx="8964612" cy="2400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5400" dirty="0">
                <a:latin typeface="楷体_GB2312" pitchFamily="1" charset="-122"/>
                <a:ea typeface="楷体_GB2312" pitchFamily="1" charset="-122"/>
              </a:rPr>
              <a:t>    </a:t>
            </a:r>
            <a:r>
              <a:rPr lang="zh-CN" altLang="en-US" sz="4800" dirty="0">
                <a:latin typeface="楷体_GB2312" pitchFamily="1" charset="-122"/>
                <a:ea typeface="楷体_GB2312" pitchFamily="1" charset="-122"/>
              </a:rPr>
              <a:t>就在这时候，水彩笔啪的一下掉到了纸上，把画弄</a:t>
            </a:r>
            <a:r>
              <a:rPr lang="zh-CN" altLang="en-US" sz="4800" dirty="0">
                <a:solidFill>
                  <a:srgbClr val="0066FF"/>
                </a:solidFill>
                <a:latin typeface="楷体_GB2312" pitchFamily="1" charset="-122"/>
                <a:ea typeface="楷体_GB2312" pitchFamily="1" charset="-122"/>
              </a:rPr>
              <a:t>脏</a:t>
            </a:r>
            <a:r>
              <a:rPr lang="zh-CN" altLang="en-US" sz="4800" dirty="0">
                <a:latin typeface="楷体_GB2312" pitchFamily="1" charset="-122"/>
                <a:ea typeface="楷体_GB2312" pitchFamily="1" charset="-122"/>
              </a:rPr>
              <a:t>了，玲玲哇地哭了起来。</a:t>
            </a:r>
            <a:endParaRPr lang="zh-CN" altLang="en-US" sz="4800" dirty="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0245" name="Text Box 8"/>
          <p:cNvSpPr txBox="1"/>
          <p:nvPr/>
        </p:nvSpPr>
        <p:spPr>
          <a:xfrm>
            <a:off x="7793038" y="2555875"/>
            <a:ext cx="309562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3200" dirty="0">
                <a:latin typeface="Arial" panose="020B0604020202020204" pitchFamily="34" charset="0"/>
              </a:rPr>
              <a:t> </a:t>
            </a:r>
            <a:endParaRPr lang="en-US" altLang="zh-CN" sz="3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585</Words>
  <Application>WPS 演示</Application>
  <PresentationFormat>全屏显示(4:3)</PresentationFormat>
  <Paragraphs>100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1" baseType="lpstr">
      <vt:lpstr>Arial</vt:lpstr>
      <vt:lpstr>宋体</vt:lpstr>
      <vt:lpstr>Wingdings</vt:lpstr>
      <vt:lpstr>等线</vt:lpstr>
      <vt:lpstr>幼圆</vt:lpstr>
      <vt:lpstr>楷体_GB2312</vt:lpstr>
      <vt:lpstr>新宋体</vt:lpstr>
      <vt:lpstr>华文新魏</vt:lpstr>
      <vt:lpstr>华文宋体</vt:lpstr>
      <vt:lpstr>黑体</vt:lpstr>
      <vt:lpstr>仿宋_GB2312</vt:lpstr>
      <vt:lpstr>仿宋</vt:lpstr>
      <vt:lpstr>楷体</vt:lpstr>
      <vt:lpstr>Calibri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qwe</cp:lastModifiedBy>
  <cp:revision>91</cp:revision>
  <dcterms:created xsi:type="dcterms:W3CDTF">2008-03-20T12:53:22Z</dcterms:created>
  <dcterms:modified xsi:type="dcterms:W3CDTF">2021-08-01T00:42:19Z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