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76" r:id="rId3"/>
    <p:sldId id="461" r:id="rId4"/>
    <p:sldId id="487" r:id="rId5"/>
    <p:sldId id="499" r:id="rId6"/>
    <p:sldId id="479" r:id="rId7"/>
    <p:sldId id="489" r:id="rId8"/>
    <p:sldId id="453" r:id="rId9"/>
    <p:sldId id="445" r:id="rId10"/>
    <p:sldId id="456" r:id="rId1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0D08"/>
    <a:srgbClr val="FF3399"/>
    <a:srgbClr val="FCBDC4"/>
    <a:srgbClr val="FECBBB"/>
    <a:srgbClr val="FBBDD2"/>
    <a:srgbClr val="000000"/>
    <a:srgbClr val="EC7B97"/>
    <a:srgbClr val="F4C4DC"/>
    <a:srgbClr val="44153A"/>
    <a:srgbClr val="3A20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690" y="-96"/>
      </p:cViewPr>
      <p:guideLst>
        <p:guide orient="horz" pos="2160"/>
        <p:guide pos="38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image" Target="../media/image3.jpeg"/><Relationship Id="rId7" Type="http://schemas.openxmlformats.org/officeDocument/2006/relationships/image" Target="../media/image8.png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0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GIF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7790" y="1536700"/>
            <a:ext cx="4097655" cy="25533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 algn="l">
              <a:buNone/>
            </a:pPr>
            <a:r>
              <a:rPr lang="zh-CN" altLang="en-US" sz="4000" b="1"/>
              <a:t>一匹马儿两人骑，这边高来那边低， 虽然马儿不会跑，两人骑着笑嘻嘻。 </a:t>
            </a:r>
            <a:endParaRPr lang="zh-CN" altLang="en-US" sz="4000" b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8520" y="1536700"/>
            <a:ext cx="7442835" cy="4025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3695" y="4690745"/>
            <a:ext cx="3246120" cy="706755"/>
          </a:xfrm>
          <a:prstGeom prst="rect">
            <a:avLst/>
          </a:prstGeom>
          <a:solidFill>
            <a:srgbClr val="F4C4DC"/>
          </a:solidFill>
        </p:spPr>
        <p:txBody>
          <a:bodyPr wrap="none" rtlCol="0" anchor="t">
            <a:spAutoFit/>
          </a:bodyPr>
          <a:p>
            <a:pPr algn="l">
              <a:buNone/>
            </a:pPr>
            <a:r>
              <a:rPr lang="zh-CN" altLang="en-US" sz="4000" b="1">
                <a:sym typeface="+mn-ea"/>
              </a:rPr>
              <a:t>（打一玩具）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33755" y="1381125"/>
            <a:ext cx="3730625" cy="25533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 anchor="t">
            <a:spAutoFit/>
          </a:bodyPr>
          <a:p>
            <a:pPr algn="l">
              <a:buNone/>
            </a:pPr>
            <a:r>
              <a:rPr lang="zh-CN" altLang="en-US" sz="4000" b="1"/>
              <a:t>有嘴没有牙，有脚不会爬，有口不说话，有手不会拿。</a:t>
            </a:r>
            <a:endParaRPr lang="zh-CN" altLang="en-US" sz="4000" b="1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1300" y="-41910"/>
            <a:ext cx="6918325" cy="6918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33755" y="4579620"/>
            <a:ext cx="3246120" cy="706755"/>
          </a:xfrm>
          <a:prstGeom prst="rect">
            <a:avLst/>
          </a:prstGeom>
          <a:solidFill>
            <a:srgbClr val="F4C4DC"/>
          </a:solidFill>
        </p:spPr>
        <p:txBody>
          <a:bodyPr wrap="none" rtlCol="0" anchor="t">
            <a:spAutoFit/>
          </a:bodyPr>
          <a:p>
            <a:pPr algn="l">
              <a:buNone/>
            </a:pPr>
            <a:r>
              <a:rPr lang="zh-CN" altLang="en-US" sz="4000" b="1">
                <a:sym typeface="+mn-ea"/>
              </a:rPr>
              <a:t>（打一玩具）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5735" y="1349375"/>
            <a:ext cx="4430395" cy="13220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 algn="l"/>
            <a:r>
              <a:rPr lang="zh-CN" altLang="en-US" sz="4000" b="1"/>
              <a:t>形状不一把它拼，又高又稳准能赢。  </a:t>
            </a:r>
            <a:endParaRPr lang="zh-CN" altLang="en-US" sz="4000" b="1"/>
          </a:p>
        </p:txBody>
      </p:sp>
      <p:pic>
        <p:nvPicPr>
          <p:cNvPr id="5" name="图片 4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5040" y="144780"/>
            <a:ext cx="7438390" cy="65678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57555" y="3411220"/>
            <a:ext cx="3246120" cy="706755"/>
          </a:xfrm>
          <a:prstGeom prst="rect">
            <a:avLst/>
          </a:prstGeom>
          <a:solidFill>
            <a:srgbClr val="F4C4DC"/>
          </a:solidFill>
        </p:spPr>
        <p:txBody>
          <a:bodyPr wrap="none" rtlCol="0" anchor="t">
            <a:spAutoFit/>
          </a:bodyPr>
          <a:p>
            <a:pPr algn="l">
              <a:buNone/>
            </a:pPr>
            <a:r>
              <a:rPr lang="zh-CN" altLang="en-US" sz="4000" b="1">
                <a:sym typeface="+mn-ea"/>
              </a:rPr>
              <a:t>（打一玩具）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0340" y="-80645"/>
            <a:ext cx="3830320" cy="2555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2090" y="19685"/>
            <a:ext cx="4352925" cy="23545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0945" y="4116705"/>
            <a:ext cx="5069205" cy="33858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1760" y="19685"/>
            <a:ext cx="3375660" cy="23304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9210" y="2257425"/>
            <a:ext cx="3709670" cy="4654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8230" y="2349500"/>
            <a:ext cx="2682875" cy="2682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0660" y="19685"/>
            <a:ext cx="2794000" cy="2329815"/>
          </a:xfrm>
          <a:prstGeom prst="rect">
            <a:avLst/>
          </a:prstGeom>
        </p:spPr>
      </p:pic>
      <p:pic>
        <p:nvPicPr>
          <p:cNvPr id="10" name="图片 9" descr="tim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1105" y="2350135"/>
            <a:ext cx="2856865" cy="2682240"/>
          </a:xfrm>
          <a:prstGeom prst="rect">
            <a:avLst/>
          </a:prstGeom>
        </p:spPr>
      </p:pic>
      <p:pic>
        <p:nvPicPr>
          <p:cNvPr id="3" name="图片 2" descr="陀螺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68435" y="4356100"/>
            <a:ext cx="3308985" cy="2490470"/>
          </a:xfrm>
          <a:prstGeom prst="rect">
            <a:avLst/>
          </a:prstGeom>
        </p:spPr>
      </p:pic>
      <p:pic>
        <p:nvPicPr>
          <p:cNvPr id="12" name="图片 11" descr="悠悠球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8435" y="2349500"/>
            <a:ext cx="3060700" cy="20066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046730" y="-782320"/>
            <a:ext cx="6968490" cy="92475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9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？</a:t>
            </a:r>
            <a:endParaRPr lang="zh-CN" altLang="en-US" sz="595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C4DC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内容占位符 3" descr="鸡毛毽子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708275" y="68580"/>
            <a:ext cx="5408295" cy="54082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57045" y="5681345"/>
            <a:ext cx="8140700" cy="8299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4800" b="1"/>
              <a:t>我最喜爱的玩具是鸡毛毽子。</a:t>
            </a:r>
            <a:endParaRPr lang="zh-CN" altLang="en-US" sz="4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937385" y="1431290"/>
            <a:ext cx="8317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             </a:t>
            </a:r>
            <a:r>
              <a:rPr lang="zh-CN" altLang="en-US" sz="2800" b="1"/>
              <a:t>我最喜爱的玩具是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99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QQ图片201805250929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" y="327660"/>
            <a:ext cx="12241530" cy="607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内容占位符 3" descr="62014d75de98aefe1b8d8427abd0c87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522085" y="283210"/>
            <a:ext cx="5994400" cy="62915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4965" y="776605"/>
            <a:ext cx="4524375" cy="706755"/>
          </a:xfrm>
          <a:prstGeom prst="rect">
            <a:avLst/>
          </a:prstGeom>
          <a:solidFill>
            <a:srgbClr val="FCBDC4"/>
          </a:solidFill>
        </p:spPr>
        <p:txBody>
          <a:bodyPr wrap="none" rtlCol="0">
            <a:spAutoFit/>
          </a:bodyPr>
          <a:p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、写在方格纸上。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4965" y="2072005"/>
            <a:ext cx="4013835" cy="706755"/>
          </a:xfrm>
          <a:prstGeom prst="rect">
            <a:avLst/>
          </a:prstGeom>
          <a:solidFill>
            <a:srgbClr val="FCBDC4"/>
          </a:solidFill>
        </p:spPr>
        <p:txBody>
          <a:bodyPr wrap="none" rtlCol="0">
            <a:spAutoFit/>
          </a:bodyPr>
          <a:p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、首行空两格。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4965" y="3334385"/>
            <a:ext cx="6055995" cy="706755"/>
          </a:xfrm>
          <a:prstGeom prst="rect">
            <a:avLst/>
          </a:prstGeom>
          <a:solidFill>
            <a:srgbClr val="FCBDC4"/>
          </a:solidFill>
        </p:spPr>
        <p:txBody>
          <a:bodyPr wrap="none" rtlCol="0">
            <a:spAutoFit/>
          </a:bodyPr>
          <a:p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、标点符号也要占一格。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4965" y="4596765"/>
            <a:ext cx="5034915" cy="706755"/>
          </a:xfrm>
          <a:prstGeom prst="rect">
            <a:avLst/>
          </a:prstGeom>
          <a:solidFill>
            <a:srgbClr val="FCBDC4"/>
          </a:solidFill>
        </p:spPr>
        <p:txBody>
          <a:bodyPr wrap="none" rtlCol="0">
            <a:spAutoFit/>
          </a:bodyPr>
          <a:p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、不会写的写拼音。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4965" y="5868035"/>
            <a:ext cx="4524375" cy="706755"/>
          </a:xfrm>
          <a:prstGeom prst="rect">
            <a:avLst/>
          </a:prstGeom>
          <a:solidFill>
            <a:srgbClr val="FCBDC4"/>
          </a:solidFill>
        </p:spPr>
        <p:txBody>
          <a:bodyPr wrap="none" rtlCol="0">
            <a:spAutoFit/>
          </a:bodyPr>
          <a:p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、书写工整美观。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06395" y="1115695"/>
            <a:ext cx="6379210" cy="1159510"/>
          </a:xfr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threePt" dir="t"/>
            </a:scene3d>
          </a:bodyPr>
          <a:p>
            <a:r>
              <a:rPr lang="en-US" altLang="zh-CN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 </a:t>
            </a:r>
            <a:r>
              <a:rPr lang="zh-CN" altLang="en-US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写话小状元</a:t>
            </a:r>
            <a:endParaRPr lang="zh-CN" altLang="en-US" sz="8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6" name="图片 5" descr="状元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820" y="2141855"/>
            <a:ext cx="4222750" cy="422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</Words>
  <Application>WPS 演示</Application>
  <PresentationFormat>自定义</PresentationFormat>
  <Paragraphs>30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写话小状元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qwe</cp:lastModifiedBy>
  <cp:revision>256</cp:revision>
  <dcterms:created xsi:type="dcterms:W3CDTF">2017-08-28T09:11:00Z</dcterms:created>
  <dcterms:modified xsi:type="dcterms:W3CDTF">2021-08-01T00:53:16Z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