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654" r:id="rId4"/>
    <p:sldMasterId id="2147483658" r:id="rId5"/>
  </p:sldMasterIdLst>
  <p:notesMasterIdLst>
    <p:notesMasterId r:id="rId7"/>
  </p:notesMasterIdLst>
  <p:handoutMasterIdLst>
    <p:handoutMasterId r:id="rId16"/>
  </p:handoutMasterIdLst>
  <p:sldIdLst>
    <p:sldId id="585" r:id="rId6"/>
    <p:sldId id="586" r:id="rId8"/>
    <p:sldId id="587" r:id="rId9"/>
    <p:sldId id="588" r:id="rId10"/>
    <p:sldId id="589" r:id="rId11"/>
    <p:sldId id="590" r:id="rId12"/>
    <p:sldId id="591" r:id="rId13"/>
    <p:sldId id="592" r:id="rId14"/>
    <p:sldId id="593" r:id="rId15"/>
  </p:sldIdLst>
  <p:sldSz cx="9144000" cy="5143500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218"/>
    <p:restoredTop sz="96352"/>
  </p:normalViewPr>
  <p:slideViewPr>
    <p:cSldViewPr showGuides="1">
      <p:cViewPr varScale="1">
        <p:scale>
          <a:sx n="106" d="100"/>
          <a:sy n="106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0" Type="http://schemas.openxmlformats.org/officeDocument/2006/relationships/tags" Target="tags/tag249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6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" Type="http://schemas.openxmlformats.org/officeDocument/2006/relationships/tags" Target="../tags/tag24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2770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>
              <a:latin typeface="宋体" panose="02010600030101010101" pitchFamily="2" charset="-122"/>
              <a:ea typeface="微软雅黑" panose="020B0503020204020204" pitchFamily="34" charset="-122"/>
            </a:endParaRPr>
          </a:p>
        </p:txBody>
      </p:sp>
      <p:sp>
        <p:nvSpPr>
          <p:cNvPr id="32771" name="日期占位符 2"/>
          <p:cNvSpPr>
            <a:spLocks noGrp="1"/>
          </p:cNvSpPr>
          <p:nvPr>
            <p:ph type="dt" sz="quarter" idx="2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>
                <a:latin typeface="宋体" panose="02010600030101010101" pitchFamily="2" charset="-122"/>
              </a:rPr>
            </a:fld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32772" name="页脚占位符 3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0" hangingPunct="0"/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32773" name="灯片编号占位符 4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0" hangingPunct="0"/>
            <a:fld id="{9A0DB2DC-4C9A-4742-B13C-FB6460FD3503}" type="slidenum">
              <a:rPr lang="zh-CN" altLang="en-US" sz="1200">
                <a:latin typeface="宋体" panose="02010600030101010101" pitchFamily="2" charset="-122"/>
              </a:rPr>
            </a:fld>
            <a:endParaRPr lang="zh-CN" altLang="en-US" sz="1200">
              <a:latin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tags" Target="../tags/tag244.xml"/><Relationship Id="rId5" Type="http://schemas.openxmlformats.org/officeDocument/2006/relationships/tags" Target="../tags/tag243.xml"/><Relationship Id="rId4" Type="http://schemas.openxmlformats.org/officeDocument/2006/relationships/tags" Target="../tags/tag242.xml"/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" Type="http://schemas.openxmlformats.org/officeDocument/2006/relationships/tags" Target="../tags/tag23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zh-CN" altLang="en-US" sz="1200">
                <a:latin typeface="宋体" panose="02010600030101010101" pitchFamily="2" charset="-122"/>
                <a:ea typeface="微软雅黑" panose="020B0503020204020204" pitchFamily="34" charset="-122"/>
              </a:rPr>
              <a:t>状元成才路</a:t>
            </a:r>
            <a:endParaRPr lang="zh-CN" altLang="en-US" sz="1200">
              <a:latin typeface="宋体" panose="02010600030101010101" pitchFamily="2" charset="-122"/>
              <a:ea typeface="微软雅黑" panose="020B0503020204020204" pitchFamily="34" charset="-122"/>
            </a:endParaRPr>
          </a:p>
        </p:txBody>
      </p:sp>
      <p:sp>
        <p:nvSpPr>
          <p:cNvPr id="31747" name="日期占位符 2"/>
          <p:cNvSpPr>
            <a:spLocks noGrp="1"/>
          </p:cNvSpPr>
          <p:nvPr>
            <p:ph type="dt" idx="2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>
                <a:latin typeface="宋体" panose="02010600030101010101" pitchFamily="2" charset="-122"/>
              </a:rPr>
            </a:fld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31748" name="幻灯片图像占位符 3"/>
          <p:cNvSpPr>
            <a:spLocks noGrp="1" noRot="1" noChangeAspect="1"/>
          </p:cNvSpPr>
          <p:nvPr>
            <p:ph type="sldImg" idx="5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ea typeface="微软雅黑" panose="020B0503020204020204" pitchFamily="34" charset="-122"/>
            </a:endParaRPr>
          </a:p>
        </p:txBody>
      </p:sp>
      <p:sp>
        <p:nvSpPr>
          <p:cNvPr id="31749" name="备注占位符 4"/>
          <p:cNvSpPr>
            <a:spLocks noGrp="1"/>
          </p:cNvSpPr>
          <p:nvPr>
            <p:ph type="body" sz="quarter" idx="1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1750" name="页脚占位符 5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r>
              <a:rPr lang="zh-CN" altLang="en-US" sz="1200">
                <a:latin typeface="宋体" panose="02010600030101010101" pitchFamily="2" charset="-122"/>
              </a:rPr>
              <a:t>状元成才路</a:t>
            </a:r>
            <a:endParaRPr lang="zh-CN" altLang="en-US" sz="1200">
              <a:latin typeface="宋体" panose="02010600030101010101" pitchFamily="2" charset="-122"/>
            </a:endParaRPr>
          </a:p>
        </p:txBody>
      </p:sp>
      <p:sp>
        <p:nvSpPr>
          <p:cNvPr id="31751" name="灯片编号占位符 6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>
                <a:latin typeface="宋体" panose="02010600030101010101" pitchFamily="2" charset="-122"/>
              </a:rPr>
            </a:fld>
            <a:endParaRPr lang="zh-CN" altLang="en-US" sz="1200">
              <a:latin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pitchFamily="2" charset="-122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pitchFamily="2" charset="-122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pitchFamily="2" charset="-122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pitchFamily="2" charset="-122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pitchFamily="2" charset="-122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pitchFamily="2" charset="-122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pitchFamily="2" charset="-122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pitchFamily="2" charset="-122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4" Type="http://schemas.openxmlformats.org/officeDocument/2006/relationships/tags" Target="../tags/tag214.xml"/><Relationship Id="rId3" Type="http://schemas.openxmlformats.org/officeDocument/2006/relationships/tags" Target="../tags/tag21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4" Type="http://schemas.openxmlformats.org/officeDocument/2006/relationships/tags" Target="../tags/tag222.xml"/><Relationship Id="rId3" Type="http://schemas.openxmlformats.org/officeDocument/2006/relationships/tags" Target="../tags/tag22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4" Type="http://schemas.openxmlformats.org/officeDocument/2006/relationships/tags" Target="../tags/tag238.xml"/><Relationship Id="rId3" Type="http://schemas.openxmlformats.org/officeDocument/2006/relationships/tags" Target="../tags/tag23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3795" name="文本占位符 2"/>
          <p:cNvSpPr/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 u="none" baseline="0">
                <a:solidFill>
                  <a:srgbClr val="000000"/>
                </a:solidFill>
                <a:effectLst/>
                <a:latin typeface="等线" panose="02010600030101010101" charset="-122"/>
                <a:ea typeface="等线" panose="02010600030101010101" charset="-122"/>
              </a:rPr>
              <a:t>说课：主要从教学设计、教学过程、达标评测三个方面进行分析</a:t>
            </a: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>
                <a:latin typeface="宋体" panose="02010600030101010101" pitchFamily="2" charset="-122"/>
              </a:rPr>
              <a:t>2</a:t>
            </a:r>
            <a:endParaRPr lang="zh-CN" altLang="en-US" sz="1200">
              <a:latin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5843" name="文本占位符 2"/>
          <p:cNvSpPr/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6867" name="文本占位符 2"/>
          <p:cNvSpPr/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7891" name="文本占位符 2"/>
          <p:cNvSpPr/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8915" name="文本占位符 2"/>
          <p:cNvSpPr/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9939" name="文本占位符 2"/>
          <p:cNvSpPr/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40963" name="文本占位符 2"/>
          <p:cNvSpPr/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1"/>
          <p:cNvSpPr>
            <a:spLocks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41987" name="文本占位符 2"/>
          <p:cNvSpPr/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tags" Target="../tags/tag2.xml"/><Relationship Id="rId4" Type="http://schemas.openxmlformats.org/officeDocument/2006/relationships/image" Target="../media/image2.jpeg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image" Target="../media/image7.png"/><Relationship Id="rId7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tags" Target="../tags/tag5.xml"/><Relationship Id="rId4" Type="http://schemas.openxmlformats.org/officeDocument/2006/relationships/image" Target="../media/image5.png"/><Relationship Id="rId3" Type="http://schemas.openxmlformats.org/officeDocument/2006/relationships/tags" Target="../tags/tag4.xml"/><Relationship Id="rId2" Type="http://schemas.openxmlformats.org/officeDocument/2006/relationships/image" Target="../media/image1.png"/><Relationship Id="rId18" Type="http://schemas.openxmlformats.org/officeDocument/2006/relationships/image" Target="../media/image12.png"/><Relationship Id="rId17" Type="http://schemas.openxmlformats.org/officeDocument/2006/relationships/tags" Target="../tags/tag11.xml"/><Relationship Id="rId16" Type="http://schemas.openxmlformats.org/officeDocument/2006/relationships/image" Target="../media/image11.png"/><Relationship Id="rId15" Type="http://schemas.openxmlformats.org/officeDocument/2006/relationships/tags" Target="../tags/tag10.xml"/><Relationship Id="rId14" Type="http://schemas.openxmlformats.org/officeDocument/2006/relationships/image" Target="../media/image10.png"/><Relationship Id="rId13" Type="http://schemas.openxmlformats.org/officeDocument/2006/relationships/tags" Target="../tags/tag9.xml"/><Relationship Id="rId12" Type="http://schemas.openxmlformats.org/officeDocument/2006/relationships/image" Target="../media/image9.png"/><Relationship Id="rId11" Type="http://schemas.openxmlformats.org/officeDocument/2006/relationships/tags" Target="../tags/tag8.xml"/><Relationship Id="rId10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jpeg"/><Relationship Id="rId3" Type="http://schemas.openxmlformats.org/officeDocument/2006/relationships/tags" Target="../tags/tag12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tags" Target="../tags/tag15.xml"/><Relationship Id="rId6" Type="http://schemas.openxmlformats.org/officeDocument/2006/relationships/image" Target="../media/image3.png"/><Relationship Id="rId5" Type="http://schemas.openxmlformats.org/officeDocument/2006/relationships/tags" Target="../tags/tag14.xml"/><Relationship Id="rId4" Type="http://schemas.openxmlformats.org/officeDocument/2006/relationships/image" Target="../media/image2.jpeg"/><Relationship Id="rId3" Type="http://schemas.openxmlformats.org/officeDocument/2006/relationships/tags" Target="../tags/tag13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19.xml"/><Relationship Id="rId8" Type="http://schemas.openxmlformats.org/officeDocument/2006/relationships/image" Target="../media/image7.png"/><Relationship Id="rId7" Type="http://schemas.openxmlformats.org/officeDocument/2006/relationships/tags" Target="../tags/tag18.xml"/><Relationship Id="rId6" Type="http://schemas.openxmlformats.org/officeDocument/2006/relationships/image" Target="../media/image6.png"/><Relationship Id="rId5" Type="http://schemas.openxmlformats.org/officeDocument/2006/relationships/tags" Target="../tags/tag17.xml"/><Relationship Id="rId4" Type="http://schemas.openxmlformats.org/officeDocument/2006/relationships/image" Target="../media/image5.png"/><Relationship Id="rId3" Type="http://schemas.openxmlformats.org/officeDocument/2006/relationships/tags" Target="../tags/tag16.xml"/><Relationship Id="rId2" Type="http://schemas.openxmlformats.org/officeDocument/2006/relationships/image" Target="../media/image1.png"/><Relationship Id="rId18" Type="http://schemas.openxmlformats.org/officeDocument/2006/relationships/image" Target="../media/image12.png"/><Relationship Id="rId17" Type="http://schemas.openxmlformats.org/officeDocument/2006/relationships/tags" Target="../tags/tag23.xml"/><Relationship Id="rId16" Type="http://schemas.openxmlformats.org/officeDocument/2006/relationships/image" Target="../media/image11.png"/><Relationship Id="rId15" Type="http://schemas.openxmlformats.org/officeDocument/2006/relationships/tags" Target="../tags/tag22.xml"/><Relationship Id="rId14" Type="http://schemas.openxmlformats.org/officeDocument/2006/relationships/image" Target="../media/image10.png"/><Relationship Id="rId13" Type="http://schemas.openxmlformats.org/officeDocument/2006/relationships/tags" Target="../tags/tag21.xml"/><Relationship Id="rId12" Type="http://schemas.openxmlformats.org/officeDocument/2006/relationships/image" Target="../media/image9.png"/><Relationship Id="rId11" Type="http://schemas.openxmlformats.org/officeDocument/2006/relationships/tags" Target="../tags/tag20.xml"/><Relationship Id="rId10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jpeg"/><Relationship Id="rId3" Type="http://schemas.openxmlformats.org/officeDocument/2006/relationships/tags" Target="../tags/tag24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3461400"/>
            <a:ext cx="5826600" cy="6507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331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 eaLnBrk="0" hangingPunct="0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331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eaLnBrk="0" hangingPunct="0">
              <a:buSzPct val="10000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31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 eaLnBrk="0" hangingPunct="0">
              <a:buSzPct val="10000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433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 eaLnBrk="0" hangingPunct="0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434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eaLnBrk="0" hangingPunct="0">
              <a:buSzPct val="10000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34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 eaLnBrk="0" hangingPunct="0">
              <a:buSzPct val="10000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066297"/>
            <a:ext cx="4006800" cy="2862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1536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 eaLnBrk="0" hangingPunct="0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536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eaLnBrk="0" hangingPunct="0">
              <a:buSzPct val="10000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 eaLnBrk="0" hangingPunct="0">
              <a:buSzPct val="10000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1638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 eaLnBrk="0" hangingPunct="0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638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eaLnBrk="0" hangingPunct="0">
              <a:buSzPct val="10000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9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 eaLnBrk="0" hangingPunct="0">
              <a:buSzPct val="10000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113" normalizeH="0" baseline="0" noProof="1">
                <a:ln>
                  <a:noFill/>
                </a:ln>
                <a:solidFill>
                  <a:srgbClr val="595959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单击图标添加图片</a:t>
            </a:r>
            <a:endParaRPr kumimoji="0" lang="zh-CN" altLang="en-US" sz="1200" b="0" i="0" u="none" strike="noStrike" kern="1200" cap="none" spc="113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1741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 eaLnBrk="0" hangingPunct="0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741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eaLnBrk="0" hangingPunct="0">
              <a:buSzPct val="10000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1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 eaLnBrk="0" hangingPunct="0">
              <a:buSzPct val="10000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kumimoji="0" lang="zh-CN" altLang="en-US" sz="1800" b="0" i="0" u="none" strike="noStrike" kern="1200" cap="none" spc="225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25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1843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 eaLnBrk="0" hangingPunct="0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843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eaLnBrk="0" hangingPunct="0">
              <a:buSzPct val="10000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43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 eaLnBrk="0" hangingPunct="0">
              <a:buSzPct val="10000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945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 eaLnBrk="0" hangingPunct="0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946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eaLnBrk="0" hangingPunct="0">
              <a:buSzPct val="10000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46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 eaLnBrk="0" hangingPunct="0">
              <a:buSzPct val="10000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1863000"/>
            <a:ext cx="7349400" cy="7641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2048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 eaLnBrk="0" hangingPunct="0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48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eaLnBrk="0" hangingPunct="0">
              <a:buSzPct val="10000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48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 eaLnBrk="0" hangingPunct="0">
              <a:buSzPct val="10000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122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112125" y="4059238"/>
            <a:ext cx="1182688" cy="1182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 rot="19320000">
            <a:off x="-454025" y="-344487"/>
            <a:ext cx="1431925" cy="1431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6146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8263" y="60325"/>
            <a:ext cx="9007475" cy="500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图片 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-339725" y="3927475"/>
            <a:ext cx="1254125" cy="1254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图片 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7832725" y="4052888"/>
            <a:ext cx="1311275" cy="1090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图片 10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87338" y="4202113"/>
            <a:ext cx="2309812" cy="1452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图片 6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2365375" y="2955925"/>
            <a:ext cx="2566988" cy="2719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2" name="图片 12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6910388" y="4344988"/>
            <a:ext cx="1127125" cy="8461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3" name="图片 13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-7937" y="7938"/>
            <a:ext cx="1844675" cy="1336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7170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588" y="0"/>
            <a:ext cx="9140825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8194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112125" y="4059238"/>
            <a:ext cx="1182688" cy="1182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图片 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 rot="19320000">
            <a:off x="-454025" y="-344487"/>
            <a:ext cx="1431925" cy="1431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9218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8263" y="60325"/>
            <a:ext cx="9007475" cy="500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图片 8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-339725" y="3927475"/>
            <a:ext cx="1254125" cy="1254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图片 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7832725" y="4052888"/>
            <a:ext cx="1311275" cy="1090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2" name="图片 10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87338" y="4202113"/>
            <a:ext cx="2309812" cy="1452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3" name="图片 6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2365375" y="2955925"/>
            <a:ext cx="2566988" cy="2719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图片 12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6910388" y="4344988"/>
            <a:ext cx="1127125" cy="8461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5" name="图片 13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-7937" y="7938"/>
            <a:ext cx="1844675" cy="1336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0242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588" y="0"/>
            <a:ext cx="9140825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2670300"/>
            <a:ext cx="7349400" cy="11043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1126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 eaLnBrk="0" hangingPunct="0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6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eaLnBrk="0" hangingPunct="0">
              <a:buSzPct val="10000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27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 eaLnBrk="0" hangingPunct="0">
              <a:buSzPct val="10000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1229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 eaLnBrk="0" hangingPunct="0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229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eaLnBrk="0" hangingPunct="0">
              <a:buSzPct val="100000"/>
            </a:pPr>
            <a:fld id="{BB962C8B-B14F-4D97-AF65-F5344CB8AC3E}" type="datetime1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29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 eaLnBrk="0" hangingPunct="0">
              <a:buSzPct val="100000"/>
            </a:pPr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5" Type="http://schemas.openxmlformats.org/officeDocument/2006/relationships/theme" Target="../theme/theme3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9" Type="http://schemas.openxmlformats.org/officeDocument/2006/relationships/theme" Target="../theme/theme4.xml"/><Relationship Id="rId18" Type="http://schemas.openxmlformats.org/officeDocument/2006/relationships/tags" Target="../tags/tag60.xml"/><Relationship Id="rId17" Type="http://schemas.openxmlformats.org/officeDocument/2006/relationships/tags" Target="../tags/tag59.xml"/><Relationship Id="rId16" Type="http://schemas.openxmlformats.org/officeDocument/2006/relationships/tags" Target="../tags/tag58.xml"/><Relationship Id="rId15" Type="http://schemas.openxmlformats.org/officeDocument/2006/relationships/tags" Target="../tags/tag57.xml"/><Relationship Id="rId14" Type="http://schemas.openxmlformats.org/officeDocument/2006/relationships/tags" Target="../tags/tag56.xml"/><Relationship Id="rId13" Type="http://schemas.openxmlformats.org/officeDocument/2006/relationships/tags" Target="../tags/tag55.xml"/><Relationship Id="rId12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7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800" b="1" i="0" u="none" kern="1200" baseline="0">
          <a:solidFill>
            <a:schemeClr val="tx1"/>
          </a:solidFill>
          <a:effectLst/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None/>
        <a:defRPr kumimoji="0" sz="2400" b="1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hf sldNum="0" hdr="0" ftr="0" dt="0"/>
  <p:txStyles>
    <p:titleStyle>
      <a:lvl1pPr marL="0" indent="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等线 Light" panose="02010600030101010101" pitchFamily="2" charset="-122"/>
          <a:ea typeface="等线 Light" panose="02010600030101010101" pitchFamily="2" charset="-122"/>
          <a:cs typeface="+mj-cs"/>
        </a:defRPr>
      </a:lvl1pPr>
    </p:titleStyle>
    <p:bodyStyle>
      <a:lvl1pPr marL="228600" indent="-22860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hf sldNum="0" hdr="0" ftr="0" dt="0"/>
  <p:txStyles>
    <p:titleStyle>
      <a:lvl1pPr marL="0" indent="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等线 Light" panose="02010600030101010101" pitchFamily="2" charset="-122"/>
          <a:ea typeface="等线 Light" panose="02010600030101010101" pitchFamily="2" charset="-122"/>
          <a:cs typeface="+mj-cs"/>
        </a:defRPr>
      </a:lvl1pPr>
    </p:titleStyle>
    <p:bodyStyle>
      <a:lvl1pPr marL="228600" indent="-22860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455613" y="1117600"/>
            <a:ext cx="8228012" cy="3570288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100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0" hangingPunct="0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101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algn="ctr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0" hangingPunct="0"/>
            <a:endParaRPr lang="en-US" altLang="en-US"/>
          </a:p>
        </p:txBody>
      </p:sp>
      <p:sp>
        <p:nvSpPr>
          <p:cNvPr id="4102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algn="r">
              <a:defRPr sz="700">
                <a:solidFill>
                  <a:srgbClr val="898989"/>
                </a:solidFill>
              </a:defRPr>
            </a:lvl1pPr>
          </a:lstStyle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9144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anose="020B0604020202020204" pitchFamily="34" charset="0"/>
        <a:buChar char="●"/>
        <a:defRPr kumimoji="0" sz="18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anose="05000000000000000000" pitchFamily="2" charset="2"/>
        <a:buChar char=""/>
        <a:tabLst>
          <a:tab pos="1206500" algn="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anose="020B0604020202020204" pitchFamily="34" charset="0"/>
        <a:buChar char="•"/>
        <a:tabLst>
          <a:tab pos="1206500" algn="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9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9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9.xml"/><Relationship Id="rId6" Type="http://schemas.openxmlformats.org/officeDocument/2006/relationships/tags" Target="../tags/tag77.xml"/><Relationship Id="rId5" Type="http://schemas.openxmlformats.org/officeDocument/2006/relationships/image" Target="../media/image14.jpeg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4.xml.rels><?xml version="1.0" encoding="UTF-8" standalone="yes"?>
<Relationships xmlns="http://schemas.openxmlformats.org/package/2006/relationships"><Relationship Id="rId99" Type="http://schemas.openxmlformats.org/officeDocument/2006/relationships/tags" Target="../tags/tag178.xml"/><Relationship Id="rId98" Type="http://schemas.openxmlformats.org/officeDocument/2006/relationships/tags" Target="../tags/tag177.xml"/><Relationship Id="rId97" Type="http://schemas.openxmlformats.org/officeDocument/2006/relationships/tags" Target="../tags/tag176.xml"/><Relationship Id="rId96" Type="http://schemas.openxmlformats.org/officeDocument/2006/relationships/tags" Target="../tags/tag175.xml"/><Relationship Id="rId95" Type="http://schemas.openxmlformats.org/officeDocument/2006/relationships/tags" Target="../tags/tag174.xml"/><Relationship Id="rId94" Type="http://schemas.openxmlformats.org/officeDocument/2006/relationships/tags" Target="../tags/tag173.xml"/><Relationship Id="rId93" Type="http://schemas.openxmlformats.org/officeDocument/2006/relationships/tags" Target="../tags/tag172.xml"/><Relationship Id="rId92" Type="http://schemas.openxmlformats.org/officeDocument/2006/relationships/tags" Target="../tags/tag171.xml"/><Relationship Id="rId91" Type="http://schemas.openxmlformats.org/officeDocument/2006/relationships/tags" Target="../tags/tag170.xml"/><Relationship Id="rId90" Type="http://schemas.openxmlformats.org/officeDocument/2006/relationships/tags" Target="../tags/tag169.xml"/><Relationship Id="rId9" Type="http://schemas.openxmlformats.org/officeDocument/2006/relationships/tags" Target="../tags/tag88.xml"/><Relationship Id="rId89" Type="http://schemas.openxmlformats.org/officeDocument/2006/relationships/tags" Target="../tags/tag168.xml"/><Relationship Id="rId88" Type="http://schemas.openxmlformats.org/officeDocument/2006/relationships/tags" Target="../tags/tag167.xml"/><Relationship Id="rId87" Type="http://schemas.openxmlformats.org/officeDocument/2006/relationships/tags" Target="../tags/tag166.xml"/><Relationship Id="rId86" Type="http://schemas.openxmlformats.org/officeDocument/2006/relationships/tags" Target="../tags/tag165.xml"/><Relationship Id="rId85" Type="http://schemas.openxmlformats.org/officeDocument/2006/relationships/tags" Target="../tags/tag164.xml"/><Relationship Id="rId84" Type="http://schemas.openxmlformats.org/officeDocument/2006/relationships/tags" Target="../tags/tag163.xml"/><Relationship Id="rId83" Type="http://schemas.openxmlformats.org/officeDocument/2006/relationships/tags" Target="../tags/tag162.xml"/><Relationship Id="rId82" Type="http://schemas.openxmlformats.org/officeDocument/2006/relationships/tags" Target="../tags/tag161.xml"/><Relationship Id="rId81" Type="http://schemas.openxmlformats.org/officeDocument/2006/relationships/tags" Target="../tags/tag160.xml"/><Relationship Id="rId80" Type="http://schemas.openxmlformats.org/officeDocument/2006/relationships/tags" Target="../tags/tag159.xml"/><Relationship Id="rId8" Type="http://schemas.openxmlformats.org/officeDocument/2006/relationships/tags" Target="../tags/tag87.xml"/><Relationship Id="rId79" Type="http://schemas.openxmlformats.org/officeDocument/2006/relationships/tags" Target="../tags/tag158.xml"/><Relationship Id="rId78" Type="http://schemas.openxmlformats.org/officeDocument/2006/relationships/tags" Target="../tags/tag157.xml"/><Relationship Id="rId77" Type="http://schemas.openxmlformats.org/officeDocument/2006/relationships/tags" Target="../tags/tag156.xml"/><Relationship Id="rId76" Type="http://schemas.openxmlformats.org/officeDocument/2006/relationships/tags" Target="../tags/tag155.xml"/><Relationship Id="rId75" Type="http://schemas.openxmlformats.org/officeDocument/2006/relationships/tags" Target="../tags/tag154.xml"/><Relationship Id="rId74" Type="http://schemas.openxmlformats.org/officeDocument/2006/relationships/tags" Target="../tags/tag153.xml"/><Relationship Id="rId73" Type="http://schemas.openxmlformats.org/officeDocument/2006/relationships/tags" Target="../tags/tag152.xml"/><Relationship Id="rId72" Type="http://schemas.openxmlformats.org/officeDocument/2006/relationships/tags" Target="../tags/tag151.xml"/><Relationship Id="rId71" Type="http://schemas.openxmlformats.org/officeDocument/2006/relationships/tags" Target="../tags/tag150.xml"/><Relationship Id="rId70" Type="http://schemas.openxmlformats.org/officeDocument/2006/relationships/tags" Target="../tags/tag149.xml"/><Relationship Id="rId7" Type="http://schemas.openxmlformats.org/officeDocument/2006/relationships/tags" Target="../tags/tag86.xml"/><Relationship Id="rId69" Type="http://schemas.openxmlformats.org/officeDocument/2006/relationships/tags" Target="../tags/tag148.xml"/><Relationship Id="rId68" Type="http://schemas.openxmlformats.org/officeDocument/2006/relationships/tags" Target="../tags/tag147.xml"/><Relationship Id="rId67" Type="http://schemas.openxmlformats.org/officeDocument/2006/relationships/tags" Target="../tags/tag146.xml"/><Relationship Id="rId66" Type="http://schemas.openxmlformats.org/officeDocument/2006/relationships/tags" Target="../tags/tag145.xml"/><Relationship Id="rId65" Type="http://schemas.openxmlformats.org/officeDocument/2006/relationships/tags" Target="../tags/tag144.xml"/><Relationship Id="rId64" Type="http://schemas.openxmlformats.org/officeDocument/2006/relationships/tags" Target="../tags/tag143.xml"/><Relationship Id="rId63" Type="http://schemas.openxmlformats.org/officeDocument/2006/relationships/tags" Target="../tags/tag142.xml"/><Relationship Id="rId62" Type="http://schemas.openxmlformats.org/officeDocument/2006/relationships/tags" Target="../tags/tag141.xml"/><Relationship Id="rId61" Type="http://schemas.openxmlformats.org/officeDocument/2006/relationships/tags" Target="../tags/tag140.xml"/><Relationship Id="rId60" Type="http://schemas.openxmlformats.org/officeDocument/2006/relationships/tags" Target="../tags/tag139.xml"/><Relationship Id="rId6" Type="http://schemas.openxmlformats.org/officeDocument/2006/relationships/tags" Target="../tags/tag85.xml"/><Relationship Id="rId59" Type="http://schemas.openxmlformats.org/officeDocument/2006/relationships/tags" Target="../tags/tag138.xml"/><Relationship Id="rId58" Type="http://schemas.openxmlformats.org/officeDocument/2006/relationships/tags" Target="../tags/tag137.xml"/><Relationship Id="rId57" Type="http://schemas.openxmlformats.org/officeDocument/2006/relationships/tags" Target="../tags/tag136.xml"/><Relationship Id="rId56" Type="http://schemas.openxmlformats.org/officeDocument/2006/relationships/tags" Target="../tags/tag135.xml"/><Relationship Id="rId55" Type="http://schemas.openxmlformats.org/officeDocument/2006/relationships/tags" Target="../tags/tag134.xml"/><Relationship Id="rId54" Type="http://schemas.openxmlformats.org/officeDocument/2006/relationships/tags" Target="../tags/tag133.xml"/><Relationship Id="rId53" Type="http://schemas.openxmlformats.org/officeDocument/2006/relationships/tags" Target="../tags/tag132.xml"/><Relationship Id="rId52" Type="http://schemas.openxmlformats.org/officeDocument/2006/relationships/tags" Target="../tags/tag131.xml"/><Relationship Id="rId51" Type="http://schemas.openxmlformats.org/officeDocument/2006/relationships/tags" Target="../tags/tag130.xml"/><Relationship Id="rId50" Type="http://schemas.openxmlformats.org/officeDocument/2006/relationships/tags" Target="../tags/tag129.xml"/><Relationship Id="rId5" Type="http://schemas.openxmlformats.org/officeDocument/2006/relationships/tags" Target="../tags/tag84.xml"/><Relationship Id="rId49" Type="http://schemas.openxmlformats.org/officeDocument/2006/relationships/tags" Target="../tags/tag128.xml"/><Relationship Id="rId48" Type="http://schemas.openxmlformats.org/officeDocument/2006/relationships/tags" Target="../tags/tag127.xml"/><Relationship Id="rId47" Type="http://schemas.openxmlformats.org/officeDocument/2006/relationships/tags" Target="../tags/tag126.xml"/><Relationship Id="rId46" Type="http://schemas.openxmlformats.org/officeDocument/2006/relationships/tags" Target="../tags/tag125.xml"/><Relationship Id="rId45" Type="http://schemas.openxmlformats.org/officeDocument/2006/relationships/tags" Target="../tags/tag124.xml"/><Relationship Id="rId44" Type="http://schemas.openxmlformats.org/officeDocument/2006/relationships/tags" Target="../tags/tag123.xml"/><Relationship Id="rId43" Type="http://schemas.openxmlformats.org/officeDocument/2006/relationships/tags" Target="../tags/tag122.xml"/><Relationship Id="rId42" Type="http://schemas.openxmlformats.org/officeDocument/2006/relationships/tags" Target="../tags/tag121.xml"/><Relationship Id="rId41" Type="http://schemas.openxmlformats.org/officeDocument/2006/relationships/tags" Target="../tags/tag120.xml"/><Relationship Id="rId40" Type="http://schemas.openxmlformats.org/officeDocument/2006/relationships/tags" Target="../tags/tag119.xml"/><Relationship Id="rId4" Type="http://schemas.openxmlformats.org/officeDocument/2006/relationships/tags" Target="../tags/tag83.xml"/><Relationship Id="rId39" Type="http://schemas.openxmlformats.org/officeDocument/2006/relationships/tags" Target="../tags/tag118.xml"/><Relationship Id="rId38" Type="http://schemas.openxmlformats.org/officeDocument/2006/relationships/tags" Target="../tags/tag117.xml"/><Relationship Id="rId37" Type="http://schemas.openxmlformats.org/officeDocument/2006/relationships/tags" Target="../tags/tag116.xml"/><Relationship Id="rId36" Type="http://schemas.openxmlformats.org/officeDocument/2006/relationships/tags" Target="../tags/tag115.xml"/><Relationship Id="rId35" Type="http://schemas.openxmlformats.org/officeDocument/2006/relationships/tags" Target="../tags/tag114.xml"/><Relationship Id="rId34" Type="http://schemas.openxmlformats.org/officeDocument/2006/relationships/tags" Target="../tags/tag113.xml"/><Relationship Id="rId33" Type="http://schemas.openxmlformats.org/officeDocument/2006/relationships/tags" Target="../tags/tag112.xml"/><Relationship Id="rId32" Type="http://schemas.openxmlformats.org/officeDocument/2006/relationships/tags" Target="../tags/tag111.xml"/><Relationship Id="rId31" Type="http://schemas.openxmlformats.org/officeDocument/2006/relationships/tags" Target="../tags/tag110.xml"/><Relationship Id="rId30" Type="http://schemas.openxmlformats.org/officeDocument/2006/relationships/tags" Target="../tags/tag109.xml"/><Relationship Id="rId3" Type="http://schemas.openxmlformats.org/officeDocument/2006/relationships/tags" Target="../tags/tag82.xml"/><Relationship Id="rId29" Type="http://schemas.openxmlformats.org/officeDocument/2006/relationships/tags" Target="../tags/tag108.xml"/><Relationship Id="rId28" Type="http://schemas.openxmlformats.org/officeDocument/2006/relationships/tags" Target="../tags/tag107.xml"/><Relationship Id="rId27" Type="http://schemas.openxmlformats.org/officeDocument/2006/relationships/tags" Target="../tags/tag106.xml"/><Relationship Id="rId26" Type="http://schemas.openxmlformats.org/officeDocument/2006/relationships/tags" Target="../tags/tag105.xml"/><Relationship Id="rId25" Type="http://schemas.openxmlformats.org/officeDocument/2006/relationships/tags" Target="../tags/tag104.xml"/><Relationship Id="rId24" Type="http://schemas.openxmlformats.org/officeDocument/2006/relationships/tags" Target="../tags/tag103.xml"/><Relationship Id="rId23" Type="http://schemas.openxmlformats.org/officeDocument/2006/relationships/tags" Target="../tags/tag102.xml"/><Relationship Id="rId22" Type="http://schemas.openxmlformats.org/officeDocument/2006/relationships/tags" Target="../tags/tag101.xml"/><Relationship Id="rId21" Type="http://schemas.openxmlformats.org/officeDocument/2006/relationships/tags" Target="../tags/tag100.xml"/><Relationship Id="rId20" Type="http://schemas.openxmlformats.org/officeDocument/2006/relationships/tags" Target="../tags/tag99.xml"/><Relationship Id="rId2" Type="http://schemas.openxmlformats.org/officeDocument/2006/relationships/tags" Target="../tags/tag81.xml"/><Relationship Id="rId19" Type="http://schemas.openxmlformats.org/officeDocument/2006/relationships/tags" Target="../tags/tag98.xml"/><Relationship Id="rId18" Type="http://schemas.openxmlformats.org/officeDocument/2006/relationships/tags" Target="../tags/tag97.xml"/><Relationship Id="rId17" Type="http://schemas.openxmlformats.org/officeDocument/2006/relationships/tags" Target="../tags/tag96.xml"/><Relationship Id="rId16" Type="http://schemas.openxmlformats.org/officeDocument/2006/relationships/tags" Target="../tags/tag95.xml"/><Relationship Id="rId15" Type="http://schemas.openxmlformats.org/officeDocument/2006/relationships/tags" Target="../tags/tag94.xml"/><Relationship Id="rId14" Type="http://schemas.openxmlformats.org/officeDocument/2006/relationships/tags" Target="../tags/tag93.xml"/><Relationship Id="rId13" Type="http://schemas.openxmlformats.org/officeDocument/2006/relationships/tags" Target="../tags/tag92.xml"/><Relationship Id="rId12" Type="http://schemas.openxmlformats.org/officeDocument/2006/relationships/tags" Target="../tags/tag91.xml"/><Relationship Id="rId110" Type="http://schemas.openxmlformats.org/officeDocument/2006/relationships/notesSlide" Target="../notesSlides/notesSlide4.xml"/><Relationship Id="rId11" Type="http://schemas.openxmlformats.org/officeDocument/2006/relationships/tags" Target="../tags/tag90.xml"/><Relationship Id="rId109" Type="http://schemas.openxmlformats.org/officeDocument/2006/relationships/slideLayout" Target="../slideLayouts/slideLayout19.xml"/><Relationship Id="rId108" Type="http://schemas.openxmlformats.org/officeDocument/2006/relationships/tags" Target="../tags/tag185.xml"/><Relationship Id="rId107" Type="http://schemas.openxmlformats.org/officeDocument/2006/relationships/tags" Target="../tags/tag184.xml"/><Relationship Id="rId106" Type="http://schemas.openxmlformats.org/officeDocument/2006/relationships/tags" Target="../tags/tag183.xml"/><Relationship Id="rId105" Type="http://schemas.openxmlformats.org/officeDocument/2006/relationships/tags" Target="../tags/tag182.xml"/><Relationship Id="rId104" Type="http://schemas.openxmlformats.org/officeDocument/2006/relationships/image" Target="../media/image16.jpeg"/><Relationship Id="rId103" Type="http://schemas.openxmlformats.org/officeDocument/2006/relationships/tags" Target="../tags/tag181.xml"/><Relationship Id="rId102" Type="http://schemas.openxmlformats.org/officeDocument/2006/relationships/image" Target="../media/image15.png"/><Relationship Id="rId101" Type="http://schemas.openxmlformats.org/officeDocument/2006/relationships/tags" Target="../tags/tag180.xml"/><Relationship Id="rId100" Type="http://schemas.openxmlformats.org/officeDocument/2006/relationships/tags" Target="../tags/tag179.xml"/><Relationship Id="rId10" Type="http://schemas.openxmlformats.org/officeDocument/2006/relationships/tags" Target="../tags/tag89.xml"/><Relationship Id="rId1" Type="http://schemas.openxmlformats.org/officeDocument/2006/relationships/tags" Target="../tags/tag8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tags" Target="../tags/tag193.xml"/><Relationship Id="rId7" Type="http://schemas.openxmlformats.org/officeDocument/2006/relationships/image" Target="../media/image18.png"/><Relationship Id="rId6" Type="http://schemas.openxmlformats.org/officeDocument/2006/relationships/tags" Target="../tags/tag192.xml"/><Relationship Id="rId5" Type="http://schemas.openxmlformats.org/officeDocument/2006/relationships/tags" Target="../tags/tag191.xml"/><Relationship Id="rId4" Type="http://schemas.openxmlformats.org/officeDocument/2006/relationships/tags" Target="../tags/tag190.xml"/><Relationship Id="rId3" Type="http://schemas.openxmlformats.org/officeDocument/2006/relationships/tags" Target="../tags/tag189.xml"/><Relationship Id="rId21" Type="http://schemas.openxmlformats.org/officeDocument/2006/relationships/notesSlide" Target="../notesSlides/notesSlide5.xml"/><Relationship Id="rId20" Type="http://schemas.openxmlformats.org/officeDocument/2006/relationships/slideLayout" Target="../slideLayouts/slideLayout19.xml"/><Relationship Id="rId2" Type="http://schemas.openxmlformats.org/officeDocument/2006/relationships/image" Target="../media/image17.jpeg"/><Relationship Id="rId19" Type="http://schemas.openxmlformats.org/officeDocument/2006/relationships/tags" Target="../tags/tag201.xml"/><Relationship Id="rId18" Type="http://schemas.openxmlformats.org/officeDocument/2006/relationships/tags" Target="../tags/tag200.xml"/><Relationship Id="rId17" Type="http://schemas.openxmlformats.org/officeDocument/2006/relationships/tags" Target="../tags/tag199.xml"/><Relationship Id="rId16" Type="http://schemas.openxmlformats.org/officeDocument/2006/relationships/tags" Target="../tags/tag198.xml"/><Relationship Id="rId15" Type="http://schemas.openxmlformats.org/officeDocument/2006/relationships/image" Target="../media/image21.png"/><Relationship Id="rId14" Type="http://schemas.openxmlformats.org/officeDocument/2006/relationships/tags" Target="../tags/tag197.xml"/><Relationship Id="rId13" Type="http://schemas.openxmlformats.org/officeDocument/2006/relationships/image" Target="../media/image20.jpeg"/><Relationship Id="rId12" Type="http://schemas.openxmlformats.org/officeDocument/2006/relationships/tags" Target="../tags/tag196.xml"/><Relationship Id="rId11" Type="http://schemas.openxmlformats.org/officeDocument/2006/relationships/tags" Target="../tags/tag195.xml"/><Relationship Id="rId10" Type="http://schemas.openxmlformats.org/officeDocument/2006/relationships/tags" Target="../tags/tag194.xml"/><Relationship Id="rId1" Type="http://schemas.openxmlformats.org/officeDocument/2006/relationships/tags" Target="../tags/tag18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image" Target="../media/image23.jpeg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" Type="http://schemas.openxmlformats.org/officeDocument/2006/relationships/image" Target="../media/image22.jpeg"/><Relationship Id="rId13" Type="http://schemas.openxmlformats.org/officeDocument/2006/relationships/notesSlide" Target="../notesSlides/notesSlide6.xml"/><Relationship Id="rId12" Type="http://schemas.openxmlformats.org/officeDocument/2006/relationships/slideLayout" Target="../slideLayouts/slideLayout19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tags" Target="../tags/tag20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19.xml"/><Relationship Id="rId7" Type="http://schemas.openxmlformats.org/officeDocument/2006/relationships/tags" Target="../tags/tag220.xml"/><Relationship Id="rId6" Type="http://schemas.openxmlformats.org/officeDocument/2006/relationships/tags" Target="../tags/tag219.xml"/><Relationship Id="rId5" Type="http://schemas.openxmlformats.org/officeDocument/2006/relationships/tags" Target="../tags/tag218.xml"/><Relationship Id="rId4" Type="http://schemas.openxmlformats.org/officeDocument/2006/relationships/tags" Target="../tags/tag217.xml"/><Relationship Id="rId3" Type="http://schemas.openxmlformats.org/officeDocument/2006/relationships/tags" Target="../tags/tag216.xml"/><Relationship Id="rId2" Type="http://schemas.openxmlformats.org/officeDocument/2006/relationships/image" Target="../media/image24.jpeg"/><Relationship Id="rId1" Type="http://schemas.openxmlformats.org/officeDocument/2006/relationships/tags" Target="../tags/tag21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19.xml"/><Relationship Id="rId7" Type="http://schemas.openxmlformats.org/officeDocument/2006/relationships/tags" Target="../tags/tag229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tags" Target="../tags/tag226.xml"/><Relationship Id="rId3" Type="http://schemas.openxmlformats.org/officeDocument/2006/relationships/tags" Target="../tags/tag225.xml"/><Relationship Id="rId2" Type="http://schemas.openxmlformats.org/officeDocument/2006/relationships/tags" Target="../tags/tag224.xml"/><Relationship Id="rId1" Type="http://schemas.openxmlformats.org/officeDocument/2006/relationships/tags" Target="../tags/tag22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tags" Target="../tags/tag236.xml"/><Relationship Id="rId4" Type="http://schemas.openxmlformats.org/officeDocument/2006/relationships/tags" Target="../tags/tag235.xml"/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" Type="http://schemas.openxmlformats.org/officeDocument/2006/relationships/tags" Target="../tags/tag2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30" name="文本框 2"/>
          <p:cNvSpPr/>
          <p:nvPr>
            <p:custDataLst>
              <p:tags r:id="rId1"/>
            </p:custDataLst>
          </p:nvPr>
        </p:nvSpPr>
        <p:spPr>
          <a:xfrm>
            <a:off x="58738" y="65088"/>
            <a:ext cx="2303462" cy="698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lnSpc>
                <a:spcPct val="130000"/>
              </a:lnSpc>
            </a:pPr>
            <a:r>
              <a:rPr lang="zh-CN" altLang="en-US" sz="160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itchFamily="34" charset="-122"/>
                <a:sym typeface="宋体" panose="02010600030101010101" pitchFamily="2" charset="-122"/>
              </a:rPr>
              <a:t>二年级</a:t>
            </a:r>
            <a:r>
              <a:rPr lang="en-US" altLang="zh-CN" sz="160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itchFamily="34" charset="-122"/>
                <a:sym typeface="宋体" panose="02010600030101010101" pitchFamily="2" charset="-122"/>
              </a:rPr>
              <a:t>-</a:t>
            </a:r>
            <a:r>
              <a:rPr lang="zh-CN" altLang="en-US" sz="160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itchFamily="34" charset="-122"/>
                <a:sym typeface="宋体" panose="02010600030101010101" pitchFamily="2" charset="-122"/>
              </a:rPr>
              <a:t>上册</a:t>
            </a:r>
            <a:r>
              <a:rPr lang="en-US" altLang="zh-CN" sz="160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itchFamily="34" charset="-122"/>
                <a:sym typeface="宋体" panose="02010600030101010101" pitchFamily="2" charset="-122"/>
              </a:rPr>
              <a:t>-</a:t>
            </a:r>
            <a:r>
              <a:rPr lang="zh-CN" altLang="en-US" sz="160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itchFamily="34" charset="-122"/>
                <a:sym typeface="宋体" panose="02010600030101010101" pitchFamily="2" charset="-122"/>
              </a:rPr>
              <a:t>第四单元 </a:t>
            </a:r>
            <a:r>
              <a:rPr lang="en-US" altLang="zh-CN" sz="1600">
                <a:solidFill>
                  <a:srgbClr val="FFFFFF"/>
                </a:solidFill>
                <a:latin typeface="Century Gothic" panose="020B0502020202020204" pitchFamily="34" charset="0"/>
                <a:ea typeface="冬青黑体简体中文 W3" pitchFamily="34" charset="-122"/>
                <a:sym typeface="宋体" panose="02010600030101010101" pitchFamily="2" charset="-122"/>
              </a:rPr>
              <a:t>11</a:t>
            </a:r>
            <a:endParaRPr lang="en-US" altLang="zh-CN" sz="1600">
              <a:latin typeface="Century Gothic" panose="020B0502020202020204" pitchFamily="34" charset="0"/>
              <a:ea typeface="冬青黑体简体中文 W3" pitchFamily="34" charset="-122"/>
              <a:sym typeface="宋体" panose="02010600030101010101" pitchFamily="2" charset="-122"/>
            </a:endParaRPr>
          </a:p>
        </p:txBody>
      </p:sp>
      <p:sp>
        <p:nvSpPr>
          <p:cNvPr id="22531" name="文本框 4"/>
          <p:cNvSpPr/>
          <p:nvPr>
            <p:custDataLst>
              <p:tags r:id="rId2"/>
            </p:custDataLst>
          </p:nvPr>
        </p:nvSpPr>
        <p:spPr>
          <a:xfrm>
            <a:off x="2882900" y="1301750"/>
            <a:ext cx="4306888" cy="922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5400">
                <a:latin typeface="Century Gothic" panose="020B0502020202020204" pitchFamily="34" charset="0"/>
                <a:ea typeface="冬青黑体简体中文 W3" pitchFamily="34" charset="-122"/>
                <a:sym typeface="宋体" panose="02010600030101010101" pitchFamily="2" charset="-122"/>
              </a:rPr>
              <a:t>《</a:t>
            </a:r>
            <a:r>
              <a:rPr lang="zh-CN" altLang="en-US" sz="5400">
                <a:latin typeface="Century Gothic" panose="020B0502020202020204" pitchFamily="34" charset="0"/>
                <a:ea typeface="冬青黑体简体中文 W3" pitchFamily="34" charset="-122"/>
                <a:sym typeface="宋体" panose="02010600030101010101" pitchFamily="2" charset="-122"/>
              </a:rPr>
              <a:t>葡萄沟</a:t>
            </a:r>
            <a:r>
              <a:rPr lang="en-US" altLang="zh-CN" sz="5400">
                <a:latin typeface="Century Gothic" panose="020B0502020202020204" pitchFamily="34" charset="0"/>
                <a:ea typeface="冬青黑体简体中文 W3" pitchFamily="34" charset="-122"/>
                <a:sym typeface="宋体" panose="02010600030101010101" pitchFamily="2" charset="-122"/>
              </a:rPr>
              <a:t>》</a:t>
            </a:r>
            <a:endParaRPr lang="en-US" altLang="zh-CN" sz="5400"/>
          </a:p>
        </p:txBody>
      </p:sp>
      <p:sp>
        <p:nvSpPr>
          <p:cNvPr id="22532" name="文本框 5"/>
          <p:cNvSpPr/>
          <p:nvPr>
            <p:custDataLst>
              <p:tags r:id="rId3"/>
            </p:custDataLst>
          </p:nvPr>
        </p:nvSpPr>
        <p:spPr>
          <a:xfrm>
            <a:off x="0" y="2224088"/>
            <a:ext cx="8299450" cy="1370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lnSpc>
                <a:spcPct val="130000"/>
              </a:lnSpc>
            </a:pPr>
            <a:r>
              <a:rPr lang="zh-CN" altLang="en-US" sz="3200">
                <a:latin typeface="Century Gothic" panose="020B0502020202020204" pitchFamily="34" charset="0"/>
                <a:ea typeface="冬青黑体简体中文 W3" pitchFamily="34" charset="-122"/>
                <a:sym typeface="宋体" panose="02010600030101010101" pitchFamily="2" charset="-122"/>
              </a:rPr>
              <a:t>难点名称：联系上下文理解“五光十色”等词语的意思；能够将句子说具体说完整</a:t>
            </a:r>
            <a:endParaRPr lang="zh-CN" altLang="en-US" sz="32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3554" name="矩形 16"/>
          <p:cNvSpPr/>
          <p:nvPr>
            <p:custDataLst>
              <p:tags r:id="rId1"/>
            </p:custDataLst>
          </p:nvPr>
        </p:nvSpPr>
        <p:spPr>
          <a:xfrm>
            <a:off x="3929063" y="930275"/>
            <a:ext cx="1285875" cy="633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lnSpc>
                <a:spcPct val="130000"/>
              </a:lnSpc>
            </a:pPr>
            <a:r>
              <a:rPr lang="zh-CN" altLang="en-US" sz="3000" b="1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3000" b="1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3555" name="矩形 45"/>
          <p:cNvSpPr/>
          <p:nvPr>
            <p:custDataLst>
              <p:tags r:id="rId2"/>
            </p:custDataLst>
          </p:nvPr>
        </p:nvSpPr>
        <p:spPr>
          <a:xfrm>
            <a:off x="3465513" y="1346200"/>
            <a:ext cx="221297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lnSpc>
                <a:spcPct val="130000"/>
              </a:lnSpc>
            </a:pPr>
            <a:r>
              <a:rPr lang="en-US" altLang="zh-CN" sz="240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240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23556" name="灯片编号占位符 1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7118350" y="4735513"/>
            <a:ext cx="2025650" cy="238125"/>
          </a:xfrm>
          <a:ln/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sz="1800" b="0" i="0" u="none" kern="1200" baseline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/>
            <a:r>
              <a:rPr lang="en-US" altLang="zh-CN" sz="100"/>
              <a:t>2</a:t>
            </a:r>
            <a:endParaRPr lang="zh-CN" altLang="en-US" sz="100"/>
          </a:p>
        </p:txBody>
      </p:sp>
      <p:sp>
        <p:nvSpPr>
          <p:cNvPr id="0" name="图示 2"/>
          <p:cNvSpPr/>
          <p:nvPr>
            <p:custDataLst>
              <p:tags r:id="rId4"/>
            </p:custDataLst>
          </p:nvPr>
        </p:nvSpPr>
        <p:spPr>
          <a:xfrm>
            <a:off x="1524000" y="2060575"/>
            <a:ext cx="0" cy="0"/>
          </a:xfrm>
        </p:spPr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78" name="文本框 8"/>
          <p:cNvSpPr/>
          <p:nvPr>
            <p:custDataLst>
              <p:tags r:id="rId1"/>
            </p:custDataLst>
          </p:nvPr>
        </p:nvSpPr>
        <p:spPr>
          <a:xfrm>
            <a:off x="581025" y="3044825"/>
            <a:ext cx="7748588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endParaRPr lang="en-US" altLang="zh-CN" sz="2800"/>
          </a:p>
        </p:txBody>
      </p:sp>
      <p:sp>
        <p:nvSpPr>
          <p:cNvPr id="24579" name="文本框 28"/>
          <p:cNvSpPr/>
          <p:nvPr>
            <p:custDataLst>
              <p:tags r:id="rId2"/>
            </p:custDataLst>
          </p:nvPr>
        </p:nvSpPr>
        <p:spPr>
          <a:xfrm>
            <a:off x="796925" y="303213"/>
            <a:ext cx="18542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导入</a:t>
            </a:r>
            <a:endParaRPr lang="en-US" altLang="zh-CN" sz="280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4580" name="PA_圆角矩形 9"/>
          <p:cNvSpPr/>
          <p:nvPr>
            <p:custDataLst>
              <p:tags r:id="rId3"/>
            </p:custDataLst>
          </p:nvPr>
        </p:nvSpPr>
        <p:spPr>
          <a:xfrm>
            <a:off x="309563" y="314325"/>
            <a:ext cx="487362" cy="500063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12700">
            <a:noFill/>
          </a:ln>
        </p:spPr>
        <p:txBody>
          <a:bodyPr anchor="ctr"/>
          <a:p>
            <a:pPr algn="ctr"/>
            <a:endParaRPr lang="en-US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4581" name="Picture 5" descr="162474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248150" y="1588"/>
            <a:ext cx="4895850" cy="5141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2" name="文本框 10"/>
          <p:cNvSpPr/>
          <p:nvPr>
            <p:custDataLst>
              <p:tags r:id="rId6"/>
            </p:custDataLst>
          </p:nvPr>
        </p:nvSpPr>
        <p:spPr>
          <a:xfrm>
            <a:off x="309563" y="1419225"/>
            <a:ext cx="3465512" cy="3414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3600">
                <a:solidFill>
                  <a:srgbClr val="FF00FF"/>
                </a:solidFill>
                <a:sym typeface="等线" panose="02010600030101010101" charset="-122"/>
              </a:rPr>
              <a:t>         </a:t>
            </a:r>
            <a:endParaRPr lang="zh-CN" altLang="en-US" sz="3600">
              <a:solidFill>
                <a:srgbClr val="FF00FF"/>
              </a:solidFill>
              <a:sym typeface="等线" panose="02010600030101010101" charset="-122"/>
            </a:endParaRPr>
          </a:p>
          <a:p>
            <a:pPr eaLnBrk="0" hangingPunct="0"/>
            <a:r>
              <a:rPr lang="zh-CN" altLang="en-US" sz="3600">
                <a:solidFill>
                  <a:srgbClr val="FF00FF"/>
                </a:solidFill>
                <a:sym typeface="等线" panose="02010600030101010101" charset="-122"/>
              </a:rPr>
              <a:t>        秋天到了，走进葡萄沟的葡萄园，你看到了怎样的葡萄呢？</a:t>
            </a:r>
            <a:endParaRPr lang="zh-CN" altLang="en-US" sz="3600">
              <a:solidFill>
                <a:srgbClr val="FF00FF"/>
              </a:solidFill>
              <a:sym typeface="等线" panose="02010600030101010101" charset="-122"/>
            </a:endParaRPr>
          </a:p>
          <a:p>
            <a:pPr eaLnBrk="0" hangingPunct="0"/>
            <a:endParaRPr lang="zh-CN" altLang="en-US" sz="3600">
              <a:solidFill>
                <a:srgbClr val="FF00FF"/>
              </a:solidFill>
              <a:sym typeface="等线" panose="02010600030101010101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文本框 32"/>
          <p:cNvSpPr/>
          <p:nvPr>
            <p:custDataLst>
              <p:tags r:id="rId1"/>
            </p:custDataLst>
          </p:nvPr>
        </p:nvSpPr>
        <p:spPr>
          <a:xfrm>
            <a:off x="4475163" y="2925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03" name="文本框 34"/>
          <p:cNvSpPr/>
          <p:nvPr>
            <p:custDataLst>
              <p:tags r:id="rId2"/>
            </p:custDataLst>
          </p:nvPr>
        </p:nvSpPr>
        <p:spPr>
          <a:xfrm rot="21300000">
            <a:off x="8159750" y="16271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04" name="文本框 36"/>
          <p:cNvSpPr/>
          <p:nvPr>
            <p:custDataLst>
              <p:tags r:id="rId3"/>
            </p:custDataLst>
          </p:nvPr>
        </p:nvSpPr>
        <p:spPr>
          <a:xfrm rot="16200000">
            <a:off x="5954713" y="13128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05" name="文本框 37"/>
          <p:cNvSpPr/>
          <p:nvPr>
            <p:custDataLst>
              <p:tags r:id="rId4"/>
            </p:custDataLst>
          </p:nvPr>
        </p:nvSpPr>
        <p:spPr>
          <a:xfrm rot="17400000">
            <a:off x="5424488" y="17224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06" name="文本框 45"/>
          <p:cNvSpPr/>
          <p:nvPr>
            <p:custDataLst>
              <p:tags r:id="rId5"/>
            </p:custDataLst>
          </p:nvPr>
        </p:nvSpPr>
        <p:spPr>
          <a:xfrm rot="16200000">
            <a:off x="6516688" y="1338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07" name="文本框 46"/>
          <p:cNvSpPr/>
          <p:nvPr>
            <p:custDataLst>
              <p:tags r:id="rId6"/>
            </p:custDataLst>
          </p:nvPr>
        </p:nvSpPr>
        <p:spPr>
          <a:xfrm rot="21120000">
            <a:off x="7164388" y="15700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08" name="文本框 47"/>
          <p:cNvSpPr/>
          <p:nvPr>
            <p:custDataLst>
              <p:tags r:id="rId7"/>
            </p:custDataLst>
          </p:nvPr>
        </p:nvSpPr>
        <p:spPr>
          <a:xfrm rot="17400000">
            <a:off x="7748588" y="2497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09" name="文本框 49"/>
          <p:cNvSpPr/>
          <p:nvPr>
            <p:custDataLst>
              <p:tags r:id="rId8"/>
            </p:custDataLst>
          </p:nvPr>
        </p:nvSpPr>
        <p:spPr>
          <a:xfrm rot="600000">
            <a:off x="8264525" y="1182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10" name="文本框 50"/>
          <p:cNvSpPr/>
          <p:nvPr>
            <p:custDataLst>
              <p:tags r:id="rId9"/>
            </p:custDataLst>
          </p:nvPr>
        </p:nvSpPr>
        <p:spPr>
          <a:xfrm rot="1440000">
            <a:off x="7488238" y="124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11" name="文本框 51"/>
          <p:cNvSpPr/>
          <p:nvPr>
            <p:custDataLst>
              <p:tags r:id="rId10"/>
            </p:custDataLst>
          </p:nvPr>
        </p:nvSpPr>
        <p:spPr>
          <a:xfrm rot="16200000">
            <a:off x="8459788" y="2713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12" name="文本框 32"/>
          <p:cNvSpPr/>
          <p:nvPr>
            <p:custDataLst>
              <p:tags r:id="rId11"/>
            </p:custDataLst>
          </p:nvPr>
        </p:nvSpPr>
        <p:spPr>
          <a:xfrm>
            <a:off x="3262313" y="3560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13" name="文本框 34"/>
          <p:cNvSpPr/>
          <p:nvPr>
            <p:custDataLst>
              <p:tags r:id="rId12"/>
            </p:custDataLst>
          </p:nvPr>
        </p:nvSpPr>
        <p:spPr>
          <a:xfrm rot="4140000">
            <a:off x="4557713" y="3498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14" name="文本框 36"/>
          <p:cNvSpPr/>
          <p:nvPr>
            <p:custDataLst>
              <p:tags r:id="rId13"/>
            </p:custDataLst>
          </p:nvPr>
        </p:nvSpPr>
        <p:spPr>
          <a:xfrm rot="20220000">
            <a:off x="3997325" y="13017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15" name="文本框 37"/>
          <p:cNvSpPr/>
          <p:nvPr>
            <p:custDataLst>
              <p:tags r:id="rId14"/>
            </p:custDataLst>
          </p:nvPr>
        </p:nvSpPr>
        <p:spPr>
          <a:xfrm rot="21420000">
            <a:off x="4227513" y="2054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16" name="文本框 45"/>
          <p:cNvSpPr/>
          <p:nvPr>
            <p:custDataLst>
              <p:tags r:id="rId15"/>
            </p:custDataLst>
          </p:nvPr>
        </p:nvSpPr>
        <p:spPr>
          <a:xfrm rot="20220000">
            <a:off x="4557713" y="13239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17" name="文本框 46"/>
          <p:cNvSpPr/>
          <p:nvPr>
            <p:custDataLst>
              <p:tags r:id="rId16"/>
            </p:custDataLst>
          </p:nvPr>
        </p:nvSpPr>
        <p:spPr>
          <a:xfrm rot="20220000">
            <a:off x="4927600" y="1538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18" name="文本框 47"/>
          <p:cNvSpPr/>
          <p:nvPr>
            <p:custDataLst>
              <p:tags r:id="rId17"/>
            </p:custDataLst>
          </p:nvPr>
        </p:nvSpPr>
        <p:spPr>
          <a:xfrm rot="21420000">
            <a:off x="5160963" y="22352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19" name="文本框 49"/>
          <p:cNvSpPr/>
          <p:nvPr>
            <p:custDataLst>
              <p:tags r:id="rId18"/>
            </p:custDataLst>
          </p:nvPr>
        </p:nvSpPr>
        <p:spPr>
          <a:xfrm rot="16200000">
            <a:off x="6405563" y="2109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20" name="文本框 50"/>
          <p:cNvSpPr/>
          <p:nvPr>
            <p:custDataLst>
              <p:tags r:id="rId19"/>
            </p:custDataLst>
          </p:nvPr>
        </p:nvSpPr>
        <p:spPr>
          <a:xfrm rot="21420000">
            <a:off x="5686425" y="2590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21" name="文本框 51"/>
          <p:cNvSpPr/>
          <p:nvPr>
            <p:custDataLst>
              <p:tags r:id="rId20"/>
            </p:custDataLst>
          </p:nvPr>
        </p:nvSpPr>
        <p:spPr>
          <a:xfrm rot="16200000">
            <a:off x="5938838" y="34305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22" name="文本框 32"/>
          <p:cNvSpPr/>
          <p:nvPr>
            <p:custDataLst>
              <p:tags r:id="rId21"/>
            </p:custDataLst>
          </p:nvPr>
        </p:nvSpPr>
        <p:spPr>
          <a:xfrm rot="1200000">
            <a:off x="1233488" y="38750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23" name="文本框 34"/>
          <p:cNvSpPr/>
          <p:nvPr>
            <p:custDataLst>
              <p:tags r:id="rId22"/>
            </p:custDataLst>
          </p:nvPr>
        </p:nvSpPr>
        <p:spPr>
          <a:xfrm rot="4140000">
            <a:off x="2236788" y="3455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24" name="文本框 36"/>
          <p:cNvSpPr/>
          <p:nvPr>
            <p:custDataLst>
              <p:tags r:id="rId23"/>
            </p:custDataLst>
          </p:nvPr>
        </p:nvSpPr>
        <p:spPr>
          <a:xfrm rot="20220000">
            <a:off x="1701800" y="32289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25" name="文本框 37"/>
          <p:cNvSpPr/>
          <p:nvPr>
            <p:custDataLst>
              <p:tags r:id="rId24"/>
            </p:custDataLst>
          </p:nvPr>
        </p:nvSpPr>
        <p:spPr>
          <a:xfrm rot="1020000">
            <a:off x="2582863" y="2754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26" name="文本框 45"/>
          <p:cNvSpPr/>
          <p:nvPr>
            <p:custDataLst>
              <p:tags r:id="rId25"/>
            </p:custDataLst>
          </p:nvPr>
        </p:nvSpPr>
        <p:spPr>
          <a:xfrm rot="20220000">
            <a:off x="3259138" y="3146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27" name="文本框 46"/>
          <p:cNvSpPr/>
          <p:nvPr>
            <p:custDataLst>
              <p:tags r:id="rId26"/>
            </p:custDataLst>
          </p:nvPr>
        </p:nvSpPr>
        <p:spPr>
          <a:xfrm rot="21420000">
            <a:off x="884238" y="15303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28" name="文本框 47"/>
          <p:cNvSpPr/>
          <p:nvPr>
            <p:custDataLst>
              <p:tags r:id="rId27"/>
            </p:custDataLst>
          </p:nvPr>
        </p:nvSpPr>
        <p:spPr>
          <a:xfrm rot="1020000">
            <a:off x="925513" y="3400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29" name="文本框 49"/>
          <p:cNvSpPr/>
          <p:nvPr>
            <p:custDataLst>
              <p:tags r:id="rId28"/>
            </p:custDataLst>
          </p:nvPr>
        </p:nvSpPr>
        <p:spPr>
          <a:xfrm rot="21420000">
            <a:off x="3106738" y="3836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30" name="文本框 50"/>
          <p:cNvSpPr/>
          <p:nvPr>
            <p:custDataLst>
              <p:tags r:id="rId29"/>
            </p:custDataLst>
          </p:nvPr>
        </p:nvSpPr>
        <p:spPr>
          <a:xfrm rot="21420000">
            <a:off x="4254500" y="31702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31" name="文本框 51"/>
          <p:cNvSpPr/>
          <p:nvPr>
            <p:custDataLst>
              <p:tags r:id="rId30"/>
            </p:custDataLst>
          </p:nvPr>
        </p:nvSpPr>
        <p:spPr>
          <a:xfrm rot="21420000">
            <a:off x="4421188" y="39290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32" name="文本框 32"/>
          <p:cNvSpPr/>
          <p:nvPr>
            <p:custDataLst>
              <p:tags r:id="rId31"/>
            </p:custDataLst>
          </p:nvPr>
        </p:nvSpPr>
        <p:spPr>
          <a:xfrm rot="16500000">
            <a:off x="415925" y="20383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33" name="文本框 34"/>
          <p:cNvSpPr/>
          <p:nvPr>
            <p:custDataLst>
              <p:tags r:id="rId32"/>
            </p:custDataLst>
          </p:nvPr>
        </p:nvSpPr>
        <p:spPr>
          <a:xfrm rot="4140000">
            <a:off x="1433513" y="21590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34" name="文本框 36"/>
          <p:cNvSpPr/>
          <p:nvPr>
            <p:custDataLst>
              <p:tags r:id="rId33"/>
            </p:custDataLst>
          </p:nvPr>
        </p:nvSpPr>
        <p:spPr>
          <a:xfrm rot="21420000">
            <a:off x="419100" y="13366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35" name="文本框 37"/>
          <p:cNvSpPr/>
          <p:nvPr>
            <p:custDataLst>
              <p:tags r:id="rId34"/>
            </p:custDataLst>
          </p:nvPr>
        </p:nvSpPr>
        <p:spPr>
          <a:xfrm rot="1020000">
            <a:off x="1435100" y="1684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36" name="文本框 45"/>
          <p:cNvSpPr/>
          <p:nvPr>
            <p:custDataLst>
              <p:tags r:id="rId35"/>
            </p:custDataLst>
          </p:nvPr>
        </p:nvSpPr>
        <p:spPr>
          <a:xfrm rot="20220000">
            <a:off x="2214563" y="11461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37" name="文本框 46"/>
          <p:cNvSpPr/>
          <p:nvPr>
            <p:custDataLst>
              <p:tags r:id="rId36"/>
            </p:custDataLst>
          </p:nvPr>
        </p:nvSpPr>
        <p:spPr>
          <a:xfrm rot="20220000">
            <a:off x="2784475" y="13160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38" name="文本框 47"/>
          <p:cNvSpPr/>
          <p:nvPr>
            <p:custDataLst>
              <p:tags r:id="rId37"/>
            </p:custDataLst>
          </p:nvPr>
        </p:nvSpPr>
        <p:spPr>
          <a:xfrm rot="21420000">
            <a:off x="2513013" y="1879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39" name="文本框 49"/>
          <p:cNvSpPr/>
          <p:nvPr>
            <p:custDataLst>
              <p:tags r:id="rId38"/>
            </p:custDataLst>
          </p:nvPr>
        </p:nvSpPr>
        <p:spPr>
          <a:xfrm rot="20220000">
            <a:off x="3373438" y="1538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40" name="文本框 50"/>
          <p:cNvSpPr/>
          <p:nvPr>
            <p:custDataLst>
              <p:tags r:id="rId39"/>
            </p:custDataLst>
          </p:nvPr>
        </p:nvSpPr>
        <p:spPr>
          <a:xfrm rot="20220000">
            <a:off x="2946400" y="21193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41" name="文本框 51"/>
          <p:cNvSpPr/>
          <p:nvPr>
            <p:custDataLst>
              <p:tags r:id="rId40"/>
            </p:custDataLst>
          </p:nvPr>
        </p:nvSpPr>
        <p:spPr>
          <a:xfrm rot="20220000">
            <a:off x="3581400" y="22558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42" name="文本框 32"/>
          <p:cNvSpPr/>
          <p:nvPr>
            <p:custDataLst>
              <p:tags r:id="rId41"/>
            </p:custDataLst>
          </p:nvPr>
        </p:nvSpPr>
        <p:spPr>
          <a:xfrm rot="1200000">
            <a:off x="5211763" y="353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43" name="文本框 34"/>
          <p:cNvSpPr/>
          <p:nvPr>
            <p:custDataLst>
              <p:tags r:id="rId42"/>
            </p:custDataLst>
          </p:nvPr>
        </p:nvSpPr>
        <p:spPr>
          <a:xfrm rot="20520000">
            <a:off x="6407150" y="3894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44" name="文本框 36"/>
          <p:cNvSpPr/>
          <p:nvPr>
            <p:custDataLst>
              <p:tags r:id="rId43"/>
            </p:custDataLst>
          </p:nvPr>
        </p:nvSpPr>
        <p:spPr>
          <a:xfrm rot="360000">
            <a:off x="5870575" y="2859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45" name="文本框 37"/>
          <p:cNvSpPr/>
          <p:nvPr>
            <p:custDataLst>
              <p:tags r:id="rId44"/>
            </p:custDataLst>
          </p:nvPr>
        </p:nvSpPr>
        <p:spPr>
          <a:xfrm rot="780000">
            <a:off x="5381625" y="39735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46" name="文本框 45"/>
          <p:cNvSpPr/>
          <p:nvPr>
            <p:custDataLst>
              <p:tags r:id="rId45"/>
            </p:custDataLst>
          </p:nvPr>
        </p:nvSpPr>
        <p:spPr>
          <a:xfrm rot="17040000">
            <a:off x="6872288" y="24971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47" name="文本框 46"/>
          <p:cNvSpPr/>
          <p:nvPr>
            <p:custDataLst>
              <p:tags r:id="rId46"/>
            </p:custDataLst>
          </p:nvPr>
        </p:nvSpPr>
        <p:spPr>
          <a:xfrm rot="2700000">
            <a:off x="7662863" y="3062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48" name="文本框 47"/>
          <p:cNvSpPr/>
          <p:nvPr>
            <p:custDataLst>
              <p:tags r:id="rId47"/>
            </p:custDataLst>
          </p:nvPr>
        </p:nvSpPr>
        <p:spPr>
          <a:xfrm rot="18120000">
            <a:off x="6837363" y="3402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49" name="文本框 49"/>
          <p:cNvSpPr/>
          <p:nvPr>
            <p:custDataLst>
              <p:tags r:id="rId48"/>
            </p:custDataLst>
          </p:nvPr>
        </p:nvSpPr>
        <p:spPr>
          <a:xfrm rot="18360000">
            <a:off x="8202613" y="3265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50" name="文本框 50"/>
          <p:cNvSpPr/>
          <p:nvPr>
            <p:custDataLst>
              <p:tags r:id="rId49"/>
            </p:custDataLst>
          </p:nvPr>
        </p:nvSpPr>
        <p:spPr>
          <a:xfrm rot="17940000">
            <a:off x="7332663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51" name="文本框 51"/>
          <p:cNvSpPr/>
          <p:nvPr>
            <p:custDataLst>
              <p:tags r:id="rId50"/>
            </p:custDataLst>
          </p:nvPr>
        </p:nvSpPr>
        <p:spPr>
          <a:xfrm rot="1500000">
            <a:off x="8126413" y="24018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52" name="文本框 32"/>
          <p:cNvSpPr/>
          <p:nvPr>
            <p:custDataLst>
              <p:tags r:id="rId51"/>
            </p:custDataLst>
          </p:nvPr>
        </p:nvSpPr>
        <p:spPr>
          <a:xfrm rot="4140000">
            <a:off x="4383088" y="2506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53" name="文本框 34"/>
          <p:cNvSpPr/>
          <p:nvPr>
            <p:custDataLst>
              <p:tags r:id="rId52"/>
            </p:custDataLst>
          </p:nvPr>
        </p:nvSpPr>
        <p:spPr>
          <a:xfrm rot="8340000">
            <a:off x="5016500" y="3138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54" name="文本框 36"/>
          <p:cNvSpPr/>
          <p:nvPr>
            <p:custDataLst>
              <p:tags r:id="rId53"/>
            </p:custDataLst>
          </p:nvPr>
        </p:nvSpPr>
        <p:spPr>
          <a:xfrm rot="20400000">
            <a:off x="5870575" y="1751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55" name="文本框 37"/>
          <p:cNvSpPr/>
          <p:nvPr>
            <p:custDataLst>
              <p:tags r:id="rId54"/>
            </p:custDataLst>
          </p:nvPr>
        </p:nvSpPr>
        <p:spPr>
          <a:xfrm>
            <a:off x="5746750" y="2273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56" name="文本框 45"/>
          <p:cNvSpPr/>
          <p:nvPr>
            <p:custDataLst>
              <p:tags r:id="rId55"/>
            </p:custDataLst>
          </p:nvPr>
        </p:nvSpPr>
        <p:spPr>
          <a:xfrm rot="20400000">
            <a:off x="6430963" y="1773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57" name="文本框 46"/>
          <p:cNvSpPr/>
          <p:nvPr>
            <p:custDataLst>
              <p:tags r:id="rId56"/>
            </p:custDataLst>
          </p:nvPr>
        </p:nvSpPr>
        <p:spPr>
          <a:xfrm rot="20400000">
            <a:off x="6800850" y="1987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58" name="文本框 47"/>
          <p:cNvSpPr/>
          <p:nvPr>
            <p:custDataLst>
              <p:tags r:id="rId57"/>
            </p:custDataLst>
          </p:nvPr>
        </p:nvSpPr>
        <p:spPr>
          <a:xfrm>
            <a:off x="7281863" y="2457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59" name="文本框 49"/>
          <p:cNvSpPr/>
          <p:nvPr>
            <p:custDataLst>
              <p:tags r:id="rId58"/>
            </p:custDataLst>
          </p:nvPr>
        </p:nvSpPr>
        <p:spPr>
          <a:xfrm rot="20400000">
            <a:off x="8118475" y="2066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60" name="文本框 50"/>
          <p:cNvSpPr/>
          <p:nvPr>
            <p:custDataLst>
              <p:tags r:id="rId59"/>
            </p:custDataLst>
          </p:nvPr>
        </p:nvSpPr>
        <p:spPr>
          <a:xfrm rot="20400000">
            <a:off x="7585075" y="19335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61" name="文本框 51"/>
          <p:cNvSpPr/>
          <p:nvPr>
            <p:custDataLst>
              <p:tags r:id="rId60"/>
            </p:custDataLst>
          </p:nvPr>
        </p:nvSpPr>
        <p:spPr>
          <a:xfrm rot="20400000">
            <a:off x="8061325" y="2794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62" name="文本框 32"/>
          <p:cNvSpPr/>
          <p:nvPr>
            <p:custDataLst>
              <p:tags r:id="rId61"/>
            </p:custDataLst>
          </p:nvPr>
        </p:nvSpPr>
        <p:spPr>
          <a:xfrm rot="4140000">
            <a:off x="2859088" y="3338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63" name="文本框 34"/>
          <p:cNvSpPr/>
          <p:nvPr>
            <p:custDataLst>
              <p:tags r:id="rId62"/>
            </p:custDataLst>
          </p:nvPr>
        </p:nvSpPr>
        <p:spPr>
          <a:xfrm rot="8340000">
            <a:off x="4017963" y="281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64" name="文本框 36"/>
          <p:cNvSpPr/>
          <p:nvPr>
            <p:custDataLst>
              <p:tags r:id="rId63"/>
            </p:custDataLst>
          </p:nvPr>
        </p:nvSpPr>
        <p:spPr>
          <a:xfrm rot="2760000">
            <a:off x="3906838" y="17319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65" name="文本框 37"/>
          <p:cNvSpPr/>
          <p:nvPr>
            <p:custDataLst>
              <p:tags r:id="rId64"/>
            </p:custDataLst>
          </p:nvPr>
        </p:nvSpPr>
        <p:spPr>
          <a:xfrm rot="3960000">
            <a:off x="3906838" y="22748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66" name="文本框 45"/>
          <p:cNvSpPr/>
          <p:nvPr>
            <p:custDataLst>
              <p:tags r:id="rId65"/>
            </p:custDataLst>
          </p:nvPr>
        </p:nvSpPr>
        <p:spPr>
          <a:xfrm rot="2760000">
            <a:off x="4468813" y="17573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67" name="文本框 46"/>
          <p:cNvSpPr/>
          <p:nvPr>
            <p:custDataLst>
              <p:tags r:id="rId66"/>
            </p:custDataLst>
          </p:nvPr>
        </p:nvSpPr>
        <p:spPr>
          <a:xfrm rot="2760000">
            <a:off x="483711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68" name="文本框 47"/>
          <p:cNvSpPr/>
          <p:nvPr>
            <p:custDataLst>
              <p:tags r:id="rId67"/>
            </p:custDataLst>
          </p:nvPr>
        </p:nvSpPr>
        <p:spPr>
          <a:xfrm rot="3960000">
            <a:off x="4837113" y="2513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69" name="文本框 49"/>
          <p:cNvSpPr/>
          <p:nvPr>
            <p:custDataLst>
              <p:tags r:id="rId68"/>
            </p:custDataLst>
          </p:nvPr>
        </p:nvSpPr>
        <p:spPr>
          <a:xfrm rot="20400000">
            <a:off x="6321425" y="2544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70" name="文本框 50"/>
          <p:cNvSpPr/>
          <p:nvPr>
            <p:custDataLst>
              <p:tags r:id="rId69"/>
            </p:custDataLst>
          </p:nvPr>
        </p:nvSpPr>
        <p:spPr>
          <a:xfrm rot="4020000">
            <a:off x="5313363" y="2630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71" name="文本框 51"/>
          <p:cNvSpPr/>
          <p:nvPr>
            <p:custDataLst>
              <p:tags r:id="rId70"/>
            </p:custDataLst>
          </p:nvPr>
        </p:nvSpPr>
        <p:spPr>
          <a:xfrm rot="20400000">
            <a:off x="5695950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72" name="文本框 32"/>
          <p:cNvSpPr/>
          <p:nvPr>
            <p:custDataLst>
              <p:tags r:id="rId71"/>
            </p:custDataLst>
          </p:nvPr>
        </p:nvSpPr>
        <p:spPr>
          <a:xfrm rot="5400000">
            <a:off x="1235075" y="3225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73" name="文本框 34"/>
          <p:cNvSpPr/>
          <p:nvPr>
            <p:custDataLst>
              <p:tags r:id="rId72"/>
            </p:custDataLst>
          </p:nvPr>
        </p:nvSpPr>
        <p:spPr>
          <a:xfrm rot="8340000">
            <a:off x="1974850" y="35528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74" name="文本框 37"/>
          <p:cNvSpPr/>
          <p:nvPr>
            <p:custDataLst>
              <p:tags r:id="rId73"/>
            </p:custDataLst>
          </p:nvPr>
        </p:nvSpPr>
        <p:spPr>
          <a:xfrm rot="5220000">
            <a:off x="2392363" y="3014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75" name="文本框 45"/>
          <p:cNvSpPr/>
          <p:nvPr>
            <p:custDataLst>
              <p:tags r:id="rId74"/>
            </p:custDataLst>
          </p:nvPr>
        </p:nvSpPr>
        <p:spPr>
          <a:xfrm rot="2760000">
            <a:off x="2903538" y="2744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76" name="文本框 46"/>
          <p:cNvSpPr/>
          <p:nvPr>
            <p:custDataLst>
              <p:tags r:id="rId75"/>
            </p:custDataLst>
          </p:nvPr>
        </p:nvSpPr>
        <p:spPr>
          <a:xfrm rot="4020000">
            <a:off x="795338" y="1963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77" name="文本框 47"/>
          <p:cNvSpPr/>
          <p:nvPr>
            <p:custDataLst>
              <p:tags r:id="rId76"/>
            </p:custDataLst>
          </p:nvPr>
        </p:nvSpPr>
        <p:spPr>
          <a:xfrm rot="5220000">
            <a:off x="795338" y="28940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78" name="文本框 49"/>
          <p:cNvSpPr/>
          <p:nvPr>
            <p:custDataLst>
              <p:tags r:id="rId77"/>
            </p:custDataLst>
          </p:nvPr>
        </p:nvSpPr>
        <p:spPr>
          <a:xfrm rot="4020000">
            <a:off x="2557463" y="37385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79" name="文本框 50"/>
          <p:cNvSpPr/>
          <p:nvPr>
            <p:custDataLst>
              <p:tags r:id="rId78"/>
            </p:custDataLst>
          </p:nvPr>
        </p:nvSpPr>
        <p:spPr>
          <a:xfrm rot="4020000">
            <a:off x="3795713" y="33639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80" name="文本框 51"/>
          <p:cNvSpPr/>
          <p:nvPr>
            <p:custDataLst>
              <p:tags r:id="rId79"/>
            </p:custDataLst>
          </p:nvPr>
        </p:nvSpPr>
        <p:spPr>
          <a:xfrm rot="4020000">
            <a:off x="4165600" y="35782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81" name="文本框 32"/>
          <p:cNvSpPr/>
          <p:nvPr>
            <p:custDataLst>
              <p:tags r:id="rId80"/>
            </p:custDataLst>
          </p:nvPr>
        </p:nvSpPr>
        <p:spPr>
          <a:xfrm rot="20700000">
            <a:off x="611188" y="251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82" name="文本框 34"/>
          <p:cNvSpPr/>
          <p:nvPr>
            <p:custDataLst>
              <p:tags r:id="rId81"/>
            </p:custDataLst>
          </p:nvPr>
        </p:nvSpPr>
        <p:spPr>
          <a:xfrm rot="8340000">
            <a:off x="134778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83" name="文本框 36"/>
          <p:cNvSpPr/>
          <p:nvPr>
            <p:custDataLst>
              <p:tags r:id="rId82"/>
            </p:custDataLst>
          </p:nvPr>
        </p:nvSpPr>
        <p:spPr>
          <a:xfrm rot="4020000">
            <a:off x="1763713" y="15097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84" name="文本框 37"/>
          <p:cNvSpPr/>
          <p:nvPr>
            <p:custDataLst>
              <p:tags r:id="rId83"/>
            </p:custDataLst>
          </p:nvPr>
        </p:nvSpPr>
        <p:spPr>
          <a:xfrm rot="5220000">
            <a:off x="1763713" y="20526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85" name="文本框 45"/>
          <p:cNvSpPr/>
          <p:nvPr>
            <p:custDataLst>
              <p:tags r:id="rId84"/>
            </p:custDataLst>
          </p:nvPr>
        </p:nvSpPr>
        <p:spPr>
          <a:xfrm rot="2760000">
            <a:off x="2324100" y="15303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86" name="文本框 46"/>
          <p:cNvSpPr/>
          <p:nvPr>
            <p:custDataLst>
              <p:tags r:id="rId85"/>
            </p:custDataLst>
          </p:nvPr>
        </p:nvSpPr>
        <p:spPr>
          <a:xfrm rot="2760000">
            <a:off x="2693988" y="17446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87" name="文本框 47"/>
          <p:cNvSpPr/>
          <p:nvPr>
            <p:custDataLst>
              <p:tags r:id="rId86"/>
            </p:custDataLst>
          </p:nvPr>
        </p:nvSpPr>
        <p:spPr>
          <a:xfrm rot="3960000">
            <a:off x="2424113" y="2312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88" name="文本框 49"/>
          <p:cNvSpPr/>
          <p:nvPr>
            <p:custDataLst>
              <p:tags r:id="rId87"/>
            </p:custDataLst>
          </p:nvPr>
        </p:nvSpPr>
        <p:spPr>
          <a:xfrm rot="2760000">
            <a:off x="328136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89" name="文本框 50"/>
          <p:cNvSpPr/>
          <p:nvPr>
            <p:custDataLst>
              <p:tags r:id="rId88"/>
            </p:custDataLst>
          </p:nvPr>
        </p:nvSpPr>
        <p:spPr>
          <a:xfrm rot="2760000">
            <a:off x="3168650" y="24034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90" name="文本框 51"/>
          <p:cNvSpPr/>
          <p:nvPr>
            <p:custDataLst>
              <p:tags r:id="rId89"/>
            </p:custDataLst>
          </p:nvPr>
        </p:nvSpPr>
        <p:spPr>
          <a:xfrm rot="2760000">
            <a:off x="3538538" y="2617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91" name="文本框 32"/>
          <p:cNvSpPr/>
          <p:nvPr>
            <p:custDataLst>
              <p:tags r:id="rId90"/>
            </p:custDataLst>
          </p:nvPr>
        </p:nvSpPr>
        <p:spPr>
          <a:xfrm rot="5400000">
            <a:off x="4845050" y="36798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92" name="文本框 34"/>
          <p:cNvSpPr/>
          <p:nvPr>
            <p:custDataLst>
              <p:tags r:id="rId91"/>
            </p:custDataLst>
          </p:nvPr>
        </p:nvSpPr>
        <p:spPr>
          <a:xfrm rot="3120000">
            <a:off x="5913438" y="4006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93" name="文本框 36"/>
          <p:cNvSpPr/>
          <p:nvPr>
            <p:custDataLst>
              <p:tags r:id="rId92"/>
            </p:custDataLst>
          </p:nvPr>
        </p:nvSpPr>
        <p:spPr>
          <a:xfrm rot="20400000">
            <a:off x="6334125" y="2925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94" name="文本框 37"/>
          <p:cNvSpPr/>
          <p:nvPr>
            <p:custDataLst>
              <p:tags r:id="rId93"/>
            </p:custDataLst>
          </p:nvPr>
        </p:nvSpPr>
        <p:spPr>
          <a:xfrm>
            <a:off x="6308725" y="3468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95" name="文本框 45"/>
          <p:cNvSpPr/>
          <p:nvPr>
            <p:custDataLst>
              <p:tags r:id="rId94"/>
            </p:custDataLst>
          </p:nvPr>
        </p:nvSpPr>
        <p:spPr>
          <a:xfrm rot="20400000">
            <a:off x="6894513" y="2947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96" name="文本框 46"/>
          <p:cNvSpPr/>
          <p:nvPr>
            <p:custDataLst>
              <p:tags r:id="rId95"/>
            </p:custDataLst>
          </p:nvPr>
        </p:nvSpPr>
        <p:spPr>
          <a:xfrm rot="20400000">
            <a:off x="7264400" y="3162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97" name="文本框 47"/>
          <p:cNvSpPr/>
          <p:nvPr>
            <p:custDataLst>
              <p:tags r:id="rId96"/>
            </p:custDataLst>
          </p:nvPr>
        </p:nvSpPr>
        <p:spPr>
          <a:xfrm>
            <a:off x="6951663" y="37306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98" name="文本框 49"/>
          <p:cNvSpPr/>
          <p:nvPr>
            <p:custDataLst>
              <p:tags r:id="rId97"/>
            </p:custDataLst>
          </p:nvPr>
        </p:nvSpPr>
        <p:spPr>
          <a:xfrm rot="20400000">
            <a:off x="7785100" y="34528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699" name="文本框 50"/>
          <p:cNvSpPr/>
          <p:nvPr>
            <p:custDataLst>
              <p:tags r:id="rId98"/>
            </p:custDataLst>
          </p:nvPr>
        </p:nvSpPr>
        <p:spPr>
          <a:xfrm rot="20400000">
            <a:off x="7739063" y="38211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700" name="文本框 51"/>
          <p:cNvSpPr/>
          <p:nvPr>
            <p:custDataLst>
              <p:tags r:id="rId99"/>
            </p:custDataLst>
          </p:nvPr>
        </p:nvSpPr>
        <p:spPr>
          <a:xfrm rot="20400000">
            <a:off x="6877050" y="1146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DBFFFF"/>
                </a:solidFill>
                <a:latin typeface="宋体" panose="02010600030101010101" pitchFamily="2" charset="-122"/>
              </a:rPr>
              <a:t>语文</a:t>
            </a:r>
            <a:endParaRPr lang="zh-CN" altLang="zh-CN" sz="500">
              <a:solidFill>
                <a:srgbClr val="DBFFFF"/>
              </a:solidFill>
              <a:latin typeface="宋体" panose="02010600030101010101" pitchFamily="2" charset="-122"/>
            </a:endParaRPr>
          </a:p>
        </p:txBody>
      </p:sp>
      <p:sp>
        <p:nvSpPr>
          <p:cNvPr id="25701" name="Rectangle 3"/>
          <p:cNvSpPr/>
          <p:nvPr>
            <p:custDataLst>
              <p:tags r:id="rId100"/>
            </p:custDataLst>
          </p:nvPr>
        </p:nvSpPr>
        <p:spPr>
          <a:xfrm>
            <a:off x="466725" y="449263"/>
            <a:ext cx="8512175" cy="1789112"/>
          </a:xfrm>
          <a:prstGeom prst="rect">
            <a:avLst/>
          </a:prstGeom>
          <a:noFill/>
          <a:ln w="9525">
            <a:noFill/>
          </a:ln>
        </p:spPr>
        <p:txBody>
          <a:bodyPr lIns="89993" tIns="46797" rIns="89993" bIns="46797">
            <a:spAutoFit/>
          </a:bodyPr>
          <a:p>
            <a:pPr eaLnBrk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到了秋季，葡萄一大串一大串地挂在绿叶底下，有红的、白的、紫的、暗红的、淡绿的，五光十色，美丽极了。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702" name="图片 3"/>
          <p:cNvPicPr>
            <a:picLocks noChangeAspect="1"/>
          </p:cNvPicPr>
          <p:nvPr>
            <p:custDataLst>
              <p:tags r:id="rId101"/>
            </p:custDataLst>
          </p:nvPr>
        </p:nvPicPr>
        <p:blipFill>
          <a:blip r:embed="rId102"/>
          <a:stretch>
            <a:fillRect/>
          </a:stretch>
        </p:blipFill>
        <p:spPr>
          <a:xfrm>
            <a:off x="500063" y="2249488"/>
            <a:ext cx="3895725" cy="2505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703" name="Picture 5" descr="1624741"/>
          <p:cNvPicPr>
            <a:picLocks noChangeAspect="1"/>
          </p:cNvPicPr>
          <p:nvPr>
            <p:custDataLst>
              <p:tags r:id="rId103"/>
            </p:custDataLst>
          </p:nvPr>
        </p:nvPicPr>
        <p:blipFill>
          <a:blip r:embed="rId104"/>
          <a:stretch>
            <a:fillRect/>
          </a:stretch>
        </p:blipFill>
        <p:spPr>
          <a:xfrm>
            <a:off x="4475163" y="2270125"/>
            <a:ext cx="4194175" cy="2486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04" name="文本框 12"/>
          <p:cNvSpPr/>
          <p:nvPr>
            <p:custDataLst>
              <p:tags r:id="rId105"/>
            </p:custDataLst>
          </p:nvPr>
        </p:nvSpPr>
        <p:spPr>
          <a:xfrm>
            <a:off x="4241800" y="962025"/>
            <a:ext cx="2722563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•     •    •    •     •     •</a:t>
            </a:r>
            <a:endParaRPr lang="en-US" altLang="zh-CN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5705" name="PA_圆角矩形 9"/>
          <p:cNvSpPr/>
          <p:nvPr>
            <p:custDataLst>
              <p:tags r:id="rId106"/>
            </p:custDataLst>
          </p:nvPr>
        </p:nvSpPr>
        <p:spPr>
          <a:xfrm>
            <a:off x="0" y="0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 w="12700">
            <a:noFill/>
          </a:ln>
        </p:spPr>
        <p:txBody>
          <a:bodyPr anchor="ctr"/>
          <a:p>
            <a:pPr algn="ctr"/>
            <a:endParaRPr lang="en-US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706" name="文本框 68"/>
          <p:cNvSpPr/>
          <p:nvPr>
            <p:custDataLst>
              <p:tags r:id="rId107"/>
            </p:custDataLst>
          </p:nvPr>
        </p:nvSpPr>
        <p:spPr>
          <a:xfrm>
            <a:off x="468313" y="-23812"/>
            <a:ext cx="18542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5707" name="Text Box 10"/>
          <p:cNvSpPr/>
          <p:nvPr>
            <p:custDataLst>
              <p:tags r:id="rId108"/>
            </p:custDataLst>
          </p:nvPr>
        </p:nvSpPr>
        <p:spPr>
          <a:xfrm>
            <a:off x="-20637" y="373063"/>
            <a:ext cx="1676400" cy="587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6626" name="Picture 18" descr="http://img.hb.aicdn.com/658b41304c04c7d0e388949bf3c39fa9a13d520091e13-qw3AEe_fw65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59" t="5309" r="5659" b="5064"/>
          <a:stretch>
            <a:fillRect/>
          </a:stretch>
        </p:blipFill>
        <p:spPr>
          <a:xfrm>
            <a:off x="1174750" y="585788"/>
            <a:ext cx="2555875" cy="1974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Text Box 3"/>
          <p:cNvSpPr/>
          <p:nvPr>
            <p:custDataLst>
              <p:tags r:id="rId3"/>
            </p:custDataLst>
          </p:nvPr>
        </p:nvSpPr>
        <p:spPr>
          <a:xfrm>
            <a:off x="971550" y="2301875"/>
            <a:ext cx="11239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宋体" panose="02010600030101010101" pitchFamily="2" charset="-122"/>
                <a:ea typeface="黑体" panose="02010609060101010101" pitchFamily="49" charset="-122"/>
              </a:rPr>
              <a:t>红的</a:t>
            </a:r>
            <a:endParaRPr lang="zh-CN" altLang="en-US" sz="3200" b="1"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26628" name="Text Box 4"/>
          <p:cNvSpPr/>
          <p:nvPr>
            <p:custDataLst>
              <p:tags r:id="rId4"/>
            </p:custDataLst>
          </p:nvPr>
        </p:nvSpPr>
        <p:spPr>
          <a:xfrm>
            <a:off x="4140200" y="2301875"/>
            <a:ext cx="10493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宋体" panose="02010600030101010101" pitchFamily="2" charset="-122"/>
                <a:ea typeface="黑体" panose="02010609060101010101" pitchFamily="49" charset="-122"/>
              </a:rPr>
              <a:t>白的</a:t>
            </a:r>
            <a:endParaRPr lang="zh-CN" altLang="en-US" sz="3200" b="1"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26629" name="Text Box 6"/>
          <p:cNvSpPr/>
          <p:nvPr>
            <p:custDataLst>
              <p:tags r:id="rId5"/>
            </p:custDataLst>
          </p:nvPr>
        </p:nvSpPr>
        <p:spPr>
          <a:xfrm>
            <a:off x="7019925" y="2301875"/>
            <a:ext cx="113506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宋体" panose="02010600030101010101" pitchFamily="2" charset="-122"/>
                <a:ea typeface="黑体" panose="02010609060101010101" pitchFamily="49" charset="-122"/>
              </a:rPr>
              <a:t>紫的</a:t>
            </a:r>
            <a:endParaRPr lang="zh-CN" altLang="en-US" sz="3200" b="1"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  <p:pic>
        <p:nvPicPr>
          <p:cNvPr id="26630" name="Picture 1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730625" y="585788"/>
            <a:ext cx="2554288" cy="180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1" name="Picture 2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699250" y="590550"/>
            <a:ext cx="2444750" cy="1798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2" name="Text Box 7"/>
          <p:cNvSpPr/>
          <p:nvPr>
            <p:custDataLst>
              <p:tags r:id="rId10"/>
            </p:custDataLst>
          </p:nvPr>
        </p:nvSpPr>
        <p:spPr>
          <a:xfrm>
            <a:off x="2292350" y="4164013"/>
            <a:ext cx="161131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宋体" panose="02010600030101010101" pitchFamily="2" charset="-122"/>
                <a:ea typeface="黑体" panose="02010609060101010101" pitchFamily="49" charset="-122"/>
              </a:rPr>
              <a:t>暗红的</a:t>
            </a:r>
            <a:endParaRPr lang="zh-CN" altLang="en-US" sz="3200" b="1"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26633" name="Text Box 8"/>
          <p:cNvSpPr/>
          <p:nvPr>
            <p:custDataLst>
              <p:tags r:id="rId11"/>
            </p:custDataLst>
          </p:nvPr>
        </p:nvSpPr>
        <p:spPr>
          <a:xfrm>
            <a:off x="5373688" y="4160838"/>
            <a:ext cx="149066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latin typeface="宋体" panose="02010600030101010101" pitchFamily="2" charset="-122"/>
                <a:ea typeface="黑体" panose="02010609060101010101" pitchFamily="49" charset="-122"/>
              </a:rPr>
              <a:t>淡绿的</a:t>
            </a:r>
            <a:endParaRPr lang="zh-CN" altLang="en-US" sz="3200" b="1">
              <a:latin typeface="宋体" panose="02010600030101010101" pitchFamily="2" charset="-122"/>
              <a:ea typeface="黑体" panose="02010609060101010101" pitchFamily="49" charset="-122"/>
            </a:endParaRPr>
          </a:p>
        </p:txBody>
      </p:sp>
      <p:pic>
        <p:nvPicPr>
          <p:cNvPr id="26634" name="Picture 2" descr="http://img.taopic.com/uploads/allimg/110720/1900-110H00R20667.jpg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0863" y="2528888"/>
            <a:ext cx="2390775" cy="1593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5" name="Picture 8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4857750" y="2498725"/>
            <a:ext cx="2433638" cy="1744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6" name="矩形 5"/>
          <p:cNvSpPr/>
          <p:nvPr>
            <p:custDataLst>
              <p:tags r:id="rId16"/>
            </p:custDataLst>
          </p:nvPr>
        </p:nvSpPr>
        <p:spPr>
          <a:xfrm>
            <a:off x="8051800" y="2370138"/>
            <a:ext cx="738188" cy="1912937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eaLnBrk="0" hangingPunct="0"/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五光十色</a:t>
            </a:r>
            <a:endParaRPr lang="zh-CN" altLang="en-US" sz="3600">
              <a:latin typeface="宋体" panose="02010600030101010101" pitchFamily="2" charset="-122"/>
            </a:endParaRPr>
          </a:p>
        </p:txBody>
      </p:sp>
      <p:sp>
        <p:nvSpPr>
          <p:cNvPr id="26637" name="PA_圆角矩形 9"/>
          <p:cNvSpPr/>
          <p:nvPr>
            <p:custDataLst>
              <p:tags r:id="rId17"/>
            </p:custDataLst>
          </p:nvPr>
        </p:nvSpPr>
        <p:spPr>
          <a:xfrm>
            <a:off x="0" y="0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 w="12700">
            <a:noFill/>
          </a:ln>
        </p:spPr>
        <p:txBody>
          <a:bodyPr anchor="ctr"/>
          <a:p>
            <a:pPr algn="ctr"/>
            <a:endParaRPr lang="en-US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638" name="文本框 68"/>
          <p:cNvSpPr/>
          <p:nvPr>
            <p:custDataLst>
              <p:tags r:id="rId18"/>
            </p:custDataLst>
          </p:nvPr>
        </p:nvSpPr>
        <p:spPr>
          <a:xfrm>
            <a:off x="468313" y="-23812"/>
            <a:ext cx="18542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6639" name="Text Box 10"/>
          <p:cNvSpPr/>
          <p:nvPr>
            <p:custDataLst>
              <p:tags r:id="rId19"/>
            </p:custDataLst>
          </p:nvPr>
        </p:nvSpPr>
        <p:spPr>
          <a:xfrm>
            <a:off x="0" y="420688"/>
            <a:ext cx="1657350" cy="588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 fill="hold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 fill="hold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 fill="hold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 fill="hold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 fill="hold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 fill="hold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 fill="hold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 fill="hold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 fill="hold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8" grpId="0" animBg="1"/>
      <p:bldP spid="26629" grpId="0" animBg="1"/>
      <p:bldP spid="26632" grpId="0" animBg="1"/>
      <p:bldP spid="26633" grpId="0" animBg="1"/>
      <p:bldP spid="266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7650" name="图片 1" descr="timg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-899" t="8508" r="899" b="8875"/>
          <a:stretch>
            <a:fillRect/>
          </a:stretch>
        </p:blipFill>
        <p:spPr>
          <a:xfrm>
            <a:off x="273050" y="1231900"/>
            <a:ext cx="4095750" cy="2679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文本框 3"/>
          <p:cNvSpPr/>
          <p:nvPr>
            <p:custDataLst>
              <p:tags r:id="rId3"/>
            </p:custDataLst>
          </p:nvPr>
        </p:nvSpPr>
        <p:spPr>
          <a:xfrm>
            <a:off x="5454650" y="522288"/>
            <a:ext cx="2822575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4000">
                <a:solidFill>
                  <a:srgbClr val="FF0000"/>
                </a:solidFill>
              </a:rPr>
              <a:t>五光十色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7652" name="文本框 4"/>
          <p:cNvSpPr/>
          <p:nvPr>
            <p:custDataLst>
              <p:tags r:id="rId4"/>
            </p:custDataLst>
          </p:nvPr>
        </p:nvSpPr>
        <p:spPr>
          <a:xfrm>
            <a:off x="1412875" y="500063"/>
            <a:ext cx="2824163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4000">
                <a:solidFill>
                  <a:srgbClr val="FF0000"/>
                </a:solidFill>
              </a:rPr>
              <a:t>五颜六色</a:t>
            </a:r>
            <a:endParaRPr lang="zh-CN" altLang="en-US" sz="4000">
              <a:solidFill>
                <a:srgbClr val="FF0000"/>
              </a:solidFill>
            </a:endParaRPr>
          </a:p>
        </p:txBody>
      </p:sp>
      <p:pic>
        <p:nvPicPr>
          <p:cNvPr id="27653" name="Picture 2" descr="葡萄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641850" y="1231900"/>
            <a:ext cx="4205288" cy="2679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4" name="文本框 2"/>
          <p:cNvSpPr/>
          <p:nvPr>
            <p:custDataLst>
              <p:tags r:id="rId7"/>
            </p:custDataLst>
          </p:nvPr>
        </p:nvSpPr>
        <p:spPr>
          <a:xfrm>
            <a:off x="628650" y="4375150"/>
            <a:ext cx="26352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/>
              <a:t>表示颜色多</a:t>
            </a:r>
            <a:endParaRPr lang="zh-CN" altLang="en-US" sz="2800"/>
          </a:p>
        </p:txBody>
      </p:sp>
      <p:sp>
        <p:nvSpPr>
          <p:cNvPr id="27655" name="文本框 5"/>
          <p:cNvSpPr/>
          <p:nvPr>
            <p:custDataLst>
              <p:tags r:id="rId8"/>
            </p:custDataLst>
          </p:nvPr>
        </p:nvSpPr>
        <p:spPr>
          <a:xfrm>
            <a:off x="4743450" y="4160838"/>
            <a:ext cx="4000500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/>
              <a:t>不但表示颜色多，还表示光亮，富有光泽</a:t>
            </a:r>
            <a:endParaRPr lang="zh-CN" altLang="en-US" sz="2800"/>
          </a:p>
        </p:txBody>
      </p:sp>
      <p:sp>
        <p:nvSpPr>
          <p:cNvPr id="27656" name="PA_圆角矩形 9"/>
          <p:cNvSpPr/>
          <p:nvPr>
            <p:custDataLst>
              <p:tags r:id="rId9"/>
            </p:custDataLst>
          </p:nvPr>
        </p:nvSpPr>
        <p:spPr>
          <a:xfrm>
            <a:off x="0" y="0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 w="12700">
            <a:noFill/>
          </a:ln>
        </p:spPr>
        <p:txBody>
          <a:bodyPr anchor="ctr"/>
          <a:p>
            <a:pPr algn="ctr"/>
            <a:endParaRPr lang="en-US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657" name="文本框 68"/>
          <p:cNvSpPr/>
          <p:nvPr>
            <p:custDataLst>
              <p:tags r:id="rId10"/>
            </p:custDataLst>
          </p:nvPr>
        </p:nvSpPr>
        <p:spPr>
          <a:xfrm>
            <a:off x="487363" y="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7658" name="Text Box 10"/>
          <p:cNvSpPr/>
          <p:nvPr>
            <p:custDataLst>
              <p:tags r:id="rId11"/>
            </p:custDataLst>
          </p:nvPr>
        </p:nvSpPr>
        <p:spPr>
          <a:xfrm>
            <a:off x="0" y="327025"/>
            <a:ext cx="1657350" cy="588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zh-CN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  <p:bldP spid="27652" grpId="0" animBg="1"/>
      <p:bldP spid="27654" grpId="0" animBg="1"/>
      <p:bldP spid="276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8674" name="Picture 2" descr="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43000" y="0"/>
            <a:ext cx="3511550" cy="2633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5" name="Picture 2" descr="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2886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6" name="Text Box 3"/>
          <p:cNvSpPr/>
          <p:nvPr>
            <p:custDataLst>
              <p:tags r:id="rId4"/>
            </p:custDataLst>
          </p:nvPr>
        </p:nvSpPr>
        <p:spPr>
          <a:xfrm>
            <a:off x="0" y="2886075"/>
            <a:ext cx="9144000" cy="36004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en-US" sz="4900">
                <a:solidFill>
                  <a:srgbClr val="336600"/>
                </a:solidFill>
                <a:latin typeface="楷体_GB2312"/>
                <a:ea typeface="楷体_GB2312"/>
              </a:rPr>
              <a:t>   到了秋季，葡萄一大串一大串地挂在绿叶底下</a:t>
            </a:r>
            <a:r>
              <a:rPr lang="en-US" altLang="zh-CN" sz="4900">
                <a:solidFill>
                  <a:srgbClr val="336600"/>
                </a:solidFill>
                <a:latin typeface="楷体_GB2312"/>
                <a:ea typeface="楷体_GB2312"/>
              </a:rPr>
              <a:t>,</a:t>
            </a:r>
            <a:r>
              <a:rPr lang="en-US" altLang="en-US" sz="4900">
                <a:solidFill>
                  <a:srgbClr val="336600"/>
                </a:solidFill>
                <a:latin typeface="楷体_GB2312"/>
                <a:ea typeface="楷体_GB2312"/>
              </a:rPr>
              <a:t>有红 的、白的、紫的、暗红的、淡绿的，五光十色，美丽极了。</a:t>
            </a:r>
            <a:endParaRPr lang="en-US" altLang="en-US" sz="4900">
              <a:solidFill>
                <a:srgbClr val="336600"/>
              </a:solidFill>
              <a:latin typeface="楷体_GB2312"/>
              <a:ea typeface="楷体_GB2312"/>
            </a:endParaRPr>
          </a:p>
          <a:p>
            <a:pPr eaLnBrk="0" hangingPunct="0"/>
            <a:endParaRPr lang="en-US" altLang="zh-CN" sz="3000">
              <a:latin typeface="楷体_GB2312"/>
              <a:ea typeface="楷体_GB2312"/>
            </a:endParaRPr>
          </a:p>
        </p:txBody>
      </p:sp>
      <p:sp>
        <p:nvSpPr>
          <p:cNvPr id="28677" name="PA_圆角矩形 9"/>
          <p:cNvSpPr/>
          <p:nvPr>
            <p:custDataLst>
              <p:tags r:id="rId5"/>
            </p:custDataLst>
          </p:nvPr>
        </p:nvSpPr>
        <p:spPr>
          <a:xfrm>
            <a:off x="0" y="0"/>
            <a:ext cx="487363" cy="44132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 w="12700">
            <a:noFill/>
          </a:ln>
        </p:spPr>
        <p:txBody>
          <a:bodyPr anchor="ctr"/>
          <a:p>
            <a:pPr algn="ctr"/>
            <a:endParaRPr lang="en-US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678" name="文本框 68"/>
          <p:cNvSpPr/>
          <p:nvPr>
            <p:custDataLst>
              <p:tags r:id="rId6"/>
            </p:custDataLst>
          </p:nvPr>
        </p:nvSpPr>
        <p:spPr>
          <a:xfrm>
            <a:off x="487363" y="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>
                <a:solidFill>
                  <a:srgbClr val="FFFF00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zh-CN" altLang="en-US" sz="2800">
              <a:solidFill>
                <a:srgbClr val="FFFF00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8679" name="Text Box 10"/>
          <p:cNvSpPr/>
          <p:nvPr>
            <p:custDataLst>
              <p:tags r:id="rId7"/>
            </p:custDataLst>
          </p:nvPr>
        </p:nvSpPr>
        <p:spPr>
          <a:xfrm>
            <a:off x="0" y="327025"/>
            <a:ext cx="1657350" cy="588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2400">
                <a:solidFill>
                  <a:srgbClr val="FFFF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en-US" sz="2400">
              <a:solidFill>
                <a:srgbClr val="FFFF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8" name="Text Box 10"/>
          <p:cNvSpPr/>
          <p:nvPr>
            <p:custDataLst>
              <p:tags r:id="rId1"/>
            </p:custDataLst>
          </p:nvPr>
        </p:nvSpPr>
        <p:spPr>
          <a:xfrm>
            <a:off x="0" y="420688"/>
            <a:ext cx="1657350" cy="588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2400">
                <a:latin typeface="华文彩云" panose="02010800040101010101" pitchFamily="2" charset="-122"/>
                <a:ea typeface="华文彩云" panose="02010800040101010101" pitchFamily="2" charset="-122"/>
              </a:rPr>
              <a:t>难点巩固</a:t>
            </a:r>
            <a:endParaRPr lang="zh-CN" altLang="en-US" sz="24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29699" name="文本框 6"/>
          <p:cNvSpPr/>
          <p:nvPr>
            <p:custDataLst>
              <p:tags r:id="rId2"/>
            </p:custDataLst>
          </p:nvPr>
        </p:nvSpPr>
        <p:spPr>
          <a:xfrm>
            <a:off x="1133475" y="1066800"/>
            <a:ext cx="6894513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/>
              <a:t>选词填空：五颜六色    五光十色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29700" name="文本框 11"/>
          <p:cNvSpPr/>
          <p:nvPr>
            <p:custDataLst>
              <p:tags r:id="rId3"/>
            </p:custDataLst>
          </p:nvPr>
        </p:nvSpPr>
        <p:spPr>
          <a:xfrm>
            <a:off x="876300" y="2074863"/>
            <a:ext cx="7656513" cy="267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/>
              <a:t>（</a:t>
            </a:r>
            <a:r>
              <a:rPr lang="en-US" altLang="zh-CN" sz="2800"/>
              <a:t>1</a:t>
            </a:r>
            <a:r>
              <a:rPr lang="zh-CN" altLang="en-US" sz="2800"/>
              <a:t>）公园里的花都开了，有杏花、桃花、迎春花，（                  ），真是美丽极了！</a:t>
            </a:r>
            <a:endParaRPr lang="zh-CN" altLang="en-US" sz="2800"/>
          </a:p>
          <a:p>
            <a:pPr eaLnBrk="0" hangingPunct="0"/>
            <a:endParaRPr lang="zh-CN" altLang="en-US" sz="2800"/>
          </a:p>
          <a:p>
            <a:pPr eaLnBrk="0" hangingPunct="0"/>
            <a:r>
              <a:rPr lang="zh-CN" altLang="en-US" sz="2800"/>
              <a:t>（</a:t>
            </a:r>
            <a:r>
              <a:rPr lang="en-US" altLang="zh-CN" sz="2800"/>
              <a:t>2</a:t>
            </a:r>
            <a:r>
              <a:rPr lang="zh-CN" altLang="en-US" sz="2800"/>
              <a:t>）果园里的果子成熟了，有紫色的葡萄，金黄的橘子，红色的苹果，（                 ），十分美丽</a:t>
            </a:r>
            <a:r>
              <a:rPr lang="en-US" altLang="zh-CN" sz="2800"/>
              <a:t>!</a:t>
            </a:r>
            <a:endParaRPr lang="zh-CN" altLang="en-US" sz="2800"/>
          </a:p>
        </p:txBody>
      </p:sp>
      <p:sp>
        <p:nvSpPr>
          <p:cNvPr id="29701" name="文本框 12"/>
          <p:cNvSpPr/>
          <p:nvPr>
            <p:custDataLst>
              <p:tags r:id="rId4"/>
            </p:custDataLst>
          </p:nvPr>
        </p:nvSpPr>
        <p:spPr>
          <a:xfrm>
            <a:off x="1933575" y="2501900"/>
            <a:ext cx="19510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>
                <a:solidFill>
                  <a:srgbClr val="C00000"/>
                </a:solidFill>
              </a:rPr>
              <a:t>五颜六色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29702" name="文本框 13"/>
          <p:cNvSpPr/>
          <p:nvPr>
            <p:custDataLst>
              <p:tags r:id="rId5"/>
            </p:custDataLst>
          </p:nvPr>
        </p:nvSpPr>
        <p:spPr>
          <a:xfrm>
            <a:off x="5100638" y="3803650"/>
            <a:ext cx="1703387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>
                <a:solidFill>
                  <a:srgbClr val="C00000"/>
                </a:solidFill>
              </a:rPr>
              <a:t>五光十色</a:t>
            </a:r>
            <a:endParaRPr lang="zh-CN" altLang="en-US" sz="2800">
              <a:solidFill>
                <a:srgbClr val="C00000"/>
              </a:solidFill>
            </a:endParaRPr>
          </a:p>
        </p:txBody>
      </p:sp>
      <p:sp>
        <p:nvSpPr>
          <p:cNvPr id="25607" name="PA_圆角矩形 9"/>
          <p:cNvSpPr/>
          <p:nvPr>
            <p:custDataLst>
              <p:tags r:id="rId6"/>
            </p:custDataLst>
          </p:nvPr>
        </p:nvSpPr>
        <p:spPr>
          <a:xfrm>
            <a:off x="0" y="-80962"/>
            <a:ext cx="487363" cy="501650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kern="1200" cap="none" spc="0" normalizeH="0" baseline="0" noProof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FFFFFF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/>
              <a:sym typeface="Wingdings" panose="05000000000000000000"/>
            </a:endParaRPr>
          </a:p>
        </p:txBody>
      </p:sp>
      <p:sp>
        <p:nvSpPr>
          <p:cNvPr id="29704" name="文本框 28"/>
          <p:cNvSpPr/>
          <p:nvPr>
            <p:custDataLst>
              <p:tags r:id="rId7"/>
            </p:custDataLst>
          </p:nvPr>
        </p:nvSpPr>
        <p:spPr>
          <a:xfrm>
            <a:off x="487363" y="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Tx/>
              <a:buSzPct val="100000"/>
              <a:buFontTx/>
            </a:pPr>
            <a:r>
              <a:rPr lang="zh-CN" altLang="en-US" sz="2800">
                <a:latin typeface="冬青黑体简体中文 W3" pitchFamily="34" charset="-122"/>
                <a:ea typeface="冬青黑体简体中文 W3" pitchFamily="34" charset="-122"/>
              </a:rPr>
              <a:t>课堂练习</a:t>
            </a:r>
            <a:endParaRPr lang="zh-CN" altLang="en-US" sz="2800">
              <a:latin typeface="冬青黑体简体中文 W3" pitchFamily="34" charset="-122"/>
              <a:ea typeface="冬青黑体简体中文 W3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0722" name="PA_圆角矩形 9"/>
          <p:cNvSpPr/>
          <p:nvPr>
            <p:custDataLst>
              <p:tags r:id="rId1"/>
            </p:custDataLst>
          </p:nvPr>
        </p:nvSpPr>
        <p:spPr>
          <a:xfrm>
            <a:off x="58738" y="7938"/>
            <a:ext cx="366712" cy="376237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 w="12700">
            <a:noFill/>
          </a:ln>
        </p:spPr>
        <p:txBody>
          <a:bodyPr anchor="ctr"/>
          <a:p>
            <a:pPr algn="ctr"/>
            <a:endParaRPr lang="en-US" altLang="en-US" sz="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723" name="文本框 18"/>
          <p:cNvSpPr/>
          <p:nvPr>
            <p:custDataLst>
              <p:tags r:id="rId2"/>
            </p:custDataLst>
          </p:nvPr>
        </p:nvSpPr>
        <p:spPr>
          <a:xfrm>
            <a:off x="425450" y="7938"/>
            <a:ext cx="139065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>
                <a:solidFill>
                  <a:srgbClr val="FFFFFF"/>
                </a:solidFill>
                <a:latin typeface="冬青黑体简体中文 W3" pitchFamily="34" charset="-122"/>
                <a:ea typeface="冬青黑体简体中文 W3" pitchFamily="34" charset="-122"/>
              </a:rPr>
              <a:t>小结</a:t>
            </a:r>
            <a:endParaRPr lang="zh-CN" altLang="en-US" sz="2800"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30724" name="文本框 23"/>
          <p:cNvSpPr/>
          <p:nvPr>
            <p:custDataLst>
              <p:tags r:id="rId3"/>
            </p:custDataLst>
          </p:nvPr>
        </p:nvSpPr>
        <p:spPr>
          <a:xfrm>
            <a:off x="2230438" y="276225"/>
            <a:ext cx="3724275" cy="107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100" i="1">
                <a:solidFill>
                  <a:srgbClr val="29AAF8"/>
                </a:solidFill>
                <a:latin typeface="宋体" panose="02010600030101010101" pitchFamily="2" charset="-122"/>
              </a:rPr>
              <a:t>根据实际需要新增页</a:t>
            </a:r>
            <a:endParaRPr lang="zh-CN" altLang="en-US" sz="100" i="1">
              <a:solidFill>
                <a:srgbClr val="29AAF8"/>
              </a:solidFill>
              <a:latin typeface="宋体" panose="02010600030101010101" pitchFamily="2" charset="-122"/>
            </a:endParaRPr>
          </a:p>
        </p:txBody>
      </p:sp>
      <p:sp>
        <p:nvSpPr>
          <p:cNvPr id="30725" name="文本框 1"/>
          <p:cNvSpPr/>
          <p:nvPr>
            <p:custDataLst>
              <p:tags r:id="rId4"/>
            </p:custDataLst>
          </p:nvPr>
        </p:nvSpPr>
        <p:spPr>
          <a:xfrm>
            <a:off x="746125" y="2060575"/>
            <a:ext cx="6743700" cy="2246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>
                <a:solidFill>
                  <a:srgbClr val="C00000"/>
                </a:solidFill>
              </a:rPr>
              <a:t>         </a:t>
            </a:r>
            <a:endParaRPr lang="zh-CN" altLang="en-US" sz="2800">
              <a:solidFill>
                <a:srgbClr val="C00000"/>
              </a:solidFill>
            </a:endParaRPr>
          </a:p>
          <a:p>
            <a:pPr eaLnBrk="0" hangingPunct="0"/>
            <a:r>
              <a:rPr lang="zh-CN" altLang="en-US" sz="2800">
                <a:solidFill>
                  <a:srgbClr val="C00000"/>
                </a:solidFill>
              </a:rPr>
              <a:t>         今天，我们抓住关键词理解句子，体会到了葡萄的大、多、美，希望你们能将今天学到的知识，运用到生活中，去寻找和发现生活中的美。</a:t>
            </a:r>
            <a:endParaRPr lang="zh-CN" altLang="en-US" sz="2800">
              <a:solidFill>
                <a:srgbClr val="C00000"/>
              </a:solidFill>
            </a:endParaRPr>
          </a:p>
        </p:txBody>
      </p:sp>
      <p:pic>
        <p:nvPicPr>
          <p:cNvPr id="30726" name="New picture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430000" y="112522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UNIQUEID" val="188"/>
</p:tagLst>
</file>

<file path=ppt/tags/tag10.xml><?xml version="1.0" encoding="utf-8"?>
<p:tagLst xmlns:p="http://schemas.openxmlformats.org/presentationml/2006/main">
  <p:tag name="AS_UNIQUEID" val="198"/>
</p:tagLst>
</file>

<file path=ppt/tags/tag100.xml><?xml version="1.0" encoding="utf-8"?>
<p:tagLst xmlns:p="http://schemas.openxmlformats.org/presentationml/2006/main">
  <p:tag name="AS_UNIQUEID" val="26"/>
</p:tagLst>
</file>

<file path=ppt/tags/tag101.xml><?xml version="1.0" encoding="utf-8"?>
<p:tagLst xmlns:p="http://schemas.openxmlformats.org/presentationml/2006/main">
  <p:tag name="AS_UNIQUEID" val="27"/>
</p:tagLst>
</file>

<file path=ppt/tags/tag102.xml><?xml version="1.0" encoding="utf-8"?>
<p:tagLst xmlns:p="http://schemas.openxmlformats.org/presentationml/2006/main">
  <p:tag name="AS_UNIQUEID" val="28"/>
</p:tagLst>
</file>

<file path=ppt/tags/tag103.xml><?xml version="1.0" encoding="utf-8"?>
<p:tagLst xmlns:p="http://schemas.openxmlformats.org/presentationml/2006/main">
  <p:tag name="AS_UNIQUEID" val="29"/>
</p:tagLst>
</file>

<file path=ppt/tags/tag104.xml><?xml version="1.0" encoding="utf-8"?>
<p:tagLst xmlns:p="http://schemas.openxmlformats.org/presentationml/2006/main">
  <p:tag name="AS_UNIQUEID" val="30"/>
</p:tagLst>
</file>

<file path=ppt/tags/tag105.xml><?xml version="1.0" encoding="utf-8"?>
<p:tagLst xmlns:p="http://schemas.openxmlformats.org/presentationml/2006/main">
  <p:tag name="AS_UNIQUEID" val="31"/>
</p:tagLst>
</file>

<file path=ppt/tags/tag106.xml><?xml version="1.0" encoding="utf-8"?>
<p:tagLst xmlns:p="http://schemas.openxmlformats.org/presentationml/2006/main">
  <p:tag name="AS_UNIQUEID" val="32"/>
</p:tagLst>
</file>

<file path=ppt/tags/tag107.xml><?xml version="1.0" encoding="utf-8"?>
<p:tagLst xmlns:p="http://schemas.openxmlformats.org/presentationml/2006/main">
  <p:tag name="AS_UNIQUEID" val="33"/>
</p:tagLst>
</file>

<file path=ppt/tags/tag108.xml><?xml version="1.0" encoding="utf-8"?>
<p:tagLst xmlns:p="http://schemas.openxmlformats.org/presentationml/2006/main">
  <p:tag name="AS_UNIQUEID" val="34"/>
</p:tagLst>
</file>

<file path=ppt/tags/tag109.xml><?xml version="1.0" encoding="utf-8"?>
<p:tagLst xmlns:p="http://schemas.openxmlformats.org/presentationml/2006/main">
  <p:tag name="AS_UNIQUEID" val="35"/>
</p:tagLst>
</file>

<file path=ppt/tags/tag11.xml><?xml version="1.0" encoding="utf-8"?>
<p:tagLst xmlns:p="http://schemas.openxmlformats.org/presentationml/2006/main">
  <p:tag name="AS_UNIQUEID" val="199"/>
</p:tagLst>
</file>

<file path=ppt/tags/tag110.xml><?xml version="1.0" encoding="utf-8"?>
<p:tagLst xmlns:p="http://schemas.openxmlformats.org/presentationml/2006/main">
  <p:tag name="AS_UNIQUEID" val="36"/>
</p:tagLst>
</file>

<file path=ppt/tags/tag111.xml><?xml version="1.0" encoding="utf-8"?>
<p:tagLst xmlns:p="http://schemas.openxmlformats.org/presentationml/2006/main">
  <p:tag name="AS_UNIQUEID" val="37"/>
</p:tagLst>
</file>

<file path=ppt/tags/tag112.xml><?xml version="1.0" encoding="utf-8"?>
<p:tagLst xmlns:p="http://schemas.openxmlformats.org/presentationml/2006/main">
  <p:tag name="AS_UNIQUEID" val="38"/>
</p:tagLst>
</file>

<file path=ppt/tags/tag113.xml><?xml version="1.0" encoding="utf-8"?>
<p:tagLst xmlns:p="http://schemas.openxmlformats.org/presentationml/2006/main">
  <p:tag name="AS_UNIQUEID" val="39"/>
</p:tagLst>
</file>

<file path=ppt/tags/tag114.xml><?xml version="1.0" encoding="utf-8"?>
<p:tagLst xmlns:p="http://schemas.openxmlformats.org/presentationml/2006/main">
  <p:tag name="AS_UNIQUEID" val="40"/>
</p:tagLst>
</file>

<file path=ppt/tags/tag115.xml><?xml version="1.0" encoding="utf-8"?>
<p:tagLst xmlns:p="http://schemas.openxmlformats.org/presentationml/2006/main">
  <p:tag name="AS_UNIQUEID" val="41"/>
</p:tagLst>
</file>

<file path=ppt/tags/tag116.xml><?xml version="1.0" encoding="utf-8"?>
<p:tagLst xmlns:p="http://schemas.openxmlformats.org/presentationml/2006/main">
  <p:tag name="AS_UNIQUEID" val="42"/>
</p:tagLst>
</file>

<file path=ppt/tags/tag117.xml><?xml version="1.0" encoding="utf-8"?>
<p:tagLst xmlns:p="http://schemas.openxmlformats.org/presentationml/2006/main">
  <p:tag name="AS_UNIQUEID" val="43"/>
</p:tagLst>
</file>

<file path=ppt/tags/tag118.xml><?xml version="1.0" encoding="utf-8"?>
<p:tagLst xmlns:p="http://schemas.openxmlformats.org/presentationml/2006/main">
  <p:tag name="AS_UNIQUEID" val="44"/>
</p:tagLst>
</file>

<file path=ppt/tags/tag119.xml><?xml version="1.0" encoding="utf-8"?>
<p:tagLst xmlns:p="http://schemas.openxmlformats.org/presentationml/2006/main">
  <p:tag name="AS_UNIQUEID" val="45"/>
</p:tagLst>
</file>

<file path=ppt/tags/tag12.xml><?xml version="1.0" encoding="utf-8"?>
<p:tagLst xmlns:p="http://schemas.openxmlformats.org/presentationml/2006/main">
  <p:tag name="AS_UNIQUEID" val="201"/>
</p:tagLst>
</file>

<file path=ppt/tags/tag120.xml><?xml version="1.0" encoding="utf-8"?>
<p:tagLst xmlns:p="http://schemas.openxmlformats.org/presentationml/2006/main">
  <p:tag name="AS_UNIQUEID" val="46"/>
</p:tagLst>
</file>

<file path=ppt/tags/tag121.xml><?xml version="1.0" encoding="utf-8"?>
<p:tagLst xmlns:p="http://schemas.openxmlformats.org/presentationml/2006/main">
  <p:tag name="AS_UNIQUEID" val="47"/>
</p:tagLst>
</file>

<file path=ppt/tags/tag122.xml><?xml version="1.0" encoding="utf-8"?>
<p:tagLst xmlns:p="http://schemas.openxmlformats.org/presentationml/2006/main">
  <p:tag name="AS_UNIQUEID" val="48"/>
</p:tagLst>
</file>

<file path=ppt/tags/tag123.xml><?xml version="1.0" encoding="utf-8"?>
<p:tagLst xmlns:p="http://schemas.openxmlformats.org/presentationml/2006/main">
  <p:tag name="AS_UNIQUEID" val="49"/>
</p:tagLst>
</file>

<file path=ppt/tags/tag124.xml><?xml version="1.0" encoding="utf-8"?>
<p:tagLst xmlns:p="http://schemas.openxmlformats.org/presentationml/2006/main">
  <p:tag name="AS_UNIQUEID" val="50"/>
</p:tagLst>
</file>

<file path=ppt/tags/tag125.xml><?xml version="1.0" encoding="utf-8"?>
<p:tagLst xmlns:p="http://schemas.openxmlformats.org/presentationml/2006/main">
  <p:tag name="AS_UNIQUEID" val="51"/>
</p:tagLst>
</file>

<file path=ppt/tags/tag126.xml><?xml version="1.0" encoding="utf-8"?>
<p:tagLst xmlns:p="http://schemas.openxmlformats.org/presentationml/2006/main">
  <p:tag name="AS_UNIQUEID" val="52"/>
</p:tagLst>
</file>

<file path=ppt/tags/tag127.xml><?xml version="1.0" encoding="utf-8"?>
<p:tagLst xmlns:p="http://schemas.openxmlformats.org/presentationml/2006/main">
  <p:tag name="AS_UNIQUEID" val="53"/>
</p:tagLst>
</file>

<file path=ppt/tags/tag128.xml><?xml version="1.0" encoding="utf-8"?>
<p:tagLst xmlns:p="http://schemas.openxmlformats.org/presentationml/2006/main">
  <p:tag name="AS_UNIQUEID" val="54"/>
</p:tagLst>
</file>

<file path=ppt/tags/tag129.xml><?xml version="1.0" encoding="utf-8"?>
<p:tagLst xmlns:p="http://schemas.openxmlformats.org/presentationml/2006/main">
  <p:tag name="AS_UNIQUEID" val="55"/>
</p:tagLst>
</file>

<file path=ppt/tags/tag13.xml><?xml version="1.0" encoding="utf-8"?>
<p:tagLst xmlns:p="http://schemas.openxmlformats.org/presentationml/2006/main">
  <p:tag name="AS_UNIQUEID" val="203"/>
</p:tagLst>
</file>

<file path=ppt/tags/tag130.xml><?xml version="1.0" encoding="utf-8"?>
<p:tagLst xmlns:p="http://schemas.openxmlformats.org/presentationml/2006/main">
  <p:tag name="AS_UNIQUEID" val="56"/>
</p:tagLst>
</file>

<file path=ppt/tags/tag131.xml><?xml version="1.0" encoding="utf-8"?>
<p:tagLst xmlns:p="http://schemas.openxmlformats.org/presentationml/2006/main">
  <p:tag name="AS_UNIQUEID" val="57"/>
</p:tagLst>
</file>

<file path=ppt/tags/tag132.xml><?xml version="1.0" encoding="utf-8"?>
<p:tagLst xmlns:p="http://schemas.openxmlformats.org/presentationml/2006/main">
  <p:tag name="AS_UNIQUEID" val="58"/>
</p:tagLst>
</file>

<file path=ppt/tags/tag133.xml><?xml version="1.0" encoding="utf-8"?>
<p:tagLst xmlns:p="http://schemas.openxmlformats.org/presentationml/2006/main">
  <p:tag name="AS_UNIQUEID" val="59"/>
</p:tagLst>
</file>

<file path=ppt/tags/tag134.xml><?xml version="1.0" encoding="utf-8"?>
<p:tagLst xmlns:p="http://schemas.openxmlformats.org/presentationml/2006/main">
  <p:tag name="AS_UNIQUEID" val="60"/>
</p:tagLst>
</file>

<file path=ppt/tags/tag135.xml><?xml version="1.0" encoding="utf-8"?>
<p:tagLst xmlns:p="http://schemas.openxmlformats.org/presentationml/2006/main">
  <p:tag name="AS_UNIQUEID" val="61"/>
</p:tagLst>
</file>

<file path=ppt/tags/tag136.xml><?xml version="1.0" encoding="utf-8"?>
<p:tagLst xmlns:p="http://schemas.openxmlformats.org/presentationml/2006/main">
  <p:tag name="AS_UNIQUEID" val="62"/>
</p:tagLst>
</file>

<file path=ppt/tags/tag137.xml><?xml version="1.0" encoding="utf-8"?>
<p:tagLst xmlns:p="http://schemas.openxmlformats.org/presentationml/2006/main">
  <p:tag name="AS_UNIQUEID" val="63"/>
</p:tagLst>
</file>

<file path=ppt/tags/tag138.xml><?xml version="1.0" encoding="utf-8"?>
<p:tagLst xmlns:p="http://schemas.openxmlformats.org/presentationml/2006/main">
  <p:tag name="AS_UNIQUEID" val="64"/>
</p:tagLst>
</file>

<file path=ppt/tags/tag139.xml><?xml version="1.0" encoding="utf-8"?>
<p:tagLst xmlns:p="http://schemas.openxmlformats.org/presentationml/2006/main">
  <p:tag name="AS_UNIQUEID" val="65"/>
</p:tagLst>
</file>

<file path=ppt/tags/tag14.xml><?xml version="1.0" encoding="utf-8"?>
<p:tagLst xmlns:p="http://schemas.openxmlformats.org/presentationml/2006/main">
  <p:tag name="AS_UNIQUEID" val="204"/>
</p:tagLst>
</file>

<file path=ppt/tags/tag140.xml><?xml version="1.0" encoding="utf-8"?>
<p:tagLst xmlns:p="http://schemas.openxmlformats.org/presentationml/2006/main">
  <p:tag name="AS_UNIQUEID" val="66"/>
</p:tagLst>
</file>

<file path=ppt/tags/tag141.xml><?xml version="1.0" encoding="utf-8"?>
<p:tagLst xmlns:p="http://schemas.openxmlformats.org/presentationml/2006/main">
  <p:tag name="AS_UNIQUEID" val="67"/>
</p:tagLst>
</file>

<file path=ppt/tags/tag142.xml><?xml version="1.0" encoding="utf-8"?>
<p:tagLst xmlns:p="http://schemas.openxmlformats.org/presentationml/2006/main">
  <p:tag name="AS_UNIQUEID" val="68"/>
</p:tagLst>
</file>

<file path=ppt/tags/tag143.xml><?xml version="1.0" encoding="utf-8"?>
<p:tagLst xmlns:p="http://schemas.openxmlformats.org/presentationml/2006/main">
  <p:tag name="AS_UNIQUEID" val="69"/>
</p:tagLst>
</file>

<file path=ppt/tags/tag144.xml><?xml version="1.0" encoding="utf-8"?>
<p:tagLst xmlns:p="http://schemas.openxmlformats.org/presentationml/2006/main">
  <p:tag name="AS_UNIQUEID" val="70"/>
</p:tagLst>
</file>

<file path=ppt/tags/tag145.xml><?xml version="1.0" encoding="utf-8"?>
<p:tagLst xmlns:p="http://schemas.openxmlformats.org/presentationml/2006/main">
  <p:tag name="AS_UNIQUEID" val="71"/>
</p:tagLst>
</file>

<file path=ppt/tags/tag146.xml><?xml version="1.0" encoding="utf-8"?>
<p:tagLst xmlns:p="http://schemas.openxmlformats.org/presentationml/2006/main">
  <p:tag name="AS_UNIQUEID" val="72"/>
</p:tagLst>
</file>

<file path=ppt/tags/tag147.xml><?xml version="1.0" encoding="utf-8"?>
<p:tagLst xmlns:p="http://schemas.openxmlformats.org/presentationml/2006/main">
  <p:tag name="AS_UNIQUEID" val="73"/>
</p:tagLst>
</file>

<file path=ppt/tags/tag148.xml><?xml version="1.0" encoding="utf-8"?>
<p:tagLst xmlns:p="http://schemas.openxmlformats.org/presentationml/2006/main">
  <p:tag name="AS_UNIQUEID" val="74"/>
</p:tagLst>
</file>

<file path=ppt/tags/tag149.xml><?xml version="1.0" encoding="utf-8"?>
<p:tagLst xmlns:p="http://schemas.openxmlformats.org/presentationml/2006/main">
  <p:tag name="AS_UNIQUEID" val="75"/>
</p:tagLst>
</file>

<file path=ppt/tags/tag15.xml><?xml version="1.0" encoding="utf-8"?>
<p:tagLst xmlns:p="http://schemas.openxmlformats.org/presentationml/2006/main">
  <p:tag name="AS_UNIQUEID" val="205"/>
</p:tagLst>
</file>

<file path=ppt/tags/tag150.xml><?xml version="1.0" encoding="utf-8"?>
<p:tagLst xmlns:p="http://schemas.openxmlformats.org/presentationml/2006/main">
  <p:tag name="AS_UNIQUEID" val="76"/>
</p:tagLst>
</file>

<file path=ppt/tags/tag151.xml><?xml version="1.0" encoding="utf-8"?>
<p:tagLst xmlns:p="http://schemas.openxmlformats.org/presentationml/2006/main">
  <p:tag name="AS_UNIQUEID" val="77"/>
</p:tagLst>
</file>

<file path=ppt/tags/tag152.xml><?xml version="1.0" encoding="utf-8"?>
<p:tagLst xmlns:p="http://schemas.openxmlformats.org/presentationml/2006/main">
  <p:tag name="AS_UNIQUEID" val="78"/>
</p:tagLst>
</file>

<file path=ppt/tags/tag153.xml><?xml version="1.0" encoding="utf-8"?>
<p:tagLst xmlns:p="http://schemas.openxmlformats.org/presentationml/2006/main">
  <p:tag name="AS_UNIQUEID" val="79"/>
</p:tagLst>
</file>

<file path=ppt/tags/tag154.xml><?xml version="1.0" encoding="utf-8"?>
<p:tagLst xmlns:p="http://schemas.openxmlformats.org/presentationml/2006/main">
  <p:tag name="AS_UNIQUEID" val="80"/>
</p:tagLst>
</file>

<file path=ppt/tags/tag155.xml><?xml version="1.0" encoding="utf-8"?>
<p:tagLst xmlns:p="http://schemas.openxmlformats.org/presentationml/2006/main">
  <p:tag name="AS_UNIQUEID" val="81"/>
</p:tagLst>
</file>

<file path=ppt/tags/tag156.xml><?xml version="1.0" encoding="utf-8"?>
<p:tagLst xmlns:p="http://schemas.openxmlformats.org/presentationml/2006/main">
  <p:tag name="AS_UNIQUEID" val="82"/>
</p:tagLst>
</file>

<file path=ppt/tags/tag157.xml><?xml version="1.0" encoding="utf-8"?>
<p:tagLst xmlns:p="http://schemas.openxmlformats.org/presentationml/2006/main">
  <p:tag name="AS_UNIQUEID" val="83"/>
</p:tagLst>
</file>

<file path=ppt/tags/tag158.xml><?xml version="1.0" encoding="utf-8"?>
<p:tagLst xmlns:p="http://schemas.openxmlformats.org/presentationml/2006/main">
  <p:tag name="AS_UNIQUEID" val="84"/>
</p:tagLst>
</file>

<file path=ppt/tags/tag159.xml><?xml version="1.0" encoding="utf-8"?>
<p:tagLst xmlns:p="http://schemas.openxmlformats.org/presentationml/2006/main">
  <p:tag name="AS_UNIQUEID" val="85"/>
</p:tagLst>
</file>

<file path=ppt/tags/tag16.xml><?xml version="1.0" encoding="utf-8"?>
<p:tagLst xmlns:p="http://schemas.openxmlformats.org/presentationml/2006/main">
  <p:tag name="AS_UNIQUEID" val="207"/>
</p:tagLst>
</file>

<file path=ppt/tags/tag160.xml><?xml version="1.0" encoding="utf-8"?>
<p:tagLst xmlns:p="http://schemas.openxmlformats.org/presentationml/2006/main">
  <p:tag name="AS_UNIQUEID" val="86"/>
</p:tagLst>
</file>

<file path=ppt/tags/tag161.xml><?xml version="1.0" encoding="utf-8"?>
<p:tagLst xmlns:p="http://schemas.openxmlformats.org/presentationml/2006/main">
  <p:tag name="AS_UNIQUEID" val="87"/>
</p:tagLst>
</file>

<file path=ppt/tags/tag162.xml><?xml version="1.0" encoding="utf-8"?>
<p:tagLst xmlns:p="http://schemas.openxmlformats.org/presentationml/2006/main">
  <p:tag name="AS_UNIQUEID" val="88"/>
</p:tagLst>
</file>

<file path=ppt/tags/tag163.xml><?xml version="1.0" encoding="utf-8"?>
<p:tagLst xmlns:p="http://schemas.openxmlformats.org/presentationml/2006/main">
  <p:tag name="AS_UNIQUEID" val="89"/>
</p:tagLst>
</file>

<file path=ppt/tags/tag164.xml><?xml version="1.0" encoding="utf-8"?>
<p:tagLst xmlns:p="http://schemas.openxmlformats.org/presentationml/2006/main">
  <p:tag name="AS_UNIQUEID" val="90"/>
</p:tagLst>
</file>

<file path=ppt/tags/tag165.xml><?xml version="1.0" encoding="utf-8"?>
<p:tagLst xmlns:p="http://schemas.openxmlformats.org/presentationml/2006/main">
  <p:tag name="AS_UNIQUEID" val="91"/>
</p:tagLst>
</file>

<file path=ppt/tags/tag166.xml><?xml version="1.0" encoding="utf-8"?>
<p:tagLst xmlns:p="http://schemas.openxmlformats.org/presentationml/2006/main">
  <p:tag name="AS_UNIQUEID" val="92"/>
</p:tagLst>
</file>

<file path=ppt/tags/tag167.xml><?xml version="1.0" encoding="utf-8"?>
<p:tagLst xmlns:p="http://schemas.openxmlformats.org/presentationml/2006/main">
  <p:tag name="AS_UNIQUEID" val="93"/>
</p:tagLst>
</file>

<file path=ppt/tags/tag168.xml><?xml version="1.0" encoding="utf-8"?>
<p:tagLst xmlns:p="http://schemas.openxmlformats.org/presentationml/2006/main">
  <p:tag name="AS_UNIQUEID" val="94"/>
</p:tagLst>
</file>

<file path=ppt/tags/tag169.xml><?xml version="1.0" encoding="utf-8"?>
<p:tagLst xmlns:p="http://schemas.openxmlformats.org/presentationml/2006/main">
  <p:tag name="AS_UNIQUEID" val="95"/>
</p:tagLst>
</file>

<file path=ppt/tags/tag17.xml><?xml version="1.0" encoding="utf-8"?>
<p:tagLst xmlns:p="http://schemas.openxmlformats.org/presentationml/2006/main">
  <p:tag name="AS_UNIQUEID" val="208"/>
</p:tagLst>
</file>

<file path=ppt/tags/tag170.xml><?xml version="1.0" encoding="utf-8"?>
<p:tagLst xmlns:p="http://schemas.openxmlformats.org/presentationml/2006/main">
  <p:tag name="AS_UNIQUEID" val="96"/>
</p:tagLst>
</file>

<file path=ppt/tags/tag171.xml><?xml version="1.0" encoding="utf-8"?>
<p:tagLst xmlns:p="http://schemas.openxmlformats.org/presentationml/2006/main">
  <p:tag name="AS_UNIQUEID" val="97"/>
</p:tagLst>
</file>

<file path=ppt/tags/tag172.xml><?xml version="1.0" encoding="utf-8"?>
<p:tagLst xmlns:p="http://schemas.openxmlformats.org/presentationml/2006/main">
  <p:tag name="AS_UNIQUEID" val="98"/>
</p:tagLst>
</file>

<file path=ppt/tags/tag173.xml><?xml version="1.0" encoding="utf-8"?>
<p:tagLst xmlns:p="http://schemas.openxmlformats.org/presentationml/2006/main">
  <p:tag name="AS_UNIQUEID" val="99"/>
</p:tagLst>
</file>

<file path=ppt/tags/tag174.xml><?xml version="1.0" encoding="utf-8"?>
<p:tagLst xmlns:p="http://schemas.openxmlformats.org/presentationml/2006/main">
  <p:tag name="AS_UNIQUEID" val="100"/>
</p:tagLst>
</file>

<file path=ppt/tags/tag175.xml><?xml version="1.0" encoding="utf-8"?>
<p:tagLst xmlns:p="http://schemas.openxmlformats.org/presentationml/2006/main">
  <p:tag name="AS_UNIQUEID" val="101"/>
</p:tagLst>
</file>

<file path=ppt/tags/tag176.xml><?xml version="1.0" encoding="utf-8"?>
<p:tagLst xmlns:p="http://schemas.openxmlformats.org/presentationml/2006/main">
  <p:tag name="AS_UNIQUEID" val="102"/>
</p:tagLst>
</file>

<file path=ppt/tags/tag177.xml><?xml version="1.0" encoding="utf-8"?>
<p:tagLst xmlns:p="http://schemas.openxmlformats.org/presentationml/2006/main">
  <p:tag name="AS_UNIQUEID" val="103"/>
</p:tagLst>
</file>

<file path=ppt/tags/tag178.xml><?xml version="1.0" encoding="utf-8"?>
<p:tagLst xmlns:p="http://schemas.openxmlformats.org/presentationml/2006/main">
  <p:tag name="AS_UNIQUEID" val="104"/>
</p:tagLst>
</file>

<file path=ppt/tags/tag179.xml><?xml version="1.0" encoding="utf-8"?>
<p:tagLst xmlns:p="http://schemas.openxmlformats.org/presentationml/2006/main">
  <p:tag name="AS_UNIQUEID" val="105"/>
</p:tagLst>
</file>

<file path=ppt/tags/tag18.xml><?xml version="1.0" encoding="utf-8"?>
<p:tagLst xmlns:p="http://schemas.openxmlformats.org/presentationml/2006/main">
  <p:tag name="AS_UNIQUEID" val="209"/>
</p:tagLst>
</file>

<file path=ppt/tags/tag180.xml><?xml version="1.0" encoding="utf-8"?>
<p:tagLst xmlns:p="http://schemas.openxmlformats.org/presentationml/2006/main">
  <p:tag name="AS_UNIQUEID" val="106"/>
  <p:tag name="KSO_WM_ASSEMBLE_CHIP_INDEX" val="a146549050fd4623ba8c2958cd305546"/>
  <p:tag name="KSO_WM_BEAUTIFY_FLAG" val="#wm#"/>
  <p:tag name="KSO_WM_CHIP_GROUPID" val="5e7310da9a230a26b9e88a19"/>
  <p:tag name="KSO_WM_CHIP_XID" val="5e7310da9a230a26b9e88a1a"/>
  <p:tag name="KSO_WM_TAG_VERSION" val="1.0"/>
  <p:tag name="KSO_WM_TEMPLATE_ASSEMBLE_GROUPID" val="5eecbaf6a758c1ec0b708b10"/>
  <p:tag name="KSO_WM_TEMPLATE_ASSEMBLE_XID" val="5eecbaf6a758c1ec0b708b10"/>
  <p:tag name="KSO_WM_TEMPLATE_CATEGORY" val="diagram"/>
  <p:tag name="KSO_WM_TEMPLATE_INDEX" val="20207069"/>
  <p:tag name="KSO_WM_UNIT_COMPATIBLE" val="0"/>
  <p:tag name="KSO_WM_UNIT_DEC_AREA_ID" val="82f01634ff2d43ac831131c14f968312"/>
  <p:tag name="KSO_WM_UNIT_DIAGRAM_ISNUMVISUAL" val="0"/>
  <p:tag name="KSO_WM_UNIT_DIAGRAM_ISREFERUNIT" val="0"/>
  <p:tag name="KSO_WM_UNIT_HIGHLIGHT" val="0"/>
  <p:tag name="KSO_WM_UNIT_ID" val="diagram20207069_1*d*1"/>
  <p:tag name="KSO_WM_UNIT_INDEX" val="1"/>
  <p:tag name="KSO_WM_UNIT_LAYERLEVEL" val="1"/>
  <p:tag name="KSO_WM_UNIT_PLACING_PICTURE" val="a146549050fd4623ba8c2958cd305546"/>
  <p:tag name="KSO_WM_UNIT_SUPPORT_UNIT_TYPE" val="[&quot;l&quot;,&quot;m&quot;,&quot;n&quot;,&quot;o&quot;,&quot;p&quot;,&quot;q&quot;,&quot;r&quot;,&quot;δ&quot;,&quot;η&quot;,&quot;α&quot;,&quot;β&quot;,&quot;θ&quot;]"/>
  <p:tag name="KSO_WM_UNIT_TYPE" val="d"/>
  <p:tag name="KSO_WM_UNIT_VALUE" val="973*1861"/>
</p:tagLst>
</file>

<file path=ppt/tags/tag181.xml><?xml version="1.0" encoding="utf-8"?>
<p:tagLst xmlns:p="http://schemas.openxmlformats.org/presentationml/2006/main">
  <p:tag name="AS_UNIQUEID" val="107"/>
</p:tagLst>
</file>

<file path=ppt/tags/tag182.xml><?xml version="1.0" encoding="utf-8"?>
<p:tagLst xmlns:p="http://schemas.openxmlformats.org/presentationml/2006/main">
  <p:tag name="AS_UNIQUEID" val="108"/>
</p:tagLst>
</file>

<file path=ppt/tags/tag183.xml><?xml version="1.0" encoding="utf-8"?>
<p:tagLst xmlns:p="http://schemas.openxmlformats.org/presentationml/2006/main">
  <p:tag name="AS_UNIQUEID" val="109"/>
  <p:tag name="PA" val="v3.0.1"/>
</p:tagLst>
</file>

<file path=ppt/tags/tag184.xml><?xml version="1.0" encoding="utf-8"?>
<p:tagLst xmlns:p="http://schemas.openxmlformats.org/presentationml/2006/main">
  <p:tag name="AS_UNIQUEID" val="110"/>
</p:tagLst>
</file>

<file path=ppt/tags/tag185.xml><?xml version="1.0" encoding="utf-8"?>
<p:tagLst xmlns:p="http://schemas.openxmlformats.org/presentationml/2006/main">
  <p:tag name="AS_UNIQUEID" val="111"/>
</p:tagLst>
</file>

<file path=ppt/tags/tag186.xml><?xml version="1.0" encoding="utf-8"?>
<p:tagLst xmlns:p="http://schemas.openxmlformats.org/presentationml/2006/main">
  <p:tag name="AS_UNIQUEID" val="170"/>
</p:tagLst>
</file>

<file path=ppt/tags/tag187.xml><?xml version="1.0" encoding="utf-8"?>
<p:tagLst xmlns:p="http://schemas.openxmlformats.org/presentationml/2006/main">
  <p:tag name="AS_UNIQUEID" val="171"/>
</p:tagLst>
</file>

<file path=ppt/tags/tag188.xml><?xml version="1.0" encoding="utf-8"?>
<p:tagLst xmlns:p="http://schemas.openxmlformats.org/presentationml/2006/main">
  <p:tag name="AS_UNIQUEID" val="112"/>
</p:tagLst>
</file>

<file path=ppt/tags/tag189.xml><?xml version="1.0" encoding="utf-8"?>
<p:tagLst xmlns:p="http://schemas.openxmlformats.org/presentationml/2006/main">
  <p:tag name="AS_UNIQUEID" val="113"/>
</p:tagLst>
</file>

<file path=ppt/tags/tag19.xml><?xml version="1.0" encoding="utf-8"?>
<p:tagLst xmlns:p="http://schemas.openxmlformats.org/presentationml/2006/main">
  <p:tag name="AS_UNIQUEID" val="210"/>
</p:tagLst>
</file>

<file path=ppt/tags/tag190.xml><?xml version="1.0" encoding="utf-8"?>
<p:tagLst xmlns:p="http://schemas.openxmlformats.org/presentationml/2006/main">
  <p:tag name="AS_UNIQUEID" val="114"/>
</p:tagLst>
</file>

<file path=ppt/tags/tag191.xml><?xml version="1.0" encoding="utf-8"?>
<p:tagLst xmlns:p="http://schemas.openxmlformats.org/presentationml/2006/main">
  <p:tag name="AS_UNIQUEID" val="115"/>
</p:tagLst>
</file>

<file path=ppt/tags/tag192.xml><?xml version="1.0" encoding="utf-8"?>
<p:tagLst xmlns:p="http://schemas.openxmlformats.org/presentationml/2006/main">
  <p:tag name="AS_UNIQUEID" val="116"/>
</p:tagLst>
</file>

<file path=ppt/tags/tag193.xml><?xml version="1.0" encoding="utf-8"?>
<p:tagLst xmlns:p="http://schemas.openxmlformats.org/presentationml/2006/main">
  <p:tag name="AS_UNIQUEID" val="117"/>
</p:tagLst>
</file>

<file path=ppt/tags/tag194.xml><?xml version="1.0" encoding="utf-8"?>
<p:tagLst xmlns:p="http://schemas.openxmlformats.org/presentationml/2006/main">
  <p:tag name="AS_UNIQUEID" val="118"/>
</p:tagLst>
</file>

<file path=ppt/tags/tag195.xml><?xml version="1.0" encoding="utf-8"?>
<p:tagLst xmlns:p="http://schemas.openxmlformats.org/presentationml/2006/main">
  <p:tag name="AS_UNIQUEID" val="119"/>
</p:tagLst>
</file>

<file path=ppt/tags/tag196.xml><?xml version="1.0" encoding="utf-8"?>
<p:tagLst xmlns:p="http://schemas.openxmlformats.org/presentationml/2006/main">
  <p:tag name="AS_UNIQUEID" val="120"/>
</p:tagLst>
</file>

<file path=ppt/tags/tag197.xml><?xml version="1.0" encoding="utf-8"?>
<p:tagLst xmlns:p="http://schemas.openxmlformats.org/presentationml/2006/main">
  <p:tag name="AS_UNIQUEID" val="121"/>
</p:tagLst>
</file>

<file path=ppt/tags/tag198.xml><?xml version="1.0" encoding="utf-8"?>
<p:tagLst xmlns:p="http://schemas.openxmlformats.org/presentationml/2006/main">
  <p:tag name="AS_UNIQUEID" val="122"/>
</p:tagLst>
</file>

<file path=ppt/tags/tag199.xml><?xml version="1.0" encoding="utf-8"?>
<p:tagLst xmlns:p="http://schemas.openxmlformats.org/presentationml/2006/main">
  <p:tag name="AS_UNIQUEID" val="123"/>
  <p:tag name="PA" val="v3.0.1"/>
</p:tagLst>
</file>

<file path=ppt/tags/tag2.xml><?xml version="1.0" encoding="utf-8"?>
<p:tagLst xmlns:p="http://schemas.openxmlformats.org/presentationml/2006/main">
  <p:tag name="AS_UNIQUEID" val="189"/>
</p:tagLst>
</file>

<file path=ppt/tags/tag20.xml><?xml version="1.0" encoding="utf-8"?>
<p:tagLst xmlns:p="http://schemas.openxmlformats.org/presentationml/2006/main">
  <p:tag name="AS_UNIQUEID" val="211"/>
</p:tagLst>
</file>

<file path=ppt/tags/tag200.xml><?xml version="1.0" encoding="utf-8"?>
<p:tagLst xmlns:p="http://schemas.openxmlformats.org/presentationml/2006/main">
  <p:tag name="AS_UNIQUEID" val="124"/>
</p:tagLst>
</file>

<file path=ppt/tags/tag201.xml><?xml version="1.0" encoding="utf-8"?>
<p:tagLst xmlns:p="http://schemas.openxmlformats.org/presentationml/2006/main">
  <p:tag name="AS_UNIQUEID" val="125"/>
</p:tagLst>
</file>

<file path=ppt/tags/tag202.xml><?xml version="1.0" encoding="utf-8"?>
<p:tagLst xmlns:p="http://schemas.openxmlformats.org/presentationml/2006/main">
  <p:tag name="AS_UNIQUEID" val="172"/>
</p:tagLst>
</file>

<file path=ppt/tags/tag203.xml><?xml version="1.0" encoding="utf-8"?>
<p:tagLst xmlns:p="http://schemas.openxmlformats.org/presentationml/2006/main">
  <p:tag name="AS_UNIQUEID" val="173"/>
</p:tagLst>
</file>

<file path=ppt/tags/tag204.xml><?xml version="1.0" encoding="utf-8"?>
<p:tagLst xmlns:p="http://schemas.openxmlformats.org/presentationml/2006/main">
  <p:tag name="AS_UNIQUEID" val="126"/>
</p:tagLst>
</file>

<file path=ppt/tags/tag205.xml><?xml version="1.0" encoding="utf-8"?>
<p:tagLst xmlns:p="http://schemas.openxmlformats.org/presentationml/2006/main">
  <p:tag name="AS_UNIQUEID" val="127"/>
</p:tagLst>
</file>

<file path=ppt/tags/tag206.xml><?xml version="1.0" encoding="utf-8"?>
<p:tagLst xmlns:p="http://schemas.openxmlformats.org/presentationml/2006/main">
  <p:tag name="AS_UNIQUEID" val="128"/>
</p:tagLst>
</file>

<file path=ppt/tags/tag207.xml><?xml version="1.0" encoding="utf-8"?>
<p:tagLst xmlns:p="http://schemas.openxmlformats.org/presentationml/2006/main">
  <p:tag name="AS_UNIQUEID" val="129"/>
</p:tagLst>
</file>

<file path=ppt/tags/tag208.xml><?xml version="1.0" encoding="utf-8"?>
<p:tagLst xmlns:p="http://schemas.openxmlformats.org/presentationml/2006/main">
  <p:tag name="AS_UNIQUEID" val="130"/>
</p:tagLst>
</file>

<file path=ppt/tags/tag209.xml><?xml version="1.0" encoding="utf-8"?>
<p:tagLst xmlns:p="http://schemas.openxmlformats.org/presentationml/2006/main">
  <p:tag name="AS_UNIQUEID" val="131"/>
</p:tagLst>
</file>

<file path=ppt/tags/tag21.xml><?xml version="1.0" encoding="utf-8"?>
<p:tagLst xmlns:p="http://schemas.openxmlformats.org/presentationml/2006/main">
  <p:tag name="AS_UNIQUEID" val="212"/>
</p:tagLst>
</file>

<file path=ppt/tags/tag210.xml><?xml version="1.0" encoding="utf-8"?>
<p:tagLst xmlns:p="http://schemas.openxmlformats.org/presentationml/2006/main">
  <p:tag name="AS_UNIQUEID" val="132"/>
  <p:tag name="PA" val="v3.0.1"/>
</p:tagLst>
</file>

<file path=ppt/tags/tag211.xml><?xml version="1.0" encoding="utf-8"?>
<p:tagLst xmlns:p="http://schemas.openxmlformats.org/presentationml/2006/main">
  <p:tag name="AS_UNIQUEID" val="133"/>
</p:tagLst>
</file>

<file path=ppt/tags/tag212.xml><?xml version="1.0" encoding="utf-8"?>
<p:tagLst xmlns:p="http://schemas.openxmlformats.org/presentationml/2006/main">
  <p:tag name="AS_UNIQUEID" val="134"/>
</p:tagLst>
</file>

<file path=ppt/tags/tag213.xml><?xml version="1.0" encoding="utf-8"?>
<p:tagLst xmlns:p="http://schemas.openxmlformats.org/presentationml/2006/main">
  <p:tag name="AS_UNIQUEID" val="174"/>
</p:tagLst>
</file>

<file path=ppt/tags/tag214.xml><?xml version="1.0" encoding="utf-8"?>
<p:tagLst xmlns:p="http://schemas.openxmlformats.org/presentationml/2006/main">
  <p:tag name="AS_UNIQUEID" val="175"/>
</p:tagLst>
</file>

<file path=ppt/tags/tag215.xml><?xml version="1.0" encoding="utf-8"?>
<p:tagLst xmlns:p="http://schemas.openxmlformats.org/presentationml/2006/main">
  <p:tag name="AS_UNIQUEID" val="135"/>
</p:tagLst>
</file>

<file path=ppt/tags/tag216.xml><?xml version="1.0" encoding="utf-8"?>
<p:tagLst xmlns:p="http://schemas.openxmlformats.org/presentationml/2006/main">
  <p:tag name="AS_UNIQUEID" val="136"/>
</p:tagLst>
</file>

<file path=ppt/tags/tag217.xml><?xml version="1.0" encoding="utf-8"?>
<p:tagLst xmlns:p="http://schemas.openxmlformats.org/presentationml/2006/main">
  <p:tag name="AS_UNIQUEID" val="137"/>
</p:tagLst>
</file>

<file path=ppt/tags/tag218.xml><?xml version="1.0" encoding="utf-8"?>
<p:tagLst xmlns:p="http://schemas.openxmlformats.org/presentationml/2006/main">
  <p:tag name="AS_UNIQUEID" val="138"/>
  <p:tag name="PA" val="v3.0.1"/>
</p:tagLst>
</file>

<file path=ppt/tags/tag219.xml><?xml version="1.0" encoding="utf-8"?>
<p:tagLst xmlns:p="http://schemas.openxmlformats.org/presentationml/2006/main">
  <p:tag name="AS_UNIQUEID" val="139"/>
</p:tagLst>
</file>

<file path=ppt/tags/tag22.xml><?xml version="1.0" encoding="utf-8"?>
<p:tagLst xmlns:p="http://schemas.openxmlformats.org/presentationml/2006/main">
  <p:tag name="AS_UNIQUEID" val="213"/>
</p:tagLst>
</file>

<file path=ppt/tags/tag220.xml><?xml version="1.0" encoding="utf-8"?>
<p:tagLst xmlns:p="http://schemas.openxmlformats.org/presentationml/2006/main">
  <p:tag name="AS_UNIQUEID" val="140"/>
</p:tagLst>
</file>

<file path=ppt/tags/tag221.xml><?xml version="1.0" encoding="utf-8"?>
<p:tagLst xmlns:p="http://schemas.openxmlformats.org/presentationml/2006/main">
  <p:tag name="AS_UNIQUEID" val="176"/>
</p:tagLst>
</file>

<file path=ppt/tags/tag222.xml><?xml version="1.0" encoding="utf-8"?>
<p:tagLst xmlns:p="http://schemas.openxmlformats.org/presentationml/2006/main">
  <p:tag name="AS_UNIQUEID" val="177"/>
</p:tagLst>
</file>

<file path=ppt/tags/tag223.xml><?xml version="1.0" encoding="utf-8"?>
<p:tagLst xmlns:p="http://schemas.openxmlformats.org/presentationml/2006/main">
  <p:tag name="AS_UNIQUEID" val="141"/>
</p:tagLst>
</file>

<file path=ppt/tags/tag224.xml><?xml version="1.0" encoding="utf-8"?>
<p:tagLst xmlns:p="http://schemas.openxmlformats.org/presentationml/2006/main">
  <p:tag name="AS_UNIQUEID" val="142"/>
</p:tagLst>
</file>

<file path=ppt/tags/tag225.xml><?xml version="1.0" encoding="utf-8"?>
<p:tagLst xmlns:p="http://schemas.openxmlformats.org/presentationml/2006/main">
  <p:tag name="AS_UNIQUEID" val="143"/>
</p:tagLst>
</file>

<file path=ppt/tags/tag226.xml><?xml version="1.0" encoding="utf-8"?>
<p:tagLst xmlns:p="http://schemas.openxmlformats.org/presentationml/2006/main">
  <p:tag name="AS_UNIQUEID" val="144"/>
</p:tagLst>
</file>

<file path=ppt/tags/tag227.xml><?xml version="1.0" encoding="utf-8"?>
<p:tagLst xmlns:p="http://schemas.openxmlformats.org/presentationml/2006/main">
  <p:tag name="AS_UNIQUEID" val="145"/>
</p:tagLst>
</file>

<file path=ppt/tags/tag228.xml><?xml version="1.0" encoding="utf-8"?>
<p:tagLst xmlns:p="http://schemas.openxmlformats.org/presentationml/2006/main">
  <p:tag name="AS_UNIQUEID" val="146"/>
  <p:tag name="PA" val="v3.0.1"/>
</p:tagLst>
</file>

<file path=ppt/tags/tag229.xml><?xml version="1.0" encoding="utf-8"?>
<p:tagLst xmlns:p="http://schemas.openxmlformats.org/presentationml/2006/main">
  <p:tag name="AS_UNIQUEID" val="147"/>
</p:tagLst>
</file>

<file path=ppt/tags/tag23.xml><?xml version="1.0" encoding="utf-8"?>
<p:tagLst xmlns:p="http://schemas.openxmlformats.org/presentationml/2006/main">
  <p:tag name="AS_UNIQUEID" val="214"/>
</p:tagLst>
</file>

<file path=ppt/tags/tag230.xml><?xml version="1.0" encoding="utf-8"?>
<p:tagLst xmlns:p="http://schemas.openxmlformats.org/presentationml/2006/main">
  <p:tag name="AS_UNIQUEID" val="178"/>
</p:tagLst>
</file>

<file path=ppt/tags/tag231.xml><?xml version="1.0" encoding="utf-8"?>
<p:tagLst xmlns:p="http://schemas.openxmlformats.org/presentationml/2006/main">
  <p:tag name="AS_UNIQUEID" val="179"/>
</p:tagLst>
</file>

<file path=ppt/tags/tag232.xml><?xml version="1.0" encoding="utf-8"?>
<p:tagLst xmlns:p="http://schemas.openxmlformats.org/presentationml/2006/main">
  <p:tag name="AS_UNIQUEID" val="148"/>
  <p:tag name="PA" val="v3.0.1"/>
</p:tagLst>
</file>

<file path=ppt/tags/tag233.xml><?xml version="1.0" encoding="utf-8"?>
<p:tagLst xmlns:p="http://schemas.openxmlformats.org/presentationml/2006/main">
  <p:tag name="AS_UNIQUEID" val="149"/>
</p:tagLst>
</file>

<file path=ppt/tags/tag234.xml><?xml version="1.0" encoding="utf-8"?>
<p:tagLst xmlns:p="http://schemas.openxmlformats.org/presentationml/2006/main">
  <p:tag name="AS_UNIQUEID" val="150"/>
</p:tagLst>
</file>

<file path=ppt/tags/tag235.xml><?xml version="1.0" encoding="utf-8"?>
<p:tagLst xmlns:p="http://schemas.openxmlformats.org/presentationml/2006/main">
  <p:tag name="AS_UNIQUEID" val="151"/>
</p:tagLst>
</file>

<file path=ppt/tags/tag236.xml><?xml version="1.0" encoding="utf-8"?>
<p:tagLst xmlns:p="http://schemas.openxmlformats.org/presentationml/2006/main">
  <p:tag name="AS_UNIQUEID" val="152"/>
</p:tagLst>
</file>

<file path=ppt/tags/tag237.xml><?xml version="1.0" encoding="utf-8"?>
<p:tagLst xmlns:p="http://schemas.openxmlformats.org/presentationml/2006/main">
  <p:tag name="AS_UNIQUEID" val="180"/>
</p:tagLst>
</file>

<file path=ppt/tags/tag238.xml><?xml version="1.0" encoding="utf-8"?>
<p:tagLst xmlns:p="http://schemas.openxmlformats.org/presentationml/2006/main">
  <p:tag name="AS_UNIQUEID" val="181"/>
</p:tagLst>
</file>

<file path=ppt/tags/tag239.xml><?xml version="1.0" encoding="utf-8"?>
<p:tagLst xmlns:p="http://schemas.openxmlformats.org/presentationml/2006/main">
  <p:tag name="AS_UNIQUEID" val="153"/>
</p:tagLst>
</file>

<file path=ppt/tags/tag24.xml><?xml version="1.0" encoding="utf-8"?>
<p:tagLst xmlns:p="http://schemas.openxmlformats.org/presentationml/2006/main">
  <p:tag name="AS_UNIQUEID" val="216"/>
</p:tagLst>
</file>

<file path=ppt/tags/tag240.xml><?xml version="1.0" encoding="utf-8"?>
<p:tagLst xmlns:p="http://schemas.openxmlformats.org/presentationml/2006/main">
  <p:tag name="AS_UNIQUEID" val="154"/>
</p:tagLst>
</file>

<file path=ppt/tags/tag241.xml><?xml version="1.0" encoding="utf-8"?>
<p:tagLst xmlns:p="http://schemas.openxmlformats.org/presentationml/2006/main">
  <p:tag name="AS_UNIQUEID" val="155"/>
</p:tagLst>
</file>

<file path=ppt/tags/tag242.xml><?xml version="1.0" encoding="utf-8"?>
<p:tagLst xmlns:p="http://schemas.openxmlformats.org/presentationml/2006/main">
  <p:tag name="AS_UNIQUEID" val="156"/>
</p:tagLst>
</file>

<file path=ppt/tags/tag243.xml><?xml version="1.0" encoding="utf-8"?>
<p:tagLst xmlns:p="http://schemas.openxmlformats.org/presentationml/2006/main">
  <p:tag name="AS_UNIQUEID" val="157"/>
</p:tagLst>
</file>

<file path=ppt/tags/tag244.xml><?xml version="1.0" encoding="utf-8"?>
<p:tagLst xmlns:p="http://schemas.openxmlformats.org/presentationml/2006/main">
  <p:tag name="AS_UNIQUEID" val="158"/>
</p:tagLst>
</file>

<file path=ppt/tags/tag245.xml><?xml version="1.0" encoding="utf-8"?>
<p:tagLst xmlns:p="http://schemas.openxmlformats.org/presentationml/2006/main">
  <p:tag name="AS_UNIQUEID" val="159"/>
</p:tagLst>
</file>

<file path=ppt/tags/tag246.xml><?xml version="1.0" encoding="utf-8"?>
<p:tagLst xmlns:p="http://schemas.openxmlformats.org/presentationml/2006/main">
  <p:tag name="AS_UNIQUEID" val="160"/>
</p:tagLst>
</file>

<file path=ppt/tags/tag247.xml><?xml version="1.0" encoding="utf-8"?>
<p:tagLst xmlns:p="http://schemas.openxmlformats.org/presentationml/2006/main">
  <p:tag name="AS_UNIQUEID" val="161"/>
</p:tagLst>
</file>

<file path=ppt/tags/tag248.xml><?xml version="1.0" encoding="utf-8"?>
<p:tagLst xmlns:p="http://schemas.openxmlformats.org/presentationml/2006/main">
  <p:tag name="AS_UNIQUEID" val="162"/>
</p:tagLst>
</file>

<file path=ppt/tags/tag24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5.xml><?xml version="1.0" encoding="utf-8"?>
<p:tagLst xmlns:p="http://schemas.openxmlformats.org/presentationml/2006/main">
  <p:tag name="AS_UNIQUEID" val="21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AS_UNIQUEID" val="21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AS_UNIQUEID" val="22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AS_UNIQUEID" val="22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AS_UNIQUEID" val="22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AS_UNIQUEID" val="190"/>
</p:tagLst>
</file>

<file path=ppt/tags/tag30.xml><?xml version="1.0" encoding="utf-8"?>
<p:tagLst xmlns:p="http://schemas.openxmlformats.org/presentationml/2006/main">
  <p:tag name="AS_UNIQUEID" val="22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AS_UNIQUEID" val="23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AS_UNIQUEID" val="23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AS_UNIQUEID" val="23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AS_UNIQUEID" val="23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AS_UNIQUEID" val="23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AS_UNIQUEID" val="23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AS_UNIQUEID" val="24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AS_UNIQUEID" val="24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AS_UNIQUEID" val="24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AS_UNIQUEID" val="192"/>
</p:tagLst>
</file>

<file path=ppt/tags/tag40.xml><?xml version="1.0" encoding="utf-8"?>
<p:tagLst xmlns:p="http://schemas.openxmlformats.org/presentationml/2006/main">
  <p:tag name="AS_UNIQUEID" val="25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.xml><?xml version="1.0" encoding="utf-8"?>
<p:tagLst xmlns:p="http://schemas.openxmlformats.org/presentationml/2006/main">
  <p:tag name="AS_UNIQUEID" val="25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.xml><?xml version="1.0" encoding="utf-8"?>
<p:tagLst xmlns:p="http://schemas.openxmlformats.org/presentationml/2006/main">
  <p:tag name="AS_UNIQUEID" val="25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.xml><?xml version="1.0" encoding="utf-8"?>
<p:tagLst xmlns:p="http://schemas.openxmlformats.org/presentationml/2006/main">
  <p:tag name="AS_UNIQUEID" val="25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.xml><?xml version="1.0" encoding="utf-8"?>
<p:tagLst xmlns:p="http://schemas.openxmlformats.org/presentationml/2006/main">
  <p:tag name="AS_UNIQUEID" val="25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.xml><?xml version="1.0" encoding="utf-8"?>
<p:tagLst xmlns:p="http://schemas.openxmlformats.org/presentationml/2006/main">
  <p:tag name="AS_UNIQUEID" val="26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.xml><?xml version="1.0" encoding="utf-8"?>
<p:tagLst xmlns:p="http://schemas.openxmlformats.org/presentationml/2006/main">
  <p:tag name="AS_UNIQUEID" val="26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.xml><?xml version="1.0" encoding="utf-8"?>
<p:tagLst xmlns:p="http://schemas.openxmlformats.org/presentationml/2006/main">
  <p:tag name="AS_UNIQUEID" val="26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.xml><?xml version="1.0" encoding="utf-8"?>
<p:tagLst xmlns:p="http://schemas.openxmlformats.org/presentationml/2006/main">
  <p:tag name="AS_UNIQUEID" val="26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.xml><?xml version="1.0" encoding="utf-8"?>
<p:tagLst xmlns:p="http://schemas.openxmlformats.org/presentationml/2006/main">
  <p:tag name="AS_UNIQUEID" val="27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AS_UNIQUEID" val="193"/>
</p:tagLst>
</file>

<file path=ppt/tags/tag50.xml><?xml version="1.0" encoding="utf-8"?>
<p:tagLst xmlns:p="http://schemas.openxmlformats.org/presentationml/2006/main">
  <p:tag name="AS_UNIQUEID" val="27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.xml><?xml version="1.0" encoding="utf-8"?>
<p:tagLst xmlns:p="http://schemas.openxmlformats.org/presentationml/2006/main">
  <p:tag name="AS_UNIQUEID" val="27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.xml><?xml version="1.0" encoding="utf-8"?>
<p:tagLst xmlns:p="http://schemas.openxmlformats.org/presentationml/2006/main">
  <p:tag name="AS_UNIQUEID" val="27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3.xml><?xml version="1.0" encoding="utf-8"?>
<p:tagLst xmlns:p="http://schemas.openxmlformats.org/presentationml/2006/main">
  <p:tag name="AS_UNIQUEID" val="27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4.xml><?xml version="1.0" encoding="utf-8"?>
<p:tagLst xmlns:p="http://schemas.openxmlformats.org/presentationml/2006/main">
  <p:tag name="AS_UNIQUEID" val="27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5.xml><?xml version="1.0" encoding="utf-8"?>
<p:tagLst xmlns:p="http://schemas.openxmlformats.org/presentationml/2006/main">
  <p:tag name="AS_UNIQUEID" val="182"/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6.xml><?xml version="1.0" encoding="utf-8"?>
<p:tagLst xmlns:p="http://schemas.openxmlformats.org/presentationml/2006/main">
  <p:tag name="AS_UNIQUEID" val="183"/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7.xml><?xml version="1.0" encoding="utf-8"?>
<p:tagLst xmlns:p="http://schemas.openxmlformats.org/presentationml/2006/main">
  <p:tag name="AS_UNIQUEID" val="18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AS_UNIQUEID" val="18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AS_UNIQUEID" val="18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AS_UNIQUEID" val="194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1.xml><?xml version="1.0" encoding="utf-8"?>
<p:tagLst xmlns:p="http://schemas.openxmlformats.org/presentationml/2006/main">
  <p:tag name="AS_UNIQUEID" val="283"/>
</p:tagLst>
</file>

<file path=ppt/tags/tag62.xml><?xml version="1.0" encoding="utf-8"?>
<p:tagLst xmlns:p="http://schemas.openxmlformats.org/presentationml/2006/main">
  <p:tag name="AS_UNIQUEID" val="284"/>
</p:tagLst>
</file>

<file path=ppt/tags/tag63.xml><?xml version="1.0" encoding="utf-8"?>
<p:tagLst xmlns:p="http://schemas.openxmlformats.org/presentationml/2006/main">
  <p:tag name="AS_UNIQUEID" val="285"/>
</p:tagLst>
</file>

<file path=ppt/tags/tag64.xml><?xml version="1.0" encoding="utf-8"?>
<p:tagLst xmlns:p="http://schemas.openxmlformats.org/presentationml/2006/main">
  <p:tag name="AS_UNIQUEID" val="163"/>
</p:tagLst>
</file>

<file path=ppt/tags/tag65.xml><?xml version="1.0" encoding="utf-8"?>
<p:tagLst xmlns:p="http://schemas.openxmlformats.org/presentationml/2006/main">
  <p:tag name="AS_UNIQUEID" val="164"/>
</p:tagLst>
</file>

<file path=ppt/tags/tag66.xml><?xml version="1.0" encoding="utf-8"?>
<p:tagLst xmlns:p="http://schemas.openxmlformats.org/presentationml/2006/main">
  <p:tag name="AS_UNIQUEID" val="286"/>
</p:tagLst>
</file>

<file path=ppt/tags/tag67.xml><?xml version="1.0" encoding="utf-8"?>
<p:tagLst xmlns:p="http://schemas.openxmlformats.org/presentationml/2006/main">
  <p:tag name="AS_UNIQUEID" val="287"/>
</p:tagLst>
</file>

<file path=ppt/tags/tag68.xml><?xml version="1.0" encoding="utf-8"?>
<p:tagLst xmlns:p="http://schemas.openxmlformats.org/presentationml/2006/main">
  <p:tag name="AS_UNIQUEID" val="288"/>
</p:tagLst>
</file>

<file path=ppt/tags/tag69.xml><?xml version="1.0" encoding="utf-8"?>
<p:tagLst xmlns:p="http://schemas.openxmlformats.org/presentationml/2006/main">
  <p:tag name="AS_UNIQUEID" val="0"/>
</p:tagLst>
</file>

<file path=ppt/tags/tag7.xml><?xml version="1.0" encoding="utf-8"?>
<p:tagLst xmlns:p="http://schemas.openxmlformats.org/presentationml/2006/main">
  <p:tag name="AS_UNIQUEID" val="195"/>
</p:tagLst>
</file>

<file path=ppt/tags/tag70.xml><?xml version="1.0" encoding="utf-8"?>
<p:tagLst xmlns:p="http://schemas.openxmlformats.org/presentationml/2006/main">
  <p:tag name="AS_UNIQUEID" val="165"/>
</p:tagLst>
</file>

<file path=ppt/tags/tag71.xml><?xml version="1.0" encoding="utf-8"?>
<p:tagLst xmlns:p="http://schemas.openxmlformats.org/presentationml/2006/main">
  <p:tag name="AS_UNIQUEID" val="166"/>
</p:tagLst>
</file>

<file path=ppt/tags/tag72.xml><?xml version="1.0" encoding="utf-8"?>
<p:tagLst xmlns:p="http://schemas.openxmlformats.org/presentationml/2006/main">
  <p:tag name="AS_UNIQUEID" val="167"/>
</p:tagLst>
</file>

<file path=ppt/tags/tag73.xml><?xml version="1.0" encoding="utf-8"?>
<p:tagLst xmlns:p="http://schemas.openxmlformats.org/presentationml/2006/main">
  <p:tag name="AS_UNIQUEID" val="1"/>
</p:tagLst>
</file>

<file path=ppt/tags/tag74.xml><?xml version="1.0" encoding="utf-8"?>
<p:tagLst xmlns:p="http://schemas.openxmlformats.org/presentationml/2006/main">
  <p:tag name="AS_UNIQUEID" val="2"/>
</p:tagLst>
</file>

<file path=ppt/tags/tag75.xml><?xml version="1.0" encoding="utf-8"?>
<p:tagLst xmlns:p="http://schemas.openxmlformats.org/presentationml/2006/main">
  <p:tag name="AS_UNIQUEID" val="3"/>
  <p:tag name="PA" val="v3.0.1"/>
</p:tagLst>
</file>

<file path=ppt/tags/tag76.xml><?xml version="1.0" encoding="utf-8"?>
<p:tagLst xmlns:p="http://schemas.openxmlformats.org/presentationml/2006/main">
  <p:tag name="AS_UNIQUEID" val="4"/>
</p:tagLst>
</file>

<file path=ppt/tags/tag77.xml><?xml version="1.0" encoding="utf-8"?>
<p:tagLst xmlns:p="http://schemas.openxmlformats.org/presentationml/2006/main">
  <p:tag name="AS_UNIQUEID" val="5"/>
</p:tagLst>
</file>

<file path=ppt/tags/tag78.xml><?xml version="1.0" encoding="utf-8"?>
<p:tagLst xmlns:p="http://schemas.openxmlformats.org/presentationml/2006/main">
  <p:tag name="AS_UNIQUEID" val="168"/>
</p:tagLst>
</file>

<file path=ppt/tags/tag79.xml><?xml version="1.0" encoding="utf-8"?>
<p:tagLst xmlns:p="http://schemas.openxmlformats.org/presentationml/2006/main">
  <p:tag name="AS_UNIQUEID" val="169"/>
</p:tagLst>
</file>

<file path=ppt/tags/tag8.xml><?xml version="1.0" encoding="utf-8"?>
<p:tagLst xmlns:p="http://schemas.openxmlformats.org/presentationml/2006/main">
  <p:tag name="AS_UNIQUEID" val="196"/>
</p:tagLst>
</file>

<file path=ppt/tags/tag80.xml><?xml version="1.0" encoding="utf-8"?>
<p:tagLst xmlns:p="http://schemas.openxmlformats.org/presentationml/2006/main">
  <p:tag name="AS_UNIQUEID" val="6"/>
</p:tagLst>
</file>

<file path=ppt/tags/tag81.xml><?xml version="1.0" encoding="utf-8"?>
<p:tagLst xmlns:p="http://schemas.openxmlformats.org/presentationml/2006/main">
  <p:tag name="AS_UNIQUEID" val="7"/>
</p:tagLst>
</file>

<file path=ppt/tags/tag82.xml><?xml version="1.0" encoding="utf-8"?>
<p:tagLst xmlns:p="http://schemas.openxmlformats.org/presentationml/2006/main">
  <p:tag name="AS_UNIQUEID" val="8"/>
</p:tagLst>
</file>

<file path=ppt/tags/tag83.xml><?xml version="1.0" encoding="utf-8"?>
<p:tagLst xmlns:p="http://schemas.openxmlformats.org/presentationml/2006/main">
  <p:tag name="AS_UNIQUEID" val="9"/>
</p:tagLst>
</file>

<file path=ppt/tags/tag84.xml><?xml version="1.0" encoding="utf-8"?>
<p:tagLst xmlns:p="http://schemas.openxmlformats.org/presentationml/2006/main">
  <p:tag name="AS_UNIQUEID" val="10"/>
</p:tagLst>
</file>

<file path=ppt/tags/tag85.xml><?xml version="1.0" encoding="utf-8"?>
<p:tagLst xmlns:p="http://schemas.openxmlformats.org/presentationml/2006/main">
  <p:tag name="AS_UNIQUEID" val="11"/>
</p:tagLst>
</file>

<file path=ppt/tags/tag86.xml><?xml version="1.0" encoding="utf-8"?>
<p:tagLst xmlns:p="http://schemas.openxmlformats.org/presentationml/2006/main">
  <p:tag name="AS_UNIQUEID" val="12"/>
</p:tagLst>
</file>

<file path=ppt/tags/tag87.xml><?xml version="1.0" encoding="utf-8"?>
<p:tagLst xmlns:p="http://schemas.openxmlformats.org/presentationml/2006/main">
  <p:tag name="AS_UNIQUEID" val="13"/>
</p:tagLst>
</file>

<file path=ppt/tags/tag88.xml><?xml version="1.0" encoding="utf-8"?>
<p:tagLst xmlns:p="http://schemas.openxmlformats.org/presentationml/2006/main">
  <p:tag name="AS_UNIQUEID" val="14"/>
</p:tagLst>
</file>

<file path=ppt/tags/tag89.xml><?xml version="1.0" encoding="utf-8"?>
<p:tagLst xmlns:p="http://schemas.openxmlformats.org/presentationml/2006/main">
  <p:tag name="AS_UNIQUEID" val="15"/>
</p:tagLst>
</file>

<file path=ppt/tags/tag9.xml><?xml version="1.0" encoding="utf-8"?>
<p:tagLst xmlns:p="http://schemas.openxmlformats.org/presentationml/2006/main">
  <p:tag name="AS_UNIQUEID" val="197"/>
</p:tagLst>
</file>

<file path=ppt/tags/tag90.xml><?xml version="1.0" encoding="utf-8"?>
<p:tagLst xmlns:p="http://schemas.openxmlformats.org/presentationml/2006/main">
  <p:tag name="AS_UNIQUEID" val="16"/>
</p:tagLst>
</file>

<file path=ppt/tags/tag91.xml><?xml version="1.0" encoding="utf-8"?>
<p:tagLst xmlns:p="http://schemas.openxmlformats.org/presentationml/2006/main">
  <p:tag name="AS_UNIQUEID" val="17"/>
</p:tagLst>
</file>

<file path=ppt/tags/tag92.xml><?xml version="1.0" encoding="utf-8"?>
<p:tagLst xmlns:p="http://schemas.openxmlformats.org/presentationml/2006/main">
  <p:tag name="AS_UNIQUEID" val="18"/>
</p:tagLst>
</file>

<file path=ppt/tags/tag93.xml><?xml version="1.0" encoding="utf-8"?>
<p:tagLst xmlns:p="http://schemas.openxmlformats.org/presentationml/2006/main">
  <p:tag name="AS_UNIQUEID" val="19"/>
</p:tagLst>
</file>

<file path=ppt/tags/tag94.xml><?xml version="1.0" encoding="utf-8"?>
<p:tagLst xmlns:p="http://schemas.openxmlformats.org/presentationml/2006/main">
  <p:tag name="AS_UNIQUEID" val="20"/>
</p:tagLst>
</file>

<file path=ppt/tags/tag95.xml><?xml version="1.0" encoding="utf-8"?>
<p:tagLst xmlns:p="http://schemas.openxmlformats.org/presentationml/2006/main">
  <p:tag name="AS_UNIQUEID" val="21"/>
</p:tagLst>
</file>

<file path=ppt/tags/tag96.xml><?xml version="1.0" encoding="utf-8"?>
<p:tagLst xmlns:p="http://schemas.openxmlformats.org/presentationml/2006/main">
  <p:tag name="AS_UNIQUEID" val="22"/>
</p:tagLst>
</file>

<file path=ppt/tags/tag97.xml><?xml version="1.0" encoding="utf-8"?>
<p:tagLst xmlns:p="http://schemas.openxmlformats.org/presentationml/2006/main">
  <p:tag name="AS_UNIQUEID" val="23"/>
</p:tagLst>
</file>

<file path=ppt/tags/tag98.xml><?xml version="1.0" encoding="utf-8"?>
<p:tagLst xmlns:p="http://schemas.openxmlformats.org/presentationml/2006/main">
  <p:tag name="AS_UNIQUEID" val="24"/>
</p:tagLst>
</file>

<file path=ppt/tags/tag99.xml><?xml version="1.0" encoding="utf-8"?>
<p:tagLst xmlns:p="http://schemas.openxmlformats.org/presentationml/2006/main">
  <p:tag name="AS_UNIQUEID" val="25"/>
</p:tagLst>
</file>

<file path=ppt/theme/theme1.xml><?xml version="1.0" encoding="utf-8"?>
<a:theme xmlns:a="http://schemas.openxmlformats.org/drawingml/2006/main" name="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数学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755</Words>
  <Application>WPS 演示</Application>
  <PresentationFormat/>
  <Paragraphs>280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9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Times New Roman</vt:lpstr>
      <vt:lpstr>黑体</vt:lpstr>
      <vt:lpstr>等线 Light</vt:lpstr>
      <vt:lpstr>等线</vt:lpstr>
      <vt:lpstr>微软雅黑</vt:lpstr>
      <vt:lpstr>Century Gothic</vt:lpstr>
      <vt:lpstr>冬青黑体简体中文 W3</vt:lpstr>
      <vt:lpstr>楷体</vt:lpstr>
      <vt:lpstr>华文彩云</vt:lpstr>
      <vt:lpstr>楷体_GB2312</vt:lpstr>
      <vt:lpstr>新宋体</vt:lpstr>
      <vt:lpstr>Arial</vt:lpstr>
      <vt:lpstr>Wingdings</vt:lpstr>
      <vt:lpstr>Arial Unicode MS</vt:lpstr>
      <vt:lpstr>ppt</vt:lpstr>
      <vt:lpstr>自定义设计方案</vt:lpstr>
      <vt:lpstr>1_自定义设计方案</vt:lpstr>
      <vt:lpstr>数学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2021-04-03T04:18:35Z</cp:lastPrinted>
  <dcterms:created xsi:type="dcterms:W3CDTF">2021-04-03T04:18:35Z</dcterms:created>
  <dcterms:modified xsi:type="dcterms:W3CDTF">2021-08-01T01:13:22Z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