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  <p:sldMasterId id="2147483708" r:id="rId7"/>
    <p:sldMasterId id="2147483720" r:id="rId8"/>
    <p:sldMasterId id="2147483733" r:id="rId9"/>
    <p:sldMasterId id="2147483745" r:id="rId10"/>
  </p:sldMasterIdLst>
  <p:sldIdLst>
    <p:sldId id="483" r:id="rId11"/>
    <p:sldId id="482" r:id="rId12"/>
    <p:sldId id="537" r:id="rId13"/>
    <p:sldId id="322" r:id="rId14"/>
    <p:sldId id="398" r:id="rId15"/>
    <p:sldId id="426" r:id="rId16"/>
    <p:sldId id="427" r:id="rId17"/>
    <p:sldId id="400" r:id="rId18"/>
    <p:sldId id="487" r:id="rId19"/>
    <p:sldId id="497" r:id="rId20"/>
    <p:sldId id="498" r:id="rId21"/>
    <p:sldId id="499" r:id="rId22"/>
    <p:sldId id="500" r:id="rId23"/>
    <p:sldId id="564" r:id="rId24"/>
    <p:sldId id="401" r:id="rId25"/>
    <p:sldId id="579" r:id="rId26"/>
    <p:sldId id="488" r:id="rId27"/>
    <p:sldId id="501" r:id="rId28"/>
    <p:sldId id="495" r:id="rId29"/>
    <p:sldId id="387" r:id="rId30"/>
    <p:sldId id="350" r:id="rId31"/>
    <p:sldId id="351" r:id="rId32"/>
    <p:sldId id="352" r:id="rId33"/>
    <p:sldId id="353" r:id="rId34"/>
    <p:sldId id="463" r:id="rId35"/>
    <p:sldId id="492" r:id="rId36"/>
    <p:sldId id="491" r:id="rId37"/>
    <p:sldId id="493" r:id="rId38"/>
  </p:sldIdLst>
  <p:sldSz cx="9144000" cy="6858000" type="screen4x3"/>
  <p:notesSz cx="6858000" cy="9144000"/>
  <p:custDataLst>
    <p:tags r:id="rId42"/>
  </p:custDataLst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 Black" panose="020B0A040201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 Black" panose="020B0A040201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 Black" panose="020B0A040201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 Black" panose="020B0A040201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 Black" panose="020B0A040201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 Black" panose="020B0A040201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 Black" panose="020B0A040201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 Black" panose="020B0A040201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 Black" panose="020B0A040201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1824" y="102"/>
      </p:cViewPr>
      <p:guideLst>
        <p:guide orient="horz" pos="215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2" Type="http://schemas.openxmlformats.org/officeDocument/2006/relationships/tags" Target="tags/tag5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Master" Target="slideMasters/slideMaster3.xml"/><Relationship Id="rId39" Type="http://schemas.openxmlformats.org/officeDocument/2006/relationships/presProps" Target="presProps.xml"/><Relationship Id="rId38" Type="http://schemas.openxmlformats.org/officeDocument/2006/relationships/slide" Target="slides/slide28.xml"/><Relationship Id="rId37" Type="http://schemas.openxmlformats.org/officeDocument/2006/relationships/slide" Target="slides/slide27.xml"/><Relationship Id="rId36" Type="http://schemas.openxmlformats.org/officeDocument/2006/relationships/slide" Target="slides/slide26.xml"/><Relationship Id="rId35" Type="http://schemas.openxmlformats.org/officeDocument/2006/relationships/slide" Target="slides/slide25.xml"/><Relationship Id="rId34" Type="http://schemas.openxmlformats.org/officeDocument/2006/relationships/slide" Target="slides/slide24.xml"/><Relationship Id="rId33" Type="http://schemas.openxmlformats.org/officeDocument/2006/relationships/slide" Target="slides/slide23.xml"/><Relationship Id="rId32" Type="http://schemas.openxmlformats.org/officeDocument/2006/relationships/slide" Target="slides/slide22.xml"/><Relationship Id="rId31" Type="http://schemas.openxmlformats.org/officeDocument/2006/relationships/slide" Target="slides/slide21.xml"/><Relationship Id="rId30" Type="http://schemas.openxmlformats.org/officeDocument/2006/relationships/slide" Target="slides/slide20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9.xml"/><Relationship Id="rId28" Type="http://schemas.openxmlformats.org/officeDocument/2006/relationships/slide" Target="slides/slide18.xml"/><Relationship Id="rId27" Type="http://schemas.openxmlformats.org/officeDocument/2006/relationships/slide" Target="slides/slide17.xml"/><Relationship Id="rId26" Type="http://schemas.openxmlformats.org/officeDocument/2006/relationships/slide" Target="slides/slide16.xml"/><Relationship Id="rId25" Type="http://schemas.openxmlformats.org/officeDocument/2006/relationships/slide" Target="slides/slide15.xml"/><Relationship Id="rId24" Type="http://schemas.openxmlformats.org/officeDocument/2006/relationships/slide" Target="slides/slide14.xml"/><Relationship Id="rId23" Type="http://schemas.openxmlformats.org/officeDocument/2006/relationships/slide" Target="slides/slide13.xml"/><Relationship Id="rId22" Type="http://schemas.openxmlformats.org/officeDocument/2006/relationships/slide" Target="slides/slide12.xml"/><Relationship Id="rId21" Type="http://schemas.openxmlformats.org/officeDocument/2006/relationships/slide" Target="slides/slide11.xml"/><Relationship Id="rId20" Type="http://schemas.openxmlformats.org/officeDocument/2006/relationships/slide" Target="slides/slide10.xml"/><Relationship Id="rId2" Type="http://schemas.openxmlformats.org/officeDocument/2006/relationships/theme" Target="theme/theme1.xml"/><Relationship Id="rId19" Type="http://schemas.openxmlformats.org/officeDocument/2006/relationships/slide" Target="slides/slide9.xml"/><Relationship Id="rId18" Type="http://schemas.openxmlformats.org/officeDocument/2006/relationships/slide" Target="slides/slide8.xml"/><Relationship Id="rId17" Type="http://schemas.openxmlformats.org/officeDocument/2006/relationships/slide" Target="slides/slide7.xml"/><Relationship Id="rId16" Type="http://schemas.openxmlformats.org/officeDocument/2006/relationships/slide" Target="slides/slide6.xml"/><Relationship Id="rId15" Type="http://schemas.openxmlformats.org/officeDocument/2006/relationships/slide" Target="slides/slide5.xml"/><Relationship Id="rId14" Type="http://schemas.openxmlformats.org/officeDocument/2006/relationships/slide" Target="slides/slide4.xml"/><Relationship Id="rId13" Type="http://schemas.openxmlformats.org/officeDocument/2006/relationships/slide" Target="slides/slide3.xml"/><Relationship Id="rId12" Type="http://schemas.openxmlformats.org/officeDocument/2006/relationships/slide" Target="slides/slide2.xml"/><Relationship Id="rId11" Type="http://schemas.openxmlformats.org/officeDocument/2006/relationships/slide" Target="slides/slide1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2049"/>
          <p:cNvGrpSpPr/>
          <p:nvPr/>
        </p:nvGrpSpPr>
        <p:grpSpPr>
          <a:xfrm>
            <a:off x="2084388" y="296863"/>
            <a:ext cx="6823075" cy="5353050"/>
            <a:chOff x="0" y="0"/>
            <a:chExt cx="4298" cy="3372"/>
          </a:xfrm>
        </p:grpSpPr>
        <p:grpSp>
          <p:nvGrpSpPr>
            <p:cNvPr id="10243" name="组合 2050"/>
            <p:cNvGrpSpPr/>
            <p:nvPr/>
          </p:nvGrpSpPr>
          <p:grpSpPr>
            <a:xfrm>
              <a:off x="881" y="414"/>
              <a:ext cx="596" cy="447"/>
              <a:chOff x="0" y="0"/>
              <a:chExt cx="768" cy="576"/>
            </a:xfrm>
          </p:grpSpPr>
          <p:sp>
            <p:nvSpPr>
              <p:cNvPr id="273" name="椭圆 205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rgbClr val="AF273E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74" name="椭圆 2052"/>
              <p:cNvSpPr>
                <a:spLocks noChangeArrowheads="1"/>
              </p:cNvSpPr>
              <p:nvPr/>
            </p:nvSpPr>
            <p:spPr bwMode="auto">
              <a:xfrm>
                <a:off x="276" y="253"/>
                <a:ext cx="186" cy="107"/>
              </a:xfrm>
              <a:prstGeom prst="ellipse">
                <a:avLst/>
              </a:prstGeom>
              <a:gradFill rotWithShape="0">
                <a:gsLst>
                  <a:gs pos="0">
                    <a:srgbClr val="FF8B17"/>
                  </a:gs>
                  <a:gs pos="100000">
                    <a:srgbClr val="AF273E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246" name="组合 2053"/>
            <p:cNvGrpSpPr/>
            <p:nvPr/>
          </p:nvGrpSpPr>
          <p:grpSpPr>
            <a:xfrm>
              <a:off x="0" y="0"/>
              <a:ext cx="4298" cy="3372"/>
              <a:chOff x="0" y="0"/>
              <a:chExt cx="5533" cy="4341"/>
            </a:xfrm>
          </p:grpSpPr>
          <p:grpSp>
            <p:nvGrpSpPr>
              <p:cNvPr id="10247" name="组合 2054"/>
              <p:cNvGrpSpPr/>
              <p:nvPr/>
            </p:nvGrpSpPr>
            <p:grpSpPr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10248" name="组合 2055"/>
                <p:cNvGrpSpPr/>
                <p:nvPr/>
              </p:nvGrpSpPr>
              <p:grpSpPr>
                <a:xfrm>
                  <a:off x="1339" y="786"/>
                  <a:ext cx="2919" cy="2151"/>
                  <a:chOff x="0" y="0"/>
                  <a:chExt cx="2919" cy="2151"/>
                </a:xfrm>
              </p:grpSpPr>
              <p:sp>
                <p:nvSpPr>
                  <p:cNvPr id="271" name="椭圆 205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"/>
                    <a:ext cx="2920" cy="2150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AF273E"/>
                      </a:gs>
                      <a:gs pos="100000">
                        <a:srgbClr val="000000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272" name="椭圆 2057"/>
                  <p:cNvSpPr>
                    <a:spLocks noChangeArrowheads="1"/>
                  </p:cNvSpPr>
                  <p:nvPr/>
                </p:nvSpPr>
                <p:spPr bwMode="auto">
                  <a:xfrm>
                    <a:off x="1115" y="787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E103"/>
                      </a:gs>
                      <a:gs pos="100000">
                        <a:srgbClr val="AF273E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251" name="组合 2058"/>
                <p:cNvGrpSpPr/>
                <p:nvPr/>
              </p:nvGrpSpPr>
              <p:grpSpPr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10252" name="组合 2059"/>
                  <p:cNvGrpSpPr/>
                  <p:nvPr/>
                </p:nvGrpSpPr>
                <p:grpSpPr>
                  <a:xfrm>
                    <a:off x="3545" y="1502"/>
                    <a:ext cx="1258" cy="2327"/>
                    <a:chOff x="0" y="0"/>
                    <a:chExt cx="1258" cy="2327"/>
                  </a:xfrm>
                </p:grpSpPr>
                <p:sp>
                  <p:nvSpPr>
                    <p:cNvPr id="269" name="未知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-706" y="706"/>
                      <a:ext cx="1724" cy="31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E103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70" name="未知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535" y="1604"/>
                      <a:ext cx="924" cy="489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540000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55" name="组合 2062"/>
                  <p:cNvGrpSpPr/>
                  <p:nvPr/>
                </p:nvGrpSpPr>
                <p:grpSpPr>
                  <a:xfrm>
                    <a:off x="2938" y="1991"/>
                    <a:ext cx="2463" cy="1332"/>
                    <a:chOff x="0" y="0"/>
                    <a:chExt cx="2463" cy="1332"/>
                  </a:xfrm>
                </p:grpSpPr>
                <p:sp>
                  <p:nvSpPr>
                    <p:cNvPr id="267" name="未知"/>
                    <p:cNvSpPr>
                      <a:spLocks noChangeArrowheads="1"/>
                    </p:cNvSpPr>
                    <p:nvPr/>
                  </p:nvSpPr>
                  <p:spPr bwMode="auto">
                    <a:xfrm rot="2100000">
                      <a:off x="0" y="1"/>
                      <a:ext cx="1814" cy="346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E103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68" name="未知"/>
                    <p:cNvSpPr>
                      <a:spLocks noChangeArrowheads="1"/>
                    </p:cNvSpPr>
                    <p:nvPr/>
                  </p:nvSpPr>
                  <p:spPr bwMode="auto">
                    <a:xfrm rot="2100000">
                      <a:off x="1488" y="787"/>
                      <a:ext cx="975" cy="545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58" name="组合 2065"/>
                  <p:cNvGrpSpPr/>
                  <p:nvPr/>
                </p:nvGrpSpPr>
                <p:grpSpPr>
                  <a:xfrm>
                    <a:off x="2971" y="1804"/>
                    <a:ext cx="2477" cy="1064"/>
                    <a:chOff x="0" y="0"/>
                    <a:chExt cx="2477" cy="1064"/>
                  </a:xfrm>
                </p:grpSpPr>
                <p:sp>
                  <p:nvSpPr>
                    <p:cNvPr id="265" name="未知"/>
                    <p:cNvSpPr>
                      <a:spLocks noChangeArrowheads="1"/>
                    </p:cNvSpPr>
                    <p:nvPr/>
                  </p:nvSpPr>
                  <p:spPr bwMode="auto">
                    <a:xfrm rot="1560000">
                      <a:off x="0" y="0"/>
                      <a:ext cx="1735" cy="304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E103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66" name="未知"/>
                    <p:cNvSpPr>
                      <a:spLocks noChangeArrowheads="1"/>
                    </p:cNvSpPr>
                    <p:nvPr/>
                  </p:nvSpPr>
                  <p:spPr bwMode="auto">
                    <a:xfrm rot="1560000">
                      <a:off x="1545" y="588"/>
                      <a:ext cx="932" cy="476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61" name="组合 2068"/>
                  <p:cNvGrpSpPr/>
                  <p:nvPr/>
                </p:nvGrpSpPr>
                <p:grpSpPr>
                  <a:xfrm>
                    <a:off x="2998" y="1608"/>
                    <a:ext cx="2472" cy="927"/>
                    <a:chOff x="0" y="0"/>
                    <a:chExt cx="2472" cy="927"/>
                  </a:xfrm>
                </p:grpSpPr>
                <p:sp>
                  <p:nvSpPr>
                    <p:cNvPr id="263" name="未知"/>
                    <p:cNvSpPr>
                      <a:spLocks noChangeArrowheads="1"/>
                    </p:cNvSpPr>
                    <p:nvPr/>
                  </p:nvSpPr>
                  <p:spPr bwMode="auto">
                    <a:xfrm rot="1080000">
                      <a:off x="0" y="0"/>
                      <a:ext cx="1677" cy="335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E103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64" name="未知"/>
                    <p:cNvSpPr>
                      <a:spLocks noChangeArrowheads="1"/>
                    </p:cNvSpPr>
                    <p:nvPr/>
                  </p:nvSpPr>
                  <p:spPr bwMode="auto">
                    <a:xfrm rot="1080000">
                      <a:off x="1571" y="400"/>
                      <a:ext cx="901" cy="527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64" name="组合 2071"/>
                  <p:cNvGrpSpPr/>
                  <p:nvPr/>
                </p:nvGrpSpPr>
                <p:grpSpPr>
                  <a:xfrm>
                    <a:off x="3032" y="1386"/>
                    <a:ext cx="2342" cy="657"/>
                    <a:chOff x="0" y="0"/>
                    <a:chExt cx="2342" cy="657"/>
                  </a:xfrm>
                </p:grpSpPr>
                <p:sp>
                  <p:nvSpPr>
                    <p:cNvPr id="261" name="未知"/>
                    <p:cNvSpPr>
                      <a:spLocks noChangeArrowheads="1"/>
                    </p:cNvSpPr>
                    <p:nvPr/>
                  </p:nvSpPr>
                  <p:spPr bwMode="auto">
                    <a:xfrm rot="420000">
                      <a:off x="0" y="0"/>
                      <a:ext cx="1545" cy="31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E103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62" name="未知"/>
                    <p:cNvSpPr>
                      <a:spLocks noChangeArrowheads="1"/>
                    </p:cNvSpPr>
                    <p:nvPr/>
                  </p:nvSpPr>
                  <p:spPr bwMode="auto">
                    <a:xfrm rot="420000">
                      <a:off x="1511" y="168"/>
                      <a:ext cx="830" cy="489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67" name="组合 2074"/>
                  <p:cNvGrpSpPr/>
                  <p:nvPr/>
                </p:nvGrpSpPr>
                <p:grpSpPr>
                  <a:xfrm>
                    <a:off x="3057" y="1241"/>
                    <a:ext cx="2150" cy="343"/>
                    <a:chOff x="0" y="0"/>
                    <a:chExt cx="2150" cy="343"/>
                  </a:xfrm>
                </p:grpSpPr>
                <p:sp>
                  <p:nvSpPr>
                    <p:cNvPr id="259" name="未知"/>
                    <p:cNvSpPr>
                      <a:spLocks noChangeArrowheads="1"/>
                    </p:cNvSpPr>
                    <p:nvPr/>
                  </p:nvSpPr>
                  <p:spPr bwMode="auto">
                    <a:xfrm rot="-120000">
                      <a:off x="0" y="21"/>
                      <a:ext cx="1404" cy="218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E103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60" name="未知"/>
                    <p:cNvSpPr>
                      <a:spLocks noChangeArrowheads="1"/>
                    </p:cNvSpPr>
                    <p:nvPr/>
                  </p:nvSpPr>
                  <p:spPr bwMode="auto">
                    <a:xfrm rot="-120000">
                      <a:off x="1396" y="0"/>
                      <a:ext cx="754" cy="34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70" name="组合 2077"/>
                  <p:cNvGrpSpPr/>
                  <p:nvPr/>
                </p:nvGrpSpPr>
                <p:grpSpPr>
                  <a:xfrm>
                    <a:off x="3012" y="889"/>
                    <a:ext cx="1879" cy="427"/>
                    <a:chOff x="0" y="0"/>
                    <a:chExt cx="1879" cy="427"/>
                  </a:xfrm>
                </p:grpSpPr>
                <p:sp>
                  <p:nvSpPr>
                    <p:cNvPr id="257" name="未知"/>
                    <p:cNvSpPr>
                      <a:spLocks noChangeArrowheads="1"/>
                    </p:cNvSpPr>
                    <p:nvPr/>
                  </p:nvSpPr>
                  <p:spPr bwMode="auto">
                    <a:xfrm rot="-840000">
                      <a:off x="0" y="212"/>
                      <a:ext cx="1232" cy="215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E103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58" name="未知"/>
                    <p:cNvSpPr>
                      <a:spLocks noChangeArrowheads="1"/>
                    </p:cNvSpPr>
                    <p:nvPr/>
                  </p:nvSpPr>
                  <p:spPr bwMode="auto">
                    <a:xfrm rot="-840000">
                      <a:off x="1217" y="1"/>
                      <a:ext cx="662" cy="337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73" name="组合 2080"/>
                  <p:cNvGrpSpPr/>
                  <p:nvPr/>
                </p:nvGrpSpPr>
                <p:grpSpPr>
                  <a:xfrm>
                    <a:off x="711" y="1625"/>
                    <a:ext cx="1257" cy="2326"/>
                    <a:chOff x="0" y="0"/>
                    <a:chExt cx="1257" cy="2326"/>
                  </a:xfrm>
                </p:grpSpPr>
                <p:sp>
                  <p:nvSpPr>
                    <p:cNvPr id="255" name="未知"/>
                    <p:cNvSpPr>
                      <a:spLocks noChangeArrowheads="1"/>
                    </p:cNvSpPr>
                    <p:nvPr/>
                  </p:nvSpPr>
                  <p:spPr bwMode="auto">
                    <a:xfrm rot="18900000" flipH="1">
                      <a:off x="229" y="696"/>
                      <a:ext cx="1724" cy="313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56" name="未知"/>
                    <p:cNvSpPr>
                      <a:spLocks noChangeArrowheads="1"/>
                    </p:cNvSpPr>
                    <p:nvPr/>
                  </p:nvSpPr>
                  <p:spPr bwMode="auto">
                    <a:xfrm rot="18900000" flipH="1">
                      <a:off x="-217" y="1612"/>
                      <a:ext cx="924" cy="49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540000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76" name="组合 2083"/>
                  <p:cNvGrpSpPr/>
                  <p:nvPr/>
                </p:nvGrpSpPr>
                <p:grpSpPr>
                  <a:xfrm>
                    <a:off x="69" y="2168"/>
                    <a:ext cx="2463" cy="1332"/>
                    <a:chOff x="0" y="0"/>
                    <a:chExt cx="2463" cy="1332"/>
                  </a:xfrm>
                </p:grpSpPr>
                <p:sp>
                  <p:nvSpPr>
                    <p:cNvPr id="253" name="未知"/>
                    <p:cNvSpPr>
                      <a:spLocks noChangeArrowheads="1"/>
                    </p:cNvSpPr>
                    <p:nvPr/>
                  </p:nvSpPr>
                  <p:spPr bwMode="auto">
                    <a:xfrm rot="19500000" flipH="1">
                      <a:off x="649" y="0"/>
                      <a:ext cx="1814" cy="348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54" name="未知"/>
                    <p:cNvSpPr>
                      <a:spLocks noChangeArrowheads="1"/>
                    </p:cNvSpPr>
                    <p:nvPr/>
                  </p:nvSpPr>
                  <p:spPr bwMode="auto">
                    <a:xfrm rot="19500000" flipH="1">
                      <a:off x="1" y="788"/>
                      <a:ext cx="975" cy="545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540000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79" name="组合 2086"/>
                  <p:cNvGrpSpPr/>
                  <p:nvPr/>
                </p:nvGrpSpPr>
                <p:grpSpPr>
                  <a:xfrm>
                    <a:off x="22" y="1981"/>
                    <a:ext cx="2477" cy="1064"/>
                    <a:chOff x="0" y="0"/>
                    <a:chExt cx="2477" cy="1064"/>
                  </a:xfrm>
                </p:grpSpPr>
                <p:sp>
                  <p:nvSpPr>
                    <p:cNvPr id="251" name="未知"/>
                    <p:cNvSpPr>
                      <a:spLocks noChangeArrowheads="1"/>
                    </p:cNvSpPr>
                    <p:nvPr/>
                  </p:nvSpPr>
                  <p:spPr bwMode="auto">
                    <a:xfrm rot="20040000" flipH="1">
                      <a:off x="741" y="0"/>
                      <a:ext cx="1735" cy="304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52" name="未知"/>
                    <p:cNvSpPr>
                      <a:spLocks noChangeArrowheads="1"/>
                    </p:cNvSpPr>
                    <p:nvPr/>
                  </p:nvSpPr>
                  <p:spPr bwMode="auto">
                    <a:xfrm rot="20040000" flipH="1">
                      <a:off x="0" y="587"/>
                      <a:ext cx="932" cy="476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82" name="组合 2089"/>
                  <p:cNvGrpSpPr/>
                  <p:nvPr/>
                </p:nvGrpSpPr>
                <p:grpSpPr>
                  <a:xfrm>
                    <a:off x="0" y="1785"/>
                    <a:ext cx="2472" cy="927"/>
                    <a:chOff x="0" y="0"/>
                    <a:chExt cx="2472" cy="927"/>
                  </a:xfrm>
                </p:grpSpPr>
                <p:sp>
                  <p:nvSpPr>
                    <p:cNvPr id="249" name="未知"/>
                    <p:cNvSpPr>
                      <a:spLocks noChangeArrowheads="1"/>
                    </p:cNvSpPr>
                    <p:nvPr/>
                  </p:nvSpPr>
                  <p:spPr bwMode="auto">
                    <a:xfrm rot="20520000" flipH="1">
                      <a:off x="794" y="1"/>
                      <a:ext cx="1677" cy="335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50" name="未知"/>
                    <p:cNvSpPr>
                      <a:spLocks noChangeArrowheads="1"/>
                    </p:cNvSpPr>
                    <p:nvPr/>
                  </p:nvSpPr>
                  <p:spPr bwMode="auto">
                    <a:xfrm rot="20520000" flipH="1">
                      <a:off x="0" y="401"/>
                      <a:ext cx="901" cy="527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85" name="组合 2092"/>
                  <p:cNvGrpSpPr/>
                  <p:nvPr/>
                </p:nvGrpSpPr>
                <p:grpSpPr>
                  <a:xfrm>
                    <a:off x="96" y="1563"/>
                    <a:ext cx="2342" cy="657"/>
                    <a:chOff x="0" y="0"/>
                    <a:chExt cx="2342" cy="657"/>
                  </a:xfrm>
                </p:grpSpPr>
                <p:sp>
                  <p:nvSpPr>
                    <p:cNvPr id="247" name="未知"/>
                    <p:cNvSpPr>
                      <a:spLocks noChangeArrowheads="1"/>
                    </p:cNvSpPr>
                    <p:nvPr/>
                  </p:nvSpPr>
                  <p:spPr bwMode="auto">
                    <a:xfrm rot="21180000" flipH="1">
                      <a:off x="797" y="0"/>
                      <a:ext cx="1545" cy="31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48" name="未知"/>
                    <p:cNvSpPr>
                      <a:spLocks noChangeArrowheads="1"/>
                    </p:cNvSpPr>
                    <p:nvPr/>
                  </p:nvSpPr>
                  <p:spPr bwMode="auto">
                    <a:xfrm rot="21180000" flipH="1">
                      <a:off x="1" y="167"/>
                      <a:ext cx="830" cy="489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88" name="组合 2095"/>
                  <p:cNvGrpSpPr/>
                  <p:nvPr/>
                </p:nvGrpSpPr>
                <p:grpSpPr>
                  <a:xfrm>
                    <a:off x="263" y="1418"/>
                    <a:ext cx="2150" cy="343"/>
                    <a:chOff x="0" y="0"/>
                    <a:chExt cx="2150" cy="343"/>
                  </a:xfrm>
                </p:grpSpPr>
                <p:sp>
                  <p:nvSpPr>
                    <p:cNvPr id="245" name="未知"/>
                    <p:cNvSpPr>
                      <a:spLocks noChangeArrowheads="1"/>
                    </p:cNvSpPr>
                    <p:nvPr/>
                  </p:nvSpPr>
                  <p:spPr bwMode="auto">
                    <a:xfrm rot="120000" flipH="1">
                      <a:off x="745" y="20"/>
                      <a:ext cx="1404" cy="219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46" name="未知"/>
                    <p:cNvSpPr>
                      <a:spLocks noChangeArrowheads="1"/>
                    </p:cNvSpPr>
                    <p:nvPr/>
                  </p:nvSpPr>
                  <p:spPr bwMode="auto">
                    <a:xfrm rot="120000" flipH="1">
                      <a:off x="0" y="-1"/>
                      <a:ext cx="754" cy="344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91" name="组合 2098"/>
                  <p:cNvGrpSpPr/>
                  <p:nvPr/>
                </p:nvGrpSpPr>
                <p:grpSpPr>
                  <a:xfrm>
                    <a:off x="579" y="1066"/>
                    <a:ext cx="1879" cy="427"/>
                    <a:chOff x="0" y="0"/>
                    <a:chExt cx="1879" cy="427"/>
                  </a:xfrm>
                </p:grpSpPr>
                <p:sp>
                  <p:nvSpPr>
                    <p:cNvPr id="243" name="未知"/>
                    <p:cNvSpPr>
                      <a:spLocks noChangeArrowheads="1"/>
                    </p:cNvSpPr>
                    <p:nvPr/>
                  </p:nvSpPr>
                  <p:spPr bwMode="auto">
                    <a:xfrm rot="840000" flipH="1">
                      <a:off x="647" y="212"/>
                      <a:ext cx="1232" cy="215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44" name="未知"/>
                    <p:cNvSpPr>
                      <a:spLocks noChangeArrowheads="1"/>
                    </p:cNvSpPr>
                    <p:nvPr/>
                  </p:nvSpPr>
                  <p:spPr bwMode="auto">
                    <a:xfrm rot="840000" flipH="1">
                      <a:off x="0" y="0"/>
                      <a:ext cx="662" cy="339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94" name="组合 2101"/>
                  <p:cNvGrpSpPr/>
                  <p:nvPr/>
                </p:nvGrpSpPr>
                <p:grpSpPr>
                  <a:xfrm>
                    <a:off x="690" y="871"/>
                    <a:ext cx="1850" cy="554"/>
                    <a:chOff x="0" y="0"/>
                    <a:chExt cx="1850" cy="554"/>
                  </a:xfrm>
                </p:grpSpPr>
                <p:sp>
                  <p:nvSpPr>
                    <p:cNvPr id="241" name="未知"/>
                    <p:cNvSpPr>
                      <a:spLocks noChangeArrowheads="1"/>
                    </p:cNvSpPr>
                    <p:nvPr/>
                  </p:nvSpPr>
                  <p:spPr bwMode="auto">
                    <a:xfrm rot="1320000" flipH="1">
                      <a:off x="617" y="339"/>
                      <a:ext cx="1233" cy="215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42" name="未知"/>
                    <p:cNvSpPr>
                      <a:spLocks noChangeArrowheads="1"/>
                    </p:cNvSpPr>
                    <p:nvPr/>
                  </p:nvSpPr>
                  <p:spPr bwMode="auto">
                    <a:xfrm rot="1320000" flipH="1">
                      <a:off x="0" y="1"/>
                      <a:ext cx="662" cy="337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97" name="组合 2104"/>
                  <p:cNvGrpSpPr/>
                  <p:nvPr/>
                </p:nvGrpSpPr>
                <p:grpSpPr>
                  <a:xfrm>
                    <a:off x="911" y="589"/>
                    <a:ext cx="1767" cy="743"/>
                    <a:chOff x="0" y="0"/>
                    <a:chExt cx="1767" cy="743"/>
                  </a:xfrm>
                </p:grpSpPr>
                <p:sp>
                  <p:nvSpPr>
                    <p:cNvPr id="239" name="未知"/>
                    <p:cNvSpPr>
                      <a:spLocks noChangeArrowheads="1"/>
                    </p:cNvSpPr>
                    <p:nvPr/>
                  </p:nvSpPr>
                  <p:spPr bwMode="auto">
                    <a:xfrm rot="2040000" flipH="1">
                      <a:off x="535" y="528"/>
                      <a:ext cx="1232" cy="215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40" name="未知"/>
                    <p:cNvSpPr>
                      <a:spLocks noChangeArrowheads="1"/>
                    </p:cNvSpPr>
                    <p:nvPr/>
                  </p:nvSpPr>
                  <p:spPr bwMode="auto">
                    <a:xfrm rot="2040000" flipH="1">
                      <a:off x="0" y="1"/>
                      <a:ext cx="662" cy="337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00" name="组合 2107"/>
                  <p:cNvGrpSpPr/>
                  <p:nvPr/>
                </p:nvGrpSpPr>
                <p:grpSpPr>
                  <a:xfrm>
                    <a:off x="1120" y="300"/>
                    <a:ext cx="1693" cy="892"/>
                    <a:chOff x="0" y="0"/>
                    <a:chExt cx="1693" cy="892"/>
                  </a:xfrm>
                </p:grpSpPr>
                <p:sp>
                  <p:nvSpPr>
                    <p:cNvPr id="237" name="未知"/>
                    <p:cNvSpPr>
                      <a:spLocks noChangeArrowheads="1"/>
                    </p:cNvSpPr>
                    <p:nvPr/>
                  </p:nvSpPr>
                  <p:spPr bwMode="auto">
                    <a:xfrm rot="2700000" flipH="1">
                      <a:off x="960" y="159"/>
                      <a:ext cx="215" cy="125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38" name="未知"/>
                    <p:cNvSpPr>
                      <a:spLocks noChangeArrowheads="1"/>
                    </p:cNvSpPr>
                    <p:nvPr/>
                  </p:nvSpPr>
                  <p:spPr bwMode="auto">
                    <a:xfrm rot="2700000" flipH="1">
                      <a:off x="167" y="-166"/>
                      <a:ext cx="339" cy="67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03" name="组合 2110"/>
                  <p:cNvGrpSpPr/>
                  <p:nvPr/>
                </p:nvGrpSpPr>
                <p:grpSpPr>
                  <a:xfrm>
                    <a:off x="1707" y="76"/>
                    <a:ext cx="778" cy="1512"/>
                    <a:chOff x="0" y="0"/>
                    <a:chExt cx="778" cy="1512"/>
                  </a:xfrm>
                </p:grpSpPr>
                <p:sp>
                  <p:nvSpPr>
                    <p:cNvPr id="235" name="未知"/>
                    <p:cNvSpPr>
                      <a:spLocks noChangeArrowheads="1"/>
                    </p:cNvSpPr>
                    <p:nvPr/>
                  </p:nvSpPr>
                  <p:spPr bwMode="auto">
                    <a:xfrm rot="3480000" flipH="1">
                      <a:off x="104" y="839"/>
                      <a:ext cx="1099" cy="215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36" name="未知"/>
                    <p:cNvSpPr>
                      <a:spLocks noChangeArrowheads="1"/>
                    </p:cNvSpPr>
                    <p:nvPr/>
                  </p:nvSpPr>
                  <p:spPr bwMode="auto">
                    <a:xfrm rot="3480000" flipH="1">
                      <a:off x="-127" y="127"/>
                      <a:ext cx="591" cy="337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06" name="组合 2113"/>
                  <p:cNvGrpSpPr/>
                  <p:nvPr/>
                </p:nvGrpSpPr>
                <p:grpSpPr>
                  <a:xfrm>
                    <a:off x="2009" y="0"/>
                    <a:ext cx="634" cy="1534"/>
                    <a:chOff x="0" y="0"/>
                    <a:chExt cx="634" cy="1534"/>
                  </a:xfrm>
                </p:grpSpPr>
                <p:sp>
                  <p:nvSpPr>
                    <p:cNvPr id="233" name="未知"/>
                    <p:cNvSpPr>
                      <a:spLocks noChangeArrowheads="1"/>
                    </p:cNvSpPr>
                    <p:nvPr/>
                  </p:nvSpPr>
                  <p:spPr bwMode="auto">
                    <a:xfrm rot="4140000" flipH="1">
                      <a:off x="-20" y="880"/>
                      <a:ext cx="1061" cy="215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34" name="未知"/>
                    <p:cNvSpPr>
                      <a:spLocks noChangeArrowheads="1"/>
                    </p:cNvSpPr>
                    <p:nvPr/>
                  </p:nvSpPr>
                  <p:spPr bwMode="auto">
                    <a:xfrm rot="4140000" flipH="1">
                      <a:off x="-116" y="108"/>
                      <a:ext cx="570" cy="337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09" name="组合 2116"/>
                  <p:cNvGrpSpPr/>
                  <p:nvPr/>
                </p:nvGrpSpPr>
                <p:grpSpPr>
                  <a:xfrm>
                    <a:off x="2896" y="644"/>
                    <a:ext cx="1845" cy="566"/>
                    <a:chOff x="0" y="0"/>
                    <a:chExt cx="1845" cy="566"/>
                  </a:xfrm>
                </p:grpSpPr>
                <p:sp>
                  <p:nvSpPr>
                    <p:cNvPr id="231" name="未知"/>
                    <p:cNvSpPr>
                      <a:spLocks noChangeArrowheads="1"/>
                    </p:cNvSpPr>
                    <p:nvPr/>
                  </p:nvSpPr>
                  <p:spPr bwMode="auto">
                    <a:xfrm rot="-1380000">
                      <a:off x="1" y="351"/>
                      <a:ext cx="1233" cy="215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E103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32" name="未知"/>
                    <p:cNvSpPr>
                      <a:spLocks noChangeArrowheads="1"/>
                    </p:cNvSpPr>
                    <p:nvPr/>
                  </p:nvSpPr>
                  <p:spPr bwMode="auto">
                    <a:xfrm rot="-1380000">
                      <a:off x="1184" y="0"/>
                      <a:ext cx="662" cy="339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12" name="组合 2119"/>
                  <p:cNvGrpSpPr/>
                  <p:nvPr/>
                </p:nvGrpSpPr>
                <p:grpSpPr>
                  <a:xfrm>
                    <a:off x="2757" y="417"/>
                    <a:ext cx="1781" cy="717"/>
                    <a:chOff x="0" y="0"/>
                    <a:chExt cx="1781" cy="717"/>
                  </a:xfrm>
                </p:grpSpPr>
                <p:sp>
                  <p:nvSpPr>
                    <p:cNvPr id="229" name="未知"/>
                    <p:cNvSpPr>
                      <a:spLocks noChangeArrowheads="1"/>
                    </p:cNvSpPr>
                    <p:nvPr/>
                  </p:nvSpPr>
                  <p:spPr bwMode="auto">
                    <a:xfrm rot="-1980000">
                      <a:off x="0" y="502"/>
                      <a:ext cx="1232" cy="215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E103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30" name="未知"/>
                    <p:cNvSpPr>
                      <a:spLocks noChangeArrowheads="1"/>
                    </p:cNvSpPr>
                    <p:nvPr/>
                  </p:nvSpPr>
                  <p:spPr bwMode="auto">
                    <a:xfrm rot="-1980000">
                      <a:off x="1119" y="0"/>
                      <a:ext cx="662" cy="339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sp>
                <p:nvSpPr>
                  <p:cNvPr id="194" name="未知"/>
                  <p:cNvSpPr>
                    <a:spLocks noChangeArrowheads="1"/>
                  </p:cNvSpPr>
                  <p:nvPr/>
                </p:nvSpPr>
                <p:spPr bwMode="auto">
                  <a:xfrm rot="4620000" flipH="1">
                    <a:off x="2159" y="933"/>
                    <a:ext cx="1027" cy="14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95" name="未知"/>
                  <p:cNvSpPr>
                    <a:spLocks noChangeArrowheads="1"/>
                  </p:cNvSpPr>
                  <p:nvPr/>
                </p:nvSpPr>
                <p:spPr bwMode="auto">
                  <a:xfrm rot="4620000" flipH="1">
                    <a:off x="2184" y="181"/>
                    <a:ext cx="551" cy="228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grpSp>
                <p:nvGrpSpPr>
                  <p:cNvPr id="10317" name="组合 2124"/>
                  <p:cNvGrpSpPr/>
                  <p:nvPr/>
                </p:nvGrpSpPr>
                <p:grpSpPr>
                  <a:xfrm>
                    <a:off x="2874" y="13"/>
                    <a:ext cx="640" cy="1520"/>
                    <a:chOff x="0" y="0"/>
                    <a:chExt cx="640" cy="1520"/>
                  </a:xfrm>
                </p:grpSpPr>
                <p:sp>
                  <p:nvSpPr>
                    <p:cNvPr id="227" name="未知"/>
                    <p:cNvSpPr>
                      <a:spLocks noChangeArrowheads="1"/>
                    </p:cNvSpPr>
                    <p:nvPr/>
                  </p:nvSpPr>
                  <p:spPr bwMode="auto">
                    <a:xfrm rot="-3900000">
                      <a:off x="-440" y="897"/>
                      <a:ext cx="1062" cy="184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E103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28" name="未知"/>
                    <p:cNvSpPr>
                      <a:spLocks noChangeArrowheads="1"/>
                    </p:cNvSpPr>
                    <p:nvPr/>
                  </p:nvSpPr>
                  <p:spPr bwMode="auto">
                    <a:xfrm rot="-3900000">
                      <a:off x="204" y="134"/>
                      <a:ext cx="570" cy="29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20" name="组合 2127"/>
                  <p:cNvGrpSpPr/>
                  <p:nvPr/>
                </p:nvGrpSpPr>
                <p:grpSpPr>
                  <a:xfrm>
                    <a:off x="3008" y="135"/>
                    <a:ext cx="1017" cy="1464"/>
                    <a:chOff x="0" y="0"/>
                    <a:chExt cx="1017" cy="1464"/>
                  </a:xfrm>
                </p:grpSpPr>
                <p:sp>
                  <p:nvSpPr>
                    <p:cNvPr id="225" name="未知"/>
                    <p:cNvSpPr>
                      <a:spLocks noChangeArrowheads="1"/>
                    </p:cNvSpPr>
                    <p:nvPr/>
                  </p:nvSpPr>
                  <p:spPr bwMode="auto">
                    <a:xfrm rot="-2820000">
                      <a:off x="-441" y="735"/>
                      <a:ext cx="1155" cy="27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E103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26" name="未知"/>
                    <p:cNvSpPr>
                      <a:spLocks noChangeArrowheads="1"/>
                    </p:cNvSpPr>
                    <p:nvPr/>
                  </p:nvSpPr>
                  <p:spPr bwMode="auto">
                    <a:xfrm rot="-2820000">
                      <a:off x="481" y="93"/>
                      <a:ext cx="621" cy="42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23" name="组合 2130"/>
                  <p:cNvGrpSpPr/>
                  <p:nvPr/>
                </p:nvGrpSpPr>
                <p:grpSpPr>
                  <a:xfrm>
                    <a:off x="2804" y="4"/>
                    <a:ext cx="243" cy="1448"/>
                    <a:chOff x="0" y="0"/>
                    <a:chExt cx="243" cy="1448"/>
                  </a:xfrm>
                </p:grpSpPr>
                <p:sp>
                  <p:nvSpPr>
                    <p:cNvPr id="223" name="未知"/>
                    <p:cNvSpPr>
                      <a:spLocks noChangeArrowheads="1"/>
                    </p:cNvSpPr>
                    <p:nvPr/>
                  </p:nvSpPr>
                  <p:spPr bwMode="auto">
                    <a:xfrm rot="-4920000">
                      <a:off x="-434" y="928"/>
                      <a:ext cx="954" cy="86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E103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24" name="未知"/>
                    <p:cNvSpPr>
                      <a:spLocks noChangeArrowheads="1"/>
                    </p:cNvSpPr>
                    <p:nvPr/>
                  </p:nvSpPr>
                  <p:spPr bwMode="auto">
                    <a:xfrm rot="-4920000">
                      <a:off x="-81" y="173"/>
                      <a:ext cx="512" cy="135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26" name="组合 2133"/>
                  <p:cNvGrpSpPr/>
                  <p:nvPr/>
                </p:nvGrpSpPr>
                <p:grpSpPr>
                  <a:xfrm>
                    <a:off x="1017" y="1741"/>
                    <a:ext cx="1085" cy="2450"/>
                    <a:chOff x="0" y="0"/>
                    <a:chExt cx="1085" cy="2450"/>
                  </a:xfrm>
                </p:grpSpPr>
                <p:sp>
                  <p:nvSpPr>
                    <p:cNvPr id="221" name="未知"/>
                    <p:cNvSpPr>
                      <a:spLocks noChangeArrowheads="1"/>
                    </p:cNvSpPr>
                    <p:nvPr/>
                  </p:nvSpPr>
                  <p:spPr bwMode="auto">
                    <a:xfrm rot="18360000" flipH="1">
                      <a:off x="68" y="706"/>
                      <a:ext cx="1724" cy="31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22" name="未知"/>
                    <p:cNvSpPr>
                      <a:spLocks noChangeArrowheads="1"/>
                    </p:cNvSpPr>
                    <p:nvPr/>
                  </p:nvSpPr>
                  <p:spPr bwMode="auto">
                    <a:xfrm rot="18360000" flipH="1">
                      <a:off x="-217" y="1736"/>
                      <a:ext cx="924" cy="49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540000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29" name="组合 2136"/>
                  <p:cNvGrpSpPr/>
                  <p:nvPr/>
                </p:nvGrpSpPr>
                <p:grpSpPr>
                  <a:xfrm>
                    <a:off x="1529" y="1908"/>
                    <a:ext cx="766" cy="2373"/>
                    <a:chOff x="0" y="0"/>
                    <a:chExt cx="766" cy="2373"/>
                  </a:xfrm>
                </p:grpSpPr>
                <p:sp>
                  <p:nvSpPr>
                    <p:cNvPr id="219" name="未知"/>
                    <p:cNvSpPr>
                      <a:spLocks noChangeArrowheads="1"/>
                    </p:cNvSpPr>
                    <p:nvPr/>
                  </p:nvSpPr>
                  <p:spPr bwMode="auto">
                    <a:xfrm rot="17580000" flipH="1">
                      <a:off x="-186" y="642"/>
                      <a:ext cx="1595" cy="31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20" name="未知"/>
                    <p:cNvSpPr>
                      <a:spLocks noChangeArrowheads="1"/>
                    </p:cNvSpPr>
                    <p:nvPr/>
                  </p:nvSpPr>
                  <p:spPr bwMode="auto">
                    <a:xfrm rot="17580000" flipH="1">
                      <a:off x="-182" y="1699"/>
                      <a:ext cx="856" cy="49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540000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32" name="组合 2139"/>
                  <p:cNvGrpSpPr/>
                  <p:nvPr/>
                </p:nvGrpSpPr>
                <p:grpSpPr>
                  <a:xfrm rot="60000">
                    <a:off x="2061" y="1962"/>
                    <a:ext cx="459" cy="2329"/>
                    <a:chOff x="0" y="0"/>
                    <a:chExt cx="492" cy="2604"/>
                  </a:xfrm>
                </p:grpSpPr>
                <p:sp>
                  <p:nvSpPr>
                    <p:cNvPr id="217" name="未知"/>
                    <p:cNvSpPr>
                      <a:spLocks noChangeArrowheads="1"/>
                    </p:cNvSpPr>
                    <p:nvPr/>
                  </p:nvSpPr>
                  <p:spPr bwMode="auto">
                    <a:xfrm rot="16800000" flipH="1">
                      <a:off x="-531" y="705"/>
                      <a:ext cx="1711" cy="30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18" name="未知"/>
                    <p:cNvSpPr>
                      <a:spLocks noChangeArrowheads="1"/>
                    </p:cNvSpPr>
                    <p:nvPr/>
                  </p:nvSpPr>
                  <p:spPr bwMode="auto">
                    <a:xfrm rot="16800000" flipH="1">
                      <a:off x="-224" y="1902"/>
                      <a:ext cx="918" cy="47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540000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35" name="组合 2142"/>
                  <p:cNvGrpSpPr/>
                  <p:nvPr/>
                </p:nvGrpSpPr>
                <p:grpSpPr>
                  <a:xfrm>
                    <a:off x="3408" y="1689"/>
                    <a:ext cx="1125" cy="2426"/>
                    <a:chOff x="0" y="0"/>
                    <a:chExt cx="1125" cy="2426"/>
                  </a:xfrm>
                </p:grpSpPr>
                <p:sp>
                  <p:nvSpPr>
                    <p:cNvPr id="215" name="未知"/>
                    <p:cNvSpPr>
                      <a:spLocks noChangeArrowheads="1"/>
                    </p:cNvSpPr>
                    <p:nvPr/>
                  </p:nvSpPr>
                  <p:spPr bwMode="auto">
                    <a:xfrm rot="3120000">
                      <a:off x="-707" y="706"/>
                      <a:ext cx="1724" cy="31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E103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16" name="未知"/>
                    <p:cNvSpPr>
                      <a:spLocks noChangeArrowheads="1"/>
                    </p:cNvSpPr>
                    <p:nvPr/>
                  </p:nvSpPr>
                  <p:spPr bwMode="auto">
                    <a:xfrm rot="3120000">
                      <a:off x="402" y="1703"/>
                      <a:ext cx="924" cy="489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540000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38" name="组合 2145"/>
                  <p:cNvGrpSpPr/>
                  <p:nvPr/>
                </p:nvGrpSpPr>
                <p:grpSpPr>
                  <a:xfrm>
                    <a:off x="3255" y="1838"/>
                    <a:ext cx="883" cy="2426"/>
                    <a:chOff x="0" y="0"/>
                    <a:chExt cx="883" cy="2426"/>
                  </a:xfrm>
                </p:grpSpPr>
                <p:sp>
                  <p:nvSpPr>
                    <p:cNvPr id="213" name="未知"/>
                    <p:cNvSpPr>
                      <a:spLocks noChangeArrowheads="1"/>
                    </p:cNvSpPr>
                    <p:nvPr/>
                  </p:nvSpPr>
                  <p:spPr bwMode="auto">
                    <a:xfrm rot="3720000">
                      <a:off x="-675" y="661"/>
                      <a:ext cx="1650" cy="299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E103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14" name="未知"/>
                    <p:cNvSpPr>
                      <a:spLocks noChangeArrowheads="1"/>
                    </p:cNvSpPr>
                    <p:nvPr/>
                  </p:nvSpPr>
                  <p:spPr bwMode="auto">
                    <a:xfrm rot="3720000">
                      <a:off x="190" y="1734"/>
                      <a:ext cx="884" cy="469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540000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41" name="组合 2148"/>
                  <p:cNvGrpSpPr/>
                  <p:nvPr/>
                </p:nvGrpSpPr>
                <p:grpSpPr>
                  <a:xfrm>
                    <a:off x="3080" y="1955"/>
                    <a:ext cx="619" cy="2386"/>
                    <a:chOff x="0" y="0"/>
                    <a:chExt cx="619" cy="2386"/>
                  </a:xfrm>
                </p:grpSpPr>
                <p:sp>
                  <p:nvSpPr>
                    <p:cNvPr id="211" name="未知"/>
                    <p:cNvSpPr>
                      <a:spLocks noChangeArrowheads="1"/>
                    </p:cNvSpPr>
                    <p:nvPr/>
                  </p:nvSpPr>
                  <p:spPr bwMode="auto">
                    <a:xfrm rot="4260000">
                      <a:off x="-678" y="678"/>
                      <a:ext cx="1600" cy="246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E103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12" name="未知"/>
                    <p:cNvSpPr>
                      <a:spLocks noChangeArrowheads="1"/>
                    </p:cNvSpPr>
                    <p:nvPr/>
                  </p:nvSpPr>
                  <p:spPr bwMode="auto">
                    <a:xfrm rot="4260000">
                      <a:off x="-3" y="1747"/>
                      <a:ext cx="859" cy="386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540000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44" name="组合 2151"/>
                  <p:cNvGrpSpPr/>
                  <p:nvPr/>
                </p:nvGrpSpPr>
                <p:grpSpPr>
                  <a:xfrm>
                    <a:off x="2893" y="2073"/>
                    <a:ext cx="405" cy="2219"/>
                    <a:chOff x="0" y="0"/>
                    <a:chExt cx="405" cy="2219"/>
                  </a:xfrm>
                </p:grpSpPr>
                <p:sp>
                  <p:nvSpPr>
                    <p:cNvPr id="209" name="未知"/>
                    <p:cNvSpPr>
                      <a:spLocks noChangeArrowheads="1"/>
                    </p:cNvSpPr>
                    <p:nvPr/>
                  </p:nvSpPr>
                  <p:spPr bwMode="auto">
                    <a:xfrm rot="4860000">
                      <a:off x="-612" y="612"/>
                      <a:ext cx="1471" cy="246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E103"/>
                        </a:gs>
                        <a:gs pos="100000">
                          <a:srgbClr val="FE1F08"/>
                        </a:gs>
                      </a:gsLst>
                      <a:lin ang="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10" name="未知"/>
                    <p:cNvSpPr>
                      <a:spLocks noChangeArrowheads="1"/>
                    </p:cNvSpPr>
                    <p:nvPr/>
                  </p:nvSpPr>
                  <p:spPr bwMode="auto">
                    <a:xfrm rot="4860000">
                      <a:off x="-183" y="1631"/>
                      <a:ext cx="790" cy="386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540000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47" name="组合 2154"/>
                  <p:cNvGrpSpPr/>
                  <p:nvPr/>
                </p:nvGrpSpPr>
                <p:grpSpPr>
                  <a:xfrm>
                    <a:off x="2372" y="2107"/>
                    <a:ext cx="426" cy="2185"/>
                    <a:chOff x="0" y="0"/>
                    <a:chExt cx="426" cy="2185"/>
                  </a:xfrm>
                </p:grpSpPr>
                <p:sp>
                  <p:nvSpPr>
                    <p:cNvPr id="207" name="未知"/>
                    <p:cNvSpPr>
                      <a:spLocks noChangeArrowheads="1"/>
                    </p:cNvSpPr>
                    <p:nvPr/>
                  </p:nvSpPr>
                  <p:spPr bwMode="auto">
                    <a:xfrm rot="5700000">
                      <a:off x="-386" y="625"/>
                      <a:ext cx="1437" cy="188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E103"/>
                        </a:gs>
                        <a:gs pos="100000">
                          <a:srgbClr val="FE1F08"/>
                        </a:gs>
                      </a:gsLst>
                      <a:lin ang="540000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08" name="未知"/>
                    <p:cNvSpPr>
                      <a:spLocks noChangeArrowheads="1"/>
                    </p:cNvSpPr>
                    <p:nvPr/>
                  </p:nvSpPr>
                  <p:spPr bwMode="auto">
                    <a:xfrm rot="5700000">
                      <a:off x="-237" y="1637"/>
                      <a:ext cx="770" cy="295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000000"/>
                        </a:gs>
                      </a:gsLst>
                      <a:lin ang="5400000"/>
                    </a:gradFill>
                    <a:ln>
                      <a:noFill/>
                    </a:ln>
                  </p:spPr>
                  <p:txBody>
                    <a:bodyPr/>
                    <a:lstStyle>
                      <a:lvl1pPr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endParaRPr kumimoji="0" lang="zh-CN" altLang="en-US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10350" name="组合 2157"/>
              <p:cNvGrpSpPr/>
              <p:nvPr/>
            </p:nvGrpSpPr>
            <p:grpSpPr>
              <a:xfrm>
                <a:off x="74" y="313"/>
                <a:ext cx="5459" cy="3667"/>
                <a:chOff x="0" y="0"/>
                <a:chExt cx="5459" cy="3667"/>
              </a:xfrm>
            </p:grpSpPr>
            <p:grpSp>
              <p:nvGrpSpPr>
                <p:cNvPr id="10351" name="组合 2158"/>
                <p:cNvGrpSpPr/>
                <p:nvPr/>
              </p:nvGrpSpPr>
              <p:grpSpPr>
                <a:xfrm>
                  <a:off x="0" y="0"/>
                  <a:ext cx="5459" cy="3667"/>
                  <a:chOff x="0" y="0"/>
                  <a:chExt cx="5459" cy="3667"/>
                </a:xfrm>
              </p:grpSpPr>
              <p:sp>
                <p:nvSpPr>
                  <p:cNvPr id="164" name="矩形 2159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2892" y="143"/>
                    <a:ext cx="2567" cy="2047"/>
                  </a:xfrm>
                  <a:prstGeom prst="rect">
                    <a:avLst/>
                  </a:prstGeom>
                  <a:noFill/>
                  <a:ln w="9525">
                    <a:solidFill>
                      <a:srgbClr val="FF8B17"/>
                    </a:solidFill>
                    <a:round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65" name="矩形 2160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13" y="1288"/>
                    <a:ext cx="2016" cy="2379"/>
                  </a:xfrm>
                  <a:prstGeom prst="rect">
                    <a:avLst/>
                  </a:prstGeom>
                  <a:noFill/>
                  <a:ln w="9525">
                    <a:solidFill>
                      <a:srgbClr val="FE1F08"/>
                    </a:solidFill>
                    <a:round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66" name="矩形 2161"/>
                  <p:cNvSpPr>
                    <a:spLocks noChangeArrowheads="1"/>
                  </p:cNvSpPr>
                  <p:nvPr/>
                </p:nvSpPr>
                <p:spPr bwMode="auto">
                  <a:xfrm>
                    <a:off x="2955" y="868"/>
                    <a:ext cx="1426" cy="2380"/>
                  </a:xfrm>
                  <a:prstGeom prst="rect">
                    <a:avLst/>
                  </a:prstGeom>
                  <a:noFill/>
                  <a:ln w="9525">
                    <a:solidFill>
                      <a:srgbClr val="FF8B17"/>
                    </a:solidFill>
                    <a:round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67" name="矩形 2162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-1" y="499"/>
                    <a:ext cx="2540" cy="2380"/>
                  </a:xfrm>
                  <a:prstGeom prst="rect">
                    <a:avLst/>
                  </a:prstGeom>
                  <a:noFill/>
                  <a:ln w="9525">
                    <a:solidFill>
                      <a:srgbClr val="FE1F08"/>
                    </a:solidFill>
                    <a:round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68" name="矩形 2163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715" y="0"/>
                    <a:ext cx="1850" cy="2304"/>
                  </a:xfrm>
                  <a:prstGeom prst="rect">
                    <a:avLst/>
                  </a:prstGeom>
                  <a:noFill/>
                  <a:ln w="9525">
                    <a:solidFill>
                      <a:srgbClr val="FF8B17"/>
                    </a:solidFill>
                    <a:round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69" name="矩形 2164"/>
                  <p:cNvSpPr>
                    <a:spLocks noChangeArrowheads="1"/>
                  </p:cNvSpPr>
                  <p:nvPr/>
                </p:nvSpPr>
                <p:spPr bwMode="auto">
                  <a:xfrm>
                    <a:off x="2689" y="968"/>
                    <a:ext cx="765" cy="2304"/>
                  </a:xfrm>
                  <a:prstGeom prst="rect">
                    <a:avLst/>
                  </a:prstGeom>
                  <a:noFill/>
                  <a:ln w="9525">
                    <a:solidFill>
                      <a:srgbClr val="FFE103"/>
                    </a:solidFill>
                    <a:round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70" name="未知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1726" y="125"/>
                    <a:ext cx="418" cy="1524"/>
                  </a:xfrm>
                  <a:prstGeom prst="rect">
                    <a:avLst/>
                  </a:prstGeom>
                  <a:noFill/>
                  <a:ln w="9525">
                    <a:solidFill>
                      <a:srgbClr val="FE1F08"/>
                    </a:solidFill>
                    <a:round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sp>
              <p:nvSpPr>
                <p:cNvPr id="163" name="未知"/>
                <p:cNvSpPr>
                  <a:spLocks noChangeArrowheads="1"/>
                </p:cNvSpPr>
                <p:nvPr/>
              </p:nvSpPr>
              <p:spPr bwMode="auto">
                <a:xfrm rot="-1380000">
                  <a:off x="3206" y="1216"/>
                  <a:ext cx="442" cy="837"/>
                </a:xfrm>
                <a:prstGeom prst="rect">
                  <a:avLst/>
                </a:prstGeom>
                <a:noFill/>
                <a:ln w="9525">
                  <a:solidFill>
                    <a:srgbClr val="FFE103"/>
                  </a:solidFill>
                  <a:round/>
                </a:ln>
              </p:spPr>
              <p:txBody>
                <a:bodyPr/>
                <a:lstStyle>
                  <a:lvl1pPr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100000"/>
                    <a:buFontTx/>
                    <a:buNone/>
                    <a:defRPr/>
                  </a:pPr>
                  <a:endParaRPr kumimoji="0" lang="zh-CN" alt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 Black" panose="020B0A040201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grpSp>
          <p:nvGrpSpPr>
            <p:cNvPr id="10360" name="组合 2167"/>
            <p:cNvGrpSpPr/>
            <p:nvPr/>
          </p:nvGrpSpPr>
          <p:grpSpPr>
            <a:xfrm>
              <a:off x="163" y="262"/>
              <a:ext cx="4038" cy="2966"/>
              <a:chOff x="0" y="0"/>
              <a:chExt cx="5198" cy="3818"/>
            </a:xfrm>
          </p:grpSpPr>
          <p:sp>
            <p:nvSpPr>
              <p:cNvPr id="146" name="未知"/>
              <p:cNvSpPr>
                <a:spLocks noChangeArrowheads="1"/>
              </p:cNvSpPr>
              <p:nvPr/>
            </p:nvSpPr>
            <p:spPr bwMode="auto">
              <a:xfrm flipH="1">
                <a:off x="1724" y="2045"/>
                <a:ext cx="485" cy="1479"/>
              </a:xfrm>
              <a:prstGeom prst="rect">
                <a:avLst/>
              </a:prstGeom>
              <a:noFill/>
              <a:ln w="9525">
                <a:solidFill>
                  <a:srgbClr val="FF8B17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7" name="矩形 2169"/>
              <p:cNvSpPr>
                <a:spLocks noChangeArrowheads="1"/>
              </p:cNvSpPr>
              <p:nvPr/>
            </p:nvSpPr>
            <p:spPr bwMode="auto">
              <a:xfrm flipH="1">
                <a:off x="844" y="1514"/>
                <a:ext cx="2121" cy="2304"/>
              </a:xfrm>
              <a:prstGeom prst="rect">
                <a:avLst/>
              </a:prstGeom>
              <a:noFill/>
              <a:ln w="9525">
                <a:solidFill>
                  <a:srgbClr val="FE1F08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8" name="矩形 2170"/>
              <p:cNvSpPr>
                <a:spLocks noChangeArrowheads="1"/>
              </p:cNvSpPr>
              <p:nvPr/>
            </p:nvSpPr>
            <p:spPr bwMode="auto">
              <a:xfrm flipH="1">
                <a:off x="1056" y="1143"/>
                <a:ext cx="1245" cy="2379"/>
              </a:xfrm>
              <a:prstGeom prst="rect">
                <a:avLst/>
              </a:prstGeom>
              <a:noFill/>
              <a:ln w="9525">
                <a:solidFill>
                  <a:srgbClr val="FF8B17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9" name="矩形 2171"/>
              <p:cNvSpPr>
                <a:spLocks noChangeArrowheads="1"/>
              </p:cNvSpPr>
              <p:nvPr/>
            </p:nvSpPr>
            <p:spPr bwMode="auto">
              <a:xfrm flipH="1">
                <a:off x="0" y="832"/>
                <a:ext cx="2376" cy="2379"/>
              </a:xfrm>
              <a:prstGeom prst="rect">
                <a:avLst/>
              </a:prstGeom>
              <a:noFill/>
              <a:ln w="9525">
                <a:solidFill>
                  <a:srgbClr val="FE1F08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0" name="矩形 2172"/>
              <p:cNvSpPr>
                <a:spLocks noChangeArrowheads="1"/>
              </p:cNvSpPr>
              <p:nvPr/>
            </p:nvSpPr>
            <p:spPr bwMode="auto">
              <a:xfrm>
                <a:off x="2630" y="1166"/>
                <a:ext cx="381" cy="2379"/>
              </a:xfrm>
              <a:prstGeom prst="rect">
                <a:avLst/>
              </a:prstGeom>
              <a:noFill/>
              <a:ln w="9525">
                <a:solidFill>
                  <a:srgbClr val="FF8B17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1" name="矩形 2173"/>
              <p:cNvSpPr>
                <a:spLocks noChangeArrowheads="1"/>
              </p:cNvSpPr>
              <p:nvPr/>
            </p:nvSpPr>
            <p:spPr bwMode="auto">
              <a:xfrm>
                <a:off x="2730" y="1155"/>
                <a:ext cx="1004" cy="2379"/>
              </a:xfrm>
              <a:prstGeom prst="rect">
                <a:avLst/>
              </a:prstGeom>
              <a:noFill/>
              <a:ln w="9525">
                <a:solidFill>
                  <a:srgbClr val="FE1F08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2" name="未知"/>
              <p:cNvSpPr>
                <a:spLocks noChangeArrowheads="1"/>
              </p:cNvSpPr>
              <p:nvPr/>
            </p:nvSpPr>
            <p:spPr bwMode="auto">
              <a:xfrm>
                <a:off x="3091" y="2298"/>
                <a:ext cx="485" cy="1479"/>
              </a:xfrm>
              <a:prstGeom prst="rect">
                <a:avLst/>
              </a:prstGeom>
              <a:noFill/>
              <a:ln w="9525">
                <a:solidFill>
                  <a:srgbClr val="FF8B17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3" name="未知"/>
              <p:cNvSpPr>
                <a:spLocks noChangeArrowheads="1"/>
              </p:cNvSpPr>
              <p:nvPr/>
            </p:nvSpPr>
            <p:spPr bwMode="auto">
              <a:xfrm rot="19680000" flipV="1">
                <a:off x="2336" y="1812"/>
                <a:ext cx="442" cy="838"/>
              </a:xfrm>
              <a:prstGeom prst="rect">
                <a:avLst/>
              </a:prstGeom>
              <a:noFill/>
              <a:ln w="9525">
                <a:solidFill>
                  <a:srgbClr val="FFE103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4" name="未知"/>
              <p:cNvSpPr>
                <a:spLocks noChangeArrowheads="1"/>
              </p:cNvSpPr>
              <p:nvPr/>
            </p:nvSpPr>
            <p:spPr bwMode="auto">
              <a:xfrm flipH="1">
                <a:off x="279" y="2166"/>
                <a:ext cx="1085" cy="1524"/>
              </a:xfrm>
              <a:prstGeom prst="rect">
                <a:avLst/>
              </a:prstGeom>
              <a:noFill/>
              <a:ln w="9525">
                <a:solidFill>
                  <a:srgbClr val="FE1F08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5" name="未知"/>
              <p:cNvSpPr>
                <a:spLocks noChangeArrowheads="1"/>
              </p:cNvSpPr>
              <p:nvPr/>
            </p:nvSpPr>
            <p:spPr bwMode="auto">
              <a:xfrm flipH="1">
                <a:off x="790" y="556"/>
                <a:ext cx="695" cy="1524"/>
              </a:xfrm>
              <a:prstGeom prst="rect">
                <a:avLst/>
              </a:prstGeom>
              <a:noFill/>
              <a:ln w="9525">
                <a:solidFill>
                  <a:srgbClr val="FE1F08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6" name="未知"/>
              <p:cNvSpPr>
                <a:spLocks noChangeArrowheads="1"/>
              </p:cNvSpPr>
              <p:nvPr/>
            </p:nvSpPr>
            <p:spPr bwMode="auto">
              <a:xfrm>
                <a:off x="4191" y="1942"/>
                <a:ext cx="1007" cy="1601"/>
              </a:xfrm>
              <a:prstGeom prst="rect">
                <a:avLst/>
              </a:prstGeom>
              <a:noFill/>
              <a:ln w="9525">
                <a:solidFill>
                  <a:srgbClr val="FF8B17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7" name="未知"/>
              <p:cNvSpPr>
                <a:spLocks noChangeArrowheads="1"/>
              </p:cNvSpPr>
              <p:nvPr/>
            </p:nvSpPr>
            <p:spPr bwMode="auto">
              <a:xfrm>
                <a:off x="3667" y="1133"/>
                <a:ext cx="1519" cy="1067"/>
              </a:xfrm>
              <a:prstGeom prst="rect">
                <a:avLst/>
              </a:prstGeom>
              <a:noFill/>
              <a:ln w="9525">
                <a:solidFill>
                  <a:srgbClr val="FE1F08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8" name="未知"/>
              <p:cNvSpPr>
                <a:spLocks noChangeArrowheads="1"/>
              </p:cNvSpPr>
              <p:nvPr/>
            </p:nvSpPr>
            <p:spPr bwMode="auto">
              <a:xfrm>
                <a:off x="3724" y="0"/>
                <a:ext cx="663" cy="1434"/>
              </a:xfrm>
              <a:prstGeom prst="rect">
                <a:avLst/>
              </a:prstGeom>
              <a:noFill/>
              <a:ln w="9525">
                <a:solidFill>
                  <a:srgbClr val="FE1F08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9" name="未知"/>
              <p:cNvSpPr>
                <a:spLocks noChangeArrowheads="1"/>
              </p:cNvSpPr>
              <p:nvPr/>
            </p:nvSpPr>
            <p:spPr bwMode="auto">
              <a:xfrm rot="1380000" flipH="1">
                <a:off x="1492" y="1169"/>
                <a:ext cx="442" cy="837"/>
              </a:xfrm>
              <a:prstGeom prst="rect">
                <a:avLst/>
              </a:prstGeom>
              <a:noFill/>
              <a:ln w="9525">
                <a:solidFill>
                  <a:srgbClr val="FFE103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2183" name="标题 2182"/>
          <p:cNvSpPr>
            <a:spLocks noGrp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 sz="4400" b="0" i="0" u="none">
                <a:solidFill>
                  <a:schemeClr val="tx2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184" name="副标题 2183"/>
          <p:cNvSpPr>
            <a:spLocks noGrp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Tx/>
              <a:buNone/>
              <a:defRPr sz="3200" b="0" i="0" u="none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marL="457200" lvl="1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Tx/>
              <a:buNone/>
              <a:defRPr sz="2800" b="0" i="0" u="none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marL="914400" lvl="2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defRPr sz="2400" b="0" i="0" u="none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marL="1371600" lvl="3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 New Roman" panose="02020603050405020304" pitchFamily="18" charset="0"/>
              <a:buNone/>
              <a:defRPr sz="2000" b="0" i="0" u="none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marL="1828800" lvl="4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Times New Roman" panose="02020603050405020304" pitchFamily="18" charset="0"/>
              <a:buNone/>
              <a:defRPr sz="2000" b="0" i="0" u="none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75" name="日期占位符 2184"/>
          <p:cNvSpPr>
            <a:spLocks noGrp="1"/>
          </p:cNvSpPr>
          <p:nvPr>
            <p:ph type="dt" sz="quarter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>
                <a:latin typeface="Arial Black" panose="020B0A040201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6" name="页脚占位符 218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>
                <a:latin typeface="Arial Black" panose="020B0A040201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7" name="灯片编号占位符 218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p>
            <a:pPr algn="r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716657" cy="579437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62925" y="5735638"/>
            <a:ext cx="1069975" cy="14271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7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28750" y="6119813"/>
            <a:ext cx="714375" cy="952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2" Type="http://schemas.openxmlformats.org/officeDocument/2006/relationships/theme" Target="../theme/theme6.xml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3" Type="http://schemas.openxmlformats.org/officeDocument/2006/relationships/theme" Target="../theme/theme7.xml"/><Relationship Id="rId12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7.xml"/><Relationship Id="rId8" Type="http://schemas.openxmlformats.org/officeDocument/2006/relationships/slideLayout" Target="../slideLayouts/slideLayout86.xml"/><Relationship Id="rId7" Type="http://schemas.openxmlformats.org/officeDocument/2006/relationships/slideLayout" Target="../slideLayouts/slideLayout85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4" Type="http://schemas.openxmlformats.org/officeDocument/2006/relationships/slideLayout" Target="../slideLayouts/slideLayout82.xml"/><Relationship Id="rId3" Type="http://schemas.openxmlformats.org/officeDocument/2006/relationships/slideLayout" Target="../slideLayouts/slideLayout81.xml"/><Relationship Id="rId2" Type="http://schemas.openxmlformats.org/officeDocument/2006/relationships/slideLayout" Target="../slideLayouts/slideLayout80.xml"/><Relationship Id="rId12" Type="http://schemas.openxmlformats.org/officeDocument/2006/relationships/theme" Target="../theme/theme8.xml"/><Relationship Id="rId11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88.xml"/><Relationship Id="rId1" Type="http://schemas.openxmlformats.org/officeDocument/2006/relationships/slideLayout" Target="../slideLayouts/slideLayout79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8.xml"/><Relationship Id="rId8" Type="http://schemas.openxmlformats.org/officeDocument/2006/relationships/slideLayout" Target="../slideLayouts/slideLayout97.xml"/><Relationship Id="rId7" Type="http://schemas.openxmlformats.org/officeDocument/2006/relationships/slideLayout" Target="../slideLayouts/slideLayout96.xml"/><Relationship Id="rId6" Type="http://schemas.openxmlformats.org/officeDocument/2006/relationships/slideLayout" Target="../slideLayouts/slideLayout95.xml"/><Relationship Id="rId5" Type="http://schemas.openxmlformats.org/officeDocument/2006/relationships/slideLayout" Target="../slideLayouts/slideLayout94.xml"/><Relationship Id="rId4" Type="http://schemas.openxmlformats.org/officeDocument/2006/relationships/slideLayout" Target="../slideLayouts/slideLayout93.xml"/><Relationship Id="rId3" Type="http://schemas.openxmlformats.org/officeDocument/2006/relationships/slideLayout" Target="../slideLayouts/slideLayout92.xml"/><Relationship Id="rId2" Type="http://schemas.openxmlformats.org/officeDocument/2006/relationships/slideLayout" Target="../slideLayouts/slideLayout91.xml"/><Relationship Id="rId12" Type="http://schemas.openxmlformats.org/officeDocument/2006/relationships/theme" Target="../theme/theme9.xml"/><Relationship Id="rId11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组合 1025"/>
          <p:cNvGrpSpPr/>
          <p:nvPr/>
        </p:nvGrpSpPr>
        <p:grpSpPr>
          <a:xfrm>
            <a:off x="6303963" y="0"/>
            <a:ext cx="2840037" cy="3254375"/>
            <a:chOff x="0" y="0"/>
            <a:chExt cx="2170" cy="2486"/>
          </a:xfrm>
        </p:grpSpPr>
        <p:grpSp>
          <p:nvGrpSpPr>
            <p:cNvPr id="1027" name="组合 1026"/>
            <p:cNvGrpSpPr/>
            <p:nvPr/>
          </p:nvGrpSpPr>
          <p:grpSpPr>
            <a:xfrm>
              <a:off x="965" y="1910"/>
              <a:ext cx="768" cy="576"/>
              <a:chOff x="0" y="0"/>
              <a:chExt cx="768" cy="576"/>
            </a:xfrm>
          </p:grpSpPr>
          <p:sp>
            <p:nvSpPr>
              <p:cNvPr id="2" name="椭圆 1027"/>
              <p:cNvSpPr>
                <a:spLocks noChangeArrowheads="1"/>
              </p:cNvSpPr>
              <p:nvPr/>
            </p:nvSpPr>
            <p:spPr bwMode="auto">
              <a:xfrm>
                <a:off x="1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rgbClr val="AF273E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" name="椭圆 1028"/>
              <p:cNvSpPr>
                <a:spLocks noChangeArrowheads="1"/>
              </p:cNvSpPr>
              <p:nvPr/>
            </p:nvSpPr>
            <p:spPr bwMode="auto">
              <a:xfrm>
                <a:off x="276" y="252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rgbClr val="FF8B17"/>
                  </a:gs>
                  <a:gs pos="100000">
                    <a:srgbClr val="AF273E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30" name="组合 1029"/>
            <p:cNvGrpSpPr/>
            <p:nvPr/>
          </p:nvGrpSpPr>
          <p:grpSpPr>
            <a:xfrm>
              <a:off x="1142" y="1103"/>
              <a:ext cx="768" cy="576"/>
              <a:chOff x="0" y="0"/>
              <a:chExt cx="768" cy="576"/>
            </a:xfrm>
          </p:grpSpPr>
          <p:sp>
            <p:nvSpPr>
              <p:cNvPr id="1162" name="椭圆 1030"/>
              <p:cNvSpPr>
                <a:spLocks noChangeArrowheads="1"/>
              </p:cNvSpPr>
              <p:nvPr/>
            </p:nvSpPr>
            <p:spPr bwMode="auto">
              <a:xfrm>
                <a:off x="-1" y="1"/>
                <a:ext cx="769" cy="576"/>
              </a:xfrm>
              <a:prstGeom prst="ellipse">
                <a:avLst/>
              </a:prstGeom>
              <a:gradFill rotWithShape="0">
                <a:gsLst>
                  <a:gs pos="0">
                    <a:srgbClr val="AF273E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" name="椭圆 1031"/>
              <p:cNvSpPr>
                <a:spLocks noChangeArrowheads="1"/>
              </p:cNvSpPr>
              <p:nvPr/>
            </p:nvSpPr>
            <p:spPr bwMode="auto">
              <a:xfrm>
                <a:off x="276" y="253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rgbClr val="FF8B17"/>
                  </a:gs>
                  <a:gs pos="100000">
                    <a:srgbClr val="AF273E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33" name="组合 1032"/>
            <p:cNvGrpSpPr/>
            <p:nvPr/>
          </p:nvGrpSpPr>
          <p:grpSpPr>
            <a:xfrm>
              <a:off x="19" y="0"/>
              <a:ext cx="768" cy="576"/>
              <a:chOff x="0" y="0"/>
              <a:chExt cx="768" cy="576"/>
            </a:xfrm>
          </p:grpSpPr>
          <p:sp>
            <p:nvSpPr>
              <p:cNvPr id="1160" name="椭圆 103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rgbClr val="AF273E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61" name="椭圆 1034"/>
              <p:cNvSpPr>
                <a:spLocks noChangeArrowheads="1"/>
              </p:cNvSpPr>
              <p:nvPr/>
            </p:nvSpPr>
            <p:spPr bwMode="auto">
              <a:xfrm>
                <a:off x="276" y="252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rgbClr val="FF8B17"/>
                  </a:gs>
                  <a:gs pos="100000">
                    <a:srgbClr val="AF273E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36" name="组合 1035"/>
            <p:cNvGrpSpPr/>
            <p:nvPr/>
          </p:nvGrpSpPr>
          <p:grpSpPr>
            <a:xfrm>
              <a:off x="0" y="0"/>
              <a:ext cx="2170" cy="1702"/>
              <a:chOff x="0" y="0"/>
              <a:chExt cx="2170" cy="1702"/>
            </a:xfrm>
          </p:grpSpPr>
          <p:grpSp>
            <p:nvGrpSpPr>
              <p:cNvPr id="1037" name="组合 1036"/>
              <p:cNvGrpSpPr/>
              <p:nvPr/>
            </p:nvGrpSpPr>
            <p:grpSpPr>
              <a:xfrm>
                <a:off x="525" y="308"/>
                <a:ext cx="1145" cy="844"/>
                <a:chOff x="0" y="0"/>
                <a:chExt cx="2919" cy="2151"/>
              </a:xfrm>
            </p:grpSpPr>
            <p:sp>
              <p:nvSpPr>
                <p:cNvPr id="1158" name="椭圆 1037"/>
                <p:cNvSpPr>
                  <a:spLocks noChangeArrowheads="1"/>
                </p:cNvSpPr>
                <p:nvPr/>
              </p:nvSpPr>
              <p:spPr bwMode="auto">
                <a:xfrm>
                  <a:off x="1" y="0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AF273E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</p:spPr>
              <p:txBody>
                <a:bodyPr/>
                <a:lstStyle>
                  <a:lvl1pPr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100000"/>
                    <a:buFontTx/>
                    <a:buNone/>
                    <a:defRPr/>
                  </a:pPr>
                  <a:endParaRPr kumimoji="0" lang="zh-CN" alt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 Black" panose="020B0A040201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159" name="椭圆 1038"/>
                <p:cNvSpPr>
                  <a:spLocks noChangeArrowheads="1"/>
                </p:cNvSpPr>
                <p:nvPr/>
              </p:nvSpPr>
              <p:spPr bwMode="auto">
                <a:xfrm>
                  <a:off x="1117" y="788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E103"/>
                    </a:gs>
                    <a:gs pos="100000">
                      <a:srgbClr val="AF273E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</p:spPr>
              <p:txBody>
                <a:bodyPr/>
                <a:lstStyle>
                  <a:lvl1pPr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100000"/>
                    <a:buFontTx/>
                    <a:buNone/>
                    <a:defRPr/>
                  </a:pPr>
                  <a:endParaRPr kumimoji="0" lang="zh-CN" alt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 Black" panose="020B0A040201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040" name="组合 1039"/>
              <p:cNvGrpSpPr/>
              <p:nvPr/>
            </p:nvGrpSpPr>
            <p:grpSpPr>
              <a:xfrm>
                <a:off x="0" y="0"/>
                <a:ext cx="2145" cy="1702"/>
                <a:chOff x="0" y="0"/>
                <a:chExt cx="2145" cy="1702"/>
              </a:xfrm>
            </p:grpSpPr>
            <p:grpSp>
              <p:nvGrpSpPr>
                <p:cNvPr id="1041" name="组合 1040"/>
                <p:cNvGrpSpPr/>
                <p:nvPr/>
              </p:nvGrpSpPr>
              <p:grpSpPr>
                <a:xfrm>
                  <a:off x="1390" y="589"/>
                  <a:ext cx="493" cy="912"/>
                  <a:chOff x="0" y="0"/>
                  <a:chExt cx="1258" cy="2327"/>
                </a:xfrm>
              </p:grpSpPr>
              <p:sp>
                <p:nvSpPr>
                  <p:cNvPr id="1156" name="未知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-703" y="696"/>
                    <a:ext cx="1720" cy="31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E103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57" name="未知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535" y="1604"/>
                    <a:ext cx="922" cy="489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540000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44" name="组合 1043"/>
                <p:cNvGrpSpPr/>
                <p:nvPr/>
              </p:nvGrpSpPr>
              <p:grpSpPr>
                <a:xfrm>
                  <a:off x="1152" y="781"/>
                  <a:ext cx="966" cy="522"/>
                  <a:chOff x="0" y="0"/>
                  <a:chExt cx="2463" cy="1332"/>
                </a:xfrm>
              </p:grpSpPr>
              <p:sp>
                <p:nvSpPr>
                  <p:cNvPr id="1154" name="未知"/>
                  <p:cNvSpPr>
                    <a:spLocks noChangeArrowheads="1"/>
                  </p:cNvSpPr>
                  <p:nvPr/>
                </p:nvSpPr>
                <p:spPr bwMode="auto">
                  <a:xfrm rot="2100000">
                    <a:off x="1" y="0"/>
                    <a:ext cx="1812" cy="347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E103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55" name="未知"/>
                  <p:cNvSpPr>
                    <a:spLocks noChangeArrowheads="1"/>
                  </p:cNvSpPr>
                  <p:nvPr/>
                </p:nvSpPr>
                <p:spPr bwMode="auto">
                  <a:xfrm rot="2100000">
                    <a:off x="1488" y="786"/>
                    <a:ext cx="974" cy="54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47" name="组合 1046"/>
                <p:cNvGrpSpPr/>
                <p:nvPr/>
              </p:nvGrpSpPr>
              <p:grpSpPr>
                <a:xfrm>
                  <a:off x="1165" y="707"/>
                  <a:ext cx="971" cy="417"/>
                  <a:chOff x="0" y="0"/>
                  <a:chExt cx="2477" cy="1064"/>
                </a:xfrm>
              </p:grpSpPr>
              <p:sp>
                <p:nvSpPr>
                  <p:cNvPr id="1152" name="未知"/>
                  <p:cNvSpPr>
                    <a:spLocks noChangeArrowheads="1"/>
                  </p:cNvSpPr>
                  <p:nvPr/>
                </p:nvSpPr>
                <p:spPr bwMode="auto">
                  <a:xfrm rot="1560000">
                    <a:off x="-1" y="0"/>
                    <a:ext cx="1736" cy="30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E103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53" name="未知"/>
                  <p:cNvSpPr>
                    <a:spLocks noChangeArrowheads="1"/>
                  </p:cNvSpPr>
                  <p:nvPr/>
                </p:nvSpPr>
                <p:spPr bwMode="auto">
                  <a:xfrm rot="1560000">
                    <a:off x="1546" y="588"/>
                    <a:ext cx="931" cy="477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50" name="组合 1049"/>
                <p:cNvGrpSpPr/>
                <p:nvPr/>
              </p:nvGrpSpPr>
              <p:grpSpPr>
                <a:xfrm>
                  <a:off x="1176" y="630"/>
                  <a:ext cx="969" cy="364"/>
                  <a:chOff x="0" y="0"/>
                  <a:chExt cx="2472" cy="927"/>
                </a:xfrm>
              </p:grpSpPr>
              <p:sp>
                <p:nvSpPr>
                  <p:cNvPr id="1150" name="未知"/>
                  <p:cNvSpPr>
                    <a:spLocks noChangeArrowheads="1"/>
                  </p:cNvSpPr>
                  <p:nvPr/>
                </p:nvSpPr>
                <p:spPr bwMode="auto">
                  <a:xfrm rot="1080000">
                    <a:off x="-2" y="-2"/>
                    <a:ext cx="1677" cy="33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E103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51" name="未知"/>
                  <p:cNvSpPr>
                    <a:spLocks noChangeArrowheads="1"/>
                  </p:cNvSpPr>
                  <p:nvPr/>
                </p:nvSpPr>
                <p:spPr bwMode="auto">
                  <a:xfrm rot="1080000">
                    <a:off x="1570" y="400"/>
                    <a:ext cx="900" cy="52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53" name="组合 1052"/>
                <p:cNvGrpSpPr/>
                <p:nvPr/>
              </p:nvGrpSpPr>
              <p:grpSpPr>
                <a:xfrm>
                  <a:off x="1189" y="543"/>
                  <a:ext cx="918" cy="258"/>
                  <a:chOff x="0" y="0"/>
                  <a:chExt cx="2342" cy="657"/>
                </a:xfrm>
              </p:grpSpPr>
              <p:sp>
                <p:nvSpPr>
                  <p:cNvPr id="1148" name="未知"/>
                  <p:cNvSpPr>
                    <a:spLocks noChangeArrowheads="1"/>
                  </p:cNvSpPr>
                  <p:nvPr/>
                </p:nvSpPr>
                <p:spPr bwMode="auto">
                  <a:xfrm rot="420000">
                    <a:off x="-1" y="1"/>
                    <a:ext cx="1544" cy="312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E103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49" name="未知"/>
                  <p:cNvSpPr>
                    <a:spLocks noChangeArrowheads="1"/>
                  </p:cNvSpPr>
                  <p:nvPr/>
                </p:nvSpPr>
                <p:spPr bwMode="auto">
                  <a:xfrm rot="420000">
                    <a:off x="1512" y="167"/>
                    <a:ext cx="829" cy="488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56" name="组合 1055"/>
                <p:cNvGrpSpPr/>
                <p:nvPr/>
              </p:nvGrpSpPr>
              <p:grpSpPr>
                <a:xfrm>
                  <a:off x="1199" y="487"/>
                  <a:ext cx="843" cy="134"/>
                  <a:chOff x="0" y="0"/>
                  <a:chExt cx="2150" cy="343"/>
                </a:xfrm>
              </p:grpSpPr>
              <p:sp>
                <p:nvSpPr>
                  <p:cNvPr id="1146" name="未知"/>
                  <p:cNvSpPr>
                    <a:spLocks noChangeArrowheads="1"/>
                  </p:cNvSpPr>
                  <p:nvPr/>
                </p:nvSpPr>
                <p:spPr bwMode="auto">
                  <a:xfrm rot="-120000">
                    <a:off x="-1" y="17"/>
                    <a:ext cx="1404" cy="220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E103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47" name="未知"/>
                  <p:cNvSpPr>
                    <a:spLocks noChangeArrowheads="1"/>
                  </p:cNvSpPr>
                  <p:nvPr/>
                </p:nvSpPr>
                <p:spPr bwMode="auto">
                  <a:xfrm rot="-120000">
                    <a:off x="1394" y="-2"/>
                    <a:ext cx="755" cy="34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59" name="组合 1058"/>
                <p:cNvGrpSpPr/>
                <p:nvPr/>
              </p:nvGrpSpPr>
              <p:grpSpPr>
                <a:xfrm>
                  <a:off x="1181" y="349"/>
                  <a:ext cx="737" cy="167"/>
                  <a:chOff x="0" y="0"/>
                  <a:chExt cx="1879" cy="427"/>
                </a:xfrm>
              </p:grpSpPr>
              <p:sp>
                <p:nvSpPr>
                  <p:cNvPr id="1144" name="未知"/>
                  <p:cNvSpPr>
                    <a:spLocks noChangeArrowheads="1"/>
                  </p:cNvSpPr>
                  <p:nvPr/>
                </p:nvSpPr>
                <p:spPr bwMode="auto">
                  <a:xfrm rot="-840000">
                    <a:off x="-2" y="211"/>
                    <a:ext cx="1234" cy="21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E103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45" name="未知"/>
                  <p:cNvSpPr>
                    <a:spLocks noChangeArrowheads="1"/>
                  </p:cNvSpPr>
                  <p:nvPr/>
                </p:nvSpPr>
                <p:spPr bwMode="auto">
                  <a:xfrm rot="-840000">
                    <a:off x="1216" y="1"/>
                    <a:ext cx="662" cy="33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62" name="组合 1061"/>
                <p:cNvGrpSpPr/>
                <p:nvPr/>
              </p:nvGrpSpPr>
              <p:grpSpPr>
                <a:xfrm>
                  <a:off x="279" y="637"/>
                  <a:ext cx="493" cy="912"/>
                  <a:chOff x="0" y="0"/>
                  <a:chExt cx="1257" cy="2326"/>
                </a:xfrm>
              </p:grpSpPr>
              <p:sp>
                <p:nvSpPr>
                  <p:cNvPr id="1142" name="未知"/>
                  <p:cNvSpPr>
                    <a:spLocks noChangeArrowheads="1"/>
                  </p:cNvSpPr>
                  <p:nvPr/>
                </p:nvSpPr>
                <p:spPr bwMode="auto">
                  <a:xfrm rot="18900000" flipH="1">
                    <a:off x="229" y="704"/>
                    <a:ext cx="1723" cy="312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43" name="未知"/>
                  <p:cNvSpPr>
                    <a:spLocks noChangeArrowheads="1"/>
                  </p:cNvSpPr>
                  <p:nvPr/>
                </p:nvSpPr>
                <p:spPr bwMode="auto">
                  <a:xfrm rot="18900000" flipH="1">
                    <a:off x="-218" y="1602"/>
                    <a:ext cx="925" cy="489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540000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65" name="组合 1064"/>
                <p:cNvGrpSpPr/>
                <p:nvPr/>
              </p:nvGrpSpPr>
              <p:grpSpPr>
                <a:xfrm>
                  <a:off x="27" y="850"/>
                  <a:ext cx="966" cy="522"/>
                  <a:chOff x="0" y="0"/>
                  <a:chExt cx="2463" cy="1332"/>
                </a:xfrm>
              </p:grpSpPr>
              <p:sp>
                <p:nvSpPr>
                  <p:cNvPr id="1140" name="未知"/>
                  <p:cNvSpPr>
                    <a:spLocks noChangeArrowheads="1"/>
                  </p:cNvSpPr>
                  <p:nvPr/>
                </p:nvSpPr>
                <p:spPr bwMode="auto">
                  <a:xfrm rot="19500000" flipH="1">
                    <a:off x="649" y="0"/>
                    <a:ext cx="1812" cy="347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41" name="未知"/>
                  <p:cNvSpPr>
                    <a:spLocks noChangeArrowheads="1"/>
                  </p:cNvSpPr>
                  <p:nvPr/>
                </p:nvSpPr>
                <p:spPr bwMode="auto">
                  <a:xfrm rot="19500000" flipH="1">
                    <a:off x="-1" y="786"/>
                    <a:ext cx="974" cy="54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540000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68" name="组合 1067"/>
                <p:cNvGrpSpPr/>
                <p:nvPr/>
              </p:nvGrpSpPr>
              <p:grpSpPr>
                <a:xfrm>
                  <a:off x="9" y="777"/>
                  <a:ext cx="971" cy="417"/>
                  <a:chOff x="0" y="0"/>
                  <a:chExt cx="2477" cy="1064"/>
                </a:xfrm>
              </p:grpSpPr>
              <p:sp>
                <p:nvSpPr>
                  <p:cNvPr id="1138" name="未知"/>
                  <p:cNvSpPr>
                    <a:spLocks noChangeArrowheads="1"/>
                  </p:cNvSpPr>
                  <p:nvPr/>
                </p:nvSpPr>
                <p:spPr bwMode="auto">
                  <a:xfrm rot="20040000" flipH="1">
                    <a:off x="741" y="1"/>
                    <a:ext cx="1736" cy="30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39" name="未知"/>
                  <p:cNvSpPr>
                    <a:spLocks noChangeArrowheads="1"/>
                  </p:cNvSpPr>
                  <p:nvPr/>
                </p:nvSpPr>
                <p:spPr bwMode="auto">
                  <a:xfrm rot="20040000" flipH="1">
                    <a:off x="-1" y="589"/>
                    <a:ext cx="931" cy="47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71" name="组合 1070"/>
                <p:cNvGrpSpPr/>
                <p:nvPr/>
              </p:nvGrpSpPr>
              <p:grpSpPr>
                <a:xfrm>
                  <a:off x="0" y="700"/>
                  <a:ext cx="969" cy="363"/>
                  <a:chOff x="0" y="0"/>
                  <a:chExt cx="2472" cy="927"/>
                </a:xfrm>
              </p:grpSpPr>
              <p:sp>
                <p:nvSpPr>
                  <p:cNvPr id="1136" name="未知"/>
                  <p:cNvSpPr>
                    <a:spLocks noChangeArrowheads="1"/>
                  </p:cNvSpPr>
                  <p:nvPr/>
                </p:nvSpPr>
                <p:spPr bwMode="auto">
                  <a:xfrm rot="20520000" flipH="1">
                    <a:off x="795" y="-1"/>
                    <a:ext cx="1677" cy="33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37" name="未知"/>
                  <p:cNvSpPr>
                    <a:spLocks noChangeArrowheads="1"/>
                  </p:cNvSpPr>
                  <p:nvPr/>
                </p:nvSpPr>
                <p:spPr bwMode="auto">
                  <a:xfrm rot="20520000" flipH="1">
                    <a:off x="0" y="399"/>
                    <a:ext cx="900" cy="526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74" name="组合 1073"/>
                <p:cNvGrpSpPr/>
                <p:nvPr/>
              </p:nvGrpSpPr>
              <p:grpSpPr>
                <a:xfrm>
                  <a:off x="38" y="613"/>
                  <a:ext cx="918" cy="257"/>
                  <a:chOff x="0" y="0"/>
                  <a:chExt cx="2342" cy="657"/>
                </a:xfrm>
              </p:grpSpPr>
              <p:sp>
                <p:nvSpPr>
                  <p:cNvPr id="1134" name="未知"/>
                  <p:cNvSpPr>
                    <a:spLocks noChangeArrowheads="1"/>
                  </p:cNvSpPr>
                  <p:nvPr/>
                </p:nvSpPr>
                <p:spPr bwMode="auto">
                  <a:xfrm rot="21180000" flipH="1">
                    <a:off x="797" y="-2"/>
                    <a:ext cx="1544" cy="31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35" name="未知"/>
                  <p:cNvSpPr>
                    <a:spLocks noChangeArrowheads="1"/>
                  </p:cNvSpPr>
                  <p:nvPr/>
                </p:nvSpPr>
                <p:spPr bwMode="auto">
                  <a:xfrm rot="21180000" flipH="1">
                    <a:off x="-1" y="166"/>
                    <a:ext cx="829" cy="490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77" name="组合 1076"/>
                <p:cNvGrpSpPr/>
                <p:nvPr/>
              </p:nvGrpSpPr>
              <p:grpSpPr>
                <a:xfrm>
                  <a:off x="103" y="556"/>
                  <a:ext cx="843" cy="134"/>
                  <a:chOff x="0" y="0"/>
                  <a:chExt cx="2150" cy="343"/>
                </a:xfrm>
              </p:grpSpPr>
              <p:sp>
                <p:nvSpPr>
                  <p:cNvPr id="1132" name="未知"/>
                  <p:cNvSpPr>
                    <a:spLocks noChangeArrowheads="1"/>
                  </p:cNvSpPr>
                  <p:nvPr/>
                </p:nvSpPr>
                <p:spPr bwMode="auto">
                  <a:xfrm rot="120000" flipH="1">
                    <a:off x="746" y="17"/>
                    <a:ext cx="1404" cy="220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33" name="未知"/>
                  <p:cNvSpPr>
                    <a:spLocks noChangeArrowheads="1"/>
                  </p:cNvSpPr>
                  <p:nvPr/>
                </p:nvSpPr>
                <p:spPr bwMode="auto">
                  <a:xfrm rot="120000" flipH="1">
                    <a:off x="0" y="-2"/>
                    <a:ext cx="755" cy="34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80" name="组合 1079"/>
                <p:cNvGrpSpPr/>
                <p:nvPr/>
              </p:nvGrpSpPr>
              <p:grpSpPr>
                <a:xfrm>
                  <a:off x="227" y="418"/>
                  <a:ext cx="737" cy="167"/>
                  <a:chOff x="0" y="0"/>
                  <a:chExt cx="1879" cy="427"/>
                </a:xfrm>
              </p:grpSpPr>
              <p:sp>
                <p:nvSpPr>
                  <p:cNvPr id="1130" name="未知"/>
                  <p:cNvSpPr>
                    <a:spLocks noChangeArrowheads="1"/>
                  </p:cNvSpPr>
                  <p:nvPr/>
                </p:nvSpPr>
                <p:spPr bwMode="auto">
                  <a:xfrm rot="840000" flipH="1">
                    <a:off x="646" y="212"/>
                    <a:ext cx="1234" cy="21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31" name="未知"/>
                  <p:cNvSpPr>
                    <a:spLocks noChangeArrowheads="1"/>
                  </p:cNvSpPr>
                  <p:nvPr/>
                </p:nvSpPr>
                <p:spPr bwMode="auto">
                  <a:xfrm rot="840000" flipH="1">
                    <a:off x="0" y="1"/>
                    <a:ext cx="662" cy="33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83" name="组合 1082"/>
                <p:cNvGrpSpPr/>
                <p:nvPr/>
              </p:nvGrpSpPr>
              <p:grpSpPr>
                <a:xfrm>
                  <a:off x="271" y="341"/>
                  <a:ext cx="725" cy="218"/>
                  <a:chOff x="0" y="0"/>
                  <a:chExt cx="1850" cy="554"/>
                </a:xfrm>
              </p:grpSpPr>
              <p:sp>
                <p:nvSpPr>
                  <p:cNvPr id="1128" name="未知"/>
                  <p:cNvSpPr>
                    <a:spLocks noChangeArrowheads="1"/>
                  </p:cNvSpPr>
                  <p:nvPr/>
                </p:nvSpPr>
                <p:spPr bwMode="auto">
                  <a:xfrm rot="1320000" flipH="1">
                    <a:off x="615" y="338"/>
                    <a:ext cx="1235" cy="216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29" name="未知"/>
                  <p:cNvSpPr>
                    <a:spLocks noChangeArrowheads="1"/>
                  </p:cNvSpPr>
                  <p:nvPr/>
                </p:nvSpPr>
                <p:spPr bwMode="auto">
                  <a:xfrm rot="1320000" flipH="1">
                    <a:off x="-1" y="-1"/>
                    <a:ext cx="662" cy="339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86" name="组合 1085"/>
                <p:cNvGrpSpPr/>
                <p:nvPr/>
              </p:nvGrpSpPr>
              <p:grpSpPr>
                <a:xfrm>
                  <a:off x="357" y="231"/>
                  <a:ext cx="693" cy="291"/>
                  <a:chOff x="0" y="0"/>
                  <a:chExt cx="693" cy="291"/>
                </a:xfrm>
              </p:grpSpPr>
              <p:sp>
                <p:nvSpPr>
                  <p:cNvPr id="1126" name="未知"/>
                  <p:cNvSpPr>
                    <a:spLocks noChangeArrowheads="1"/>
                  </p:cNvSpPr>
                  <p:nvPr/>
                </p:nvSpPr>
                <p:spPr bwMode="auto">
                  <a:xfrm rot="2040000" flipH="1">
                    <a:off x="208" y="207"/>
                    <a:ext cx="484" cy="8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27" name="未知"/>
                  <p:cNvSpPr>
                    <a:spLocks noChangeArrowheads="1"/>
                  </p:cNvSpPr>
                  <p:nvPr/>
                </p:nvSpPr>
                <p:spPr bwMode="auto">
                  <a:xfrm rot="2040000" flipH="1">
                    <a:off x="0" y="-1"/>
                    <a:ext cx="260" cy="132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89" name="组合 1088"/>
                <p:cNvGrpSpPr/>
                <p:nvPr/>
              </p:nvGrpSpPr>
              <p:grpSpPr>
                <a:xfrm>
                  <a:off x="439" y="118"/>
                  <a:ext cx="664" cy="349"/>
                  <a:chOff x="0" y="0"/>
                  <a:chExt cx="664" cy="349"/>
                </a:xfrm>
              </p:grpSpPr>
              <p:sp>
                <p:nvSpPr>
                  <p:cNvPr id="1124" name="未知"/>
                  <p:cNvSpPr>
                    <a:spLocks noChangeArrowheads="1"/>
                  </p:cNvSpPr>
                  <p:nvPr/>
                </p:nvSpPr>
                <p:spPr bwMode="auto">
                  <a:xfrm rot="2700000" flipH="1">
                    <a:off x="377" y="62"/>
                    <a:ext cx="84" cy="490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25" name="未知"/>
                  <p:cNvSpPr>
                    <a:spLocks noChangeArrowheads="1"/>
                  </p:cNvSpPr>
                  <p:nvPr/>
                </p:nvSpPr>
                <p:spPr bwMode="auto">
                  <a:xfrm rot="2700000" flipH="1">
                    <a:off x="66" y="-65"/>
                    <a:ext cx="132" cy="26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92" name="组合 1091"/>
                <p:cNvGrpSpPr/>
                <p:nvPr/>
              </p:nvGrpSpPr>
              <p:grpSpPr>
                <a:xfrm>
                  <a:off x="669" y="30"/>
                  <a:ext cx="305" cy="593"/>
                  <a:chOff x="0" y="0"/>
                  <a:chExt cx="778" cy="1512"/>
                </a:xfrm>
              </p:grpSpPr>
              <p:sp>
                <p:nvSpPr>
                  <p:cNvPr id="1122" name="未知"/>
                  <p:cNvSpPr>
                    <a:spLocks noChangeArrowheads="1"/>
                  </p:cNvSpPr>
                  <p:nvPr/>
                </p:nvSpPr>
                <p:spPr bwMode="auto">
                  <a:xfrm rot="3480000" flipH="1">
                    <a:off x="103" y="838"/>
                    <a:ext cx="1101" cy="217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23" name="未知"/>
                  <p:cNvSpPr>
                    <a:spLocks noChangeArrowheads="1"/>
                  </p:cNvSpPr>
                  <p:nvPr/>
                </p:nvSpPr>
                <p:spPr bwMode="auto">
                  <a:xfrm rot="3480000" flipH="1">
                    <a:off x="-128" y="127"/>
                    <a:ext cx="591" cy="337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95" name="组合 1094"/>
                <p:cNvGrpSpPr/>
                <p:nvPr/>
              </p:nvGrpSpPr>
              <p:grpSpPr>
                <a:xfrm>
                  <a:off x="788" y="0"/>
                  <a:ext cx="248" cy="601"/>
                  <a:chOff x="0" y="0"/>
                  <a:chExt cx="634" cy="1534"/>
                </a:xfrm>
              </p:grpSpPr>
              <p:sp>
                <p:nvSpPr>
                  <p:cNvPr id="1120" name="未知"/>
                  <p:cNvSpPr>
                    <a:spLocks noChangeArrowheads="1"/>
                  </p:cNvSpPr>
                  <p:nvPr/>
                </p:nvSpPr>
                <p:spPr bwMode="auto">
                  <a:xfrm rot="4140000" flipH="1">
                    <a:off x="-8" y="880"/>
                    <a:ext cx="1059" cy="21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21" name="未知"/>
                  <p:cNvSpPr>
                    <a:spLocks noChangeArrowheads="1"/>
                  </p:cNvSpPr>
                  <p:nvPr/>
                </p:nvSpPr>
                <p:spPr bwMode="auto">
                  <a:xfrm rot="4140000" flipH="1">
                    <a:off x="-115" y="116"/>
                    <a:ext cx="570" cy="338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98" name="组合 1097"/>
                <p:cNvGrpSpPr/>
                <p:nvPr/>
              </p:nvGrpSpPr>
              <p:grpSpPr>
                <a:xfrm>
                  <a:off x="1136" y="252"/>
                  <a:ext cx="723" cy="222"/>
                  <a:chOff x="0" y="0"/>
                  <a:chExt cx="1845" cy="566"/>
                </a:xfrm>
              </p:grpSpPr>
              <p:sp>
                <p:nvSpPr>
                  <p:cNvPr id="1118" name="未知"/>
                  <p:cNvSpPr>
                    <a:spLocks noChangeArrowheads="1"/>
                  </p:cNvSpPr>
                  <p:nvPr/>
                </p:nvSpPr>
                <p:spPr bwMode="auto">
                  <a:xfrm rot="-1380000">
                    <a:off x="-2" y="350"/>
                    <a:ext cx="1232" cy="216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E103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19" name="未知"/>
                  <p:cNvSpPr>
                    <a:spLocks noChangeArrowheads="1"/>
                  </p:cNvSpPr>
                  <p:nvPr/>
                </p:nvSpPr>
                <p:spPr bwMode="auto">
                  <a:xfrm rot="-1380000">
                    <a:off x="1181" y="1"/>
                    <a:ext cx="662" cy="337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101" name="组合 1100"/>
                <p:cNvGrpSpPr/>
                <p:nvPr/>
              </p:nvGrpSpPr>
              <p:grpSpPr>
                <a:xfrm>
                  <a:off x="1081" y="163"/>
                  <a:ext cx="699" cy="282"/>
                  <a:chOff x="0" y="0"/>
                  <a:chExt cx="1781" cy="717"/>
                </a:xfrm>
              </p:grpSpPr>
              <p:sp>
                <p:nvSpPr>
                  <p:cNvPr id="1116" name="未知"/>
                  <p:cNvSpPr>
                    <a:spLocks noChangeArrowheads="1"/>
                  </p:cNvSpPr>
                  <p:nvPr/>
                </p:nvSpPr>
                <p:spPr bwMode="auto">
                  <a:xfrm rot="-1980000">
                    <a:off x="-1" y="501"/>
                    <a:ext cx="1233" cy="216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E103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17" name="未知"/>
                  <p:cNvSpPr>
                    <a:spLocks noChangeArrowheads="1"/>
                  </p:cNvSpPr>
                  <p:nvPr/>
                </p:nvSpPr>
                <p:spPr bwMode="auto">
                  <a:xfrm rot="-1980000">
                    <a:off x="1118" y="-1"/>
                    <a:ext cx="661" cy="339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sp>
              <p:nvSpPr>
                <p:cNvPr id="1081" name="未知"/>
                <p:cNvSpPr>
                  <a:spLocks noChangeArrowheads="1"/>
                </p:cNvSpPr>
                <p:nvPr/>
              </p:nvSpPr>
              <p:spPr bwMode="auto">
                <a:xfrm rot="4620000" flipH="1">
                  <a:off x="837" y="356"/>
                  <a:ext cx="403" cy="57"/>
                </a:xfrm>
                <a:prstGeom prst="rect">
                  <a:avLst/>
                </a:prstGeom>
                <a:gradFill rotWithShape="0">
                  <a:gsLst>
                    <a:gs pos="0">
                      <a:srgbClr val="FE1F08"/>
                    </a:gs>
                    <a:gs pos="100000">
                      <a:srgbClr val="FFE103"/>
                    </a:gs>
                  </a:gsLst>
                  <a:lin ang="0"/>
                </a:gradFill>
                <a:ln>
                  <a:noFill/>
                </a:ln>
              </p:spPr>
              <p:txBody>
                <a:bodyPr/>
                <a:lstStyle>
                  <a:lvl1pPr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100000"/>
                    <a:buFontTx/>
                    <a:buNone/>
                    <a:defRPr/>
                  </a:pPr>
                  <a:endParaRPr kumimoji="0" lang="zh-CN" alt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 Black" panose="020B0A040201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82" name="未知"/>
                <p:cNvSpPr>
                  <a:spLocks noChangeArrowheads="1"/>
                </p:cNvSpPr>
                <p:nvPr/>
              </p:nvSpPr>
              <p:spPr bwMode="auto">
                <a:xfrm rot="4620000" flipH="1">
                  <a:off x="852" y="68"/>
                  <a:ext cx="216" cy="91"/>
                </a:xfrm>
                <a:prstGeom prst="rect">
                  <a:avLst/>
                </a:prstGeom>
                <a:gradFill rotWithShape="0">
                  <a:gsLst>
                    <a:gs pos="0">
                      <a:srgbClr val="000000"/>
                    </a:gs>
                    <a:gs pos="100000">
                      <a:srgbClr val="FE1F08"/>
                    </a:gs>
                  </a:gsLst>
                  <a:lin ang="0"/>
                </a:gradFill>
                <a:ln>
                  <a:noFill/>
                </a:ln>
              </p:spPr>
              <p:txBody>
                <a:bodyPr/>
                <a:lstStyle>
                  <a:lvl1pPr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SzPct val="100000"/>
                    <a:defRPr sz="3200">
                      <a:solidFill>
                        <a:schemeClr val="tx1"/>
                      </a:solidFill>
                      <a:latin typeface="Arial Black" panose="020B0A040201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100000"/>
                    <a:buFontTx/>
                    <a:buNone/>
                    <a:defRPr/>
                  </a:pPr>
                  <a:endParaRPr kumimoji="0" lang="zh-CN" alt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 Black" panose="020B0A040201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1106" name="组合 1105"/>
                <p:cNvGrpSpPr/>
                <p:nvPr/>
              </p:nvGrpSpPr>
              <p:grpSpPr>
                <a:xfrm>
                  <a:off x="1127" y="5"/>
                  <a:ext cx="251" cy="596"/>
                  <a:chOff x="0" y="0"/>
                  <a:chExt cx="640" cy="1520"/>
                </a:xfrm>
              </p:grpSpPr>
              <p:sp>
                <p:nvSpPr>
                  <p:cNvPr id="1114" name="未知"/>
                  <p:cNvSpPr>
                    <a:spLocks noChangeArrowheads="1"/>
                  </p:cNvSpPr>
                  <p:nvPr/>
                </p:nvSpPr>
                <p:spPr bwMode="auto">
                  <a:xfrm rot="-3900000">
                    <a:off x="-437" y="885"/>
                    <a:ext cx="1061" cy="186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E103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15" name="未知"/>
                  <p:cNvSpPr>
                    <a:spLocks noChangeArrowheads="1"/>
                  </p:cNvSpPr>
                  <p:nvPr/>
                </p:nvSpPr>
                <p:spPr bwMode="auto">
                  <a:xfrm rot="-3900000">
                    <a:off x="196" y="134"/>
                    <a:ext cx="569" cy="288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109" name="组合 1108"/>
                <p:cNvGrpSpPr/>
                <p:nvPr/>
              </p:nvGrpSpPr>
              <p:grpSpPr>
                <a:xfrm>
                  <a:off x="1180" y="53"/>
                  <a:ext cx="398" cy="574"/>
                  <a:chOff x="0" y="0"/>
                  <a:chExt cx="1017" cy="1464"/>
                </a:xfrm>
              </p:grpSpPr>
              <p:sp>
                <p:nvSpPr>
                  <p:cNvPr id="1112" name="未知"/>
                  <p:cNvSpPr>
                    <a:spLocks noChangeArrowheads="1"/>
                  </p:cNvSpPr>
                  <p:nvPr/>
                </p:nvSpPr>
                <p:spPr bwMode="auto">
                  <a:xfrm rot="-2820000">
                    <a:off x="-441" y="746"/>
                    <a:ext cx="1154" cy="270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E103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13" name="未知"/>
                  <p:cNvSpPr>
                    <a:spLocks noChangeArrowheads="1"/>
                  </p:cNvSpPr>
                  <p:nvPr/>
                </p:nvSpPr>
                <p:spPr bwMode="auto">
                  <a:xfrm rot="-2820000">
                    <a:off x="482" y="93"/>
                    <a:ext cx="619" cy="422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5" name="组合 1111"/>
                <p:cNvGrpSpPr/>
                <p:nvPr/>
              </p:nvGrpSpPr>
              <p:grpSpPr>
                <a:xfrm>
                  <a:off x="1100" y="2"/>
                  <a:ext cx="95" cy="567"/>
                  <a:chOff x="0" y="0"/>
                  <a:chExt cx="243" cy="1448"/>
                </a:xfrm>
              </p:grpSpPr>
              <p:sp>
                <p:nvSpPr>
                  <p:cNvPr id="1110" name="未知"/>
                  <p:cNvSpPr>
                    <a:spLocks noChangeArrowheads="1"/>
                  </p:cNvSpPr>
                  <p:nvPr/>
                </p:nvSpPr>
                <p:spPr bwMode="auto">
                  <a:xfrm rot="-4920000">
                    <a:off x="-433" y="918"/>
                    <a:ext cx="954" cy="87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E103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11" name="未知"/>
                  <p:cNvSpPr>
                    <a:spLocks noChangeArrowheads="1"/>
                  </p:cNvSpPr>
                  <p:nvPr/>
                </p:nvSpPr>
                <p:spPr bwMode="auto">
                  <a:xfrm rot="-4920000">
                    <a:off x="-90" y="184"/>
                    <a:ext cx="51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6" name="组合 1114"/>
                <p:cNvGrpSpPr/>
                <p:nvPr/>
              </p:nvGrpSpPr>
              <p:grpSpPr>
                <a:xfrm>
                  <a:off x="399" y="683"/>
                  <a:ext cx="425" cy="960"/>
                  <a:chOff x="0" y="0"/>
                  <a:chExt cx="1085" cy="2450"/>
                </a:xfrm>
              </p:grpSpPr>
              <p:sp>
                <p:nvSpPr>
                  <p:cNvPr id="1108" name="未知"/>
                  <p:cNvSpPr>
                    <a:spLocks noChangeArrowheads="1"/>
                  </p:cNvSpPr>
                  <p:nvPr/>
                </p:nvSpPr>
                <p:spPr bwMode="auto">
                  <a:xfrm rot="18360000" flipH="1">
                    <a:off x="56" y="696"/>
                    <a:ext cx="1724" cy="31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7" name="未知"/>
                  <p:cNvSpPr>
                    <a:spLocks noChangeArrowheads="1"/>
                  </p:cNvSpPr>
                  <p:nvPr/>
                </p:nvSpPr>
                <p:spPr bwMode="auto">
                  <a:xfrm rot="18360000" flipH="1">
                    <a:off x="-218" y="1724"/>
                    <a:ext cx="925" cy="489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540000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8" name="组合 1117"/>
                <p:cNvGrpSpPr/>
                <p:nvPr/>
              </p:nvGrpSpPr>
              <p:grpSpPr>
                <a:xfrm>
                  <a:off x="600" y="748"/>
                  <a:ext cx="300" cy="930"/>
                  <a:chOff x="0" y="0"/>
                  <a:chExt cx="766" cy="2373"/>
                </a:xfrm>
              </p:grpSpPr>
              <p:sp>
                <p:nvSpPr>
                  <p:cNvPr id="9" name="未知"/>
                  <p:cNvSpPr>
                    <a:spLocks noChangeArrowheads="1"/>
                  </p:cNvSpPr>
                  <p:nvPr/>
                </p:nvSpPr>
                <p:spPr bwMode="auto">
                  <a:xfrm rot="17580000" flipH="1">
                    <a:off x="-187" y="632"/>
                    <a:ext cx="1594" cy="31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07" name="未知"/>
                  <p:cNvSpPr>
                    <a:spLocks noChangeArrowheads="1"/>
                  </p:cNvSpPr>
                  <p:nvPr/>
                </p:nvSpPr>
                <p:spPr bwMode="auto">
                  <a:xfrm rot="17580000" flipH="1">
                    <a:off x="-181" y="1690"/>
                    <a:ext cx="854" cy="489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540000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0" name="组合 1120"/>
                <p:cNvGrpSpPr/>
                <p:nvPr/>
              </p:nvGrpSpPr>
              <p:grpSpPr>
                <a:xfrm rot="60000">
                  <a:off x="808" y="769"/>
                  <a:ext cx="180" cy="913"/>
                  <a:chOff x="0" y="0"/>
                  <a:chExt cx="492" cy="2604"/>
                </a:xfrm>
              </p:grpSpPr>
              <p:sp>
                <p:nvSpPr>
                  <p:cNvPr id="1104" name="未知"/>
                  <p:cNvSpPr>
                    <a:spLocks noChangeArrowheads="1"/>
                  </p:cNvSpPr>
                  <p:nvPr/>
                </p:nvSpPr>
                <p:spPr bwMode="auto">
                  <a:xfrm rot="16800000" flipH="1">
                    <a:off x="-522" y="705"/>
                    <a:ext cx="1712" cy="298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05" name="未知"/>
                  <p:cNvSpPr>
                    <a:spLocks noChangeArrowheads="1"/>
                  </p:cNvSpPr>
                  <p:nvPr/>
                </p:nvSpPr>
                <p:spPr bwMode="auto">
                  <a:xfrm rot="16800000" flipH="1">
                    <a:off x="-226" y="1890"/>
                    <a:ext cx="917" cy="471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540000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1" name="组合 1123"/>
                <p:cNvGrpSpPr/>
                <p:nvPr/>
              </p:nvGrpSpPr>
              <p:grpSpPr>
                <a:xfrm>
                  <a:off x="1336" y="662"/>
                  <a:ext cx="442" cy="951"/>
                  <a:chOff x="0" y="0"/>
                  <a:chExt cx="1125" cy="2426"/>
                </a:xfrm>
              </p:grpSpPr>
              <p:sp>
                <p:nvSpPr>
                  <p:cNvPr id="1102" name="未知"/>
                  <p:cNvSpPr>
                    <a:spLocks noChangeArrowheads="1"/>
                  </p:cNvSpPr>
                  <p:nvPr/>
                </p:nvSpPr>
                <p:spPr bwMode="auto">
                  <a:xfrm rot="3120000">
                    <a:off x="-706" y="706"/>
                    <a:ext cx="1723" cy="312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E103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103" name="未知"/>
                  <p:cNvSpPr>
                    <a:spLocks noChangeArrowheads="1"/>
                  </p:cNvSpPr>
                  <p:nvPr/>
                </p:nvSpPr>
                <p:spPr bwMode="auto">
                  <a:xfrm rot="3120000">
                    <a:off x="401" y="1702"/>
                    <a:ext cx="925" cy="491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540000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2" name="组合 1126"/>
                <p:cNvGrpSpPr/>
                <p:nvPr/>
              </p:nvGrpSpPr>
              <p:grpSpPr>
                <a:xfrm>
                  <a:off x="1276" y="721"/>
                  <a:ext cx="347" cy="951"/>
                  <a:chOff x="0" y="0"/>
                  <a:chExt cx="883" cy="2426"/>
                </a:xfrm>
              </p:grpSpPr>
              <p:sp>
                <p:nvSpPr>
                  <p:cNvPr id="1100" name="未知"/>
                  <p:cNvSpPr>
                    <a:spLocks noChangeArrowheads="1"/>
                  </p:cNvSpPr>
                  <p:nvPr/>
                </p:nvSpPr>
                <p:spPr bwMode="auto">
                  <a:xfrm rot="3720000">
                    <a:off x="-675" y="667"/>
                    <a:ext cx="1649" cy="299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E103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3" name="未知"/>
                  <p:cNvSpPr>
                    <a:spLocks noChangeArrowheads="1"/>
                  </p:cNvSpPr>
                  <p:nvPr/>
                </p:nvSpPr>
                <p:spPr bwMode="auto">
                  <a:xfrm rot="3720000">
                    <a:off x="190" y="1730"/>
                    <a:ext cx="885" cy="469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540000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4" name="组合 1129"/>
                <p:cNvGrpSpPr/>
                <p:nvPr/>
              </p:nvGrpSpPr>
              <p:grpSpPr>
                <a:xfrm>
                  <a:off x="1208" y="767"/>
                  <a:ext cx="243" cy="935"/>
                  <a:chOff x="0" y="0"/>
                  <a:chExt cx="619" cy="2386"/>
                </a:xfrm>
              </p:grpSpPr>
              <p:sp>
                <p:nvSpPr>
                  <p:cNvPr id="15" name="未知"/>
                  <p:cNvSpPr>
                    <a:spLocks noChangeArrowheads="1"/>
                  </p:cNvSpPr>
                  <p:nvPr/>
                </p:nvSpPr>
                <p:spPr bwMode="auto">
                  <a:xfrm rot="4260000">
                    <a:off x="-678" y="676"/>
                    <a:ext cx="1600" cy="2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E103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099" name="未知"/>
                  <p:cNvSpPr>
                    <a:spLocks noChangeArrowheads="1"/>
                  </p:cNvSpPr>
                  <p:nvPr/>
                </p:nvSpPr>
                <p:spPr bwMode="auto">
                  <a:xfrm rot="4260000">
                    <a:off x="-5" y="1755"/>
                    <a:ext cx="860" cy="386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540000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6" name="组合 1132"/>
                <p:cNvGrpSpPr/>
                <p:nvPr/>
              </p:nvGrpSpPr>
              <p:grpSpPr>
                <a:xfrm>
                  <a:off x="1134" y="813"/>
                  <a:ext cx="159" cy="870"/>
                  <a:chOff x="0" y="0"/>
                  <a:chExt cx="405" cy="2219"/>
                </a:xfrm>
              </p:grpSpPr>
              <p:sp>
                <p:nvSpPr>
                  <p:cNvPr id="1096" name="未知"/>
                  <p:cNvSpPr>
                    <a:spLocks noChangeArrowheads="1"/>
                  </p:cNvSpPr>
                  <p:nvPr/>
                </p:nvSpPr>
                <p:spPr bwMode="auto">
                  <a:xfrm rot="4860000">
                    <a:off x="-611" y="610"/>
                    <a:ext cx="1469" cy="247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E103"/>
                      </a:gs>
                      <a:gs pos="100000">
                        <a:srgbClr val="FE1F08"/>
                      </a:gs>
                    </a:gsLst>
                    <a:lin ang="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097" name="未知"/>
                  <p:cNvSpPr>
                    <a:spLocks noChangeArrowheads="1"/>
                  </p:cNvSpPr>
                  <p:nvPr/>
                </p:nvSpPr>
                <p:spPr bwMode="auto">
                  <a:xfrm rot="4860000">
                    <a:off x="-181" y="1619"/>
                    <a:ext cx="789" cy="386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540000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7" name="组合 1135"/>
                <p:cNvGrpSpPr/>
                <p:nvPr/>
              </p:nvGrpSpPr>
              <p:grpSpPr>
                <a:xfrm>
                  <a:off x="930" y="826"/>
                  <a:ext cx="167" cy="857"/>
                  <a:chOff x="0" y="0"/>
                  <a:chExt cx="426" cy="2185"/>
                </a:xfrm>
              </p:grpSpPr>
              <p:sp>
                <p:nvSpPr>
                  <p:cNvPr id="1094" name="未知"/>
                  <p:cNvSpPr>
                    <a:spLocks noChangeArrowheads="1"/>
                  </p:cNvSpPr>
                  <p:nvPr/>
                </p:nvSpPr>
                <p:spPr bwMode="auto">
                  <a:xfrm rot="5700000">
                    <a:off x="-384" y="624"/>
                    <a:ext cx="1435" cy="186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E103"/>
                      </a:gs>
                      <a:gs pos="100000">
                        <a:srgbClr val="FE1F08"/>
                      </a:gs>
                    </a:gsLst>
                    <a:lin ang="540000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8" name="未知"/>
                  <p:cNvSpPr>
                    <a:spLocks noChangeArrowheads="1"/>
                  </p:cNvSpPr>
                  <p:nvPr/>
                </p:nvSpPr>
                <p:spPr bwMode="auto">
                  <a:xfrm rot="5700000">
                    <a:off x="-237" y="1644"/>
                    <a:ext cx="770" cy="29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000000"/>
                      </a:gs>
                    </a:gsLst>
                    <a:lin ang="5400000"/>
                  </a:gradFill>
                  <a:ln>
                    <a:noFill/>
                  </a:ln>
                </p:spPr>
                <p:txBody>
                  <a:bodyPr/>
                  <a:lstStyle>
                    <a:lvl1pPr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SzPct val="100000"/>
                      <a:defRPr sz="320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Pct val="100000"/>
                      <a:buFontTx/>
                      <a:buNone/>
                      <a:defRPr/>
                    </a:pPr>
                    <a:endParaRPr kumimoji="0" lang="zh-CN" altLang="en-US" sz="32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</p:grpSp>
          <p:sp>
            <p:nvSpPr>
              <p:cNvPr id="1038" name="未知"/>
              <p:cNvSpPr>
                <a:spLocks noChangeArrowheads="1"/>
              </p:cNvSpPr>
              <p:nvPr/>
            </p:nvSpPr>
            <p:spPr bwMode="auto">
              <a:xfrm flipH="1">
                <a:off x="758" y="934"/>
                <a:ext cx="190" cy="580"/>
              </a:xfrm>
              <a:prstGeom prst="rect">
                <a:avLst/>
              </a:prstGeom>
              <a:noFill/>
              <a:ln w="9525">
                <a:solidFill>
                  <a:srgbClr val="FF8B17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39" name="矩形 1139"/>
              <p:cNvSpPr>
                <a:spLocks noChangeArrowheads="1"/>
              </p:cNvSpPr>
              <p:nvPr/>
            </p:nvSpPr>
            <p:spPr bwMode="auto">
              <a:xfrm flipH="1">
                <a:off x="412" y="725"/>
                <a:ext cx="833" cy="903"/>
              </a:xfrm>
              <a:prstGeom prst="rect">
                <a:avLst/>
              </a:prstGeom>
              <a:noFill/>
              <a:ln w="9525">
                <a:solidFill>
                  <a:srgbClr val="FE1F08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9" name="矩形 1140"/>
              <p:cNvSpPr>
                <a:spLocks noChangeArrowheads="1"/>
              </p:cNvSpPr>
              <p:nvPr/>
            </p:nvSpPr>
            <p:spPr bwMode="auto">
              <a:xfrm flipV="1">
                <a:off x="1163" y="179"/>
                <a:ext cx="1007" cy="802"/>
              </a:xfrm>
              <a:prstGeom prst="rect">
                <a:avLst/>
              </a:prstGeom>
              <a:noFill/>
              <a:ln w="9525">
                <a:solidFill>
                  <a:srgbClr val="FF8B17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" name="矩形 1141"/>
              <p:cNvSpPr>
                <a:spLocks noChangeArrowheads="1"/>
              </p:cNvSpPr>
              <p:nvPr/>
            </p:nvSpPr>
            <p:spPr bwMode="auto">
              <a:xfrm flipH="1">
                <a:off x="497" y="580"/>
                <a:ext cx="486" cy="933"/>
              </a:xfrm>
              <a:prstGeom prst="rect">
                <a:avLst/>
              </a:prstGeom>
              <a:noFill/>
              <a:ln w="9525">
                <a:solidFill>
                  <a:srgbClr val="FF8B17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42" name="矩形 1142"/>
              <p:cNvSpPr>
                <a:spLocks noChangeArrowheads="1"/>
              </p:cNvSpPr>
              <p:nvPr/>
            </p:nvSpPr>
            <p:spPr bwMode="auto">
              <a:xfrm flipH="1">
                <a:off x="152" y="628"/>
                <a:ext cx="791" cy="931"/>
              </a:xfrm>
              <a:prstGeom prst="rect">
                <a:avLst/>
              </a:prstGeom>
              <a:noFill/>
              <a:ln w="9525">
                <a:solidFill>
                  <a:srgbClr val="FE1F08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43" name="矩形 1143"/>
              <p:cNvSpPr>
                <a:spLocks noChangeArrowheads="1"/>
              </p:cNvSpPr>
              <p:nvPr/>
            </p:nvSpPr>
            <p:spPr bwMode="auto">
              <a:xfrm flipH="1">
                <a:off x="82" y="458"/>
                <a:ext cx="932" cy="933"/>
              </a:xfrm>
              <a:prstGeom prst="rect">
                <a:avLst/>
              </a:prstGeom>
              <a:noFill/>
              <a:ln w="9525">
                <a:solidFill>
                  <a:srgbClr val="FE1F08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" name="矩形 1144"/>
              <p:cNvSpPr>
                <a:spLocks noChangeArrowheads="1"/>
              </p:cNvSpPr>
              <p:nvPr/>
            </p:nvSpPr>
            <p:spPr bwMode="auto">
              <a:xfrm>
                <a:off x="1114" y="589"/>
                <a:ext cx="149" cy="933"/>
              </a:xfrm>
              <a:prstGeom prst="rect">
                <a:avLst/>
              </a:prstGeom>
              <a:noFill/>
              <a:ln w="9525">
                <a:solidFill>
                  <a:srgbClr val="FF8B17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45" name="矩形 1145"/>
              <p:cNvSpPr>
                <a:spLocks noChangeArrowheads="1"/>
              </p:cNvSpPr>
              <p:nvPr/>
            </p:nvSpPr>
            <p:spPr bwMode="auto">
              <a:xfrm>
                <a:off x="1154" y="585"/>
                <a:ext cx="393" cy="933"/>
              </a:xfrm>
              <a:prstGeom prst="rect">
                <a:avLst/>
              </a:prstGeom>
              <a:noFill/>
              <a:ln w="9525">
                <a:solidFill>
                  <a:srgbClr val="FE1F08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46" name="矩形 1146"/>
              <p:cNvSpPr>
                <a:spLocks noChangeArrowheads="1"/>
              </p:cNvSpPr>
              <p:nvPr/>
            </p:nvSpPr>
            <p:spPr bwMode="auto">
              <a:xfrm>
                <a:off x="1187" y="463"/>
                <a:ext cx="559" cy="933"/>
              </a:xfrm>
              <a:prstGeom prst="rect">
                <a:avLst/>
              </a:prstGeom>
              <a:noFill/>
              <a:ln w="9525">
                <a:solidFill>
                  <a:srgbClr val="FF8B17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2" name="未知"/>
              <p:cNvSpPr>
                <a:spLocks noChangeArrowheads="1"/>
              </p:cNvSpPr>
              <p:nvPr/>
            </p:nvSpPr>
            <p:spPr bwMode="auto">
              <a:xfrm>
                <a:off x="1295" y="1033"/>
                <a:ext cx="189" cy="580"/>
              </a:xfrm>
              <a:prstGeom prst="rect">
                <a:avLst/>
              </a:prstGeom>
              <a:noFill/>
              <a:ln w="9525">
                <a:solidFill>
                  <a:srgbClr val="FF8B17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48" name="未知"/>
              <p:cNvSpPr>
                <a:spLocks noChangeArrowheads="1"/>
              </p:cNvSpPr>
              <p:nvPr/>
            </p:nvSpPr>
            <p:spPr bwMode="auto">
              <a:xfrm rot="19680000" flipV="1">
                <a:off x="999" y="843"/>
                <a:ext cx="172" cy="327"/>
              </a:xfrm>
              <a:prstGeom prst="rect">
                <a:avLst/>
              </a:prstGeom>
              <a:noFill/>
              <a:ln w="9525">
                <a:solidFill>
                  <a:srgbClr val="FFE103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49" name="矩形 1149"/>
              <p:cNvSpPr>
                <a:spLocks noChangeArrowheads="1"/>
              </p:cNvSpPr>
              <p:nvPr/>
            </p:nvSpPr>
            <p:spPr bwMode="auto">
              <a:xfrm flipH="1">
                <a:off x="29" y="319"/>
                <a:ext cx="996" cy="933"/>
              </a:xfrm>
              <a:prstGeom prst="rect">
                <a:avLst/>
              </a:prstGeom>
              <a:noFill/>
              <a:ln w="9525">
                <a:solidFill>
                  <a:srgbClr val="FE1F08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" name="矩形 1150"/>
              <p:cNvSpPr>
                <a:spLocks noChangeArrowheads="1"/>
              </p:cNvSpPr>
              <p:nvPr/>
            </p:nvSpPr>
            <p:spPr bwMode="auto">
              <a:xfrm flipH="1">
                <a:off x="311" y="122"/>
                <a:ext cx="724" cy="903"/>
              </a:xfrm>
              <a:prstGeom prst="rect">
                <a:avLst/>
              </a:prstGeom>
              <a:noFill/>
              <a:ln w="9525">
                <a:solidFill>
                  <a:srgbClr val="FF8B17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51" name="矩形 1151"/>
              <p:cNvSpPr>
                <a:spLocks noChangeArrowheads="1"/>
              </p:cNvSpPr>
              <p:nvPr/>
            </p:nvSpPr>
            <p:spPr bwMode="auto">
              <a:xfrm>
                <a:off x="1084" y="502"/>
                <a:ext cx="298" cy="903"/>
              </a:xfrm>
              <a:prstGeom prst="rect">
                <a:avLst/>
              </a:prstGeom>
              <a:noFill/>
              <a:ln w="9525">
                <a:solidFill>
                  <a:srgbClr val="FFE103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52" name="未知"/>
              <p:cNvSpPr>
                <a:spLocks noChangeArrowheads="1"/>
              </p:cNvSpPr>
              <p:nvPr/>
            </p:nvSpPr>
            <p:spPr bwMode="auto">
              <a:xfrm flipH="1">
                <a:off x="192" y="981"/>
                <a:ext cx="426" cy="598"/>
              </a:xfrm>
              <a:prstGeom prst="rect">
                <a:avLst/>
              </a:prstGeom>
              <a:noFill/>
              <a:ln w="9525">
                <a:solidFill>
                  <a:srgbClr val="FE1F08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" name="未知"/>
              <p:cNvSpPr>
                <a:spLocks noChangeArrowheads="1"/>
              </p:cNvSpPr>
              <p:nvPr/>
            </p:nvSpPr>
            <p:spPr bwMode="auto">
              <a:xfrm flipH="1">
                <a:off x="392" y="350"/>
                <a:ext cx="273" cy="597"/>
              </a:xfrm>
              <a:prstGeom prst="rect">
                <a:avLst/>
              </a:prstGeom>
              <a:noFill/>
              <a:ln w="9525">
                <a:solidFill>
                  <a:srgbClr val="FE1F08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54" name="未知"/>
              <p:cNvSpPr>
                <a:spLocks noChangeArrowheads="1"/>
              </p:cNvSpPr>
              <p:nvPr/>
            </p:nvSpPr>
            <p:spPr bwMode="auto">
              <a:xfrm flipH="1">
                <a:off x="706" y="172"/>
                <a:ext cx="164" cy="597"/>
              </a:xfrm>
              <a:prstGeom prst="rect">
                <a:avLst/>
              </a:prstGeom>
              <a:noFill/>
              <a:ln w="9525">
                <a:solidFill>
                  <a:srgbClr val="FE1F08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55" name="未知"/>
              <p:cNvSpPr>
                <a:spLocks noChangeArrowheads="1"/>
              </p:cNvSpPr>
              <p:nvPr/>
            </p:nvSpPr>
            <p:spPr bwMode="auto">
              <a:xfrm>
                <a:off x="1726" y="894"/>
                <a:ext cx="395" cy="628"/>
              </a:xfrm>
              <a:prstGeom prst="rect">
                <a:avLst/>
              </a:prstGeom>
              <a:noFill/>
              <a:ln w="9525">
                <a:solidFill>
                  <a:srgbClr val="FF8B17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" name="未知"/>
              <p:cNvSpPr>
                <a:spLocks noChangeArrowheads="1"/>
              </p:cNvSpPr>
              <p:nvPr/>
            </p:nvSpPr>
            <p:spPr bwMode="auto">
              <a:xfrm>
                <a:off x="1521" y="576"/>
                <a:ext cx="594" cy="418"/>
              </a:xfrm>
              <a:prstGeom prst="rect">
                <a:avLst/>
              </a:prstGeom>
              <a:noFill/>
              <a:ln w="9525">
                <a:solidFill>
                  <a:srgbClr val="FE1F08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57" name="未知"/>
              <p:cNvSpPr>
                <a:spLocks noChangeArrowheads="1"/>
              </p:cNvSpPr>
              <p:nvPr/>
            </p:nvSpPr>
            <p:spPr bwMode="auto">
              <a:xfrm>
                <a:off x="1543" y="132"/>
                <a:ext cx="260" cy="561"/>
              </a:xfrm>
              <a:prstGeom prst="rect">
                <a:avLst/>
              </a:prstGeom>
              <a:noFill/>
              <a:ln w="9525">
                <a:solidFill>
                  <a:srgbClr val="FE1F08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58" name="未知"/>
              <p:cNvSpPr>
                <a:spLocks noChangeArrowheads="1"/>
              </p:cNvSpPr>
              <p:nvPr/>
            </p:nvSpPr>
            <p:spPr bwMode="auto">
              <a:xfrm rot="-1380000">
                <a:off x="1286" y="599"/>
                <a:ext cx="175" cy="329"/>
              </a:xfrm>
              <a:prstGeom prst="rect">
                <a:avLst/>
              </a:prstGeom>
              <a:noFill/>
              <a:ln w="9525">
                <a:solidFill>
                  <a:srgbClr val="FFE103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6" name="未知"/>
              <p:cNvSpPr>
                <a:spLocks noChangeArrowheads="1"/>
              </p:cNvSpPr>
              <p:nvPr/>
            </p:nvSpPr>
            <p:spPr bwMode="auto">
              <a:xfrm rot="1380000" flipH="1">
                <a:off x="668" y="589"/>
                <a:ext cx="172" cy="330"/>
              </a:xfrm>
              <a:prstGeom prst="rect">
                <a:avLst/>
              </a:prstGeom>
              <a:noFill/>
              <a:ln w="9525">
                <a:solidFill>
                  <a:srgbClr val="FFE103"/>
                </a:solidFill>
                <a:round/>
              </a:ln>
            </p:spPr>
            <p:txBody>
              <a:bodyPr/>
              <a:lstStyle>
                <a:lvl1pPr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Tx/>
                  <a:buNone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27" name="标题 1160"/>
          <p:cNvSpPr/>
          <p:nvPr>
            <p:ph type="title"/>
          </p:nvPr>
        </p:nvSpPr>
        <p:spPr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8" name="文本占位符 1161"/>
          <p:cNvSpPr/>
          <p:nvPr>
            <p:ph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63" name="日期占位符 1162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buSzPct val="100000"/>
              <a:defRPr sz="1400" noProof="1">
                <a:latin typeface="Arial Black" panose="020B0A040201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64" name="页脚占位符 1163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buSzPct val="100000"/>
              <a:defRPr sz="1400" noProof="1">
                <a:latin typeface="Arial Black" panose="020B0A040201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65" name="灯片编号占位符 1164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SzPct val="100000"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•"/>
        <a:defRPr sz="2800" kern="1200">
          <a:solidFill>
            <a:schemeClr val="tx1"/>
          </a:solidFill>
          <a:latin typeface="Arial Black" panose="020B0A04020102020204" pitchFamily="34" charset="0"/>
          <a:ea typeface="宋体" panose="02010600030101010101" pitchFamily="2" charset="-122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kern="1200">
          <a:solidFill>
            <a:schemeClr val="tx1"/>
          </a:solidFill>
          <a:latin typeface="Arial Black" panose="020B0A04020102020204" pitchFamily="34" charset="0"/>
          <a:ea typeface="宋体" panose="02010600030101010101" pitchFamily="2" charset="-122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−"/>
        <a:defRPr sz="2000" kern="1200">
          <a:solidFill>
            <a:schemeClr val="tx1"/>
          </a:solidFill>
          <a:latin typeface="Arial Black" panose="020B0A04020102020204" pitchFamily="34" charset="0"/>
          <a:ea typeface="宋体" panose="02010600030101010101" pitchFamily="2" charset="-122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–"/>
        <a:defRPr sz="2000" kern="1200">
          <a:solidFill>
            <a:schemeClr val="tx1"/>
          </a:solidFill>
          <a:latin typeface="Arial Black" panose="020B0A04020102020204" pitchFamily="34" charset="0"/>
          <a:ea typeface="宋体" panose="02010600030101010101" pitchFamily="2" charset="-122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 typeface="Times New Roman" panose="02020603050405020304" pitchFamily="18" charset="0"/>
        <a:buChar char="–"/>
        <a:defRPr sz="2000" b="0" i="0" u="none" kern="1200">
          <a:solidFill>
            <a:schemeClr val="tx1"/>
          </a:solidFill>
          <a:latin typeface="Arial Black" panose="020B0A04020102020204" pitchFamily="34" charset="0"/>
          <a:ea typeface="宋体" panose="02010600030101010101" pitchFamily="2" charset="-122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 typeface="Times New Roman" panose="02020603050405020304" pitchFamily="18" charset="0"/>
        <a:buChar char="–"/>
        <a:defRPr sz="2000" b="0" i="0" u="none" kern="1200">
          <a:solidFill>
            <a:schemeClr val="tx1"/>
          </a:solidFill>
          <a:latin typeface="Arial Black" panose="020B0A04020102020204" pitchFamily="34" charset="0"/>
          <a:ea typeface="宋体" panose="02010600030101010101" pitchFamily="2" charset="-122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 typeface="Times New Roman" panose="02020603050405020304" pitchFamily="18" charset="0"/>
        <a:buChar char="–"/>
        <a:defRPr sz="2000" b="0" i="0" u="none" kern="1200">
          <a:solidFill>
            <a:schemeClr val="tx1"/>
          </a:solidFill>
          <a:latin typeface="Arial Black" panose="020B0A04020102020204" pitchFamily="34" charset="0"/>
          <a:ea typeface="宋体" panose="02010600030101010101" pitchFamily="2" charset="-122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 typeface="Times New Roman" panose="02020603050405020304" pitchFamily="18" charset="0"/>
        <a:buChar char="–"/>
        <a:defRPr sz="2000" b="0" i="0" u="none" kern="1200">
          <a:solidFill>
            <a:schemeClr val="tx1"/>
          </a:solidFill>
          <a:latin typeface="Arial Black" panose="020B0A04020102020204" pitchFamily="34" charset="0"/>
          <a:ea typeface="宋体" panose="02010600030101010101" pitchFamily="2" charset="-122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1167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1168"/>
          <p:cNvSpPr/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70" name="日期占位符 1169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buSzPct val="100000"/>
              <a:defRPr sz="1400" noProof="1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71" name="页脚占位符 117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buSzPct val="100000"/>
              <a:defRPr sz="1400" noProof="1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72" name="灯片编号占位符 117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CCFFC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1174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1175"/>
          <p:cNvSpPr/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77" name="日期占位符 117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buSzPct val="100000"/>
              <a:defRPr sz="1400" noProof="1"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78" name="页脚占位符 1177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buSzPct val="100000"/>
              <a:defRPr sz="1400" noProof="1">
                <a:latin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79" name="灯片编号占位符 1178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cut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 1181"/>
          <p:cNvSpPr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1182"/>
          <p:cNvSpPr/>
          <p:nvPr>
            <p:ph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84" name="日期占位符 1183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buSzPct val="100000"/>
              <a:defRPr sz="1400" noProof="1"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85" name="页脚占位符 1184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buSzPct val="100000"/>
              <a:defRPr sz="1400" noProof="1">
                <a:latin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86" name="灯片编号占位符 1185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CCFFC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5122" name="标题 1174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文本占位符 1175"/>
          <p:cNvSpPr/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77" name="日期占位符 117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buSzPct val="100000"/>
              <a:defRPr sz="1400" noProof="1"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78" name="页脚占位符 1177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buSzPct val="100000"/>
              <a:defRPr sz="1400" noProof="1">
                <a:latin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79" name="灯片编号占位符 1178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cut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146" name="标题 1181"/>
          <p:cNvSpPr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147" name="文本占位符 1182"/>
          <p:cNvSpPr/>
          <p:nvPr>
            <p:ph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84" name="日期占位符 1183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buSzPct val="100000"/>
              <a:defRPr sz="1400" noProof="1"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85" name="页脚占位符 1184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buSzPct val="100000"/>
              <a:defRPr sz="1400" noProof="1">
                <a:latin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86" name="灯片编号占位符 1185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CCFFC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7170" name="标题 1174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171" name="文本占位符 1175"/>
          <p:cNvSpPr/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77" name="日期占位符 117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buSzPct val="100000"/>
              <a:defRPr sz="1400" noProof="1"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78" name="页脚占位符 1177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buSzPct val="100000"/>
              <a:defRPr sz="1400" noProof="1">
                <a:latin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79" name="灯片编号占位符 1178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ransition>
    <p:cut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CCFFC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8194" name="标题 1174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195" name="文本占位符 1175"/>
          <p:cNvSpPr/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77" name="日期占位符 117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buSzPct val="100000"/>
              <a:defRPr sz="1400" noProof="1"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78" name="页脚占位符 1177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buSzPct val="100000"/>
              <a:defRPr sz="1400" noProof="1">
                <a:latin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79" name="灯片编号占位符 1178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>
    <p:cut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标题 1181"/>
          <p:cNvSpPr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9219" name="文本占位符 1182"/>
          <p:cNvSpPr/>
          <p:nvPr>
            <p:ph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84" name="日期占位符 1183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buSzPct val="100000"/>
              <a:defRPr sz="1400" noProof="1"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85" name="页脚占位符 1184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buSzPct val="100000"/>
              <a:defRPr sz="1400" noProof="1">
                <a:latin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86" name="灯片编号占位符 1185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 eaLnBrk="1" fontAlgn="base" hangingPunct="1">
              <a:buSzPct val="100000"/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 Black" panose="020B0A040201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buSzPct val="100000"/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 Black" panose="020B0A040201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5.xml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5.xml"/><Relationship Id="rId1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5.xml"/><Relationship Id="rId1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6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image" Target="../media/image11.png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8.xml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0.xml"/><Relationship Id="rId4" Type="http://schemas.openxmlformats.org/officeDocument/2006/relationships/image" Target="../media/image21.png"/><Relationship Id="rId3" Type="http://schemas.openxmlformats.org/officeDocument/2006/relationships/image" Target="../media/image20.wmf"/><Relationship Id="rId2" Type="http://schemas.openxmlformats.org/officeDocument/2006/relationships/image" Target="../media/image19.jpeg"/><Relationship Id="rId1" Type="http://schemas.openxmlformats.org/officeDocument/2006/relationships/image" Target="../media/image18.GIF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0.xml"/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0.xml"/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0.xml"/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0.xml"/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7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0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椭圆 8"/>
          <p:cNvSpPr/>
          <p:nvPr/>
        </p:nvSpPr>
        <p:spPr>
          <a:xfrm>
            <a:off x="3736975" y="2968625"/>
            <a:ext cx="720725" cy="720725"/>
          </a:xfrm>
          <a:prstGeom prst="ellipse">
            <a:avLst/>
          </a:prstGeom>
          <a:solidFill>
            <a:srgbClr val="22B7BB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1" name="文本框 5"/>
          <p:cNvSpPr txBox="1"/>
          <p:nvPr/>
        </p:nvSpPr>
        <p:spPr>
          <a:xfrm>
            <a:off x="3706813" y="2944813"/>
            <a:ext cx="3908425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4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坐井</a:t>
            </a:r>
            <a:r>
              <a:rPr lang="en-US" altLang="zh-CN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</a:t>
            </a:r>
            <a:r>
              <a:rPr lang="zh-CN" altLang="en-US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__天</a:t>
            </a:r>
            <a:endParaRPr lang="zh-CN" altLang="en-US" sz="4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2" name="文本框 5"/>
          <p:cNvSpPr txBox="1"/>
          <p:nvPr/>
        </p:nvSpPr>
        <p:spPr>
          <a:xfrm>
            <a:off x="5986463" y="2911475"/>
            <a:ext cx="8191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观</a:t>
            </a:r>
            <a:endParaRPr lang="zh-CN" altLang="en-US" sz="4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3" name="图片 7"/>
          <p:cNvPicPr>
            <a:picLocks noChangeAspect="1"/>
          </p:cNvPicPr>
          <p:nvPr/>
        </p:nvPicPr>
        <p:blipFill>
          <a:blip r:embed="rId2">
            <a:biLevel thresh="50000"/>
            <a:grayscl/>
          </a:blip>
          <a:stretch>
            <a:fillRect/>
          </a:stretch>
        </p:blipFill>
        <p:spPr>
          <a:xfrm>
            <a:off x="3844925" y="3914775"/>
            <a:ext cx="3906838" cy="463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5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6" name="矩形 3"/>
          <p:cNvSpPr/>
          <p:nvPr/>
        </p:nvSpPr>
        <p:spPr>
          <a:xfrm>
            <a:off x="134938" y="5308600"/>
            <a:ext cx="2632075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en-US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小鸟飞过大海</a:t>
            </a:r>
            <a:endParaRPr lang="zh-CN" altLang="en-US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29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0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50" y="2012950"/>
            <a:ext cx="2689225" cy="168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矩形 5"/>
          <p:cNvSpPr/>
          <p:nvPr/>
        </p:nvSpPr>
        <p:spPr>
          <a:xfrm>
            <a:off x="134938" y="5308600"/>
            <a:ext cx="2632075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en-US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小鸟飞过草原</a:t>
            </a:r>
            <a:endParaRPr lang="zh-CN" altLang="en-US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4" name="矩形 3"/>
          <p:cNvSpPr/>
          <p:nvPr/>
        </p:nvSpPr>
        <p:spPr>
          <a:xfrm>
            <a:off x="134938" y="5308600"/>
            <a:ext cx="2632075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en-US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小鸟飞过平原</a:t>
            </a:r>
            <a:endParaRPr lang="zh-CN" altLang="en-US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7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8" name="矩形 3"/>
          <p:cNvSpPr/>
          <p:nvPr/>
        </p:nvSpPr>
        <p:spPr>
          <a:xfrm>
            <a:off x="134938" y="5308600"/>
            <a:ext cx="2632075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en-US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小鸟飞过沙漠</a:t>
            </a:r>
            <a:endParaRPr lang="zh-CN" altLang="en-US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圆角矩形 2"/>
          <p:cNvSpPr/>
          <p:nvPr/>
        </p:nvSpPr>
        <p:spPr>
          <a:xfrm>
            <a:off x="376238" y="361950"/>
            <a:ext cx="2447925" cy="1079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602" name="椭圆 2299"/>
          <p:cNvSpPr/>
          <p:nvPr/>
        </p:nvSpPr>
        <p:spPr>
          <a:xfrm>
            <a:off x="4017963" y="152400"/>
            <a:ext cx="5038725" cy="24384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>
              <a:buSzPct val="100000"/>
            </a:pP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5603" name="图片 2301"/>
          <p:cNvPicPr>
            <a:picLocks noChangeAspect="1"/>
          </p:cNvPicPr>
          <p:nvPr/>
        </p:nvPicPr>
        <p:blipFill>
          <a:blip r:embed="rId1"/>
          <a:srcRect l="113898" r="-16609"/>
          <a:stretch>
            <a:fillRect/>
          </a:stretch>
        </p:blipFill>
        <p:spPr>
          <a:xfrm>
            <a:off x="3200400" y="3790950"/>
            <a:ext cx="76200" cy="306705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</p:pic>
      <p:sp>
        <p:nvSpPr>
          <p:cNvPr id="2303" name="矩形 2302"/>
          <p:cNvSpPr/>
          <p:nvPr/>
        </p:nvSpPr>
        <p:spPr>
          <a:xfrm>
            <a:off x="219075" y="4064000"/>
            <a:ext cx="2638425" cy="9525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buSzPct val="100000"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青蛙问小鸟：</a:t>
            </a:r>
            <a:r>
              <a:rPr lang="zh-CN" altLang="en-US" sz="2800" b="1" dirty="0">
                <a:solidFill>
                  <a:srgbClr val="280DF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你从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哪儿</a:t>
            </a:r>
            <a:r>
              <a:rPr lang="zh-CN" altLang="en-US" sz="2800" b="1" dirty="0">
                <a:solidFill>
                  <a:srgbClr val="280DF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来呀？</a:t>
            </a:r>
            <a:endParaRPr lang="zh-CN" altLang="en-US" sz="3600" b="1" dirty="0">
              <a:solidFill>
                <a:srgbClr val="B4662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04" name="矩形 2303"/>
          <p:cNvSpPr/>
          <p:nvPr/>
        </p:nvSpPr>
        <p:spPr>
          <a:xfrm>
            <a:off x="4400550" y="361950"/>
            <a:ext cx="4572000" cy="17891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  <a:buSzPct val="100000"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小鸟回答说：</a:t>
            </a:r>
            <a:r>
              <a:rPr lang="zh-CN" altLang="en-US" sz="3600" dirty="0">
                <a:solidFill>
                  <a:srgbClr val="280DF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zh-CN" altLang="en-US" sz="2800" b="1" dirty="0">
                <a:solidFill>
                  <a:srgbClr val="280DF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我从天上来，飞了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一百多里</a:t>
            </a:r>
            <a:r>
              <a:rPr lang="zh-CN" altLang="en-US" sz="2800" b="1" dirty="0">
                <a:solidFill>
                  <a:srgbClr val="280DF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，口渴了，下</a:t>
            </a:r>
            <a:endParaRPr lang="zh-CN" altLang="en-US" sz="2800" b="1" dirty="0">
              <a:solidFill>
                <a:srgbClr val="280DF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buSzPct val="100000"/>
            </a:pPr>
            <a:r>
              <a:rPr lang="zh-CN" altLang="en-US" sz="2800" b="1" dirty="0">
                <a:solidFill>
                  <a:srgbClr val="280DF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来找点水喝。</a:t>
            </a:r>
            <a:endParaRPr lang="zh-CN" altLang="en-US" sz="2800" b="1" dirty="0">
              <a:solidFill>
                <a:srgbClr val="280DF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06" name="椭圆 2305"/>
          <p:cNvSpPr/>
          <p:nvPr/>
        </p:nvSpPr>
        <p:spPr>
          <a:xfrm>
            <a:off x="5334000" y="2209800"/>
            <a:ext cx="838200" cy="3810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>
              <a:buSzPct val="100000"/>
            </a:pPr>
            <a:endParaRPr lang="zh-CN" altLang="en-US" dirty="0"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7" name="椭圆 2306"/>
          <p:cNvSpPr/>
          <p:nvPr/>
        </p:nvSpPr>
        <p:spPr>
          <a:xfrm>
            <a:off x="5029200" y="2438400"/>
            <a:ext cx="381000" cy="2286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>
              <a:buSzPct val="100000"/>
            </a:pPr>
            <a:endParaRPr lang="zh-CN" altLang="en-US" dirty="0"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8" name="流程图: 顺序访问存储器 2308"/>
          <p:cNvSpPr/>
          <p:nvPr/>
        </p:nvSpPr>
        <p:spPr>
          <a:xfrm>
            <a:off x="0" y="3200400"/>
            <a:ext cx="3200400" cy="2590800"/>
          </a:xfrm>
          <a:prstGeom prst="flowChartMagneticTape">
            <a:avLst/>
          </a:prstGeom>
          <a:noFill/>
          <a:ln w="9525" cap="flat" cmpd="sng">
            <a:solidFill>
              <a:srgbClr val="FF7C8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buSzPct val="100000"/>
            </a:pPr>
            <a:endParaRPr lang="zh-CN" altLang="en-US" dirty="0"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9" name="矩形 2310"/>
          <p:cNvSpPr/>
          <p:nvPr/>
        </p:nvSpPr>
        <p:spPr>
          <a:xfrm>
            <a:off x="419100" y="609600"/>
            <a:ext cx="236220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  <a:buSzPct val="100000"/>
            </a:pPr>
            <a:r>
              <a:rPr lang="zh-CN" altLang="en-US" dirty="0">
                <a:solidFill>
                  <a:srgbClr val="00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第一次对话</a:t>
            </a:r>
            <a:endParaRPr lang="zh-CN" altLang="en-US" dirty="0">
              <a:solidFill>
                <a:srgbClr val="00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5610" name="图片 1" descr="错的 大扫除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2763838"/>
            <a:ext cx="3633788" cy="37290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3" grpId="0" animBg="1"/>
      <p:bldP spid="230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>
          <a:xfrm>
            <a:off x="539750" y="476250"/>
            <a:ext cx="2663825" cy="936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626" name="椭圆 2299"/>
          <p:cNvSpPr/>
          <p:nvPr/>
        </p:nvSpPr>
        <p:spPr>
          <a:xfrm>
            <a:off x="4103688" y="152400"/>
            <a:ext cx="4573587" cy="22860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>
              <a:buSzPct val="100000"/>
            </a:pP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6627" name="图片 2315"/>
          <p:cNvPicPr>
            <a:picLocks noChangeAspect="1"/>
          </p:cNvPicPr>
          <p:nvPr/>
        </p:nvPicPr>
        <p:blipFill>
          <a:blip r:embed="rId1"/>
          <a:srcRect l="-2040" r="100000"/>
          <a:stretch>
            <a:fillRect/>
          </a:stretch>
        </p:blipFill>
        <p:spPr>
          <a:xfrm>
            <a:off x="3733800" y="3790950"/>
            <a:ext cx="76200" cy="3067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8" name="椭圆 2316"/>
          <p:cNvSpPr/>
          <p:nvPr/>
        </p:nvSpPr>
        <p:spPr>
          <a:xfrm>
            <a:off x="53975" y="1533525"/>
            <a:ext cx="5127625" cy="3386138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>
              <a:buSzPct val="100000"/>
            </a:pP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29" name="椭圆 2317"/>
          <p:cNvSpPr/>
          <p:nvPr/>
        </p:nvSpPr>
        <p:spPr>
          <a:xfrm>
            <a:off x="3276600" y="5043488"/>
            <a:ext cx="838200" cy="3810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>
              <a:buSzPct val="100000"/>
            </a:pPr>
            <a:endParaRPr lang="zh-CN" altLang="en-US" dirty="0"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0" name="椭圆 2318"/>
          <p:cNvSpPr/>
          <p:nvPr/>
        </p:nvSpPr>
        <p:spPr>
          <a:xfrm>
            <a:off x="4191000" y="5486400"/>
            <a:ext cx="381000" cy="2286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>
              <a:buSzPct val="100000"/>
            </a:pPr>
            <a:endParaRPr lang="zh-CN" altLang="en-US" dirty="0"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2320" name="矩形 2319"/>
          <p:cNvSpPr/>
          <p:nvPr/>
        </p:nvSpPr>
        <p:spPr>
          <a:xfrm>
            <a:off x="180975" y="2266950"/>
            <a:ext cx="5110163" cy="23241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10000"/>
              </a:lnSpc>
              <a:buSzPct val="100000"/>
            </a:pP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青蛙说</a:t>
            </a:r>
            <a:r>
              <a:rPr lang="zh-CN" altLang="en-US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r>
              <a:rPr lang="zh-CN" altLang="en-US" b="1" dirty="0">
                <a:solidFill>
                  <a:srgbClr val="280DF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朋友，别说大话</a:t>
            </a:r>
            <a:endParaRPr lang="zh-CN" altLang="en-US" b="1" dirty="0">
              <a:solidFill>
                <a:srgbClr val="280DF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buSzPct val="100000"/>
            </a:pPr>
            <a:r>
              <a:rPr lang="zh-CN" altLang="en-US" b="1" dirty="0">
                <a:solidFill>
                  <a:srgbClr val="280DF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了！天不过井口那么 </a:t>
            </a:r>
            <a:endParaRPr lang="zh-CN" altLang="en-US" b="1" dirty="0">
              <a:solidFill>
                <a:srgbClr val="280DF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buSzPct val="100000"/>
            </a:pPr>
            <a:r>
              <a:rPr lang="zh-CN" altLang="en-US" b="1" dirty="0">
                <a:solidFill>
                  <a:srgbClr val="280DF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大，还用飞那么远    </a:t>
            </a:r>
            <a:endParaRPr lang="zh-CN" altLang="en-US" b="1" dirty="0">
              <a:solidFill>
                <a:srgbClr val="280DF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buSzPct val="100000"/>
            </a:pPr>
            <a:r>
              <a:rPr lang="zh-CN" altLang="en-US" b="1" dirty="0">
                <a:solidFill>
                  <a:srgbClr val="280DF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吗？</a:t>
            </a:r>
            <a:endParaRPr lang="zh-CN" altLang="en-US" b="1" dirty="0">
              <a:solidFill>
                <a:srgbClr val="280DF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21" name="矩形 2320"/>
          <p:cNvSpPr/>
          <p:nvPr/>
        </p:nvSpPr>
        <p:spPr>
          <a:xfrm>
            <a:off x="4076700" y="609600"/>
            <a:ext cx="4495800" cy="11731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10000"/>
              </a:lnSpc>
              <a:buSzPct val="100000"/>
            </a:pPr>
            <a:r>
              <a:rPr lang="zh-CN" altLang="en-US" dirty="0">
                <a:solidFill>
                  <a:srgbClr val="280DF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小鸟说：</a:t>
            </a:r>
            <a:r>
              <a:rPr lang="zh-CN" altLang="en-US" b="1" dirty="0">
                <a:solidFill>
                  <a:srgbClr val="280DF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你弄错了，天无边无际，大得很哪！</a:t>
            </a:r>
            <a:endParaRPr lang="zh-CN" altLang="en-US" b="1" dirty="0">
              <a:solidFill>
                <a:srgbClr val="280DF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cxnSp>
        <p:nvCxnSpPr>
          <p:cNvPr id="2322" name="直接连接符 2321"/>
          <p:cNvCxnSpPr/>
          <p:nvPr/>
        </p:nvCxnSpPr>
        <p:spPr>
          <a:xfrm>
            <a:off x="4572000" y="1658938"/>
            <a:ext cx="1905000" cy="0"/>
          </a:xfrm>
          <a:prstGeom prst="line">
            <a:avLst/>
          </a:prstGeom>
          <a:ln w="3810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23" name="椭圆 2322"/>
          <p:cNvSpPr/>
          <p:nvPr/>
        </p:nvSpPr>
        <p:spPr>
          <a:xfrm>
            <a:off x="4572000" y="2927350"/>
            <a:ext cx="152400" cy="152400"/>
          </a:xfrm>
          <a:prstGeom prst="ellipse">
            <a:avLst/>
          </a:prstGeom>
          <a:solidFill>
            <a:srgbClr val="FF33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>
              <a:buSzPct val="100000"/>
            </a:pPr>
            <a:endParaRPr lang="zh-CN" altLang="en-US" dirty="0"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2324" name="椭圆 2323"/>
          <p:cNvSpPr/>
          <p:nvPr/>
        </p:nvSpPr>
        <p:spPr>
          <a:xfrm>
            <a:off x="4191000" y="2927350"/>
            <a:ext cx="152400" cy="152400"/>
          </a:xfrm>
          <a:prstGeom prst="ellipse">
            <a:avLst/>
          </a:prstGeom>
          <a:solidFill>
            <a:srgbClr val="FF33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>
              <a:buSzPct val="100000"/>
            </a:pPr>
            <a:endParaRPr lang="zh-CN" altLang="en-US" dirty="0"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6" name="矩形 2326"/>
          <p:cNvSpPr/>
          <p:nvPr/>
        </p:nvSpPr>
        <p:spPr>
          <a:xfrm>
            <a:off x="381000" y="228600"/>
            <a:ext cx="2895600" cy="118427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>
              <a:buSzPct val="100000"/>
            </a:pPr>
            <a:endParaRPr lang="zh-CN" altLang="en-US" dirty="0"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7" name="矩形 2327"/>
          <p:cNvSpPr/>
          <p:nvPr/>
        </p:nvSpPr>
        <p:spPr>
          <a:xfrm>
            <a:off x="762000" y="609600"/>
            <a:ext cx="2300288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SzPct val="100000"/>
            </a:pPr>
            <a:r>
              <a:rPr lang="zh-CN" altLang="en-US" b="1" dirty="0">
                <a:solidFill>
                  <a:srgbClr val="00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第二次对话</a:t>
            </a:r>
            <a:endParaRPr lang="zh-CN" altLang="en-US" b="1" dirty="0">
              <a:solidFill>
                <a:srgbClr val="00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38" name="椭圆 2313"/>
          <p:cNvSpPr/>
          <p:nvPr/>
        </p:nvSpPr>
        <p:spPr>
          <a:xfrm>
            <a:off x="4860925" y="152400"/>
            <a:ext cx="4572000" cy="2286000"/>
          </a:xfrm>
          <a:prstGeom prst="ellipse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>
              <a:buSzPct val="100000"/>
            </a:pP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6639" name="图片 1" descr="错的 大扫除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2438400"/>
            <a:ext cx="3606800" cy="3994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base">
                                        <p:cTn id="7" dur="500"/>
                                        <p:tgtEl>
                                          <p:spTgt spid="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base">
                                        <p:cTn id="11" dur="500"/>
                                        <p:tgtEl>
                                          <p:spTgt spid="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0" grpId="0" animBg="1"/>
      <p:bldP spid="23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文本框 1"/>
          <p:cNvSpPr txBox="1"/>
          <p:nvPr/>
        </p:nvSpPr>
        <p:spPr>
          <a:xfrm>
            <a:off x="927100" y="1831975"/>
            <a:ext cx="6973888" cy="1076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</a:pPr>
            <a:r>
              <a:rPr lang="zh-CN" altLang="en-US" b="1" dirty="0">
                <a:solidFill>
                  <a:srgbClr val="0099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天不过井口那么大，还用飞那么远吗？</a:t>
            </a:r>
            <a:br>
              <a:rPr lang="zh-CN" altLang="en-US" sz="2400" b="1" dirty="0">
                <a:solidFill>
                  <a:srgbClr val="0099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</a:b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85850" y="3695700"/>
            <a:ext cx="6973888" cy="9525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</a:pP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SzPct val="100000"/>
            </a:pPr>
            <a:r>
              <a:rPr lang="zh-CN" altLang="en-US" b="1" dirty="0">
                <a:solidFill>
                  <a:srgbClr val="0099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天不过井口那么大，不用飞那么远。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8673" name="图片 1" descr="错的 大扫除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25725" y="1624013"/>
            <a:ext cx="3892550" cy="40116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4" name="Rectangle 3"/>
          <p:cNvSpPr/>
          <p:nvPr/>
        </p:nvSpPr>
        <p:spPr>
          <a:xfrm>
            <a:off x="228600" y="2701925"/>
            <a:ext cx="1979613" cy="2933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FFFF00"/>
                </a:solidFill>
                <a:latin typeface="Times New Roman" panose="02020603050405020304" pitchFamily="18" charset="0"/>
              </a:rPr>
              <a:t>      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18" charset="0"/>
                <a:ea typeface="楷体_GB2312" pitchFamily="49" charset="-122"/>
              </a:rPr>
              <a:t>朋友，我天天坐在井里，一抬头就能看见天。我不会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弄错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18" charset="0"/>
                <a:ea typeface="楷体_GB2312" pitchFamily="49" charset="-122"/>
              </a:rPr>
              <a:t>的。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8675" name="Rectangle 4"/>
          <p:cNvSpPr/>
          <p:nvPr/>
        </p:nvSpPr>
        <p:spPr>
          <a:xfrm>
            <a:off x="7010400" y="2601913"/>
            <a:ext cx="1774825" cy="2933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280DF3"/>
                </a:solidFill>
                <a:latin typeface="Times New Roman" panose="02020603050405020304" pitchFamily="18" charset="0"/>
              </a:rPr>
              <a:t>   </a:t>
            </a:r>
            <a:r>
              <a:rPr lang="zh-CN" altLang="en-US" sz="2800" b="1">
                <a:solidFill>
                  <a:srgbClr val="280DF3"/>
                </a:solidFill>
                <a:latin typeface="Times New Roman" panose="02020603050405020304" pitchFamily="18" charset="0"/>
                <a:ea typeface="楷体_GB2312" pitchFamily="49" charset="-122"/>
              </a:rPr>
              <a:t>朋友，你是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弄错</a:t>
            </a:r>
            <a:r>
              <a:rPr lang="zh-CN" altLang="en-US" sz="2800" b="1">
                <a:solidFill>
                  <a:srgbClr val="280DF3"/>
                </a:solidFill>
                <a:latin typeface="Times New Roman" panose="02020603050405020304" pitchFamily="18" charset="0"/>
                <a:ea typeface="楷体_GB2312" pitchFamily="49" charset="-122"/>
              </a:rPr>
              <a:t>了。不信，你跳出井来看一看吧。</a:t>
            </a:r>
            <a:endParaRPr lang="zh-CN" altLang="en-US" sz="2800" b="1">
              <a:solidFill>
                <a:srgbClr val="280DF3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8676" name="Text Box 5"/>
          <p:cNvSpPr txBox="1"/>
          <p:nvPr/>
        </p:nvSpPr>
        <p:spPr>
          <a:xfrm>
            <a:off x="6375400" y="1619250"/>
            <a:ext cx="27686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小鸟也笑了，说：</a:t>
            </a:r>
            <a:endParaRPr lang="zh-CN" altLang="en-US" sz="2400" b="1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8677" name="AutoShape 6"/>
          <p:cNvSpPr/>
          <p:nvPr/>
        </p:nvSpPr>
        <p:spPr>
          <a:xfrm>
            <a:off x="7556500" y="2047875"/>
            <a:ext cx="152400" cy="152400"/>
          </a:xfrm>
          <a:prstGeom prst="flowChartConnector">
            <a:avLst/>
          </a:prstGeo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8" name="Text Box 7"/>
          <p:cNvSpPr txBox="1"/>
          <p:nvPr/>
        </p:nvSpPr>
        <p:spPr>
          <a:xfrm>
            <a:off x="152400" y="1619250"/>
            <a:ext cx="2473325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18" charset="0"/>
                <a:ea typeface="楷体_GB2312" pitchFamily="49" charset="-122"/>
              </a:rPr>
              <a:t>青蛙笑了，说：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8679" name="AutoShape 8"/>
          <p:cNvSpPr/>
          <p:nvPr/>
        </p:nvSpPr>
        <p:spPr>
          <a:xfrm>
            <a:off x="1030288" y="2047875"/>
            <a:ext cx="149225" cy="152400"/>
          </a:xfrm>
          <a:prstGeom prst="flowChartConnector">
            <a:avLst/>
          </a:prstGeo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0" name="AutoShape 10"/>
          <p:cNvSpPr/>
          <p:nvPr/>
        </p:nvSpPr>
        <p:spPr>
          <a:xfrm rot="-31396" flipV="1">
            <a:off x="6846888" y="2551113"/>
            <a:ext cx="2101850" cy="3538537"/>
          </a:xfrm>
          <a:prstGeom prst="wedgeRoundRectCallout">
            <a:avLst>
              <a:gd name="adj1" fmla="val -145856"/>
              <a:gd name="adj2" fmla="val 47481"/>
              <a:gd name="adj3" fmla="val 16667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anchor="ctr"/>
          <a:p>
            <a:endParaRPr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681" name="AutoShape 11"/>
          <p:cNvSpPr/>
          <p:nvPr/>
        </p:nvSpPr>
        <p:spPr>
          <a:xfrm>
            <a:off x="228600" y="2709863"/>
            <a:ext cx="2282825" cy="3389312"/>
          </a:xfrm>
          <a:prstGeom prst="wedgeRoundRectCallout">
            <a:avLst>
              <a:gd name="adj1" fmla="val 129245"/>
              <a:gd name="adj2" fmla="val 39694"/>
              <a:gd name="adj3" fmla="val 16667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endParaRPr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682" name="AutoShape 15"/>
          <p:cNvSpPr/>
          <p:nvPr/>
        </p:nvSpPr>
        <p:spPr>
          <a:xfrm>
            <a:off x="454025" y="161925"/>
            <a:ext cx="2895600" cy="990600"/>
          </a:xfrm>
          <a:custGeom>
            <a:avLst/>
            <a:gdLst/>
            <a:ahLst/>
            <a:cxnLst>
              <a:cxn ang="16200000">
                <a:pos x="2066868" y="0"/>
              </a:cxn>
              <a:cxn ang="10800000">
                <a:pos x="0" y="495300"/>
              </a:cxn>
              <a:cxn ang="5400000">
                <a:pos x="2066868" y="990600"/>
              </a:cxn>
              <a:cxn ang="0">
                <a:pos x="2895600" y="495300"/>
              </a:cxn>
            </a:cxnLst>
            <a:pathLst>
              <a:path w="21600" h="21600">
                <a:moveTo>
                  <a:pt x="15418" y="0"/>
                </a:moveTo>
                <a:lnTo>
                  <a:pt x="15418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5418" y="16200"/>
                </a:lnTo>
                <a:lnTo>
                  <a:pt x="15418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683" name="Text Box 16"/>
          <p:cNvSpPr txBox="1"/>
          <p:nvPr/>
        </p:nvSpPr>
        <p:spPr>
          <a:xfrm>
            <a:off x="949325" y="427038"/>
            <a:ext cx="19050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>
                <a:latin typeface="Times New Roman" panose="02020603050405020304" pitchFamily="18" charset="0"/>
                <a:ea typeface="楷体_GB2312" pitchFamily="49" charset="-122"/>
              </a:rPr>
              <a:t>第三次对话</a:t>
            </a:r>
            <a:endParaRPr lang="zh-CN" altLang="en-US" sz="24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文本框 1"/>
          <p:cNvSpPr txBox="1"/>
          <p:nvPr/>
        </p:nvSpPr>
        <p:spPr>
          <a:xfrm>
            <a:off x="379413" y="506413"/>
            <a:ext cx="8385175" cy="23066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青蛙笑了（                         ）说：“</a:t>
            </a:r>
            <a:r>
              <a:rPr lang="zh-CN" altLang="en-US" b="1">
                <a:latin typeface="Times New Roman" panose="02020603050405020304" pitchFamily="18" charset="0"/>
                <a:ea typeface="楷体_GB2312" pitchFamily="49" charset="-122"/>
              </a:rPr>
              <a:t>朋友，我天天坐在井里，一抬头就能看见天。我不会弄错的。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endParaRPr lang="zh-CN" altLang="en-US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698" name="文本框 2"/>
          <p:cNvSpPr txBox="1"/>
          <p:nvPr/>
        </p:nvSpPr>
        <p:spPr>
          <a:xfrm>
            <a:off x="242888" y="3013075"/>
            <a:ext cx="8901112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小鸟也笑了（                       ）说：“</a:t>
            </a:r>
            <a:r>
              <a:rPr lang="zh-CN" altLang="en-US" b="1">
                <a:latin typeface="Times New Roman" panose="02020603050405020304" pitchFamily="18" charset="0"/>
                <a:ea typeface="楷体_GB2312" pitchFamily="49" charset="-122"/>
              </a:rPr>
              <a:t>朋友，你是弄错了。不信，你跳出井来看一看吧。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endParaRPr lang="zh-CN" altLang="en-US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699" name="文本框 3"/>
          <p:cNvSpPr txBox="1"/>
          <p:nvPr/>
        </p:nvSpPr>
        <p:spPr>
          <a:xfrm>
            <a:off x="490538" y="4957763"/>
            <a:ext cx="7967662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b="1" dirty="0">
                <a:solidFill>
                  <a:srgbClr val="00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根据提示语，加上神态动作，再读一读。</a:t>
            </a:r>
            <a:endParaRPr lang="zh-CN" altLang="en-US" b="1" dirty="0">
              <a:solidFill>
                <a:srgbClr val="00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27288" y="693738"/>
            <a:ext cx="335915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摇摇手、摇着头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11425" y="3260725"/>
            <a:ext cx="477520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大声、拍拍翅膀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6" name="矩形 2290"/>
          <p:cNvSpPr/>
          <p:nvPr/>
        </p:nvSpPr>
        <p:spPr>
          <a:xfrm>
            <a:off x="1249363" y="2441575"/>
            <a:ext cx="7429500" cy="14446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fontAlgn="base">
              <a:spcBef>
                <a:spcPct val="50000"/>
              </a:spcBef>
              <a:buSzPct val="100000"/>
            </a:pPr>
            <a:r>
              <a:rPr lang="en-US" altLang="zh-CN" sz="4400" b="1" strike="noStrike" kern="10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   </a:t>
            </a:r>
            <a:r>
              <a:rPr lang="zh-CN" altLang="zh-CN" sz="4400" b="1" strike="noStrike" kern="10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如果青蛙听了小鸟的话，跳出了井口，它会看到什么？</a:t>
            </a:r>
            <a:endParaRPr lang="zh-CN" altLang="en-US" sz="4400" b="1" strike="noStrike" noProof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3" name="WordArt 3"/>
          <p:cNvSpPr>
            <a:spLocks noTextEdit="1"/>
          </p:cNvSpPr>
          <p:nvPr/>
        </p:nvSpPr>
        <p:spPr>
          <a:xfrm rot="-1964201">
            <a:off x="398463" y="719138"/>
            <a:ext cx="1400175" cy="45720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11"/>
              </a:avLst>
            </a:prstTxWarp>
            <a:normAutofit fontScale="60000"/>
          </a:bodyPr>
          <a:p>
            <a:pPr algn="ctr" fontAlgn="base"/>
            <a:r>
              <a:rPr lang="zh-CN" altLang="en-US" sz="3600" b="1" strike="noStrike" noProof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我会读</a:t>
            </a:r>
            <a:endParaRPr lang="zh-CN" altLang="en-US" sz="3600" b="1" strike="noStrike" noProof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</a:endParaRPr>
          </a:p>
        </p:txBody>
      </p:sp>
      <p:sp>
        <p:nvSpPr>
          <p:cNvPr id="13314" name="Text Box 4"/>
          <p:cNvSpPr txBox="1"/>
          <p:nvPr/>
        </p:nvSpPr>
        <p:spPr>
          <a:xfrm>
            <a:off x="727075" y="1990725"/>
            <a:ext cx="7886700" cy="4457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75000"/>
              </a:lnSpc>
              <a:spcBef>
                <a:spcPct val="20000"/>
              </a:spcBef>
            </a:pPr>
            <a:r>
              <a:rPr lang="zh-CN" altLang="en-US" sz="4400" b="1" dirty="0">
                <a:solidFill>
                  <a:srgbClr val="0C1C1D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那么     相信   又累又渴</a:t>
            </a:r>
            <a:endParaRPr lang="zh-CN" altLang="en-US" sz="4400" b="1" dirty="0">
              <a:solidFill>
                <a:srgbClr val="0C1C1D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75000"/>
              </a:lnSpc>
              <a:spcBef>
                <a:spcPct val="20000"/>
              </a:spcBef>
            </a:pPr>
            <a:r>
              <a:rPr lang="zh-CN" altLang="en-US" sz="4400" b="1" dirty="0">
                <a:solidFill>
                  <a:srgbClr val="0C1C1D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4400" b="1" dirty="0">
              <a:solidFill>
                <a:srgbClr val="0C1C1D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75000"/>
              </a:lnSpc>
              <a:spcBef>
                <a:spcPct val="20000"/>
              </a:spcBef>
            </a:pPr>
            <a:r>
              <a:rPr lang="zh-CN" altLang="en-US" sz="4400" b="1" dirty="0">
                <a:solidFill>
                  <a:srgbClr val="0C1C1D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无边无际    坐井观天    回答</a:t>
            </a:r>
            <a:endParaRPr lang="zh-CN" altLang="en-US" sz="4400" b="1" dirty="0">
              <a:solidFill>
                <a:srgbClr val="0C1C1D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75000"/>
              </a:lnSpc>
              <a:spcBef>
                <a:spcPct val="20000"/>
              </a:spcBef>
            </a:pPr>
            <a:endParaRPr lang="zh-CN" altLang="en-US" sz="4400" b="1" dirty="0">
              <a:solidFill>
                <a:srgbClr val="0C1C1D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75000"/>
              </a:lnSpc>
              <a:spcBef>
                <a:spcPct val="20000"/>
              </a:spcBef>
              <a:buSzTx/>
            </a:pPr>
            <a:r>
              <a:rPr lang="zh-CN" altLang="en-US" sz="4400" b="1" dirty="0">
                <a:solidFill>
                  <a:srgbClr val="0C1C1D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喝水   大话 </a:t>
            </a:r>
            <a:r>
              <a:rPr lang="zh-CN" altLang="en-US" sz="3000" b="1" dirty="0">
                <a:solidFill>
                  <a:srgbClr val="0C1C1D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r>
              <a:rPr lang="zh-CN" altLang="en-US" sz="4400" b="1" dirty="0">
                <a:solidFill>
                  <a:srgbClr val="0C1C1D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井沿    口渴  </a:t>
            </a:r>
            <a:endParaRPr lang="zh-CN" altLang="en-US" sz="4400" b="1" dirty="0">
              <a:solidFill>
                <a:srgbClr val="0C1C1D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75000"/>
              </a:lnSpc>
              <a:spcBef>
                <a:spcPct val="20000"/>
              </a:spcBef>
              <a:buSzTx/>
            </a:pPr>
            <a:endParaRPr lang="zh-CN" altLang="en-US" sz="4400" b="1" dirty="0">
              <a:solidFill>
                <a:srgbClr val="0C1C1D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75000"/>
              </a:lnSpc>
              <a:spcBef>
                <a:spcPct val="20000"/>
              </a:spcBef>
              <a:buSzTx/>
            </a:pPr>
            <a:r>
              <a:rPr lang="zh-CN" altLang="en-US" sz="4400" b="1" dirty="0">
                <a:solidFill>
                  <a:srgbClr val="0C1C1D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抬头   看见   井口    弄错</a:t>
            </a:r>
            <a:endParaRPr lang="zh-CN" altLang="en-US" sz="4400" b="1" dirty="0">
              <a:solidFill>
                <a:srgbClr val="0C1C1D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3315" name="Picture 13" descr="思考　"/>
          <p:cNvPicPr>
            <a:picLocks noChangeAspect="1"/>
          </p:cNvPicPr>
          <p:nvPr/>
        </p:nvPicPr>
        <p:blipFill>
          <a:blip r:embed="rId1">
            <a:clrChange>
              <a:clrFrom>
                <a:srgbClr val="FBEE0F"/>
              </a:clrFrom>
              <a:clrTo>
                <a:srgbClr val="FBEE0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9300" y="481013"/>
            <a:ext cx="1296988" cy="10366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5" name="Picture 7" descr="飞鸟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981200" cy="1801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6" name="Picture 4" descr="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48775" cy="6886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17" name="Picture 5" descr="AN02542_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3" y="1628775"/>
            <a:ext cx="2403475" cy="2266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8" name="Picture 8" descr="小鸟dd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28600"/>
            <a:ext cx="2743200" cy="2008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69" name="图片 24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430" name="组合 2429"/>
          <p:cNvGrpSpPr/>
          <p:nvPr/>
        </p:nvGrpSpPr>
        <p:grpSpPr>
          <a:xfrm>
            <a:off x="7451725" y="1700213"/>
            <a:ext cx="1882775" cy="2297112"/>
            <a:chOff x="2200" y="799"/>
            <a:chExt cx="1186" cy="1447"/>
          </a:xfrm>
        </p:grpSpPr>
        <p:grpSp>
          <p:nvGrpSpPr>
            <p:cNvPr id="32771" name="组合 2430"/>
            <p:cNvGrpSpPr/>
            <p:nvPr/>
          </p:nvGrpSpPr>
          <p:grpSpPr>
            <a:xfrm>
              <a:off x="2760" y="1340"/>
              <a:ext cx="351" cy="906"/>
              <a:chOff x="3975" y="1934"/>
              <a:chExt cx="351" cy="906"/>
            </a:xfrm>
          </p:grpSpPr>
          <p:cxnSp>
            <p:nvCxnSpPr>
              <p:cNvPr id="32772" name="直接连接符 2431"/>
              <p:cNvCxnSpPr/>
              <p:nvPr/>
            </p:nvCxnSpPr>
            <p:spPr>
              <a:xfrm>
                <a:off x="4067" y="1934"/>
                <a:ext cx="0" cy="613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pic>
            <p:nvPicPr>
              <p:cNvPr id="32773" name="图片 2432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EFF"/>
                  </a:clrFrom>
                  <a:clrTo>
                    <a:srgbClr val="FFFE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975" y="2468"/>
                <a:ext cx="351" cy="37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32774" name="图片 243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0" y="799"/>
              <a:ext cx="1186" cy="1078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childTnLst>
                                    <p:animMotion origin="layout" path="M 2.5E-06 -0.10844 C -0.01042 -0.11237 -0.01372 -0.12346 -0.0224 -0.12994 C -0.02292 -0.13318 -0.02674 -0.1563 -0.03108 -0.15722 C -0.04011 -0.15953 -0.04931 -0.15861 -0.05851 -0.1593 C -0.06841 -0.16208 -0.06702 -0.16485 -0.07396 -0.17271 C -0.0757 -0.17919 -0.079 -0.18196 -0.08091 -0.18844 C -0.07847 -0.19699 -0.07917 -0.20069 -0.08594 -0.20578 C -0.09254 -0.21687 -0.1 -0.22867 -0.11163 -0.23306 C -0.13681 -0.23237 -0.16216 -0.23375 -0.18733 -0.23121 C -0.18906 -0.23098 -0.18768 -0.22682 -0.18906 -0.22543 C -0.19479 -0.21872 -0.20504 -0.22104 -0.21302 -0.21942 C -0.22275 -0.21387 -0.22778 -0.203 -0.23698 -0.1963 C -0.24531 -0.1815 -0.26893 -0.17965 -0.28177 -0.17664 C -0.28976 -0.16739 -0.29549 -0.15607 -0.30226 -0.14566 C -0.30868 -0.13549 -0.31684 -0.12716 -0.32448 -0.11838 C -0.3283 -0.11398 -0.3349 -0.11445 -0.33993 -0.1126 C -0.35035 -0.11329 -0.36059 -0.11352 -0.37101 -0.11445 C -0.37344 -0.11468 -0.37604 -0.11468 -0.37795 -0.11653 C -0.37917 -0.11768 -0.3783 -0.12069 -0.37952 -0.12208 C -0.38125 -0.12439 -0.38403 -0.12485 -0.38646 -0.12624 C -0.38959 -0.13687 -0.39202 -0.1304 -0.39844 -0.1378 C -0.40591 -0.14612 -0.40851 -0.15907 -0.41563 -0.16716 C -0.41684 -0.17179 -0.41979 -0.17572 -0.42066 -0.18081 C -0.42622 -0.20809 -0.41788 -0.1926 -0.42622 -0.20578 C -0.43091 -0.22867 -0.45139 -0.25318 -0.46702 -0.2682 C -0.47136 -0.27213 -0.47847 -0.28208 -0.4842 -0.2837 C -0.49045 -0.28555 -0.4967 -0.28508 -0.50313 -0.28555 C -0.50972 -0.29063 -0.51441 -0.29641 -0.52205 -0.29919 C -0.54375 -0.31653 -0.5165 -0.30982 -0.5599 -0.31283 C -0.60382 -0.32508 -0.68021 -0.31768 -0.72118 -0.31699 C -0.73472 -0.3126 -0.74879 -0.31283 -0.7625 -0.30913 C -0.76563 -0.30543 -0.76979 -0.30312 -0.77257 -0.29919 C -0.77309 -0.29849 -0.77604 -0.28832 -0.77622 -0.28763 C -0.79566 -0.28809 -0.81511 -0.28832 -0.83455 -0.28971 C -0.83681 -0.28994 -0.83959 -0.28994 -0.84132 -0.29156 C -0.84757 -0.2978 -0.85226 -0.30959 -0.85851 -0.31699">
                                      <p:cBhvr additive="base">
                                        <p:cTn id="6" dur="5000" fill="hold"/>
                                        <p:tgtEl>
                                          <p:spTgt spid="24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图片 24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438" name="组合 2437"/>
          <p:cNvGrpSpPr/>
          <p:nvPr/>
        </p:nvGrpSpPr>
        <p:grpSpPr>
          <a:xfrm>
            <a:off x="7440613" y="2324100"/>
            <a:ext cx="1882775" cy="2297113"/>
            <a:chOff x="2200" y="799"/>
            <a:chExt cx="1186" cy="1447"/>
          </a:xfrm>
        </p:grpSpPr>
        <p:grpSp>
          <p:nvGrpSpPr>
            <p:cNvPr id="33795" name="组合 2438"/>
            <p:cNvGrpSpPr/>
            <p:nvPr/>
          </p:nvGrpSpPr>
          <p:grpSpPr>
            <a:xfrm>
              <a:off x="2760" y="1340"/>
              <a:ext cx="351" cy="906"/>
              <a:chOff x="3975" y="1934"/>
              <a:chExt cx="351" cy="906"/>
            </a:xfrm>
          </p:grpSpPr>
          <p:cxnSp>
            <p:nvCxnSpPr>
              <p:cNvPr id="33796" name="直接连接符 2439"/>
              <p:cNvCxnSpPr/>
              <p:nvPr/>
            </p:nvCxnSpPr>
            <p:spPr>
              <a:xfrm>
                <a:off x="4067" y="1934"/>
                <a:ext cx="0" cy="613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pic>
            <p:nvPicPr>
              <p:cNvPr id="33797" name="图片 2440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EFF"/>
                  </a:clrFrom>
                  <a:clrTo>
                    <a:srgbClr val="FFFE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975" y="2468"/>
                <a:ext cx="351" cy="37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33798" name="图片 244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0" y="799"/>
              <a:ext cx="1186" cy="1078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childTnLst>
                                    <p:animMotion origin="layout" path="M 2.5E-06 -0.10844 C -0.01042 -0.11237 -0.01372 -0.12346 -0.0224 -0.12994 C -0.02292 -0.13318 -0.02674 -0.1563 -0.03108 -0.15722 C -0.04011 -0.15953 -0.04931 -0.15861 -0.05851 -0.1593 C -0.06841 -0.16208 -0.06702 -0.16485 -0.07396 -0.17271 C -0.0757 -0.17919 -0.079 -0.18196 -0.08091 -0.18844 C -0.07847 -0.19699 -0.07917 -0.20069 -0.08594 -0.20578 C -0.09254 -0.21687 -0.1 -0.22867 -0.11163 -0.23306 C -0.13681 -0.23237 -0.16216 -0.23375 -0.18733 -0.23121 C -0.18906 -0.23098 -0.18768 -0.22682 -0.18906 -0.22543 C -0.19479 -0.21872 -0.20504 -0.22104 -0.21302 -0.21942 C -0.22275 -0.21387 -0.22778 -0.203 -0.23698 -0.1963 C -0.24531 -0.1815 -0.26893 -0.17965 -0.28177 -0.17664 C -0.28976 -0.16739 -0.29549 -0.15607 -0.30226 -0.14566 C -0.30868 -0.13549 -0.31684 -0.12716 -0.32448 -0.11838 C -0.3283 -0.11398 -0.3349 -0.11445 -0.33993 -0.1126 C -0.35035 -0.11329 -0.36059 -0.11352 -0.37101 -0.11445 C -0.37344 -0.11468 -0.37604 -0.11468 -0.37795 -0.11653 C -0.37917 -0.11768 -0.3783 -0.12069 -0.37952 -0.12208 C -0.38125 -0.12439 -0.38403 -0.12485 -0.38646 -0.12624 C -0.38959 -0.13687 -0.39202 -0.1304 -0.39844 -0.1378 C -0.40591 -0.14612 -0.40851 -0.15907 -0.41563 -0.16716 C -0.41684 -0.17179 -0.41979 -0.17572 -0.42066 -0.18081 C -0.42622 -0.20809 -0.41788 -0.1926 -0.42622 -0.20578 C -0.43091 -0.22867 -0.45139 -0.25318 -0.46702 -0.2682 C -0.47136 -0.27213 -0.47847 -0.28208 -0.4842 -0.2837 C -0.49045 -0.28555 -0.4967 -0.28508 -0.50313 -0.28555 C -0.50972 -0.29063 -0.51441 -0.29641 -0.52205 -0.29919 C -0.54375 -0.31653 -0.5165 -0.30982 -0.5599 -0.31283 C -0.60382 -0.32508 -0.68021 -0.31768 -0.72118 -0.31699 C -0.73472 -0.3126 -0.74879 -0.31283 -0.7625 -0.30913 C -0.76563 -0.30543 -0.76979 -0.30312 -0.77257 -0.29919 C -0.77309 -0.29849 -0.77604 -0.28832 -0.77622 -0.28763 C -0.79566 -0.28809 -0.81511 -0.28832 -0.83455 -0.28971 C -0.83681 -0.28994 -0.83959 -0.28994 -0.84132 -0.29156 C -0.84757 -0.2978 -0.85226 -0.30959 -0.85851 -0.31699">
                                      <p:cBhvr additive="base">
                                        <p:cTn id="6" dur="5000" fill="hold"/>
                                        <p:tgtEl>
                                          <p:spTgt spid="24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7" name="图片 244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446" name="组合 2445"/>
          <p:cNvGrpSpPr/>
          <p:nvPr/>
        </p:nvGrpSpPr>
        <p:grpSpPr>
          <a:xfrm>
            <a:off x="7440613" y="2324100"/>
            <a:ext cx="1882775" cy="2297113"/>
            <a:chOff x="2200" y="799"/>
            <a:chExt cx="1186" cy="1447"/>
          </a:xfrm>
        </p:grpSpPr>
        <p:grpSp>
          <p:nvGrpSpPr>
            <p:cNvPr id="34819" name="组合 2446"/>
            <p:cNvGrpSpPr/>
            <p:nvPr/>
          </p:nvGrpSpPr>
          <p:grpSpPr>
            <a:xfrm>
              <a:off x="2760" y="1340"/>
              <a:ext cx="351" cy="906"/>
              <a:chOff x="3975" y="1934"/>
              <a:chExt cx="351" cy="906"/>
            </a:xfrm>
          </p:grpSpPr>
          <p:cxnSp>
            <p:nvCxnSpPr>
              <p:cNvPr id="34820" name="直接连接符 2447"/>
              <p:cNvCxnSpPr/>
              <p:nvPr/>
            </p:nvCxnSpPr>
            <p:spPr>
              <a:xfrm>
                <a:off x="4067" y="1934"/>
                <a:ext cx="0" cy="613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pic>
            <p:nvPicPr>
              <p:cNvPr id="34821" name="图片 2448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EFF"/>
                  </a:clrFrom>
                  <a:clrTo>
                    <a:srgbClr val="FFFE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975" y="2468"/>
                <a:ext cx="351" cy="37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34822" name="图片 244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0" y="799"/>
              <a:ext cx="1186" cy="1078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childTnLst>
                                    <p:animMotion origin="layout" path="M 2.5E-06 -0.10844 C -0.01042 -0.11237 -0.01372 -0.12346 -0.0224 -0.12994 C -0.02292 -0.13318 -0.02674 -0.1563 -0.03108 -0.15722 C -0.04011 -0.15953 -0.04931 -0.15861 -0.05851 -0.1593 C -0.06841 -0.16208 -0.06702 -0.16485 -0.07396 -0.17271 C -0.0757 -0.17919 -0.079 -0.18196 -0.08091 -0.18844 C -0.07847 -0.19699 -0.07917 -0.20069 -0.08594 -0.20578 C -0.09254 -0.21687 -0.1 -0.22867 -0.11163 -0.23306 C -0.13681 -0.23237 -0.16216 -0.23375 -0.18733 -0.23121 C -0.18906 -0.23098 -0.18768 -0.22682 -0.18906 -0.22543 C -0.19479 -0.21872 -0.20504 -0.22104 -0.21302 -0.21942 C -0.22275 -0.21387 -0.22778 -0.203 -0.23698 -0.1963 C -0.24531 -0.1815 -0.26893 -0.17965 -0.28177 -0.17664 C -0.28976 -0.16739 -0.29549 -0.15607 -0.30226 -0.14566 C -0.30868 -0.13549 -0.31684 -0.12716 -0.32448 -0.11838 C -0.3283 -0.11398 -0.3349 -0.11445 -0.33993 -0.1126 C -0.35035 -0.11329 -0.36059 -0.11352 -0.37101 -0.11445 C -0.37344 -0.11468 -0.37604 -0.11468 -0.37795 -0.11653 C -0.37917 -0.11768 -0.3783 -0.12069 -0.37952 -0.12208 C -0.38125 -0.12439 -0.38403 -0.12485 -0.38646 -0.12624 C -0.38959 -0.13687 -0.39202 -0.1304 -0.39844 -0.1378 C -0.40591 -0.14612 -0.40851 -0.15907 -0.41563 -0.16716 C -0.41684 -0.17179 -0.41979 -0.17572 -0.42066 -0.18081 C -0.42622 -0.20809 -0.41788 -0.1926 -0.42622 -0.20578 C -0.43091 -0.22867 -0.45139 -0.25318 -0.46702 -0.2682 C -0.47136 -0.27213 -0.47847 -0.28208 -0.4842 -0.2837 C -0.49045 -0.28555 -0.4967 -0.28508 -0.50313 -0.28555 C -0.50972 -0.29063 -0.51441 -0.29641 -0.52205 -0.29919 C -0.54375 -0.31653 -0.5165 -0.30982 -0.5599 -0.31283 C -0.60382 -0.32508 -0.68021 -0.31768 -0.72118 -0.31699 C -0.73472 -0.3126 -0.74879 -0.31283 -0.7625 -0.30913 C -0.76563 -0.30543 -0.76979 -0.30312 -0.77257 -0.29919 C -0.77309 -0.29849 -0.77604 -0.28832 -0.77622 -0.28763 C -0.79566 -0.28809 -0.81511 -0.28832 -0.83455 -0.28971 C -0.83681 -0.28994 -0.83959 -0.28994 -0.84132 -0.29156 C -0.84757 -0.2978 -0.85226 -0.30959 -0.85851 -0.31699">
                                      <p:cBhvr additive="base">
                                        <p:cTn id="6" dur="5000" fill="hold"/>
                                        <p:tgtEl>
                                          <p:spTgt spid="24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841" name="图片 245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6988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454" name="组合 2453"/>
          <p:cNvGrpSpPr/>
          <p:nvPr/>
        </p:nvGrpSpPr>
        <p:grpSpPr>
          <a:xfrm>
            <a:off x="7440613" y="2324100"/>
            <a:ext cx="1882775" cy="2297113"/>
            <a:chOff x="2200" y="799"/>
            <a:chExt cx="1186" cy="1447"/>
          </a:xfrm>
        </p:grpSpPr>
        <p:grpSp>
          <p:nvGrpSpPr>
            <p:cNvPr id="35843" name="组合 2454"/>
            <p:cNvGrpSpPr/>
            <p:nvPr/>
          </p:nvGrpSpPr>
          <p:grpSpPr>
            <a:xfrm>
              <a:off x="2760" y="1340"/>
              <a:ext cx="351" cy="906"/>
              <a:chOff x="3975" y="1934"/>
              <a:chExt cx="351" cy="906"/>
            </a:xfrm>
          </p:grpSpPr>
          <p:cxnSp>
            <p:nvCxnSpPr>
              <p:cNvPr id="35844" name="直接连接符 2455"/>
              <p:cNvCxnSpPr/>
              <p:nvPr/>
            </p:nvCxnSpPr>
            <p:spPr>
              <a:xfrm>
                <a:off x="4067" y="1934"/>
                <a:ext cx="0" cy="613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pic>
            <p:nvPicPr>
              <p:cNvPr id="35845" name="图片 2456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EFF"/>
                  </a:clrFrom>
                  <a:clrTo>
                    <a:srgbClr val="FFFE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975" y="2468"/>
                <a:ext cx="351" cy="37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35846" name="图片 245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0" y="799"/>
              <a:ext cx="1186" cy="1078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childTnLst>
                                    <p:animMotion origin="layout" path="M 2.5E-06 -0.10844 C -0.01042 -0.11237 -0.01372 -0.12346 -0.0224 -0.12994 C -0.02292 -0.13318 -0.02674 -0.1563 -0.03108 -0.15722 C -0.04011 -0.15953 -0.04931 -0.15861 -0.05851 -0.1593 C -0.06841 -0.16208 -0.06702 -0.16485 -0.07396 -0.17271 C -0.0757 -0.17919 -0.079 -0.18196 -0.08091 -0.18844 C -0.07847 -0.19699 -0.07917 -0.20069 -0.08594 -0.20578 C -0.09254 -0.21687 -0.1 -0.22867 -0.11163 -0.23306 C -0.13681 -0.23237 -0.16216 -0.23375 -0.18733 -0.23121 C -0.18906 -0.23098 -0.18768 -0.22682 -0.18906 -0.22543 C -0.19479 -0.21872 -0.20504 -0.22104 -0.21302 -0.21942 C -0.22275 -0.21387 -0.22778 -0.203 -0.23698 -0.1963 C -0.24531 -0.1815 -0.26893 -0.17965 -0.28177 -0.17664 C -0.28976 -0.16739 -0.29549 -0.15607 -0.30226 -0.14566 C -0.30868 -0.13549 -0.31684 -0.12716 -0.32448 -0.11838 C -0.3283 -0.11398 -0.3349 -0.11445 -0.33993 -0.1126 C -0.35035 -0.11329 -0.36059 -0.11352 -0.37101 -0.11445 C -0.37344 -0.11468 -0.37604 -0.11468 -0.37795 -0.11653 C -0.37917 -0.11768 -0.3783 -0.12069 -0.37952 -0.12208 C -0.38125 -0.12439 -0.38403 -0.12485 -0.38646 -0.12624 C -0.38959 -0.13687 -0.39202 -0.1304 -0.39844 -0.1378 C -0.40591 -0.14612 -0.40851 -0.15907 -0.41563 -0.16716 C -0.41684 -0.17179 -0.41979 -0.17572 -0.42066 -0.18081 C -0.42622 -0.20809 -0.41788 -0.1926 -0.42622 -0.20578 C -0.43091 -0.22867 -0.45139 -0.25318 -0.46702 -0.2682 C -0.47136 -0.27213 -0.47847 -0.28208 -0.4842 -0.2837 C -0.49045 -0.28555 -0.4967 -0.28508 -0.50313 -0.28555 C -0.50972 -0.29063 -0.51441 -0.29641 -0.52205 -0.29919 C -0.54375 -0.31653 -0.5165 -0.30982 -0.5599 -0.31283 C -0.60382 -0.32508 -0.68021 -0.31768 -0.72118 -0.31699 C -0.73472 -0.3126 -0.74879 -0.31283 -0.7625 -0.30913 C -0.76563 -0.30543 -0.76979 -0.30312 -0.77257 -0.29919 C -0.77309 -0.29849 -0.77604 -0.28832 -0.77622 -0.28763 C -0.79566 -0.28809 -0.81511 -0.28832 -0.83455 -0.28971 C -0.83681 -0.28994 -0.83959 -0.28994 -0.84132 -0.29156 C -0.84757 -0.2978 -0.85226 -0.30959 -0.85851 -0.31699">
                                      <p:cBhvr additive="base">
                                        <p:cTn id="6" dur="5000" fill="hold"/>
                                        <p:tgtEl>
                                          <p:spTgt spid="24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6865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8" y="0"/>
            <a:ext cx="9142412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6866" name="组合 5"/>
          <p:cNvGrpSpPr/>
          <p:nvPr/>
        </p:nvGrpSpPr>
        <p:grpSpPr>
          <a:xfrm>
            <a:off x="508000" y="1974850"/>
            <a:ext cx="8402638" cy="3825875"/>
            <a:chOff x="543020" y="-288528"/>
            <a:chExt cx="8483410" cy="4782870"/>
          </a:xfrm>
        </p:grpSpPr>
        <p:grpSp>
          <p:nvGrpSpPr>
            <p:cNvPr id="36867" name="组合 4"/>
            <p:cNvGrpSpPr/>
            <p:nvPr/>
          </p:nvGrpSpPr>
          <p:grpSpPr>
            <a:xfrm>
              <a:off x="543020" y="-288528"/>
              <a:ext cx="8483410" cy="4358481"/>
              <a:chOff x="1462088" y="1104901"/>
              <a:chExt cx="10254640" cy="5268477"/>
            </a:xfrm>
          </p:grpSpPr>
          <p:sp>
            <p:nvSpPr>
              <p:cNvPr id="18" name="矩形 30"/>
              <p:cNvSpPr/>
              <p:nvPr/>
            </p:nvSpPr>
            <p:spPr>
              <a:xfrm>
                <a:off x="1511182" y="1124947"/>
                <a:ext cx="10150561" cy="5180129"/>
              </a:xfrm>
              <a:custGeom>
                <a:avLst/>
                <a:gdLst>
                  <a:gd name="connsiteX0" fmla="*/ 0 w 10136725"/>
                  <a:gd name="connsiteY0" fmla="*/ 0 h 5139014"/>
                  <a:gd name="connsiteX1" fmla="*/ 10136725 w 10136725"/>
                  <a:gd name="connsiteY1" fmla="*/ 0 h 5139014"/>
                  <a:gd name="connsiteX2" fmla="*/ 10136725 w 10136725"/>
                  <a:gd name="connsiteY2" fmla="*/ 5139014 h 5139014"/>
                  <a:gd name="connsiteX3" fmla="*/ 0 w 10136725"/>
                  <a:gd name="connsiteY3" fmla="*/ 5139014 h 5139014"/>
                  <a:gd name="connsiteX4" fmla="*/ 0 w 10136725"/>
                  <a:gd name="connsiteY4" fmla="*/ 0 h 5139014"/>
                  <a:gd name="connsiteX0-1" fmla="*/ 19664 w 10136725"/>
                  <a:gd name="connsiteY0-2" fmla="*/ 19665 h 5139014"/>
                  <a:gd name="connsiteX1-3" fmla="*/ 10136725 w 10136725"/>
                  <a:gd name="connsiteY1-4" fmla="*/ 0 h 5139014"/>
                  <a:gd name="connsiteX2-5" fmla="*/ 10136725 w 10136725"/>
                  <a:gd name="connsiteY2-6" fmla="*/ 5139014 h 5139014"/>
                  <a:gd name="connsiteX3-7" fmla="*/ 0 w 10136725"/>
                  <a:gd name="connsiteY3-8" fmla="*/ 5139014 h 5139014"/>
                  <a:gd name="connsiteX4-9" fmla="*/ 19664 w 10136725"/>
                  <a:gd name="connsiteY4-10" fmla="*/ 19665 h 5139014"/>
                  <a:gd name="connsiteX0-11" fmla="*/ 19664 w 10136725"/>
                  <a:gd name="connsiteY0-12" fmla="*/ 19665 h 5139014"/>
                  <a:gd name="connsiteX1-13" fmla="*/ 10136725 w 10136725"/>
                  <a:gd name="connsiteY1-14" fmla="*/ 0 h 5139014"/>
                  <a:gd name="connsiteX2-15" fmla="*/ 10117061 w 10136725"/>
                  <a:gd name="connsiteY2-16" fmla="*/ 5139014 h 5139014"/>
                  <a:gd name="connsiteX3-17" fmla="*/ 0 w 10136725"/>
                  <a:gd name="connsiteY3-18" fmla="*/ 5139014 h 5139014"/>
                  <a:gd name="connsiteX4-19" fmla="*/ 19664 w 10136725"/>
                  <a:gd name="connsiteY4-20" fmla="*/ 19665 h 513901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0136725" h="5139014">
                    <a:moveTo>
                      <a:pt x="19664" y="19665"/>
                    </a:moveTo>
                    <a:lnTo>
                      <a:pt x="10136725" y="0"/>
                    </a:lnTo>
                    <a:cubicBezTo>
                      <a:pt x="10130170" y="1713005"/>
                      <a:pt x="10123616" y="3426009"/>
                      <a:pt x="10117061" y="5139014"/>
                    </a:cubicBezTo>
                    <a:lnTo>
                      <a:pt x="0" y="5139014"/>
                    </a:lnTo>
                    <a:cubicBezTo>
                      <a:pt x="6555" y="3432564"/>
                      <a:pt x="13109" y="1726115"/>
                      <a:pt x="19664" y="19665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9" name="PA-L-Shape 2"/>
              <p:cNvSpPr/>
              <p:nvPr>
                <p:custDataLst>
                  <p:tags r:id="rId2"/>
                </p:custDataLst>
              </p:nvPr>
            </p:nvSpPr>
            <p:spPr>
              <a:xfrm rot="5400000">
                <a:off x="2372090" y="247248"/>
                <a:ext cx="501119" cy="2262226"/>
              </a:xfrm>
              <a:prstGeom prst="corner">
                <a:avLst>
                  <a:gd name="adj1" fmla="val 14727"/>
                  <a:gd name="adj2" fmla="val 14726"/>
                </a:avLst>
              </a:prstGeom>
              <a:solidFill>
                <a:schemeClr val="bg1"/>
              </a:solidFill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" name="PA-L-Shape 5"/>
              <p:cNvSpPr/>
              <p:nvPr>
                <p:custDataLst>
                  <p:tags r:id="rId3"/>
                </p:custDataLst>
              </p:nvPr>
            </p:nvSpPr>
            <p:spPr>
              <a:xfrm rot="16200000" flipV="1">
                <a:off x="834995" y="5242684"/>
                <a:ext cx="1735300" cy="481116"/>
              </a:xfrm>
              <a:prstGeom prst="corner">
                <a:avLst>
                  <a:gd name="adj1" fmla="val 14727"/>
                  <a:gd name="adj2" fmla="val 1472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" name="PA-L-Shape 2"/>
              <p:cNvSpPr/>
              <p:nvPr>
                <p:custDataLst>
                  <p:tags r:id="rId4"/>
                </p:custDataLst>
              </p:nvPr>
            </p:nvSpPr>
            <p:spPr>
              <a:xfrm rot="16200000">
                <a:off x="10339956" y="4997028"/>
                <a:ext cx="501117" cy="2252407"/>
              </a:xfrm>
              <a:prstGeom prst="corner">
                <a:avLst>
                  <a:gd name="adj1" fmla="val 14727"/>
                  <a:gd name="adj2" fmla="val 1472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2" name="PA-L-Shape 5"/>
              <p:cNvSpPr/>
              <p:nvPr>
                <p:custDataLst>
                  <p:tags r:id="rId5"/>
                </p:custDataLst>
              </p:nvPr>
            </p:nvSpPr>
            <p:spPr>
              <a:xfrm rot="5400000" flipV="1">
                <a:off x="10563724" y="1747334"/>
                <a:ext cx="1795436" cy="510572"/>
              </a:xfrm>
              <a:prstGeom prst="corner">
                <a:avLst>
                  <a:gd name="adj1" fmla="val 14727"/>
                  <a:gd name="adj2" fmla="val 1472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23" name="直接连接符 22"/>
              <p:cNvCxnSpPr>
                <a:stCxn id="19" idx="0"/>
              </p:cNvCxnSpPr>
              <p:nvPr/>
            </p:nvCxnSpPr>
            <p:spPr>
              <a:xfrm flipH="1">
                <a:off x="1491545" y="1628928"/>
                <a:ext cx="35347" cy="298666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19" idx="3"/>
              </p:cNvCxnSpPr>
              <p:nvPr/>
            </p:nvCxnSpPr>
            <p:spPr>
              <a:xfrm flipV="1">
                <a:off x="3753771" y="1133536"/>
                <a:ext cx="7452385" cy="315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>
                <a:stCxn id="22" idx="0"/>
                <a:endCxn id="21" idx="0"/>
              </p:cNvCxnSpPr>
              <p:nvPr/>
            </p:nvCxnSpPr>
            <p:spPr>
              <a:xfrm>
                <a:off x="11677453" y="2900337"/>
                <a:ext cx="3927" cy="297234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直接连接符 16"/>
            <p:cNvCxnSpPr>
              <a:stCxn id="22" idx="0"/>
              <a:endCxn id="21" idx="0"/>
            </p:cNvCxnSpPr>
            <p:nvPr/>
          </p:nvCxnSpPr>
          <p:spPr>
            <a:xfrm rot="21300000">
              <a:off x="970278" y="3565722"/>
              <a:ext cx="7602903" cy="92862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577850" y="2227263"/>
            <a:ext cx="8332788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zh-CN" altLang="zh-CN" sz="32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青蛙听了小鸟的话，真的跳出了井口，</a:t>
            </a:r>
            <a:r>
              <a:rPr lang="zh-CN" altLang="zh-CN" b="1" strike="noStrike" kern="10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看见了</a:t>
            </a:r>
            <a:r>
              <a:rPr lang="en-US" altLang="zh-CN" b="1" strike="noStrike" kern="10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____</a:t>
            </a:r>
            <a:r>
              <a:rPr lang="en-US" altLang="zh-CN" b="1" strike="noStrike" kern="10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______</a:t>
            </a:r>
            <a:r>
              <a:rPr lang="en-US" altLang="zh-CN" b="1" strike="noStrike" kern="10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___</a:t>
            </a:r>
            <a:r>
              <a:rPr lang="zh-CN" altLang="zh-CN" b="1" strike="noStrike" kern="10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kumimoji="0" lang="zh-CN" altLang="zh-CN" sz="32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于是它对小鸟说：“</a:t>
            </a:r>
            <a:r>
              <a:rPr kumimoji="0" lang="en-US" altLang="zh-CN" sz="32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_</a:t>
            </a:r>
            <a:r>
              <a:rPr lang="en-US" altLang="zh-CN" b="1" strike="noStrike" kern="10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____________</a:t>
            </a:r>
            <a:r>
              <a:rPr kumimoji="0" lang="en-US" altLang="zh-CN" sz="32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_</a:t>
            </a:r>
            <a:r>
              <a:rPr lang="en-US" altLang="zh-CN" b="1" strike="noStrike" kern="10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______</a:t>
            </a:r>
            <a:r>
              <a:rPr lang="en-US" altLang="zh-CN" b="1" strike="noStrike" kern="10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___</a:t>
            </a:r>
            <a:r>
              <a:rPr lang="en-US" altLang="zh-CN" b="1" strike="noStrike" kern="10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__</a:t>
            </a:r>
            <a:r>
              <a:rPr kumimoji="0" lang="en-US" altLang="zh-CN" sz="32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_</a:t>
            </a:r>
            <a:r>
              <a:rPr kumimoji="0" lang="zh-CN" altLang="zh-CN" sz="32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。”小鸟说：“</a:t>
            </a:r>
            <a:r>
              <a:rPr kumimoji="0" lang="en-US" altLang="zh-CN" sz="32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___</a:t>
            </a:r>
            <a:r>
              <a:rPr lang="en-US" altLang="zh-CN" b="1" strike="noStrike" kern="10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__________</a:t>
            </a:r>
            <a:r>
              <a:rPr lang="en-US" altLang="zh-CN" b="1" strike="noStrike" kern="10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__________</a:t>
            </a:r>
            <a:r>
              <a:rPr lang="en-US" altLang="zh-CN" b="1" strike="noStrike" kern="10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_</a:t>
            </a:r>
            <a:r>
              <a:rPr kumimoji="0" lang="en-US" altLang="zh-CN" sz="32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kumimoji="0" lang="zh-CN" altLang="zh-CN" sz="32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。”</a:t>
            </a:r>
            <a:endParaRPr kumimoji="0" lang="zh-CN" altLang="zh-CN" sz="3200" b="1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09700" y="3130550"/>
            <a:ext cx="3062288" cy="5826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>
                <a:solidFill>
                  <a:srgbClr val="FF000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无边无际的天</a:t>
            </a:r>
            <a:endParaRPr lang="zh-CN" altLang="en-US">
              <a:solidFill>
                <a:srgbClr val="FF000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09700" y="3843338"/>
            <a:ext cx="5689600" cy="5826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>
                <a:solidFill>
                  <a:srgbClr val="FF000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朋友，对不起，是我弄错了</a:t>
            </a:r>
            <a:endParaRPr lang="zh-CN" altLang="en-US">
              <a:solidFill>
                <a:srgbClr val="FF000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09700" y="4425950"/>
            <a:ext cx="5883275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>
                <a:solidFill>
                  <a:srgbClr val="FF000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没关系朋友，我带你去看风景 </a:t>
            </a:r>
            <a:endParaRPr lang="zh-CN" altLang="en-US">
              <a:solidFill>
                <a:srgbClr val="FF000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89" name="矩形 2479"/>
          <p:cNvSpPr/>
          <p:nvPr/>
        </p:nvSpPr>
        <p:spPr>
          <a:xfrm>
            <a:off x="503238" y="1157288"/>
            <a:ext cx="8137525" cy="23066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SzPct val="100000"/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坐井观天：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  <a:buSzPct val="100000"/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用来形容眼光狭窄，所见有限的人。</a:t>
            </a:r>
            <a:endParaRPr lang="en-US" altLang="zh-CN" sz="36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SzPct val="100000"/>
            </a:pP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矩形 2479"/>
          <p:cNvSpPr/>
          <p:nvPr/>
        </p:nvSpPr>
        <p:spPr>
          <a:xfrm>
            <a:off x="503238" y="3463925"/>
            <a:ext cx="8137525" cy="1476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SzPct val="100000"/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井底之蛙：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  <a:buSzPct val="100000"/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比喻见识狭窄，目光短浅的人。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3" name="矩形 2479"/>
          <p:cNvSpPr/>
          <p:nvPr/>
        </p:nvSpPr>
        <p:spPr>
          <a:xfrm>
            <a:off x="611188" y="476250"/>
            <a:ext cx="8137525" cy="1190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SzPct val="100000"/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交流：学了这则寓言故事后，你懂得了一个什么道理？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8917" name="矩形 2480"/>
          <p:cNvSpPr/>
          <p:nvPr/>
        </p:nvSpPr>
        <p:spPr>
          <a:xfrm>
            <a:off x="1331913" y="2565400"/>
            <a:ext cx="7272337" cy="21224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SzPct val="100000"/>
            </a:pPr>
            <a:r>
              <a:rPr lang="zh-CN" altLang="en-US" sz="3600" b="1" dirty="0">
                <a:solidFill>
                  <a:srgbClr val="FF0066"/>
                </a:solidFill>
                <a:latin typeface="Times New Roman" panose="02020603050405020304" pitchFamily="18" charset="0"/>
                <a:ea typeface="楷体_GB2312" pitchFamily="49" charset="-122"/>
              </a:rPr>
              <a:t>        </a:t>
            </a:r>
            <a:r>
              <a:rPr lang="zh-CN" altLang="en-US" sz="4400" b="1" dirty="0">
                <a:solidFill>
                  <a:srgbClr val="3333CC"/>
                </a:solidFill>
                <a:latin typeface="Times New Roman" panose="02020603050405020304" pitchFamily="18" charset="0"/>
                <a:ea typeface="楷体_GB2312" pitchFamily="49" charset="-122"/>
              </a:rPr>
              <a:t>看问题，认识事物，不要像青蛙那样自以为是，要像小鸟那样站得高，望得远。</a:t>
            </a:r>
            <a:endParaRPr lang="zh-CN" altLang="en-US" sz="4400" b="1" dirty="0">
              <a:solidFill>
                <a:srgbClr val="3333CC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38915" name="Text Box 4"/>
          <p:cNvSpPr txBox="1"/>
          <p:nvPr/>
        </p:nvSpPr>
        <p:spPr>
          <a:xfrm>
            <a:off x="1371600" y="4800600"/>
            <a:ext cx="6913563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7" name="矩形 2480"/>
          <p:cNvSpPr/>
          <p:nvPr/>
        </p:nvSpPr>
        <p:spPr>
          <a:xfrm>
            <a:off x="1011238" y="1789113"/>
            <a:ext cx="7272337" cy="1784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SzPct val="100000"/>
            </a:pPr>
            <a:r>
              <a:rPr lang="zh-CN" altLang="en-US" sz="4400" b="1" dirty="0">
                <a:latin typeface="Times New Roman" panose="02020603050405020304" pitchFamily="18" charset="0"/>
                <a:ea typeface="楷体_GB2312" pitchFamily="49" charset="-122"/>
              </a:rPr>
              <a:t>课后作业：</a:t>
            </a:r>
            <a:endParaRPr lang="zh-CN" altLang="en-US" sz="44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  <a:buSzPct val="100000"/>
            </a:pPr>
            <a:r>
              <a:rPr lang="zh-CN" altLang="en-US" sz="4400" b="1" dirty="0">
                <a:latin typeface="Times New Roman" panose="02020603050405020304" pitchFamily="18" charset="0"/>
                <a:ea typeface="楷体_GB2312" pitchFamily="49" charset="-122"/>
              </a:rPr>
              <a:t>搜集寓言故事。</a:t>
            </a:r>
            <a:endParaRPr lang="zh-CN" altLang="en-US" sz="44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" name="Text Box 4"/>
          <p:cNvSpPr txBox="1"/>
          <p:nvPr/>
        </p:nvSpPr>
        <p:spPr>
          <a:xfrm>
            <a:off x="574675" y="2101850"/>
            <a:ext cx="814070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青蛙坐在</a:t>
            </a:r>
            <a:r>
              <a:rPr lang="zh-CN" altLang="en-US" b="1" dirty="0">
                <a:solidFill>
                  <a:srgbClr val="01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井里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。小鸟飞来，落在井沿上。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矩形 2"/>
          <p:cNvSpPr/>
          <p:nvPr/>
        </p:nvSpPr>
        <p:spPr>
          <a:xfrm>
            <a:off x="6608763" y="1512888"/>
            <a:ext cx="874712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á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4339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62575" y="2867025"/>
            <a:ext cx="2905125" cy="2733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" name="Oval 5"/>
          <p:cNvSpPr/>
          <p:nvPr/>
        </p:nvSpPr>
        <p:spPr>
          <a:xfrm>
            <a:off x="6064250" y="4089400"/>
            <a:ext cx="1714500" cy="623888"/>
          </a:xfrm>
          <a:prstGeom prst="ellipse">
            <a:avLst/>
          </a:prstGeom>
          <a:noFill/>
          <a:ln w="5715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/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00800" y="2147888"/>
            <a:ext cx="830263" cy="511175"/>
          </a:xfrm>
          <a:prstGeom prst="rect">
            <a:avLst/>
          </a:prstGeom>
          <a:noFill/>
          <a:ln w="28575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1" grpId="0" bldLvl="0" animBg="1"/>
      <p:bldP spid="43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79" name="图片 22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6013" y="2060575"/>
            <a:ext cx="2663825" cy="2663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80" name="椭圆 2279"/>
          <p:cNvSpPr/>
          <p:nvPr/>
        </p:nvSpPr>
        <p:spPr>
          <a:xfrm>
            <a:off x="1403350" y="2565400"/>
            <a:ext cx="2016125" cy="576263"/>
          </a:xfrm>
          <a:prstGeom prst="ellipse">
            <a:avLst/>
          </a:prstGeom>
          <a:noFill/>
          <a:ln w="5715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>
              <a:buSzPct val="100000"/>
            </a:pP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81" name="矩形 2280"/>
          <p:cNvSpPr/>
          <p:nvPr/>
        </p:nvSpPr>
        <p:spPr>
          <a:xfrm>
            <a:off x="1692275" y="5103813"/>
            <a:ext cx="1439863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buSzPct val="100000"/>
            </a:pPr>
            <a:r>
              <a:rPr lang="zh-CN" altLang="en-US" sz="4000" b="1" dirty="0">
                <a:solidFill>
                  <a:srgbClr val="3366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碗</a:t>
            </a:r>
            <a:r>
              <a:rPr lang="zh-CN" altLang="en-US" sz="4000" b="1" dirty="0">
                <a:solidFill>
                  <a:srgbClr val="FF66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沿</a:t>
            </a:r>
            <a:endParaRPr lang="zh-CN" altLang="en-US" sz="4000" b="1" dirty="0">
              <a:solidFill>
                <a:srgbClr val="FF66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282" name="图片 22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825" y="2492375"/>
            <a:ext cx="3168650" cy="166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83" name="未知"/>
          <p:cNvSpPr/>
          <p:nvPr/>
        </p:nvSpPr>
        <p:spPr>
          <a:xfrm>
            <a:off x="5148263" y="2492375"/>
            <a:ext cx="1368425" cy="1008063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  <p:txBody>
          <a:bodyPr anchor="t"/>
          <a:p>
            <a:pPr>
              <a:buSzPct val="100000"/>
            </a:pPr>
            <a:endParaRPr lang="zh-CN" altLang="en-US" dirty="0"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2284" name="未知"/>
          <p:cNvSpPr/>
          <p:nvPr/>
        </p:nvSpPr>
        <p:spPr>
          <a:xfrm>
            <a:off x="7058025" y="2492375"/>
            <a:ext cx="827088" cy="158432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  <p:txBody>
          <a:bodyPr anchor="t"/>
          <a:p>
            <a:pPr>
              <a:buSzPct val="100000"/>
            </a:pPr>
            <a:endParaRPr lang="zh-CN" altLang="en-US" dirty="0"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2285" name="矩形 2284"/>
          <p:cNvSpPr/>
          <p:nvPr/>
        </p:nvSpPr>
        <p:spPr>
          <a:xfrm>
            <a:off x="5867400" y="5103813"/>
            <a:ext cx="1584325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buSzPct val="100000"/>
            </a:pPr>
            <a:r>
              <a:rPr lang="zh-CN" altLang="en-US" sz="4000" b="1" dirty="0">
                <a:solidFill>
                  <a:srgbClr val="3366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河</a:t>
            </a:r>
            <a:r>
              <a:rPr lang="zh-CN" altLang="en-US" sz="4000" b="1" dirty="0">
                <a:solidFill>
                  <a:srgbClr val="FF66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沿</a:t>
            </a:r>
            <a:endParaRPr lang="zh-CN" altLang="en-US" sz="4000" b="1" dirty="0">
              <a:solidFill>
                <a:srgbClr val="FF66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2" name="Text Box 4"/>
          <p:cNvSpPr txBox="1"/>
          <p:nvPr/>
        </p:nvSpPr>
        <p:spPr>
          <a:xfrm>
            <a:off x="2286000" y="304800"/>
            <a:ext cx="4386263" cy="1454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    联系生活，说说你还知道哪些“沿”。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8" dur="2000" fill="hold"/>
                                        <p:tgtEl>
                                          <p:spTgt spid="2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5" dur="1000" fill="hold"/>
                                        <p:tgtEl>
                                          <p:spTgt spid="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childTnLst>
                                    <p:set>
                                      <p:cBhvr additive="base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37" dur="1000" fill="hold"/>
                                        <p:tgtEl>
                                          <p:spTgt spid="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43" dur="1000" fill="hold"/>
                                        <p:tgtEl>
                                          <p:spTgt spid="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childTnLst>
                                    <p:set>
                                      <p:cBhvr additive="base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50" dur="1000" fill="hold"/>
                                        <p:tgtEl>
                                          <p:spTgt spid="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0" grpId="0" animBg="1"/>
      <p:bldP spid="2281" grpId="0" animBg="1"/>
      <p:bldP spid="2285" grpId="0" animBg="1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矩形 2290"/>
          <p:cNvSpPr/>
          <p:nvPr/>
        </p:nvSpPr>
        <p:spPr>
          <a:xfrm>
            <a:off x="900113" y="1628775"/>
            <a:ext cx="6337300" cy="18764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SzPct val="100000"/>
            </a:pPr>
            <a:r>
              <a:rPr lang="en-US" altLang="zh-CN" sz="3600" b="1" dirty="0">
                <a:latin typeface="Arial" panose="020B0604020202020204" pitchFamily="34" charset="0"/>
                <a:ea typeface="楷体_GB2312" pitchFamily="49" charset="-122"/>
              </a:rPr>
              <a:t>       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默读课文，用“</a:t>
            </a:r>
            <a:r>
              <a:rPr lang="en-US" altLang="zh-CN" sz="3600" b="1" dirty="0">
                <a:latin typeface="Arial" panose="020B0604020202020204" pitchFamily="34" charset="0"/>
                <a:ea typeface="楷体_GB2312" pitchFamily="49" charset="-122"/>
              </a:rPr>
              <a:t>——”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划出青蛙的话，用“</a:t>
            </a:r>
            <a:r>
              <a:rPr lang="en-US" altLang="zh-CN" sz="4400" b="1" dirty="0">
                <a:latin typeface="Arial" panose="020B0604020202020204" pitchFamily="34" charset="0"/>
              </a:rPr>
              <a:t>﹏</a:t>
            </a:r>
            <a:r>
              <a:rPr lang="en-US" altLang="zh-CN" sz="3600" b="1" dirty="0">
                <a:latin typeface="Arial" panose="020B0604020202020204" pitchFamily="34" charset="0"/>
              </a:rPr>
              <a:t>”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划出小鸟的话。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8" name="矩形 2290"/>
          <p:cNvSpPr/>
          <p:nvPr/>
        </p:nvSpPr>
        <p:spPr>
          <a:xfrm>
            <a:off x="1941513" y="3886200"/>
            <a:ext cx="6337300" cy="1476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SzPct val="100000"/>
            </a:pP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课文中一共出现几次对话？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50000"/>
              </a:spcBef>
              <a:buSzPct val="100000"/>
            </a:pP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7410" name="矩形 2290"/>
          <p:cNvSpPr/>
          <p:nvPr/>
        </p:nvSpPr>
        <p:spPr>
          <a:xfrm>
            <a:off x="1941513" y="2409825"/>
            <a:ext cx="6337300" cy="1476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SzPct val="100000"/>
            </a:pP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什么叫对话？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50000"/>
              </a:spcBef>
              <a:buSzPct val="100000"/>
            </a:pP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标题 2287"/>
          <p:cNvSpPr/>
          <p:nvPr>
            <p:ph type="ctrTitle"/>
          </p:nvPr>
        </p:nvSpPr>
        <p:spPr>
          <a:xfrm>
            <a:off x="685800" y="2130425"/>
            <a:ext cx="7772400" cy="1470025"/>
          </a:xfrm>
          <a:ln/>
        </p:spPr>
        <p:txBody>
          <a:bodyPr vert="horz" wrap="square" lIns="91440" tIns="45720" rIns="91440" bIns="45720" anchor="ctr"/>
          <a:lstStyle>
            <a:lvl1pPr lvl="0">
              <a:buClrTx/>
              <a:buSzPct val="100000"/>
              <a:buFontTx/>
              <a:defRPr/>
            </a:lvl1pPr>
          </a:lstStyle>
          <a:p>
            <a:pPr lvl="0" eaLnBrk="1" hangingPunct="1">
              <a:buClrTx/>
              <a:buSzPct val="100000"/>
              <a:buFontTx/>
            </a:pPr>
            <a:endParaRPr lang="zh-CN" altLang="zh-CN" dirty="0"/>
          </a:p>
        </p:txBody>
      </p:sp>
      <p:sp>
        <p:nvSpPr>
          <p:cNvPr id="18434" name="副标题 2288"/>
          <p:cNvSpPr/>
          <p:nvPr>
            <p:ph type="subTitle"/>
          </p:nvPr>
        </p:nvSpPr>
        <p:spPr>
          <a:xfrm>
            <a:off x="1371600" y="3886200"/>
            <a:ext cx="6400800" cy="1752600"/>
          </a:xfrm>
          <a:ln/>
        </p:spPr>
        <p:txBody>
          <a:bodyPr vert="horz" wrap="square" lIns="91440" tIns="45720" rIns="91440" bIns="45720" anchor="t"/>
          <a:lstStyle>
            <a:lvl1pPr marL="0" lvl="0" indent="0" algn="ctr">
              <a:buClrTx/>
              <a:buSzPct val="100000"/>
              <a:buFontTx/>
              <a:defRPr/>
            </a:lvl1pPr>
            <a:lvl2pPr marL="457200" lvl="1" indent="0" algn="ctr">
              <a:buClrTx/>
              <a:buSzPct val="100000"/>
              <a:buFontTx/>
              <a:defRPr/>
            </a:lvl2pPr>
            <a:lvl3pPr marL="914400" lvl="2" indent="0" algn="ctr">
              <a:buClrTx/>
              <a:buSzPct val="100000"/>
              <a:buFontTx/>
              <a:defRPr/>
            </a:lvl3pPr>
            <a:lvl4pPr marL="1371600" lvl="3" indent="0" algn="ctr">
              <a:buClrTx/>
              <a:buSzPct val="100000"/>
              <a:buFontTx/>
              <a:defRPr/>
            </a:lvl4pPr>
            <a:lvl5pPr marL="1828800" lvl="4" indent="0" algn="ctr">
              <a:buClrTx/>
              <a:buSzPct val="100000"/>
              <a:buFontTx/>
              <a:defRPr/>
            </a:lvl5pPr>
          </a:lstStyle>
          <a:p>
            <a:pPr marL="0" lvl="0" indent="0" algn="ctr" eaLnBrk="1" hangingPunct="1">
              <a:buClrTx/>
              <a:buFontTx/>
              <a:buNone/>
            </a:pPr>
            <a:endParaRPr lang="zh-CN" altLang="zh-CN" dirty="0"/>
          </a:p>
        </p:txBody>
      </p:sp>
      <p:sp>
        <p:nvSpPr>
          <p:cNvPr id="18435" name="文本框 1"/>
          <p:cNvSpPr txBox="1"/>
          <p:nvPr/>
        </p:nvSpPr>
        <p:spPr>
          <a:xfrm>
            <a:off x="517525" y="703263"/>
            <a:ext cx="6973888" cy="60626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</a:pPr>
            <a:r>
              <a:rPr lang="zh-CN" altLang="en-US" sz="3600" b="1" dirty="0">
                <a:latin typeface="Arial Black" panose="020B0A04020102020204" pitchFamily="34" charset="0"/>
                <a:ea typeface="宋体" panose="02010600030101010101" pitchFamily="2" charset="-122"/>
              </a:rPr>
              <a:t>青蛙与小鸟共有三次对话：</a:t>
            </a:r>
            <a:endParaRPr lang="zh-CN" altLang="en-US" sz="3600" b="1" dirty="0">
              <a:latin typeface="Arial Black" panose="020B0A04020102020204" pitchFamily="34" charset="0"/>
              <a:ea typeface="宋体" panose="02010600030101010101" pitchFamily="2" charset="-122"/>
            </a:endParaRPr>
          </a:p>
          <a:p>
            <a:pPr>
              <a:buSzPct val="100000"/>
            </a:pPr>
            <a:r>
              <a:rPr lang="zh-CN" altLang="en-US" sz="2800" b="1" dirty="0">
                <a:latin typeface="Arial Black" panose="020B0A04020102020204" pitchFamily="34" charset="0"/>
                <a:ea typeface="宋体" panose="02010600030101010101" pitchFamily="2" charset="-122"/>
              </a:rPr>
              <a:t>第一次对话：2——3自然段</a:t>
            </a:r>
            <a:endParaRPr lang="zh-CN" altLang="en-US" sz="2800" b="1" dirty="0">
              <a:solidFill>
                <a:srgbClr val="FF000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  <a:p>
            <a:pPr>
              <a:buSzPct val="100000"/>
            </a:pPr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青蛙：你从哪儿来呀？</a:t>
            </a:r>
            <a:br>
              <a:rPr lang="zh-CN" altLang="en-US" sz="2400" b="1" dirty="0">
                <a:solidFill>
                  <a:srgbClr val="FF66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小鸟：我从天上来，飞了一百里，口渴了，  </a:t>
            </a:r>
            <a:b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下来找点水喝。</a:t>
            </a:r>
            <a:endParaRPr lang="zh-CN" altLang="en-US" sz="2400" b="1" dirty="0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SzPct val="100000"/>
            </a:pPr>
            <a:r>
              <a:rPr lang="zh-CN" altLang="en-US" sz="2800" b="1" dirty="0">
                <a:solidFill>
                  <a:srgbClr val="0070C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第二次对话：4——5自然段</a:t>
            </a:r>
            <a:br>
              <a:rPr lang="zh-CN" altLang="en-US" b="1" dirty="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青蛙：朋友，别说大话了！天不过井口那</a:t>
            </a:r>
            <a:b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么大，还用飞那么远吗？</a:t>
            </a:r>
            <a:br>
              <a:rPr lang="zh-CN" altLang="en-US" sz="2400" b="1" dirty="0">
                <a:solidFill>
                  <a:srgbClr val="0099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小鸟：你弄错了。天无边无际，大得很哪！</a:t>
            </a:r>
            <a:endParaRPr lang="zh-CN" altLang="en-US" b="1" dirty="0">
              <a:latin typeface="Arial Black" panose="020B0A04020102020204" pitchFamily="34" charset="0"/>
              <a:ea typeface="宋体" panose="02010600030101010101" pitchFamily="2" charset="-122"/>
            </a:endParaRPr>
          </a:p>
          <a:p>
            <a:pPr>
              <a:buSzPct val="100000"/>
            </a:pPr>
            <a:r>
              <a:rPr lang="zh-CN" altLang="en-US" sz="2800" b="1" dirty="0">
                <a:latin typeface="Arial Black" panose="020B0A04020102020204" pitchFamily="34" charset="0"/>
                <a:ea typeface="宋体" panose="02010600030101010101" pitchFamily="2" charset="-122"/>
              </a:rPr>
              <a:t>第三次对话：6——7自然段</a:t>
            </a:r>
            <a:endParaRPr lang="zh-CN" altLang="en-US" sz="2800" b="1" dirty="0">
              <a:latin typeface="Arial Black" panose="020B0A04020102020204" pitchFamily="34" charset="0"/>
              <a:ea typeface="宋体" panose="02010600030101010101" pitchFamily="2" charset="-122"/>
            </a:endParaRPr>
          </a:p>
          <a:p>
            <a:pPr>
              <a:buSzPct val="100000"/>
            </a:pPr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青蛙：朋友，我天天坐在井里，一抬头就看</a:t>
            </a:r>
            <a:endParaRPr lang="zh-CN" altLang="en-US" sz="24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SzPct val="100000"/>
            </a:pPr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见天。我不会弄错的。</a:t>
            </a:r>
            <a:br>
              <a:rPr lang="zh-CN" altLang="en-US" sz="2400" b="1" dirty="0">
                <a:solidFill>
                  <a:srgbClr val="CCFF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小鸟：朋友，你是弄错了。不信，你跳出井</a:t>
            </a:r>
            <a:endParaRPr lang="zh-CN" altLang="en-US" sz="2400" b="1" dirty="0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SzPct val="100000"/>
            </a:pPr>
            <a: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口来看一看吧</a:t>
            </a:r>
            <a:r>
              <a:rPr lang="zh-CN" altLang="en-US" sz="2400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 dirty="0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SzPct val="100000"/>
            </a:pP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圆角矩形 2"/>
          <p:cNvSpPr/>
          <p:nvPr/>
        </p:nvSpPr>
        <p:spPr>
          <a:xfrm>
            <a:off x="376238" y="361950"/>
            <a:ext cx="2447925" cy="1079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458" name="椭圆 2299"/>
          <p:cNvSpPr/>
          <p:nvPr/>
        </p:nvSpPr>
        <p:spPr>
          <a:xfrm>
            <a:off x="4017963" y="152400"/>
            <a:ext cx="5038725" cy="24384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>
              <a:buSzPct val="100000"/>
            </a:pP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9459" name="图片 2301"/>
          <p:cNvPicPr>
            <a:picLocks noChangeAspect="1"/>
          </p:cNvPicPr>
          <p:nvPr/>
        </p:nvPicPr>
        <p:blipFill>
          <a:blip r:embed="rId1"/>
          <a:srcRect l="113898" r="-16609"/>
          <a:stretch>
            <a:fillRect/>
          </a:stretch>
        </p:blipFill>
        <p:spPr>
          <a:xfrm>
            <a:off x="3200400" y="3790950"/>
            <a:ext cx="76200" cy="306705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</p:pic>
      <p:sp>
        <p:nvSpPr>
          <p:cNvPr id="2303" name="矩形 2302"/>
          <p:cNvSpPr/>
          <p:nvPr/>
        </p:nvSpPr>
        <p:spPr>
          <a:xfrm>
            <a:off x="219075" y="4064000"/>
            <a:ext cx="2638425" cy="9525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buSzPct val="100000"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青蛙问小鸟：</a:t>
            </a:r>
            <a:r>
              <a:rPr lang="zh-CN" altLang="en-US" sz="2800" b="1" dirty="0">
                <a:solidFill>
                  <a:srgbClr val="280DF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你从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哪儿</a:t>
            </a:r>
            <a:r>
              <a:rPr lang="zh-CN" altLang="en-US" sz="2800" b="1" dirty="0">
                <a:solidFill>
                  <a:srgbClr val="280DF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来呀？</a:t>
            </a:r>
            <a:endParaRPr lang="zh-CN" altLang="en-US" sz="3600" b="1" dirty="0">
              <a:solidFill>
                <a:srgbClr val="B4662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04" name="矩形 2303"/>
          <p:cNvSpPr/>
          <p:nvPr/>
        </p:nvSpPr>
        <p:spPr>
          <a:xfrm>
            <a:off x="4400550" y="361950"/>
            <a:ext cx="4572000" cy="17891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  <a:buSzPct val="100000"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小鸟回答说：</a:t>
            </a:r>
            <a:r>
              <a:rPr lang="zh-CN" altLang="en-US" sz="3600" dirty="0">
                <a:solidFill>
                  <a:srgbClr val="280DF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zh-CN" altLang="en-US" sz="2800" b="1" dirty="0">
                <a:solidFill>
                  <a:srgbClr val="280DF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我从天上来，飞了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一百多里</a:t>
            </a:r>
            <a:r>
              <a:rPr lang="zh-CN" altLang="en-US" sz="2800" b="1" dirty="0">
                <a:solidFill>
                  <a:srgbClr val="280DF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，口渴了，下</a:t>
            </a:r>
            <a:endParaRPr lang="zh-CN" altLang="en-US" sz="2800" b="1" dirty="0">
              <a:solidFill>
                <a:srgbClr val="280DF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buSzPct val="100000"/>
            </a:pPr>
            <a:r>
              <a:rPr lang="zh-CN" altLang="en-US" sz="2800" b="1" dirty="0">
                <a:solidFill>
                  <a:srgbClr val="280DF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来找点水喝。</a:t>
            </a:r>
            <a:endParaRPr lang="zh-CN" altLang="en-US" sz="2800" b="1" dirty="0">
              <a:solidFill>
                <a:srgbClr val="280DF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2" name="椭圆 2305"/>
          <p:cNvSpPr/>
          <p:nvPr/>
        </p:nvSpPr>
        <p:spPr>
          <a:xfrm>
            <a:off x="5334000" y="2209800"/>
            <a:ext cx="838200" cy="3810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>
              <a:buSzPct val="100000"/>
            </a:pPr>
            <a:endParaRPr lang="zh-CN" altLang="en-US" dirty="0"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3" name="椭圆 2306"/>
          <p:cNvSpPr/>
          <p:nvPr/>
        </p:nvSpPr>
        <p:spPr>
          <a:xfrm>
            <a:off x="5029200" y="2438400"/>
            <a:ext cx="381000" cy="2286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>
              <a:buSzPct val="100000"/>
            </a:pPr>
            <a:endParaRPr lang="zh-CN" altLang="en-US" dirty="0"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4" name="流程图: 顺序访问存储器 2308"/>
          <p:cNvSpPr/>
          <p:nvPr/>
        </p:nvSpPr>
        <p:spPr>
          <a:xfrm>
            <a:off x="0" y="3200400"/>
            <a:ext cx="3200400" cy="2590800"/>
          </a:xfrm>
          <a:prstGeom prst="flowChartMagneticTape">
            <a:avLst/>
          </a:prstGeom>
          <a:noFill/>
          <a:ln w="9525" cap="flat" cmpd="sng">
            <a:solidFill>
              <a:srgbClr val="FF7C8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buSzPct val="100000"/>
            </a:pPr>
            <a:endParaRPr lang="zh-CN" altLang="en-US" dirty="0"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5" name="矩形 2310"/>
          <p:cNvSpPr/>
          <p:nvPr/>
        </p:nvSpPr>
        <p:spPr>
          <a:xfrm>
            <a:off x="419100" y="609600"/>
            <a:ext cx="236220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  <a:buSzPct val="100000"/>
            </a:pPr>
            <a:r>
              <a:rPr lang="zh-CN" altLang="en-US" dirty="0">
                <a:solidFill>
                  <a:srgbClr val="00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第一次对话</a:t>
            </a:r>
            <a:endParaRPr lang="zh-CN" altLang="en-US" dirty="0">
              <a:solidFill>
                <a:srgbClr val="00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9466" name="图片 1" descr="错的 大扫除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2763838"/>
            <a:ext cx="3633788" cy="37290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base">
                                        <p:cTn id="7" dur="500"/>
                                        <p:tgtEl>
                                          <p:spTgt spid="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base">
                                        <p:cTn id="11" dur="500"/>
                                        <p:tgtEl>
                                          <p:spTgt spid="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3" grpId="0" animBg="1"/>
      <p:bldP spid="230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矩形 2368"/>
          <p:cNvSpPr/>
          <p:nvPr/>
        </p:nvSpPr>
        <p:spPr>
          <a:xfrm>
            <a:off x="1028700" y="2894013"/>
            <a:ext cx="5287963" cy="706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</a:pP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小鸟会飞过哪些地方？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cut/>
  </p:transition>
</p:sld>
</file>

<file path=ppt/tags/tag1.xml><?xml version="1.0" encoding="utf-8"?>
<p:tagLst xmlns:p="http://schemas.openxmlformats.org/presentationml/2006/main">
  <p:tag name="PA" val="v5.0.0"/>
</p:tagLst>
</file>

<file path=ppt/tags/tag2.xml><?xml version="1.0" encoding="utf-8"?>
<p:tagLst xmlns:p="http://schemas.openxmlformats.org/presentationml/2006/main">
  <p:tag name="PA" val="v5.0.0"/>
</p:tagLst>
</file>

<file path=ppt/tags/tag3.xml><?xml version="1.0" encoding="utf-8"?>
<p:tagLst xmlns:p="http://schemas.openxmlformats.org/presentationml/2006/main">
  <p:tag name="PA" val="v5.0.0"/>
</p:tagLst>
</file>

<file path=ppt/tags/tag4.xml><?xml version="1.0" encoding="utf-8"?>
<p:tagLst xmlns:p="http://schemas.openxmlformats.org/presentationml/2006/main">
  <p:tag name="PA" val="v5.0.0"/>
</p:tagLst>
</file>

<file path=ppt/tags/tag5.xml><?xml version="1.0" encoding="utf-8"?>
<p:tagLst xmlns:p="http://schemas.openxmlformats.org/presentationml/2006/main">
  <p:tag name="AS_NET" val="4.0.30319.42000"/>
  <p:tag name="AS_OS" val="Microsoft Windows NT 6.2.9200.0"/>
  <p:tag name="AS_RELEASE_DATE" val="2016.11.28"/>
  <p:tag name="AS_TITLE" val="Aspose.Slides for .NET 4.0"/>
  <p:tag name="AS_VERSION" val="16.11.0.0"/>
</p:tagLst>
</file>

<file path=ppt/theme/theme1.xml><?xml version="1.0" encoding="utf-8"?>
<a:theme xmlns:a="http://schemas.openxmlformats.org/drawingml/2006/main" name=" overriden">
  <a:themeElements>
    <a:clrScheme name="">
      <a:dk1>
        <a:srgbClr val="FFCC00"/>
      </a:dk1>
      <a:lt1>
        <a:srgbClr val="000000"/>
      </a:lt1>
      <a:dk2>
        <a:srgbClr val="FFFFFF"/>
      </a:dk2>
      <a:lt2>
        <a:srgbClr val="AF273E"/>
      </a:lt2>
      <a:accent1>
        <a:srgbClr val="FF8B17"/>
      </a:accent1>
      <a:accent2>
        <a:srgbClr val="FFE103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3399"/>
      </a:hlink>
      <a:folHlink>
        <a:srgbClr val="FE1F08"/>
      </a:folHlink>
    </a:clrScheme>
    <a:fontScheme name="">
      <a:majorFont>
        <a:latin typeface="Arial Black"/>
        <a:ea typeface="宋体"/>
        <a:cs typeface=""/>
      </a:majorFont>
      <a:minorFont>
        <a:latin typeface="Arial Black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 overriden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 override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 overrid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 override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 overrid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 override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 overrid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 override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1_ overrid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 overrid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 overrid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 overrid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 overrid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 overrid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 overrid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 overrid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 overrid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 overrid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 overrid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 overrid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 override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2_ overrid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 overrid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 overrid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 overrid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 overrid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 overrid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 override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 overrid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2_ override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 overrid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5_ override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 overrid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overrid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overrid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Fireworks</Template>
  <TotalTime>0</TotalTime>
  <Words>1193</Words>
  <Application>WPS 演示</Application>
  <PresentationFormat>全屏显示(4:3)</PresentationFormat>
  <Paragraphs>125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9</vt:i4>
      </vt:variant>
      <vt:variant>
        <vt:lpstr>幻灯片标题</vt:lpstr>
      </vt:variant>
      <vt:variant>
        <vt:i4>28</vt:i4>
      </vt:variant>
    </vt:vector>
  </HeadingPairs>
  <TitlesOfParts>
    <vt:vector size="60" baseType="lpstr">
      <vt:lpstr>Arial</vt:lpstr>
      <vt:lpstr>宋体</vt:lpstr>
      <vt:lpstr>Wingdings</vt:lpstr>
      <vt:lpstr>Arial Black</vt:lpstr>
      <vt:lpstr>Times New Roman</vt:lpstr>
      <vt:lpstr>等线</vt:lpstr>
      <vt:lpstr>华文细黑</vt:lpstr>
      <vt:lpstr>楷体_GB2312</vt:lpstr>
      <vt:lpstr>新宋体</vt:lpstr>
      <vt:lpstr>华文楷体</vt:lpstr>
      <vt:lpstr>幼圆</vt:lpstr>
      <vt:lpstr>隶书</vt:lpstr>
      <vt:lpstr>华文中宋</vt:lpstr>
      <vt:lpstr>黑体</vt:lpstr>
      <vt:lpstr>微软雅黑</vt:lpstr>
      <vt:lpstr>Arial Unicode MS</vt:lpstr>
      <vt:lpstr>Calibri</vt:lpstr>
      <vt:lpstr>Lucida Sans</vt:lpstr>
      <vt:lpstr>Lucida Sans Unicode</vt:lpstr>
      <vt:lpstr>楷体</vt:lpstr>
      <vt:lpstr>华文仿宋</vt:lpstr>
      <vt:lpstr>仿宋_GB2312</vt:lpstr>
      <vt:lpstr>仿宋</vt:lpstr>
      <vt:lpstr> overriden</vt:lpstr>
      <vt:lpstr> overriden</vt:lpstr>
      <vt:lpstr> overriden</vt:lpstr>
      <vt:lpstr> overriden</vt:lpstr>
      <vt:lpstr>1_ overriden</vt:lpstr>
      <vt:lpstr>3_ overriden</vt:lpstr>
      <vt:lpstr>4_ overriden</vt:lpstr>
      <vt:lpstr>2_ overriden</vt:lpstr>
      <vt:lpstr>5_ overriden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??</Company>
  <LinksUpToDate>false</LinksUpToDate>
  <SharedDoc>false</SharedDoc>
  <HyperlinksChanged>false</HyperlinksChanged>
  <AppVersion>14.0000</AppVersion>
  <Manager>??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??</dc:title>
  <dc:creator>??</dc:creator>
  <cp:keywords>??</cp:keywords>
  <dc:description>??</dc:description>
  <dc:subject>??</dc:subject>
  <cp:category>??</cp:category>
  <cp:lastModifiedBy>qwe</cp:lastModifiedBy>
  <cp:revision>129</cp:revision>
  <dcterms:created xsi:type="dcterms:W3CDTF">2003-11-05T08:05:43Z</dcterms:created>
  <dcterms:modified xsi:type="dcterms:W3CDTF">2021-08-01T01:21:47Z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