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332" r:id="rId3"/>
    <p:sldId id="361" r:id="rId5"/>
    <p:sldId id="256" r:id="rId6"/>
    <p:sldId id="406" r:id="rId7"/>
    <p:sldId id="508" r:id="rId8"/>
    <p:sldId id="407" r:id="rId9"/>
    <p:sldId id="441" r:id="rId10"/>
    <p:sldId id="507" r:id="rId11"/>
    <p:sldId id="501" r:id="rId12"/>
    <p:sldId id="502" r:id="rId13"/>
    <p:sldId id="503" r:id="rId14"/>
    <p:sldId id="510" r:id="rId15"/>
    <p:sldId id="364" r:id="rId16"/>
    <p:sldId id="504" r:id="rId17"/>
    <p:sldId id="509" r:id="rId18"/>
    <p:sldId id="511" r:id="rId19"/>
    <p:sldId id="513" r:id="rId20"/>
    <p:sldId id="512" r:id="rId21"/>
    <p:sldId id="367" r:id="rId22"/>
    <p:sldId id="369" r:id="rId23"/>
    <p:sldId id="370" r:id="rId24"/>
    <p:sldId id="536" r:id="rId25"/>
    <p:sldId id="358" r:id="rId26"/>
    <p:sldId id="264" r:id="rId27"/>
    <p:sldId id="517" r:id="rId28"/>
    <p:sldId id="438" r:id="rId29"/>
    <p:sldId id="537" r:id="rId30"/>
    <p:sldId id="516" r:id="rId31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F00FF"/>
    <a:srgbClr val="CC00FF"/>
    <a:srgbClr val="FF6600"/>
    <a:srgbClr val="00FFFF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879"/>
  </p:normalViewPr>
  <p:slideViewPr>
    <p:cSldViewPr snapToGrid="0" showGuides="1">
      <p:cViewPr varScale="1">
        <p:scale>
          <a:sx n="101" d="100"/>
          <a:sy n="101" d="100"/>
        </p:scale>
        <p:origin x="696" y="90"/>
      </p:cViewPr>
      <p:guideLst>
        <p:guide orient="horz" pos="157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eaLnBrk="0" hangingPunct="0">
              <a:defRPr sz="1200" noProof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http://lspjy.com绿色圃中小学教育网http://www.lspjy.com  绿色圃中学资源网http://cz.lspjy.com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noProof="1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eaLnBrk="0" hangingPunct="0">
              <a:defRPr sz="1200" noProof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http://lspjy.com绿色圃中小学教育网http://www.lspjy.com  绿色圃中学资源网http://cz.lspjy.com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http://lspjy.com绿色圃中小学教育网http://www.lspjy.com  绿色圃中学资源网http://cz.lspjy.com状元成才路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http://lspjy.com绿色圃中小学教育网http://www.lspjy.com  绿色圃中学资源网http://cz.lspjy.com状元成才路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123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560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7651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969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1747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3796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7891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993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1987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4035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608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8131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017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2227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4275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632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8371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041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3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页眉占位符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" altLang="zh-CN" sz="1200" dirty="0"/>
          </a:p>
        </p:txBody>
      </p:sp>
      <p:sp>
        <p:nvSpPr>
          <p:cNvPr id="17411" name="页脚占位符 5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endParaRPr lang="" altLang="zh-CN" sz="1200" dirty="0"/>
          </a:p>
        </p:txBody>
      </p:sp>
      <p:sp>
        <p:nvSpPr>
          <p:cNvPr id="17412" name="Rectangle 2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7413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59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7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cs typeface="仿宋" panose="020106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cs typeface="仿宋" panose="02010609060101010101" pitchFamily="49" charset="-122"/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6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microsoft.com/office/2007/relationships/media" Target="file:///J:\&#26032;&#24314;&#25991;&#20214;&#22841;%20(2)\&#32972;&#26223;&#38899;&#20048;.mp3" TargetMode="External"/><Relationship Id="rId3" Type="http://schemas.openxmlformats.org/officeDocument/2006/relationships/audio" Target="file:///J:\&#26032;&#24314;&#25991;&#20214;&#22841;%20(2)\&#32972;&#26223;&#38899;&#20048;.mp3" TargetMode="External"/><Relationship Id="rId2" Type="http://schemas.openxmlformats.org/officeDocument/2006/relationships/image" Target="../media/image4.png"/><Relationship Id="rId1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microsoft.com/office/2007/relationships/media" Target="file:///C:\Users\Administrator.WIN-BLN07LNSPSN\Desktop\&#32972;&#26223;&#38899;&#20048;.mp3" TargetMode="External"/><Relationship Id="rId3" Type="http://schemas.openxmlformats.org/officeDocument/2006/relationships/audio" Target="file:///C:\Users\Administrator.WIN-BLN07LNSPSN\Desktop\&#32972;&#26223;&#38899;&#20048;.mp3" TargetMode="Externa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479425" y="884238"/>
            <a:ext cx="7900988" cy="309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很早以前，很远的一座高山脚下，有一堵石崖。如果在冬天的夜晚从山脚下经过，你会听到从石崖里传来的小鸟的哭叫的声音：哆啰啰，哆啰啰，所以人们就给这小鸟取了个名字，叫寒号鸟。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99" name="矩形 4099"/>
          <p:cNvSpPr/>
          <p:nvPr/>
        </p:nvSpPr>
        <p:spPr>
          <a:xfrm>
            <a:off x="2286000" y="1701800"/>
            <a:ext cx="45720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dirty="0">
                <a:latin typeface="Calibri" panose="020F0502020204030204" pitchFamily="34" charset="0"/>
              </a:rPr>
              <a:t>语文语文  语文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Text Box 3"/>
          <p:cNvSpPr txBox="1"/>
          <p:nvPr/>
        </p:nvSpPr>
        <p:spPr>
          <a:xfrm>
            <a:off x="762000" y="996950"/>
            <a:ext cx="7620000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几阵秋风，树叶落尽，冬天快要到了。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 Box 3"/>
          <p:cNvSpPr txBox="1"/>
          <p:nvPr/>
        </p:nvSpPr>
        <p:spPr>
          <a:xfrm>
            <a:off x="763588" y="2116138"/>
            <a:ext cx="7620000" cy="2017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寒冬腊月，大雪纷飞。北风像狮子一样狂吼，崖缝里冷得像冰窖。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762000" y="1219200"/>
            <a:ext cx="7620000" cy="1349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</a:pPr>
            <a:endParaRPr lang="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</a:pPr>
            <a:r>
              <a:rPr lang="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冬天说到就到，寒风呼呼地刮着。</a:t>
            </a:r>
            <a:endParaRPr lang="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3"/>
          <p:cNvSpPr txBox="1"/>
          <p:nvPr/>
        </p:nvSpPr>
        <p:spPr>
          <a:xfrm>
            <a:off x="762000" y="996950"/>
            <a:ext cx="7620000" cy="2760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几阵秋风，树叶落尽，冬天快要到了。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冬天说到就到，寒风呼呼地刮着。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 eaLnBrk="1" hangingPunct="1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寒冬腊月，大雪纷飞。北风像狮子一样狂吼，崖缝里冷得像冰窖。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1" descr="14522078mzhp7yk9377dd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6500" y="-17462"/>
            <a:ext cx="4649788" cy="4730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98588" y="2754313"/>
            <a:ext cx="6505575" cy="55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000" b="1" dirty="0">
                <a:latin typeface="Calibri" panose="020F0502020204030204" pitchFamily="34" charset="0"/>
              </a:rPr>
              <a:t> 几阵秋风，树叶落尽，冬天快要到了。</a:t>
            </a:r>
            <a:endParaRPr lang="zh-CN" altLang="en-US" sz="3000" b="1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8588" y="3670300"/>
            <a:ext cx="7015163" cy="784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请你这样说：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句子中的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______,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（字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词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句），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让我感受到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3"/>
          <p:cNvSpPr txBox="1"/>
          <p:nvPr/>
        </p:nvSpPr>
        <p:spPr>
          <a:xfrm>
            <a:off x="711200" y="536575"/>
            <a:ext cx="7620000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冬天说到就到，寒风呼呼地刮着。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484188" y="1579563"/>
            <a:ext cx="8074025" cy="604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7675" y="2606675"/>
            <a:ext cx="8147050" cy="145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CC00FF"/>
                </a:solidFill>
                <a:latin typeface="宋体" panose="02010600030101010101" pitchFamily="2" charset="-122"/>
              </a:rPr>
              <a:t>    一个拟声词“呼呼地”，一个表示动作词“刮”，让我们感觉到风刮得很刺骨。</a:t>
            </a:r>
            <a:endParaRPr lang="zh-CN" altLang="en-US" sz="3200" b="1" dirty="0">
              <a:solidFill>
                <a:srgbClr val="CC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38" y="1346200"/>
            <a:ext cx="7015163" cy="784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请你这样说：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句子中的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______,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（字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词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句），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让我感受到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3"/>
          <p:cNvSpPr txBox="1"/>
          <p:nvPr/>
        </p:nvSpPr>
        <p:spPr>
          <a:xfrm>
            <a:off x="762000" y="644525"/>
            <a:ext cx="7620000" cy="1195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寒冬腊月，大雪纷飞。北风像狮子一样狂吼，崖缝里冷得像冰窖。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2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2188" y="2043113"/>
            <a:ext cx="3119437" cy="207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6788" y="1943100"/>
            <a:ext cx="1960562" cy="2279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右箭头 3"/>
          <p:cNvSpPr/>
          <p:nvPr/>
        </p:nvSpPr>
        <p:spPr>
          <a:xfrm>
            <a:off x="4375150" y="2852738"/>
            <a:ext cx="1419225" cy="423863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2463" y="2290763"/>
            <a:ext cx="12001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比喻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0363" y="3316288"/>
            <a:ext cx="1835150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说明天气更冷了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1103313" y="4313238"/>
            <a:ext cx="7015163" cy="784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请你这样说：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句子中的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______,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（字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词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句），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hangingPunct="1">
              <a:buClrTx/>
              <a:buSzTx/>
              <a:defRPr/>
            </a:pP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让我感受到</a:t>
            </a:r>
            <a:r>
              <a:rPr kumimoji="0" lang="en-US" altLang="zh-CN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______</a:t>
            </a:r>
            <a:r>
              <a:rPr kumimoji="0" lang="zh-CN" altLang="en-US" sz="2250" b="1" kern="1200" cap="none" spc="0" normalizeH="0" baseline="0" noProof="1">
                <a:solidFill>
                  <a:srgbClr val="3333FF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250" b="1" kern="1200" cap="none" spc="0" normalizeH="0" baseline="0" noProof="1">
              <a:solidFill>
                <a:srgbClr val="3333FF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Freeform 34"/>
          <p:cNvSpPr/>
          <p:nvPr/>
        </p:nvSpPr>
        <p:spPr>
          <a:xfrm>
            <a:off x="5291138" y="2647950"/>
            <a:ext cx="482600" cy="227013"/>
          </a:xfrm>
          <a:custGeom>
            <a:avLst/>
            <a:gdLst/>
            <a:ahLst/>
            <a:cxnLst>
              <a:cxn ang="0">
                <a:pos x="69756" y="227013"/>
              </a:cxn>
              <a:cxn ang="0">
                <a:pos x="53622" y="221756"/>
              </a:cxn>
              <a:cxn ang="0">
                <a:pos x="42708" y="210764"/>
              </a:cxn>
              <a:cxn ang="0">
                <a:pos x="26574" y="189257"/>
              </a:cxn>
              <a:cxn ang="0">
                <a:pos x="16134" y="167751"/>
              </a:cxn>
              <a:cxn ang="0">
                <a:pos x="5220" y="145766"/>
              </a:cxn>
              <a:cxn ang="0">
                <a:pos x="0" y="129517"/>
              </a:cxn>
              <a:cxn ang="0">
                <a:pos x="0" y="119003"/>
              </a:cxn>
              <a:cxn ang="0">
                <a:pos x="10440" y="113745"/>
              </a:cxn>
              <a:cxn ang="0">
                <a:pos x="31794" y="108010"/>
              </a:cxn>
              <a:cxn ang="0">
                <a:pos x="58842" y="113745"/>
              </a:cxn>
              <a:cxn ang="0">
                <a:pos x="80196" y="113745"/>
              </a:cxn>
              <a:cxn ang="0">
                <a:pos x="96330" y="108010"/>
              </a:cxn>
              <a:cxn ang="0">
                <a:pos x="117684" y="102753"/>
              </a:cxn>
              <a:cxn ang="0">
                <a:pos x="133818" y="102753"/>
              </a:cxn>
              <a:cxn ang="0">
                <a:pos x="155172" y="91761"/>
              </a:cxn>
              <a:cxn ang="0">
                <a:pos x="182221" y="86504"/>
              </a:cxn>
              <a:cxn ang="0">
                <a:pos x="214489" y="75512"/>
              </a:cxn>
              <a:cxn ang="0">
                <a:pos x="251977" y="59262"/>
              </a:cxn>
              <a:cxn ang="0">
                <a:pos x="294685" y="48748"/>
              </a:cxn>
              <a:cxn ang="0">
                <a:pos x="326953" y="37756"/>
              </a:cxn>
              <a:cxn ang="0">
                <a:pos x="359221" y="27242"/>
              </a:cxn>
              <a:cxn ang="0">
                <a:pos x="401929" y="10992"/>
              </a:cxn>
              <a:cxn ang="0">
                <a:pos x="439892" y="0"/>
              </a:cxn>
              <a:cxn ang="0">
                <a:pos x="461246" y="0"/>
              </a:cxn>
              <a:cxn ang="0">
                <a:pos x="477380" y="0"/>
              </a:cxn>
              <a:cxn ang="0">
                <a:pos x="482600" y="5257"/>
              </a:cxn>
              <a:cxn ang="0">
                <a:pos x="471686" y="16249"/>
              </a:cxn>
              <a:cxn ang="0">
                <a:pos x="456026" y="27242"/>
              </a:cxn>
              <a:cxn ang="0">
                <a:pos x="434198" y="37756"/>
              </a:cxn>
              <a:cxn ang="0">
                <a:pos x="407624" y="54005"/>
              </a:cxn>
              <a:cxn ang="0">
                <a:pos x="375356" y="75512"/>
              </a:cxn>
              <a:cxn ang="0">
                <a:pos x="337867" y="97496"/>
              </a:cxn>
              <a:cxn ang="0">
                <a:pos x="294685" y="124260"/>
              </a:cxn>
              <a:cxn ang="0">
                <a:pos x="251977" y="145766"/>
              </a:cxn>
              <a:cxn ang="0">
                <a:pos x="209269" y="167751"/>
              </a:cxn>
              <a:cxn ang="0">
                <a:pos x="171306" y="189257"/>
              </a:cxn>
              <a:cxn ang="0">
                <a:pos x="144733" y="199771"/>
              </a:cxn>
              <a:cxn ang="0">
                <a:pos x="117684" y="216021"/>
              </a:cxn>
              <a:cxn ang="0">
                <a:pos x="96330" y="221756"/>
              </a:cxn>
              <a:cxn ang="0">
                <a:pos x="85416" y="227013"/>
              </a:cxn>
              <a:cxn ang="0">
                <a:pos x="74976" y="227013"/>
              </a:cxn>
            </a:cxnLst>
            <a:pathLst>
              <a:path w="1017" h="475">
                <a:moveTo>
                  <a:pt x="158" y="475"/>
                </a:moveTo>
                <a:lnTo>
                  <a:pt x="147" y="475"/>
                </a:lnTo>
                <a:lnTo>
                  <a:pt x="124" y="475"/>
                </a:lnTo>
                <a:lnTo>
                  <a:pt x="113" y="464"/>
                </a:lnTo>
                <a:lnTo>
                  <a:pt x="101" y="452"/>
                </a:lnTo>
                <a:lnTo>
                  <a:pt x="90" y="441"/>
                </a:lnTo>
                <a:lnTo>
                  <a:pt x="67" y="418"/>
                </a:lnTo>
                <a:lnTo>
                  <a:pt x="56" y="396"/>
                </a:lnTo>
                <a:lnTo>
                  <a:pt x="45" y="373"/>
                </a:lnTo>
                <a:lnTo>
                  <a:pt x="34" y="351"/>
                </a:lnTo>
                <a:lnTo>
                  <a:pt x="11" y="328"/>
                </a:lnTo>
                <a:lnTo>
                  <a:pt x="11" y="305"/>
                </a:lnTo>
                <a:lnTo>
                  <a:pt x="0" y="294"/>
                </a:lnTo>
                <a:lnTo>
                  <a:pt x="0" y="271"/>
                </a:lnTo>
                <a:lnTo>
                  <a:pt x="0" y="260"/>
                </a:lnTo>
                <a:lnTo>
                  <a:pt x="0" y="249"/>
                </a:lnTo>
                <a:lnTo>
                  <a:pt x="11" y="249"/>
                </a:lnTo>
                <a:lnTo>
                  <a:pt x="22" y="238"/>
                </a:lnTo>
                <a:lnTo>
                  <a:pt x="45" y="238"/>
                </a:lnTo>
                <a:lnTo>
                  <a:pt x="67" y="226"/>
                </a:lnTo>
                <a:lnTo>
                  <a:pt x="90" y="226"/>
                </a:lnTo>
                <a:lnTo>
                  <a:pt x="124" y="238"/>
                </a:lnTo>
                <a:lnTo>
                  <a:pt x="147" y="238"/>
                </a:lnTo>
                <a:lnTo>
                  <a:pt x="169" y="238"/>
                </a:lnTo>
                <a:lnTo>
                  <a:pt x="192" y="226"/>
                </a:lnTo>
                <a:lnTo>
                  <a:pt x="203" y="226"/>
                </a:lnTo>
                <a:lnTo>
                  <a:pt x="226" y="226"/>
                </a:lnTo>
                <a:lnTo>
                  <a:pt x="248" y="215"/>
                </a:lnTo>
                <a:lnTo>
                  <a:pt x="260" y="215"/>
                </a:lnTo>
                <a:lnTo>
                  <a:pt x="282" y="215"/>
                </a:lnTo>
                <a:lnTo>
                  <a:pt x="305" y="204"/>
                </a:lnTo>
                <a:lnTo>
                  <a:pt x="327" y="192"/>
                </a:lnTo>
                <a:lnTo>
                  <a:pt x="361" y="181"/>
                </a:lnTo>
                <a:lnTo>
                  <a:pt x="384" y="181"/>
                </a:lnTo>
                <a:lnTo>
                  <a:pt x="418" y="170"/>
                </a:lnTo>
                <a:lnTo>
                  <a:pt x="452" y="158"/>
                </a:lnTo>
                <a:lnTo>
                  <a:pt x="486" y="147"/>
                </a:lnTo>
                <a:lnTo>
                  <a:pt x="531" y="124"/>
                </a:lnTo>
                <a:lnTo>
                  <a:pt x="576" y="113"/>
                </a:lnTo>
                <a:lnTo>
                  <a:pt x="621" y="102"/>
                </a:lnTo>
                <a:lnTo>
                  <a:pt x="655" y="91"/>
                </a:lnTo>
                <a:lnTo>
                  <a:pt x="689" y="79"/>
                </a:lnTo>
                <a:lnTo>
                  <a:pt x="723" y="57"/>
                </a:lnTo>
                <a:lnTo>
                  <a:pt x="757" y="57"/>
                </a:lnTo>
                <a:lnTo>
                  <a:pt x="791" y="45"/>
                </a:lnTo>
                <a:lnTo>
                  <a:pt x="847" y="23"/>
                </a:lnTo>
                <a:lnTo>
                  <a:pt x="893" y="11"/>
                </a:lnTo>
                <a:lnTo>
                  <a:pt x="927" y="0"/>
                </a:lnTo>
                <a:lnTo>
                  <a:pt x="949" y="0"/>
                </a:lnTo>
                <a:lnTo>
                  <a:pt x="972" y="0"/>
                </a:lnTo>
                <a:lnTo>
                  <a:pt x="994" y="0"/>
                </a:lnTo>
                <a:lnTo>
                  <a:pt x="1006" y="0"/>
                </a:lnTo>
                <a:lnTo>
                  <a:pt x="1017" y="0"/>
                </a:lnTo>
                <a:lnTo>
                  <a:pt x="1017" y="11"/>
                </a:lnTo>
                <a:lnTo>
                  <a:pt x="1006" y="23"/>
                </a:lnTo>
                <a:lnTo>
                  <a:pt x="994" y="34"/>
                </a:lnTo>
                <a:lnTo>
                  <a:pt x="972" y="45"/>
                </a:lnTo>
                <a:lnTo>
                  <a:pt x="961" y="57"/>
                </a:lnTo>
                <a:lnTo>
                  <a:pt x="938" y="68"/>
                </a:lnTo>
                <a:lnTo>
                  <a:pt x="915" y="79"/>
                </a:lnTo>
                <a:lnTo>
                  <a:pt x="893" y="102"/>
                </a:lnTo>
                <a:lnTo>
                  <a:pt x="859" y="113"/>
                </a:lnTo>
                <a:lnTo>
                  <a:pt x="825" y="136"/>
                </a:lnTo>
                <a:lnTo>
                  <a:pt x="791" y="158"/>
                </a:lnTo>
                <a:lnTo>
                  <a:pt x="757" y="181"/>
                </a:lnTo>
                <a:lnTo>
                  <a:pt x="712" y="204"/>
                </a:lnTo>
                <a:lnTo>
                  <a:pt x="667" y="226"/>
                </a:lnTo>
                <a:lnTo>
                  <a:pt x="621" y="260"/>
                </a:lnTo>
                <a:lnTo>
                  <a:pt x="576" y="283"/>
                </a:lnTo>
                <a:lnTo>
                  <a:pt x="531" y="305"/>
                </a:lnTo>
                <a:lnTo>
                  <a:pt x="486" y="328"/>
                </a:lnTo>
                <a:lnTo>
                  <a:pt x="441" y="351"/>
                </a:lnTo>
                <a:lnTo>
                  <a:pt x="407" y="373"/>
                </a:lnTo>
                <a:lnTo>
                  <a:pt x="361" y="396"/>
                </a:lnTo>
                <a:lnTo>
                  <a:pt x="327" y="407"/>
                </a:lnTo>
                <a:lnTo>
                  <a:pt x="305" y="418"/>
                </a:lnTo>
                <a:lnTo>
                  <a:pt x="271" y="441"/>
                </a:lnTo>
                <a:lnTo>
                  <a:pt x="248" y="452"/>
                </a:lnTo>
                <a:lnTo>
                  <a:pt x="226" y="452"/>
                </a:lnTo>
                <a:lnTo>
                  <a:pt x="203" y="464"/>
                </a:lnTo>
                <a:lnTo>
                  <a:pt x="192" y="475"/>
                </a:lnTo>
                <a:lnTo>
                  <a:pt x="180" y="475"/>
                </a:lnTo>
                <a:lnTo>
                  <a:pt x="169" y="475"/>
                </a:lnTo>
                <a:lnTo>
                  <a:pt x="158" y="47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71" name="TextBox 27"/>
          <p:cNvSpPr txBox="1"/>
          <p:nvPr/>
        </p:nvSpPr>
        <p:spPr>
          <a:xfrm>
            <a:off x="1900238" y="1909763"/>
            <a:ext cx="1003300" cy="1198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纷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81225" y="1520825"/>
            <a:ext cx="7159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fēn  </a:t>
            </a:r>
            <a:endParaRPr lang="en-US" altLang="zh-CN" sz="24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32773" name="Group 4"/>
          <p:cNvGrpSpPr/>
          <p:nvPr/>
        </p:nvGrpSpPr>
        <p:grpSpPr>
          <a:xfrm>
            <a:off x="4841875" y="1274763"/>
            <a:ext cx="2160588" cy="2160587"/>
            <a:chOff x="1474" y="663"/>
            <a:chExt cx="2948" cy="2835"/>
          </a:xfrm>
        </p:grpSpPr>
        <p:sp>
          <p:nvSpPr>
            <p:cNvPr id="32785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eaLnBrk="1" hangingPunct="1">
                <a:spcBef>
                  <a:spcPct val="20000"/>
                </a:spcBef>
              </a:pPr>
              <a:endParaRPr lang="zh-CN" altLang="zh-CN" sz="2100" dirty="0">
                <a:latin typeface="Calibri" panose="020F0502020204030204" pitchFamily="34" charset="0"/>
              </a:endParaRPr>
            </a:p>
          </p:txBody>
        </p:sp>
        <p:sp>
          <p:nvSpPr>
            <p:cNvPr id="32786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eaLnBrk="1" hangingPunct="1">
                <a:spcBef>
                  <a:spcPct val="20000"/>
                </a:spcBef>
              </a:pPr>
              <a:endParaRPr lang="zh-CN" altLang="zh-CN" sz="2100" dirty="0">
                <a:latin typeface="Calibri" panose="020F0502020204030204" pitchFamily="34" charset="0"/>
              </a:endParaRPr>
            </a:p>
          </p:txBody>
        </p:sp>
        <p:sp>
          <p:nvSpPr>
            <p:cNvPr id="32787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eaLnBrk="1" hangingPunct="1">
                <a:spcBef>
                  <a:spcPct val="20000"/>
                </a:spcBef>
              </a:pPr>
              <a:endParaRPr lang="zh-CN" altLang="zh-CN" sz="2100" dirty="0">
                <a:latin typeface="Calibri" panose="020F0502020204030204" pitchFamily="34" charset="0"/>
              </a:endParaRPr>
            </a:p>
          </p:txBody>
        </p:sp>
        <p:sp>
          <p:nvSpPr>
            <p:cNvPr id="3278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pPr eaLnBrk="1" hangingPunct="1">
                <a:spcBef>
                  <a:spcPct val="20000"/>
                </a:spcBef>
              </a:pPr>
              <a:endParaRPr lang="zh-CN" altLang="zh-CN" sz="2100" dirty="0">
                <a:latin typeface="Calibri" panose="020F0502020204030204" pitchFamily="34" charset="0"/>
              </a:endParaRPr>
            </a:p>
          </p:txBody>
        </p:sp>
        <p:sp>
          <p:nvSpPr>
            <p:cNvPr id="3278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90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91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92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9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9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2886075" y="2552700"/>
            <a:ext cx="1295400" cy="322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部首：纟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30750" y="3910013"/>
            <a:ext cx="2271713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组词：纷飞   纷纷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2" name="文本框 30"/>
          <p:cNvSpPr txBox="1">
            <a:spLocks noChangeArrowheads="1"/>
          </p:cNvSpPr>
          <p:nvPr/>
        </p:nvSpPr>
        <p:spPr bwMode="auto">
          <a:xfrm>
            <a:off x="2716213" y="2084388"/>
            <a:ext cx="1506538" cy="322263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音序：</a:t>
            </a:r>
            <a:r>
              <a:rPr kumimoji="0" lang="en-US" altLang="zh-CN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F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3" name="文本框 31"/>
          <p:cNvSpPr txBox="1">
            <a:spLocks noChangeArrowheads="1"/>
          </p:cNvSpPr>
          <p:nvPr/>
        </p:nvSpPr>
        <p:spPr bwMode="auto">
          <a:xfrm>
            <a:off x="2779713" y="3021013"/>
            <a:ext cx="1558925" cy="320675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</a:t>
            </a:r>
            <a:r>
              <a:rPr kumimoji="0" lang="en-US" altLang="zh-CN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:</a:t>
            </a:r>
            <a:r>
              <a: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左右</a:t>
            </a:r>
            <a:endParaRPr kumimoji="0" lang="zh-CN" altLang="en-US" sz="15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88" name="Rectangle 27"/>
          <p:cNvSpPr/>
          <p:nvPr/>
        </p:nvSpPr>
        <p:spPr>
          <a:xfrm>
            <a:off x="5256213" y="1668463"/>
            <a:ext cx="26988" cy="1270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825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Freeform 30"/>
          <p:cNvSpPr/>
          <p:nvPr/>
        </p:nvSpPr>
        <p:spPr>
          <a:xfrm>
            <a:off x="5359400" y="1765300"/>
            <a:ext cx="328613" cy="528638"/>
          </a:xfrm>
          <a:custGeom>
            <a:avLst/>
            <a:gdLst/>
            <a:ahLst/>
            <a:cxnLst>
              <a:cxn ang="0">
                <a:pos x="102394" y="517664"/>
              </a:cxn>
              <a:cxn ang="0">
                <a:pos x="70009" y="528638"/>
              </a:cxn>
              <a:cxn ang="0">
                <a:pos x="42863" y="528638"/>
              </a:cxn>
              <a:cxn ang="0">
                <a:pos x="27146" y="517664"/>
              </a:cxn>
              <a:cxn ang="0">
                <a:pos x="21431" y="507168"/>
              </a:cxn>
              <a:cxn ang="0">
                <a:pos x="5239" y="479973"/>
              </a:cxn>
              <a:cxn ang="0">
                <a:pos x="0" y="458503"/>
              </a:cxn>
              <a:cxn ang="0">
                <a:pos x="10954" y="431308"/>
              </a:cxn>
              <a:cxn ang="0">
                <a:pos x="32385" y="420811"/>
              </a:cxn>
              <a:cxn ang="0">
                <a:pos x="48578" y="409838"/>
              </a:cxn>
              <a:cxn ang="0">
                <a:pos x="64770" y="388368"/>
              </a:cxn>
              <a:cxn ang="0">
                <a:pos x="86201" y="355924"/>
              </a:cxn>
              <a:cxn ang="0">
                <a:pos x="112871" y="318232"/>
              </a:cxn>
              <a:cxn ang="0">
                <a:pos x="161449" y="231876"/>
              </a:cxn>
              <a:cxn ang="0">
                <a:pos x="204788" y="145519"/>
              </a:cxn>
              <a:cxn ang="0">
                <a:pos x="220980" y="107827"/>
              </a:cxn>
              <a:cxn ang="0">
                <a:pos x="231458" y="75383"/>
              </a:cxn>
              <a:cxn ang="0">
                <a:pos x="231458" y="53913"/>
              </a:cxn>
              <a:cxn ang="0">
                <a:pos x="231458" y="37692"/>
              </a:cxn>
              <a:cxn ang="0">
                <a:pos x="226219" y="16222"/>
              </a:cxn>
              <a:cxn ang="0">
                <a:pos x="231458" y="0"/>
              </a:cxn>
              <a:cxn ang="0">
                <a:pos x="242412" y="0"/>
              </a:cxn>
              <a:cxn ang="0">
                <a:pos x="252889" y="5248"/>
              </a:cxn>
              <a:cxn ang="0">
                <a:pos x="263843" y="16222"/>
              </a:cxn>
              <a:cxn ang="0">
                <a:pos x="285274" y="32443"/>
              </a:cxn>
              <a:cxn ang="0">
                <a:pos x="306705" y="59162"/>
              </a:cxn>
              <a:cxn ang="0">
                <a:pos x="322898" y="81109"/>
              </a:cxn>
              <a:cxn ang="0">
                <a:pos x="328613" y="102579"/>
              </a:cxn>
              <a:cxn ang="0">
                <a:pos x="317659" y="124049"/>
              </a:cxn>
              <a:cxn ang="0">
                <a:pos x="312420" y="140270"/>
              </a:cxn>
              <a:cxn ang="0">
                <a:pos x="301467" y="145519"/>
              </a:cxn>
              <a:cxn ang="0">
                <a:pos x="290989" y="161740"/>
              </a:cxn>
              <a:cxn ang="0">
                <a:pos x="274797" y="177962"/>
              </a:cxn>
              <a:cxn ang="0">
                <a:pos x="258604" y="205157"/>
              </a:cxn>
              <a:cxn ang="0">
                <a:pos x="226219" y="253345"/>
              </a:cxn>
              <a:cxn ang="0">
                <a:pos x="177642" y="323481"/>
              </a:cxn>
              <a:cxn ang="0">
                <a:pos x="140018" y="372146"/>
              </a:cxn>
              <a:cxn ang="0">
                <a:pos x="123825" y="404589"/>
              </a:cxn>
              <a:cxn ang="0">
                <a:pos x="112871" y="420811"/>
              </a:cxn>
              <a:cxn ang="0">
                <a:pos x="107633" y="437033"/>
              </a:cxn>
              <a:cxn ang="0">
                <a:pos x="118586" y="442281"/>
              </a:cxn>
              <a:cxn ang="0">
                <a:pos x="129064" y="442281"/>
              </a:cxn>
              <a:cxn ang="0">
                <a:pos x="150971" y="442281"/>
              </a:cxn>
              <a:cxn ang="0">
                <a:pos x="177642" y="442281"/>
              </a:cxn>
              <a:cxn ang="0">
                <a:pos x="210027" y="442281"/>
              </a:cxn>
              <a:cxn ang="0">
                <a:pos x="247650" y="442281"/>
              </a:cxn>
              <a:cxn ang="0">
                <a:pos x="296228" y="437033"/>
              </a:cxn>
              <a:cxn ang="0">
                <a:pos x="312420" y="479973"/>
              </a:cxn>
              <a:cxn ang="0">
                <a:pos x="247650" y="485221"/>
              </a:cxn>
              <a:cxn ang="0">
                <a:pos x="193834" y="496195"/>
              </a:cxn>
              <a:cxn ang="0">
                <a:pos x="150971" y="501443"/>
              </a:cxn>
              <a:cxn ang="0">
                <a:pos x="123825" y="512416"/>
              </a:cxn>
            </a:cxnLst>
            <a:pathLst>
              <a:path w="690" h="1108">
                <a:moveTo>
                  <a:pt x="260" y="1074"/>
                </a:moveTo>
                <a:lnTo>
                  <a:pt x="215" y="1085"/>
                </a:lnTo>
                <a:lnTo>
                  <a:pt x="181" y="1108"/>
                </a:lnTo>
                <a:lnTo>
                  <a:pt x="147" y="1108"/>
                </a:lnTo>
                <a:lnTo>
                  <a:pt x="113" y="1108"/>
                </a:lnTo>
                <a:lnTo>
                  <a:pt x="90" y="1108"/>
                </a:lnTo>
                <a:lnTo>
                  <a:pt x="68" y="1097"/>
                </a:lnTo>
                <a:lnTo>
                  <a:pt x="57" y="1085"/>
                </a:lnTo>
                <a:lnTo>
                  <a:pt x="45" y="1074"/>
                </a:lnTo>
                <a:lnTo>
                  <a:pt x="45" y="1063"/>
                </a:lnTo>
                <a:lnTo>
                  <a:pt x="23" y="1029"/>
                </a:lnTo>
                <a:lnTo>
                  <a:pt x="11" y="1006"/>
                </a:lnTo>
                <a:lnTo>
                  <a:pt x="11" y="984"/>
                </a:lnTo>
                <a:lnTo>
                  <a:pt x="0" y="961"/>
                </a:lnTo>
                <a:lnTo>
                  <a:pt x="11" y="927"/>
                </a:lnTo>
                <a:lnTo>
                  <a:pt x="23" y="904"/>
                </a:lnTo>
                <a:lnTo>
                  <a:pt x="45" y="893"/>
                </a:lnTo>
                <a:lnTo>
                  <a:pt x="68" y="882"/>
                </a:lnTo>
                <a:lnTo>
                  <a:pt x="79" y="870"/>
                </a:lnTo>
                <a:lnTo>
                  <a:pt x="102" y="859"/>
                </a:lnTo>
                <a:lnTo>
                  <a:pt x="113" y="837"/>
                </a:lnTo>
                <a:lnTo>
                  <a:pt x="136" y="814"/>
                </a:lnTo>
                <a:lnTo>
                  <a:pt x="158" y="780"/>
                </a:lnTo>
                <a:lnTo>
                  <a:pt x="181" y="746"/>
                </a:lnTo>
                <a:lnTo>
                  <a:pt x="215" y="712"/>
                </a:lnTo>
                <a:lnTo>
                  <a:pt x="237" y="667"/>
                </a:lnTo>
                <a:lnTo>
                  <a:pt x="294" y="577"/>
                </a:lnTo>
                <a:lnTo>
                  <a:pt x="339" y="486"/>
                </a:lnTo>
                <a:lnTo>
                  <a:pt x="384" y="396"/>
                </a:lnTo>
                <a:lnTo>
                  <a:pt x="430" y="305"/>
                </a:lnTo>
                <a:lnTo>
                  <a:pt x="452" y="260"/>
                </a:lnTo>
                <a:lnTo>
                  <a:pt x="464" y="226"/>
                </a:lnTo>
                <a:lnTo>
                  <a:pt x="475" y="192"/>
                </a:lnTo>
                <a:lnTo>
                  <a:pt x="486" y="158"/>
                </a:lnTo>
                <a:lnTo>
                  <a:pt x="486" y="136"/>
                </a:lnTo>
                <a:lnTo>
                  <a:pt x="486" y="113"/>
                </a:lnTo>
                <a:lnTo>
                  <a:pt x="486" y="102"/>
                </a:lnTo>
                <a:lnTo>
                  <a:pt x="486" y="79"/>
                </a:lnTo>
                <a:lnTo>
                  <a:pt x="475" y="56"/>
                </a:lnTo>
                <a:lnTo>
                  <a:pt x="475" y="34"/>
                </a:lnTo>
                <a:lnTo>
                  <a:pt x="475" y="11"/>
                </a:lnTo>
                <a:lnTo>
                  <a:pt x="486" y="0"/>
                </a:lnTo>
                <a:lnTo>
                  <a:pt x="497" y="0"/>
                </a:lnTo>
                <a:lnTo>
                  <a:pt x="509" y="0"/>
                </a:lnTo>
                <a:lnTo>
                  <a:pt x="520" y="0"/>
                </a:lnTo>
                <a:lnTo>
                  <a:pt x="531" y="11"/>
                </a:lnTo>
                <a:lnTo>
                  <a:pt x="543" y="23"/>
                </a:lnTo>
                <a:lnTo>
                  <a:pt x="554" y="34"/>
                </a:lnTo>
                <a:lnTo>
                  <a:pt x="565" y="45"/>
                </a:lnTo>
                <a:lnTo>
                  <a:pt x="599" y="68"/>
                </a:lnTo>
                <a:lnTo>
                  <a:pt x="622" y="90"/>
                </a:lnTo>
                <a:lnTo>
                  <a:pt x="644" y="124"/>
                </a:lnTo>
                <a:lnTo>
                  <a:pt x="667" y="147"/>
                </a:lnTo>
                <a:lnTo>
                  <a:pt x="678" y="170"/>
                </a:lnTo>
                <a:lnTo>
                  <a:pt x="678" y="192"/>
                </a:lnTo>
                <a:lnTo>
                  <a:pt x="690" y="215"/>
                </a:lnTo>
                <a:lnTo>
                  <a:pt x="678" y="237"/>
                </a:lnTo>
                <a:lnTo>
                  <a:pt x="667" y="260"/>
                </a:lnTo>
                <a:lnTo>
                  <a:pt x="667" y="271"/>
                </a:lnTo>
                <a:lnTo>
                  <a:pt x="656" y="294"/>
                </a:lnTo>
                <a:lnTo>
                  <a:pt x="644" y="305"/>
                </a:lnTo>
                <a:lnTo>
                  <a:pt x="633" y="305"/>
                </a:lnTo>
                <a:lnTo>
                  <a:pt x="622" y="317"/>
                </a:lnTo>
                <a:lnTo>
                  <a:pt x="611" y="339"/>
                </a:lnTo>
                <a:lnTo>
                  <a:pt x="599" y="350"/>
                </a:lnTo>
                <a:lnTo>
                  <a:pt x="577" y="373"/>
                </a:lnTo>
                <a:lnTo>
                  <a:pt x="565" y="396"/>
                </a:lnTo>
                <a:lnTo>
                  <a:pt x="543" y="430"/>
                </a:lnTo>
                <a:lnTo>
                  <a:pt x="520" y="463"/>
                </a:lnTo>
                <a:lnTo>
                  <a:pt x="475" y="531"/>
                </a:lnTo>
                <a:lnTo>
                  <a:pt x="430" y="599"/>
                </a:lnTo>
                <a:lnTo>
                  <a:pt x="373" y="678"/>
                </a:lnTo>
                <a:lnTo>
                  <a:pt x="328" y="746"/>
                </a:lnTo>
                <a:lnTo>
                  <a:pt x="294" y="780"/>
                </a:lnTo>
                <a:lnTo>
                  <a:pt x="271" y="814"/>
                </a:lnTo>
                <a:lnTo>
                  <a:pt x="260" y="848"/>
                </a:lnTo>
                <a:lnTo>
                  <a:pt x="237" y="870"/>
                </a:lnTo>
                <a:lnTo>
                  <a:pt x="237" y="882"/>
                </a:lnTo>
                <a:lnTo>
                  <a:pt x="226" y="904"/>
                </a:lnTo>
                <a:lnTo>
                  <a:pt x="226" y="916"/>
                </a:lnTo>
                <a:lnTo>
                  <a:pt x="237" y="916"/>
                </a:lnTo>
                <a:lnTo>
                  <a:pt x="249" y="927"/>
                </a:lnTo>
                <a:lnTo>
                  <a:pt x="260" y="927"/>
                </a:lnTo>
                <a:lnTo>
                  <a:pt x="271" y="927"/>
                </a:lnTo>
                <a:lnTo>
                  <a:pt x="294" y="927"/>
                </a:lnTo>
                <a:lnTo>
                  <a:pt x="317" y="927"/>
                </a:lnTo>
                <a:lnTo>
                  <a:pt x="351" y="927"/>
                </a:lnTo>
                <a:lnTo>
                  <a:pt x="373" y="927"/>
                </a:lnTo>
                <a:lnTo>
                  <a:pt x="407" y="927"/>
                </a:lnTo>
                <a:lnTo>
                  <a:pt x="441" y="927"/>
                </a:lnTo>
                <a:lnTo>
                  <a:pt x="486" y="927"/>
                </a:lnTo>
                <a:lnTo>
                  <a:pt x="520" y="927"/>
                </a:lnTo>
                <a:lnTo>
                  <a:pt x="565" y="916"/>
                </a:lnTo>
                <a:lnTo>
                  <a:pt x="622" y="916"/>
                </a:lnTo>
                <a:lnTo>
                  <a:pt x="667" y="916"/>
                </a:lnTo>
                <a:lnTo>
                  <a:pt x="656" y="1006"/>
                </a:lnTo>
                <a:lnTo>
                  <a:pt x="588" y="1017"/>
                </a:lnTo>
                <a:lnTo>
                  <a:pt x="520" y="1017"/>
                </a:lnTo>
                <a:lnTo>
                  <a:pt x="464" y="1029"/>
                </a:lnTo>
                <a:lnTo>
                  <a:pt x="407" y="1040"/>
                </a:lnTo>
                <a:lnTo>
                  <a:pt x="362" y="1040"/>
                </a:lnTo>
                <a:lnTo>
                  <a:pt x="317" y="1051"/>
                </a:lnTo>
                <a:lnTo>
                  <a:pt x="294" y="1063"/>
                </a:lnTo>
                <a:lnTo>
                  <a:pt x="260" y="1074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6" name="Freeform 31"/>
          <p:cNvSpPr/>
          <p:nvPr/>
        </p:nvSpPr>
        <p:spPr>
          <a:xfrm>
            <a:off x="5359400" y="2060575"/>
            <a:ext cx="414338" cy="569913"/>
          </a:xfrm>
          <a:custGeom>
            <a:avLst/>
            <a:gdLst/>
            <a:ahLst/>
            <a:cxnLst>
              <a:cxn ang="0">
                <a:pos x="392931" y="53756"/>
              </a:cxn>
              <a:cxn ang="0">
                <a:pos x="414338" y="80872"/>
              </a:cxn>
              <a:cxn ang="0">
                <a:pos x="414338" y="107513"/>
              </a:cxn>
              <a:cxn ang="0">
                <a:pos x="392931" y="134629"/>
              </a:cxn>
              <a:cxn ang="0">
                <a:pos x="371525" y="156036"/>
              </a:cxn>
              <a:cxn ang="0">
                <a:pos x="344410" y="177444"/>
              </a:cxn>
              <a:cxn ang="0">
                <a:pos x="306829" y="215026"/>
              </a:cxn>
              <a:cxn ang="0">
                <a:pos x="258307" y="268782"/>
              </a:cxn>
              <a:cxn ang="0">
                <a:pos x="209785" y="333480"/>
              </a:cxn>
              <a:cxn ang="0">
                <a:pos x="166972" y="382003"/>
              </a:cxn>
              <a:cxn ang="0">
                <a:pos x="139857" y="414352"/>
              </a:cxn>
              <a:cxn ang="0">
                <a:pos x="129391" y="430051"/>
              </a:cxn>
              <a:cxn ang="0">
                <a:pos x="134624" y="440993"/>
              </a:cxn>
              <a:cxn ang="0">
                <a:pos x="150798" y="435760"/>
              </a:cxn>
              <a:cxn ang="0">
                <a:pos x="177913" y="430051"/>
              </a:cxn>
              <a:cxn ang="0">
                <a:pos x="220727" y="419585"/>
              </a:cxn>
              <a:cxn ang="0">
                <a:pos x="274481" y="403411"/>
              </a:cxn>
              <a:cxn ang="0">
                <a:pos x="312062" y="398178"/>
              </a:cxn>
              <a:cxn ang="0">
                <a:pos x="339177" y="392469"/>
              </a:cxn>
              <a:cxn ang="0">
                <a:pos x="355351" y="398178"/>
              </a:cxn>
              <a:cxn ang="0">
                <a:pos x="349642" y="408644"/>
              </a:cxn>
              <a:cxn ang="0">
                <a:pos x="323003" y="424818"/>
              </a:cxn>
              <a:cxn ang="0">
                <a:pos x="285422" y="446226"/>
              </a:cxn>
              <a:cxn ang="0">
                <a:pos x="225959" y="473342"/>
              </a:cxn>
              <a:cxn ang="0">
                <a:pos x="166972" y="499982"/>
              </a:cxn>
              <a:cxn ang="0">
                <a:pos x="124159" y="521865"/>
              </a:cxn>
              <a:cxn ang="0">
                <a:pos x="91811" y="538040"/>
              </a:cxn>
              <a:cxn ang="0">
                <a:pos x="69928" y="553739"/>
              </a:cxn>
              <a:cxn ang="0">
                <a:pos x="59463" y="564680"/>
              </a:cxn>
              <a:cxn ang="0">
                <a:pos x="43289" y="569913"/>
              </a:cxn>
              <a:cxn ang="0">
                <a:pos x="32348" y="564680"/>
              </a:cxn>
              <a:cxn ang="0">
                <a:pos x="21882" y="553739"/>
              </a:cxn>
              <a:cxn ang="0">
                <a:pos x="10941" y="527098"/>
              </a:cxn>
              <a:cxn ang="0">
                <a:pos x="0" y="499982"/>
              </a:cxn>
              <a:cxn ang="0">
                <a:pos x="0" y="473342"/>
              </a:cxn>
              <a:cxn ang="0">
                <a:pos x="5708" y="468109"/>
              </a:cxn>
              <a:cxn ang="0">
                <a:pos x="16174" y="457167"/>
              </a:cxn>
              <a:cxn ang="0">
                <a:pos x="38056" y="435760"/>
              </a:cxn>
              <a:cxn ang="0">
                <a:pos x="48522" y="424818"/>
              </a:cxn>
              <a:cxn ang="0">
                <a:pos x="69928" y="403411"/>
              </a:cxn>
              <a:cxn ang="0">
                <a:pos x="97044" y="371062"/>
              </a:cxn>
              <a:cxn ang="0">
                <a:pos x="134624" y="333480"/>
              </a:cxn>
              <a:cxn ang="0">
                <a:pos x="204553" y="236433"/>
              </a:cxn>
              <a:cxn ang="0">
                <a:pos x="269248" y="150803"/>
              </a:cxn>
              <a:cxn ang="0">
                <a:pos x="290655" y="112746"/>
              </a:cxn>
              <a:cxn ang="0">
                <a:pos x="306829" y="80872"/>
              </a:cxn>
              <a:cxn ang="0">
                <a:pos x="317294" y="53756"/>
              </a:cxn>
              <a:cxn ang="0">
                <a:pos x="323003" y="32349"/>
              </a:cxn>
              <a:cxn ang="0">
                <a:pos x="328236" y="10942"/>
              </a:cxn>
              <a:cxn ang="0">
                <a:pos x="339177" y="0"/>
              </a:cxn>
              <a:cxn ang="0">
                <a:pos x="349642" y="5233"/>
              </a:cxn>
              <a:cxn ang="0">
                <a:pos x="360583" y="16174"/>
              </a:cxn>
              <a:cxn ang="0">
                <a:pos x="371525" y="32349"/>
              </a:cxn>
            </a:cxnLst>
            <a:pathLst>
              <a:path w="871" h="1198">
                <a:moveTo>
                  <a:pt x="803" y="79"/>
                </a:moveTo>
                <a:lnTo>
                  <a:pt x="826" y="113"/>
                </a:lnTo>
                <a:lnTo>
                  <a:pt x="860" y="147"/>
                </a:lnTo>
                <a:lnTo>
                  <a:pt x="871" y="170"/>
                </a:lnTo>
                <a:lnTo>
                  <a:pt x="871" y="203"/>
                </a:lnTo>
                <a:lnTo>
                  <a:pt x="871" y="226"/>
                </a:lnTo>
                <a:lnTo>
                  <a:pt x="860" y="249"/>
                </a:lnTo>
                <a:lnTo>
                  <a:pt x="826" y="283"/>
                </a:lnTo>
                <a:lnTo>
                  <a:pt x="803" y="305"/>
                </a:lnTo>
                <a:lnTo>
                  <a:pt x="781" y="328"/>
                </a:lnTo>
                <a:lnTo>
                  <a:pt x="758" y="350"/>
                </a:lnTo>
                <a:lnTo>
                  <a:pt x="724" y="373"/>
                </a:lnTo>
                <a:lnTo>
                  <a:pt x="690" y="418"/>
                </a:lnTo>
                <a:lnTo>
                  <a:pt x="645" y="452"/>
                </a:lnTo>
                <a:lnTo>
                  <a:pt x="600" y="509"/>
                </a:lnTo>
                <a:lnTo>
                  <a:pt x="543" y="565"/>
                </a:lnTo>
                <a:lnTo>
                  <a:pt x="487" y="633"/>
                </a:lnTo>
                <a:lnTo>
                  <a:pt x="441" y="701"/>
                </a:lnTo>
                <a:lnTo>
                  <a:pt x="385" y="757"/>
                </a:lnTo>
                <a:lnTo>
                  <a:pt x="351" y="803"/>
                </a:lnTo>
                <a:lnTo>
                  <a:pt x="317" y="837"/>
                </a:lnTo>
                <a:lnTo>
                  <a:pt x="294" y="871"/>
                </a:lnTo>
                <a:lnTo>
                  <a:pt x="283" y="893"/>
                </a:lnTo>
                <a:lnTo>
                  <a:pt x="272" y="904"/>
                </a:lnTo>
                <a:lnTo>
                  <a:pt x="272" y="916"/>
                </a:lnTo>
                <a:lnTo>
                  <a:pt x="283" y="927"/>
                </a:lnTo>
                <a:lnTo>
                  <a:pt x="294" y="927"/>
                </a:lnTo>
                <a:lnTo>
                  <a:pt x="317" y="916"/>
                </a:lnTo>
                <a:lnTo>
                  <a:pt x="340" y="916"/>
                </a:lnTo>
                <a:lnTo>
                  <a:pt x="374" y="904"/>
                </a:lnTo>
                <a:lnTo>
                  <a:pt x="407" y="893"/>
                </a:lnTo>
                <a:lnTo>
                  <a:pt x="464" y="882"/>
                </a:lnTo>
                <a:lnTo>
                  <a:pt x="521" y="871"/>
                </a:lnTo>
                <a:lnTo>
                  <a:pt x="577" y="848"/>
                </a:lnTo>
                <a:lnTo>
                  <a:pt x="622" y="837"/>
                </a:lnTo>
                <a:lnTo>
                  <a:pt x="656" y="837"/>
                </a:lnTo>
                <a:lnTo>
                  <a:pt x="690" y="825"/>
                </a:lnTo>
                <a:lnTo>
                  <a:pt x="713" y="825"/>
                </a:lnTo>
                <a:lnTo>
                  <a:pt x="735" y="825"/>
                </a:lnTo>
                <a:lnTo>
                  <a:pt x="747" y="837"/>
                </a:lnTo>
                <a:lnTo>
                  <a:pt x="747" y="848"/>
                </a:lnTo>
                <a:lnTo>
                  <a:pt x="735" y="859"/>
                </a:lnTo>
                <a:lnTo>
                  <a:pt x="713" y="882"/>
                </a:lnTo>
                <a:lnTo>
                  <a:pt x="679" y="893"/>
                </a:lnTo>
                <a:lnTo>
                  <a:pt x="645" y="916"/>
                </a:lnTo>
                <a:lnTo>
                  <a:pt x="600" y="938"/>
                </a:lnTo>
                <a:lnTo>
                  <a:pt x="543" y="972"/>
                </a:lnTo>
                <a:lnTo>
                  <a:pt x="475" y="995"/>
                </a:lnTo>
                <a:lnTo>
                  <a:pt x="419" y="1029"/>
                </a:lnTo>
                <a:lnTo>
                  <a:pt x="351" y="1051"/>
                </a:lnTo>
                <a:lnTo>
                  <a:pt x="306" y="1074"/>
                </a:lnTo>
                <a:lnTo>
                  <a:pt x="261" y="1097"/>
                </a:lnTo>
                <a:lnTo>
                  <a:pt x="215" y="1119"/>
                </a:lnTo>
                <a:lnTo>
                  <a:pt x="193" y="1131"/>
                </a:lnTo>
                <a:lnTo>
                  <a:pt x="170" y="1153"/>
                </a:lnTo>
                <a:lnTo>
                  <a:pt x="147" y="1164"/>
                </a:lnTo>
                <a:lnTo>
                  <a:pt x="136" y="1176"/>
                </a:lnTo>
                <a:lnTo>
                  <a:pt x="125" y="1187"/>
                </a:lnTo>
                <a:lnTo>
                  <a:pt x="102" y="1198"/>
                </a:lnTo>
                <a:lnTo>
                  <a:pt x="91" y="1198"/>
                </a:lnTo>
                <a:lnTo>
                  <a:pt x="80" y="1198"/>
                </a:lnTo>
                <a:lnTo>
                  <a:pt x="68" y="1187"/>
                </a:lnTo>
                <a:lnTo>
                  <a:pt x="57" y="1176"/>
                </a:lnTo>
                <a:lnTo>
                  <a:pt x="46" y="1164"/>
                </a:lnTo>
                <a:lnTo>
                  <a:pt x="34" y="1142"/>
                </a:lnTo>
                <a:lnTo>
                  <a:pt x="23" y="1108"/>
                </a:lnTo>
                <a:lnTo>
                  <a:pt x="12" y="1074"/>
                </a:lnTo>
                <a:lnTo>
                  <a:pt x="0" y="1051"/>
                </a:lnTo>
                <a:lnTo>
                  <a:pt x="0" y="1017"/>
                </a:lnTo>
                <a:lnTo>
                  <a:pt x="0" y="995"/>
                </a:lnTo>
                <a:lnTo>
                  <a:pt x="12" y="995"/>
                </a:lnTo>
                <a:lnTo>
                  <a:pt x="12" y="984"/>
                </a:lnTo>
                <a:lnTo>
                  <a:pt x="23" y="972"/>
                </a:lnTo>
                <a:lnTo>
                  <a:pt x="34" y="961"/>
                </a:lnTo>
                <a:lnTo>
                  <a:pt x="46" y="938"/>
                </a:lnTo>
                <a:lnTo>
                  <a:pt x="80" y="916"/>
                </a:lnTo>
                <a:lnTo>
                  <a:pt x="91" y="916"/>
                </a:lnTo>
                <a:lnTo>
                  <a:pt x="102" y="893"/>
                </a:lnTo>
                <a:lnTo>
                  <a:pt x="125" y="882"/>
                </a:lnTo>
                <a:lnTo>
                  <a:pt x="147" y="848"/>
                </a:lnTo>
                <a:lnTo>
                  <a:pt x="181" y="825"/>
                </a:lnTo>
                <a:lnTo>
                  <a:pt x="204" y="780"/>
                </a:lnTo>
                <a:lnTo>
                  <a:pt x="249" y="746"/>
                </a:lnTo>
                <a:lnTo>
                  <a:pt x="283" y="701"/>
                </a:lnTo>
                <a:lnTo>
                  <a:pt x="362" y="599"/>
                </a:lnTo>
                <a:lnTo>
                  <a:pt x="430" y="497"/>
                </a:lnTo>
                <a:lnTo>
                  <a:pt x="498" y="407"/>
                </a:lnTo>
                <a:lnTo>
                  <a:pt x="566" y="317"/>
                </a:lnTo>
                <a:lnTo>
                  <a:pt x="588" y="271"/>
                </a:lnTo>
                <a:lnTo>
                  <a:pt x="611" y="237"/>
                </a:lnTo>
                <a:lnTo>
                  <a:pt x="634" y="203"/>
                </a:lnTo>
                <a:lnTo>
                  <a:pt x="645" y="170"/>
                </a:lnTo>
                <a:lnTo>
                  <a:pt x="656" y="136"/>
                </a:lnTo>
                <a:lnTo>
                  <a:pt x="667" y="113"/>
                </a:lnTo>
                <a:lnTo>
                  <a:pt x="679" y="90"/>
                </a:lnTo>
                <a:lnTo>
                  <a:pt x="679" y="68"/>
                </a:lnTo>
                <a:lnTo>
                  <a:pt x="679" y="45"/>
                </a:lnTo>
                <a:lnTo>
                  <a:pt x="690" y="23"/>
                </a:lnTo>
                <a:lnTo>
                  <a:pt x="701" y="11"/>
                </a:lnTo>
                <a:lnTo>
                  <a:pt x="713" y="0"/>
                </a:lnTo>
                <a:lnTo>
                  <a:pt x="724" y="11"/>
                </a:lnTo>
                <a:lnTo>
                  <a:pt x="735" y="11"/>
                </a:lnTo>
                <a:lnTo>
                  <a:pt x="747" y="23"/>
                </a:lnTo>
                <a:lnTo>
                  <a:pt x="758" y="34"/>
                </a:lnTo>
                <a:lnTo>
                  <a:pt x="769" y="45"/>
                </a:lnTo>
                <a:lnTo>
                  <a:pt x="781" y="68"/>
                </a:lnTo>
                <a:lnTo>
                  <a:pt x="803" y="7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7" name="Freeform 32"/>
          <p:cNvSpPr/>
          <p:nvPr/>
        </p:nvSpPr>
        <p:spPr>
          <a:xfrm>
            <a:off x="5753100" y="1970088"/>
            <a:ext cx="311150" cy="469900"/>
          </a:xfrm>
          <a:custGeom>
            <a:avLst/>
            <a:gdLst/>
            <a:ahLst/>
            <a:cxnLst>
              <a:cxn ang="0">
                <a:pos x="209172" y="43456"/>
              </a:cxn>
              <a:cxn ang="0">
                <a:pos x="209172" y="32473"/>
              </a:cxn>
              <a:cxn ang="0">
                <a:pos x="203955" y="21967"/>
              </a:cxn>
              <a:cxn ang="0">
                <a:pos x="209172" y="10983"/>
              </a:cxn>
              <a:cxn ang="0">
                <a:pos x="209172" y="5730"/>
              </a:cxn>
              <a:cxn ang="0">
                <a:pos x="214390" y="0"/>
              </a:cxn>
              <a:cxn ang="0">
                <a:pos x="225299" y="0"/>
              </a:cxn>
              <a:cxn ang="0">
                <a:pos x="235734" y="0"/>
              </a:cxn>
              <a:cxn ang="0">
                <a:pos x="251861" y="5730"/>
              </a:cxn>
              <a:cxn ang="0">
                <a:pos x="262770" y="16236"/>
              </a:cxn>
              <a:cxn ang="0">
                <a:pos x="278897" y="27220"/>
              </a:cxn>
              <a:cxn ang="0">
                <a:pos x="289806" y="37726"/>
              </a:cxn>
              <a:cxn ang="0">
                <a:pos x="300241" y="48709"/>
              </a:cxn>
              <a:cxn ang="0">
                <a:pos x="305458" y="59693"/>
              </a:cxn>
              <a:cxn ang="0">
                <a:pos x="311150" y="75929"/>
              </a:cxn>
              <a:cxn ang="0">
                <a:pos x="311150" y="86435"/>
              </a:cxn>
              <a:cxn ang="0">
                <a:pos x="311150" y="97418"/>
              </a:cxn>
              <a:cxn ang="0">
                <a:pos x="305458" y="107924"/>
              </a:cxn>
              <a:cxn ang="0">
                <a:pos x="300241" y="118908"/>
              </a:cxn>
              <a:cxn ang="0">
                <a:pos x="295023" y="135144"/>
              </a:cxn>
              <a:cxn ang="0">
                <a:pos x="284114" y="151380"/>
              </a:cxn>
              <a:cxn ang="0">
                <a:pos x="273679" y="167617"/>
              </a:cxn>
              <a:cxn ang="0">
                <a:pos x="257553" y="189106"/>
              </a:cxn>
              <a:cxn ang="0">
                <a:pos x="241426" y="216326"/>
              </a:cxn>
              <a:cxn ang="0">
                <a:pos x="220082" y="243068"/>
              </a:cxn>
              <a:cxn ang="0">
                <a:pos x="203955" y="270288"/>
              </a:cxn>
              <a:cxn ang="0">
                <a:pos x="182137" y="297030"/>
              </a:cxn>
              <a:cxn ang="0">
                <a:pos x="166010" y="324250"/>
              </a:cxn>
              <a:cxn ang="0">
                <a:pos x="150358" y="345739"/>
              </a:cxn>
              <a:cxn ang="0">
                <a:pos x="128539" y="367229"/>
              </a:cxn>
              <a:cxn ang="0">
                <a:pos x="112412" y="383465"/>
              </a:cxn>
              <a:cxn ang="0">
                <a:pos x="96760" y="399702"/>
              </a:cxn>
              <a:cxn ang="0">
                <a:pos x="80633" y="415938"/>
              </a:cxn>
              <a:cxn ang="0">
                <a:pos x="69724" y="432174"/>
              </a:cxn>
              <a:cxn ang="0">
                <a:pos x="53597" y="442680"/>
              </a:cxn>
              <a:cxn ang="0">
                <a:pos x="42688" y="448411"/>
              </a:cxn>
              <a:cxn ang="0">
                <a:pos x="32253" y="458917"/>
              </a:cxn>
              <a:cxn ang="0">
                <a:pos x="21344" y="464647"/>
              </a:cxn>
              <a:cxn ang="0">
                <a:pos x="16127" y="464647"/>
              </a:cxn>
              <a:cxn ang="0">
                <a:pos x="10909" y="469900"/>
              </a:cxn>
              <a:cxn ang="0">
                <a:pos x="5217" y="464647"/>
              </a:cxn>
              <a:cxn ang="0">
                <a:pos x="0" y="458917"/>
              </a:cxn>
              <a:cxn ang="0">
                <a:pos x="5217" y="453664"/>
              </a:cxn>
              <a:cxn ang="0">
                <a:pos x="5217" y="448411"/>
              </a:cxn>
              <a:cxn ang="0">
                <a:pos x="10909" y="437427"/>
              </a:cxn>
              <a:cxn ang="0">
                <a:pos x="16127" y="426444"/>
              </a:cxn>
              <a:cxn ang="0">
                <a:pos x="27036" y="415938"/>
              </a:cxn>
              <a:cxn ang="0">
                <a:pos x="37471" y="399702"/>
              </a:cxn>
              <a:cxn ang="0">
                <a:pos x="58815" y="367229"/>
              </a:cxn>
              <a:cxn ang="0">
                <a:pos x="80633" y="334756"/>
              </a:cxn>
              <a:cxn ang="0">
                <a:pos x="107195" y="302283"/>
              </a:cxn>
              <a:cxn ang="0">
                <a:pos x="128539" y="264558"/>
              </a:cxn>
              <a:cxn ang="0">
                <a:pos x="150358" y="232085"/>
              </a:cxn>
              <a:cxn ang="0">
                <a:pos x="166010" y="200090"/>
              </a:cxn>
              <a:cxn ang="0">
                <a:pos x="182137" y="162364"/>
              </a:cxn>
              <a:cxn ang="0">
                <a:pos x="198263" y="129891"/>
              </a:cxn>
              <a:cxn ang="0">
                <a:pos x="203955" y="113655"/>
              </a:cxn>
              <a:cxn ang="0">
                <a:pos x="209172" y="102671"/>
              </a:cxn>
              <a:cxn ang="0">
                <a:pos x="209172" y="86435"/>
              </a:cxn>
              <a:cxn ang="0">
                <a:pos x="214390" y="75929"/>
              </a:cxn>
              <a:cxn ang="0">
                <a:pos x="214390" y="64946"/>
              </a:cxn>
              <a:cxn ang="0">
                <a:pos x="214390" y="59693"/>
              </a:cxn>
              <a:cxn ang="0">
                <a:pos x="209172" y="43456"/>
              </a:cxn>
            </a:cxnLst>
            <a:pathLst>
              <a:path w="656" h="984">
                <a:moveTo>
                  <a:pt x="441" y="91"/>
                </a:moveTo>
                <a:lnTo>
                  <a:pt x="441" y="68"/>
                </a:lnTo>
                <a:lnTo>
                  <a:pt x="430" y="46"/>
                </a:lnTo>
                <a:lnTo>
                  <a:pt x="441" y="23"/>
                </a:lnTo>
                <a:lnTo>
                  <a:pt x="441" y="12"/>
                </a:lnTo>
                <a:lnTo>
                  <a:pt x="452" y="0"/>
                </a:lnTo>
                <a:lnTo>
                  <a:pt x="475" y="0"/>
                </a:lnTo>
                <a:lnTo>
                  <a:pt x="497" y="0"/>
                </a:lnTo>
                <a:lnTo>
                  <a:pt x="531" y="12"/>
                </a:lnTo>
                <a:lnTo>
                  <a:pt x="554" y="34"/>
                </a:lnTo>
                <a:lnTo>
                  <a:pt x="588" y="57"/>
                </a:lnTo>
                <a:lnTo>
                  <a:pt x="611" y="79"/>
                </a:lnTo>
                <a:lnTo>
                  <a:pt x="633" y="102"/>
                </a:lnTo>
                <a:lnTo>
                  <a:pt x="644" y="125"/>
                </a:lnTo>
                <a:lnTo>
                  <a:pt x="656" y="159"/>
                </a:lnTo>
                <a:lnTo>
                  <a:pt x="656" y="181"/>
                </a:lnTo>
                <a:lnTo>
                  <a:pt x="656" y="204"/>
                </a:lnTo>
                <a:lnTo>
                  <a:pt x="644" y="226"/>
                </a:lnTo>
                <a:lnTo>
                  <a:pt x="633" y="249"/>
                </a:lnTo>
                <a:lnTo>
                  <a:pt x="622" y="283"/>
                </a:lnTo>
                <a:lnTo>
                  <a:pt x="599" y="317"/>
                </a:lnTo>
                <a:lnTo>
                  <a:pt x="577" y="351"/>
                </a:lnTo>
                <a:lnTo>
                  <a:pt x="543" y="396"/>
                </a:lnTo>
                <a:lnTo>
                  <a:pt x="509" y="453"/>
                </a:lnTo>
                <a:lnTo>
                  <a:pt x="464" y="509"/>
                </a:lnTo>
                <a:lnTo>
                  <a:pt x="430" y="566"/>
                </a:lnTo>
                <a:lnTo>
                  <a:pt x="384" y="622"/>
                </a:lnTo>
                <a:lnTo>
                  <a:pt x="350" y="679"/>
                </a:lnTo>
                <a:lnTo>
                  <a:pt x="317" y="724"/>
                </a:lnTo>
                <a:lnTo>
                  <a:pt x="271" y="769"/>
                </a:lnTo>
                <a:lnTo>
                  <a:pt x="237" y="803"/>
                </a:lnTo>
                <a:lnTo>
                  <a:pt x="204" y="837"/>
                </a:lnTo>
                <a:lnTo>
                  <a:pt x="170" y="871"/>
                </a:lnTo>
                <a:lnTo>
                  <a:pt x="147" y="905"/>
                </a:lnTo>
                <a:lnTo>
                  <a:pt x="113" y="927"/>
                </a:lnTo>
                <a:lnTo>
                  <a:pt x="90" y="939"/>
                </a:lnTo>
                <a:lnTo>
                  <a:pt x="68" y="961"/>
                </a:lnTo>
                <a:lnTo>
                  <a:pt x="45" y="973"/>
                </a:lnTo>
                <a:lnTo>
                  <a:pt x="34" y="973"/>
                </a:lnTo>
                <a:lnTo>
                  <a:pt x="23" y="984"/>
                </a:lnTo>
                <a:lnTo>
                  <a:pt x="11" y="973"/>
                </a:lnTo>
                <a:lnTo>
                  <a:pt x="0" y="961"/>
                </a:lnTo>
                <a:lnTo>
                  <a:pt x="11" y="950"/>
                </a:lnTo>
                <a:lnTo>
                  <a:pt x="11" y="939"/>
                </a:lnTo>
                <a:lnTo>
                  <a:pt x="23" y="916"/>
                </a:lnTo>
                <a:lnTo>
                  <a:pt x="34" y="893"/>
                </a:lnTo>
                <a:lnTo>
                  <a:pt x="57" y="871"/>
                </a:lnTo>
                <a:lnTo>
                  <a:pt x="79" y="837"/>
                </a:lnTo>
                <a:lnTo>
                  <a:pt x="124" y="769"/>
                </a:lnTo>
                <a:lnTo>
                  <a:pt x="170" y="701"/>
                </a:lnTo>
                <a:lnTo>
                  <a:pt x="226" y="633"/>
                </a:lnTo>
                <a:lnTo>
                  <a:pt x="271" y="554"/>
                </a:lnTo>
                <a:lnTo>
                  <a:pt x="317" y="486"/>
                </a:lnTo>
                <a:lnTo>
                  <a:pt x="350" y="419"/>
                </a:lnTo>
                <a:lnTo>
                  <a:pt x="384" y="340"/>
                </a:lnTo>
                <a:lnTo>
                  <a:pt x="418" y="272"/>
                </a:lnTo>
                <a:lnTo>
                  <a:pt x="430" y="238"/>
                </a:lnTo>
                <a:lnTo>
                  <a:pt x="441" y="215"/>
                </a:lnTo>
                <a:lnTo>
                  <a:pt x="441" y="181"/>
                </a:lnTo>
                <a:lnTo>
                  <a:pt x="452" y="159"/>
                </a:lnTo>
                <a:lnTo>
                  <a:pt x="452" y="136"/>
                </a:lnTo>
                <a:lnTo>
                  <a:pt x="452" y="125"/>
                </a:lnTo>
                <a:lnTo>
                  <a:pt x="441" y="91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8" name="Freeform 33"/>
          <p:cNvSpPr/>
          <p:nvPr/>
        </p:nvSpPr>
        <p:spPr>
          <a:xfrm>
            <a:off x="6064250" y="1738313"/>
            <a:ext cx="704850" cy="608012"/>
          </a:xfrm>
          <a:custGeom>
            <a:avLst/>
            <a:gdLst/>
            <a:ahLst/>
            <a:cxnLst>
              <a:cxn ang="0">
                <a:pos x="403587" y="575661"/>
              </a:cxn>
              <a:cxn ang="0">
                <a:pos x="387406" y="564719"/>
              </a:cxn>
              <a:cxn ang="0">
                <a:pos x="371224" y="548543"/>
              </a:cxn>
              <a:cxn ang="0">
                <a:pos x="355043" y="527134"/>
              </a:cxn>
              <a:cxn ang="0">
                <a:pos x="333626" y="500492"/>
              </a:cxn>
              <a:cxn ang="0">
                <a:pos x="312209" y="462432"/>
              </a:cxn>
              <a:cxn ang="0">
                <a:pos x="290792" y="424847"/>
              </a:cxn>
              <a:cxn ang="0">
                <a:pos x="269375" y="382029"/>
              </a:cxn>
              <a:cxn ang="0">
                <a:pos x="247483" y="333503"/>
              </a:cxn>
              <a:cxn ang="0">
                <a:pos x="220831" y="290685"/>
              </a:cxn>
              <a:cxn ang="0">
                <a:pos x="199414" y="253100"/>
              </a:cxn>
              <a:cxn ang="0">
                <a:pos x="172286" y="198865"/>
              </a:cxn>
              <a:cxn ang="0">
                <a:pos x="139923" y="145105"/>
              </a:cxn>
              <a:cxn ang="0">
                <a:pos x="118506" y="113229"/>
              </a:cxn>
              <a:cxn ang="0">
                <a:pos x="102325" y="86111"/>
              </a:cxn>
              <a:cxn ang="0">
                <a:pos x="80908" y="64702"/>
              </a:cxn>
              <a:cxn ang="0">
                <a:pos x="64726" y="48527"/>
              </a:cxn>
              <a:cxn ang="0">
                <a:pos x="32363" y="32351"/>
              </a:cxn>
              <a:cxn ang="0">
                <a:pos x="16182" y="21409"/>
              </a:cxn>
              <a:cxn ang="0">
                <a:pos x="5711" y="16176"/>
              </a:cxn>
              <a:cxn ang="0">
                <a:pos x="0" y="5233"/>
              </a:cxn>
              <a:cxn ang="0">
                <a:pos x="10946" y="0"/>
              </a:cxn>
              <a:cxn ang="0">
                <a:pos x="21893" y="0"/>
              </a:cxn>
              <a:cxn ang="0">
                <a:pos x="43309" y="0"/>
              </a:cxn>
              <a:cxn ang="0">
                <a:pos x="80908" y="0"/>
              </a:cxn>
              <a:cxn ang="0">
                <a:pos x="118506" y="10942"/>
              </a:cxn>
              <a:cxn ang="0">
                <a:pos x="134688" y="27118"/>
              </a:cxn>
              <a:cxn ang="0">
                <a:pos x="150869" y="53760"/>
              </a:cxn>
              <a:cxn ang="0">
                <a:pos x="183232" y="97054"/>
              </a:cxn>
              <a:cxn ang="0">
                <a:pos x="220831" y="156047"/>
              </a:cxn>
              <a:cxn ang="0">
                <a:pos x="263664" y="225983"/>
              </a:cxn>
              <a:cxn ang="0">
                <a:pos x="312209" y="290685"/>
              </a:cxn>
              <a:cxn ang="0">
                <a:pos x="355043" y="349678"/>
              </a:cxn>
              <a:cxn ang="0">
                <a:pos x="398352" y="392496"/>
              </a:cxn>
              <a:cxn ang="0">
                <a:pos x="441186" y="430556"/>
              </a:cxn>
              <a:cxn ang="0">
                <a:pos x="511147" y="478607"/>
              </a:cxn>
              <a:cxn ang="0">
                <a:pos x="608237" y="532367"/>
              </a:cxn>
              <a:cxn ang="0">
                <a:pos x="651070" y="554252"/>
              </a:cxn>
              <a:cxn ang="0">
                <a:pos x="678198" y="570428"/>
              </a:cxn>
              <a:cxn ang="0">
                <a:pos x="699615" y="586127"/>
              </a:cxn>
              <a:cxn ang="0">
                <a:pos x="704850" y="597070"/>
              </a:cxn>
              <a:cxn ang="0">
                <a:pos x="694380" y="602303"/>
              </a:cxn>
              <a:cxn ang="0">
                <a:pos x="672487" y="608012"/>
              </a:cxn>
              <a:cxn ang="0">
                <a:pos x="634889" y="608012"/>
              </a:cxn>
              <a:cxn ang="0">
                <a:pos x="586820" y="608012"/>
              </a:cxn>
              <a:cxn ang="0">
                <a:pos x="527329" y="608012"/>
              </a:cxn>
              <a:cxn ang="0">
                <a:pos x="478784" y="602303"/>
              </a:cxn>
              <a:cxn ang="0">
                <a:pos x="441186" y="591836"/>
              </a:cxn>
              <a:cxn ang="0">
                <a:pos x="408823" y="580894"/>
              </a:cxn>
            </a:cxnLst>
            <a:pathLst>
              <a:path w="1481" h="1278">
                <a:moveTo>
                  <a:pt x="859" y="1221"/>
                </a:moveTo>
                <a:lnTo>
                  <a:pt x="848" y="1210"/>
                </a:lnTo>
                <a:lnTo>
                  <a:pt x="837" y="1199"/>
                </a:lnTo>
                <a:lnTo>
                  <a:pt x="814" y="1187"/>
                </a:lnTo>
                <a:lnTo>
                  <a:pt x="803" y="1176"/>
                </a:lnTo>
                <a:lnTo>
                  <a:pt x="780" y="1153"/>
                </a:lnTo>
                <a:lnTo>
                  <a:pt x="769" y="1131"/>
                </a:lnTo>
                <a:lnTo>
                  <a:pt x="746" y="1108"/>
                </a:lnTo>
                <a:lnTo>
                  <a:pt x="724" y="1074"/>
                </a:lnTo>
                <a:lnTo>
                  <a:pt x="701" y="1052"/>
                </a:lnTo>
                <a:lnTo>
                  <a:pt x="679" y="1018"/>
                </a:lnTo>
                <a:lnTo>
                  <a:pt x="656" y="972"/>
                </a:lnTo>
                <a:lnTo>
                  <a:pt x="633" y="939"/>
                </a:lnTo>
                <a:lnTo>
                  <a:pt x="611" y="893"/>
                </a:lnTo>
                <a:lnTo>
                  <a:pt x="588" y="848"/>
                </a:lnTo>
                <a:lnTo>
                  <a:pt x="566" y="803"/>
                </a:lnTo>
                <a:lnTo>
                  <a:pt x="543" y="758"/>
                </a:lnTo>
                <a:lnTo>
                  <a:pt x="520" y="701"/>
                </a:lnTo>
                <a:lnTo>
                  <a:pt x="486" y="656"/>
                </a:lnTo>
                <a:lnTo>
                  <a:pt x="464" y="611"/>
                </a:lnTo>
                <a:lnTo>
                  <a:pt x="441" y="565"/>
                </a:lnTo>
                <a:lnTo>
                  <a:pt x="419" y="532"/>
                </a:lnTo>
                <a:lnTo>
                  <a:pt x="396" y="486"/>
                </a:lnTo>
                <a:lnTo>
                  <a:pt x="362" y="418"/>
                </a:lnTo>
                <a:lnTo>
                  <a:pt x="328" y="362"/>
                </a:lnTo>
                <a:lnTo>
                  <a:pt x="294" y="305"/>
                </a:lnTo>
                <a:lnTo>
                  <a:pt x="272" y="260"/>
                </a:lnTo>
                <a:lnTo>
                  <a:pt x="249" y="238"/>
                </a:lnTo>
                <a:lnTo>
                  <a:pt x="226" y="204"/>
                </a:lnTo>
                <a:lnTo>
                  <a:pt x="215" y="181"/>
                </a:lnTo>
                <a:lnTo>
                  <a:pt x="192" y="158"/>
                </a:lnTo>
                <a:lnTo>
                  <a:pt x="170" y="136"/>
                </a:lnTo>
                <a:lnTo>
                  <a:pt x="147" y="113"/>
                </a:lnTo>
                <a:lnTo>
                  <a:pt x="136" y="102"/>
                </a:lnTo>
                <a:lnTo>
                  <a:pt x="91" y="79"/>
                </a:lnTo>
                <a:lnTo>
                  <a:pt x="68" y="68"/>
                </a:lnTo>
                <a:lnTo>
                  <a:pt x="46" y="57"/>
                </a:lnTo>
                <a:lnTo>
                  <a:pt x="34" y="45"/>
                </a:lnTo>
                <a:lnTo>
                  <a:pt x="23" y="34"/>
                </a:lnTo>
                <a:lnTo>
                  <a:pt x="12" y="34"/>
                </a:lnTo>
                <a:lnTo>
                  <a:pt x="12" y="23"/>
                </a:lnTo>
                <a:lnTo>
                  <a:pt x="0" y="11"/>
                </a:lnTo>
                <a:lnTo>
                  <a:pt x="12" y="0"/>
                </a:lnTo>
                <a:lnTo>
                  <a:pt x="23" y="0"/>
                </a:lnTo>
                <a:lnTo>
                  <a:pt x="34" y="0"/>
                </a:lnTo>
                <a:lnTo>
                  <a:pt x="46" y="0"/>
                </a:lnTo>
                <a:lnTo>
                  <a:pt x="68" y="0"/>
                </a:lnTo>
                <a:lnTo>
                  <a:pt x="91" y="0"/>
                </a:lnTo>
                <a:lnTo>
                  <a:pt x="125" y="0"/>
                </a:lnTo>
                <a:lnTo>
                  <a:pt x="170" y="0"/>
                </a:lnTo>
                <a:lnTo>
                  <a:pt x="215" y="11"/>
                </a:lnTo>
                <a:lnTo>
                  <a:pt x="249" y="23"/>
                </a:lnTo>
                <a:lnTo>
                  <a:pt x="272" y="34"/>
                </a:lnTo>
                <a:lnTo>
                  <a:pt x="283" y="57"/>
                </a:lnTo>
                <a:lnTo>
                  <a:pt x="306" y="79"/>
                </a:lnTo>
                <a:lnTo>
                  <a:pt x="317" y="113"/>
                </a:lnTo>
                <a:lnTo>
                  <a:pt x="351" y="158"/>
                </a:lnTo>
                <a:lnTo>
                  <a:pt x="385" y="204"/>
                </a:lnTo>
                <a:lnTo>
                  <a:pt x="419" y="260"/>
                </a:lnTo>
                <a:lnTo>
                  <a:pt x="464" y="328"/>
                </a:lnTo>
                <a:lnTo>
                  <a:pt x="509" y="407"/>
                </a:lnTo>
                <a:lnTo>
                  <a:pt x="554" y="475"/>
                </a:lnTo>
                <a:lnTo>
                  <a:pt x="599" y="554"/>
                </a:lnTo>
                <a:lnTo>
                  <a:pt x="656" y="611"/>
                </a:lnTo>
                <a:lnTo>
                  <a:pt x="701" y="678"/>
                </a:lnTo>
                <a:lnTo>
                  <a:pt x="746" y="735"/>
                </a:lnTo>
                <a:lnTo>
                  <a:pt x="792" y="780"/>
                </a:lnTo>
                <a:lnTo>
                  <a:pt x="837" y="825"/>
                </a:lnTo>
                <a:lnTo>
                  <a:pt x="882" y="871"/>
                </a:lnTo>
                <a:lnTo>
                  <a:pt x="927" y="905"/>
                </a:lnTo>
                <a:lnTo>
                  <a:pt x="984" y="950"/>
                </a:lnTo>
                <a:lnTo>
                  <a:pt x="1074" y="1006"/>
                </a:lnTo>
                <a:lnTo>
                  <a:pt x="1176" y="1063"/>
                </a:lnTo>
                <a:lnTo>
                  <a:pt x="1278" y="1119"/>
                </a:lnTo>
                <a:lnTo>
                  <a:pt x="1323" y="1142"/>
                </a:lnTo>
                <a:lnTo>
                  <a:pt x="1368" y="1165"/>
                </a:lnTo>
                <a:lnTo>
                  <a:pt x="1402" y="1187"/>
                </a:lnTo>
                <a:lnTo>
                  <a:pt x="1425" y="1199"/>
                </a:lnTo>
                <a:lnTo>
                  <a:pt x="1447" y="1210"/>
                </a:lnTo>
                <a:lnTo>
                  <a:pt x="1470" y="1232"/>
                </a:lnTo>
                <a:lnTo>
                  <a:pt x="1470" y="1244"/>
                </a:lnTo>
                <a:lnTo>
                  <a:pt x="1481" y="1255"/>
                </a:lnTo>
                <a:lnTo>
                  <a:pt x="1470" y="1255"/>
                </a:lnTo>
                <a:lnTo>
                  <a:pt x="1459" y="1266"/>
                </a:lnTo>
                <a:lnTo>
                  <a:pt x="1436" y="1278"/>
                </a:lnTo>
                <a:lnTo>
                  <a:pt x="1413" y="1278"/>
                </a:lnTo>
                <a:lnTo>
                  <a:pt x="1380" y="1278"/>
                </a:lnTo>
                <a:lnTo>
                  <a:pt x="1334" y="1278"/>
                </a:lnTo>
                <a:lnTo>
                  <a:pt x="1289" y="1278"/>
                </a:lnTo>
                <a:lnTo>
                  <a:pt x="1233" y="1278"/>
                </a:lnTo>
                <a:lnTo>
                  <a:pt x="1165" y="1278"/>
                </a:lnTo>
                <a:lnTo>
                  <a:pt x="1108" y="1278"/>
                </a:lnTo>
                <a:lnTo>
                  <a:pt x="1063" y="1266"/>
                </a:lnTo>
                <a:lnTo>
                  <a:pt x="1006" y="1266"/>
                </a:lnTo>
                <a:lnTo>
                  <a:pt x="961" y="1255"/>
                </a:lnTo>
                <a:lnTo>
                  <a:pt x="927" y="1244"/>
                </a:lnTo>
                <a:lnTo>
                  <a:pt x="893" y="1232"/>
                </a:lnTo>
                <a:lnTo>
                  <a:pt x="859" y="1221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9" name="Freeform 35"/>
          <p:cNvSpPr/>
          <p:nvPr/>
        </p:nvSpPr>
        <p:spPr>
          <a:xfrm>
            <a:off x="5921375" y="2324100"/>
            <a:ext cx="490538" cy="747713"/>
          </a:xfrm>
          <a:custGeom>
            <a:avLst/>
            <a:gdLst/>
            <a:ahLst/>
            <a:cxnLst>
              <a:cxn ang="0">
                <a:pos x="129189" y="575164"/>
              </a:cxn>
              <a:cxn ang="0">
                <a:pos x="107737" y="546660"/>
              </a:cxn>
              <a:cxn ang="0">
                <a:pos x="102493" y="529354"/>
              </a:cxn>
              <a:cxn ang="0">
                <a:pos x="118702" y="523246"/>
              </a:cxn>
              <a:cxn ang="0">
                <a:pos x="150641" y="534953"/>
              </a:cxn>
              <a:cxn ang="0">
                <a:pos x="194022" y="546660"/>
              </a:cxn>
              <a:cxn ang="0">
                <a:pos x="231683" y="552259"/>
              </a:cxn>
              <a:cxn ang="0">
                <a:pos x="253135" y="546660"/>
              </a:cxn>
              <a:cxn ang="0">
                <a:pos x="274587" y="517647"/>
              </a:cxn>
              <a:cxn ang="0">
                <a:pos x="296516" y="465730"/>
              </a:cxn>
              <a:cxn ang="0">
                <a:pos x="344664" y="293181"/>
              </a:cxn>
              <a:cxn ang="0">
                <a:pos x="355628" y="201053"/>
              </a:cxn>
              <a:cxn ang="0">
                <a:pos x="360872" y="155243"/>
              </a:cxn>
              <a:cxn ang="0">
                <a:pos x="360872" y="126231"/>
              </a:cxn>
              <a:cxn ang="0">
                <a:pos x="344664" y="103326"/>
              </a:cxn>
              <a:cxn ang="0">
                <a:pos x="312724" y="92128"/>
              </a:cxn>
              <a:cxn ang="0">
                <a:pos x="269343" y="97727"/>
              </a:cxn>
              <a:cxn ang="0">
                <a:pos x="204510" y="108925"/>
              </a:cxn>
              <a:cxn ang="0">
                <a:pos x="129189" y="132339"/>
              </a:cxn>
              <a:cxn ang="0">
                <a:pos x="70077" y="143536"/>
              </a:cxn>
              <a:cxn ang="0">
                <a:pos x="42904" y="149644"/>
              </a:cxn>
              <a:cxn ang="0">
                <a:pos x="21452" y="143536"/>
              </a:cxn>
              <a:cxn ang="0">
                <a:pos x="5244" y="108925"/>
              </a:cxn>
              <a:cxn ang="0">
                <a:pos x="0" y="92128"/>
              </a:cxn>
              <a:cxn ang="0">
                <a:pos x="21452" y="92128"/>
              </a:cxn>
              <a:cxn ang="0">
                <a:pos x="64833" y="80421"/>
              </a:cxn>
              <a:cxn ang="0">
                <a:pos x="107737" y="68714"/>
              </a:cxn>
              <a:cxn ang="0">
                <a:pos x="166850" y="63115"/>
              </a:cxn>
              <a:cxn ang="0">
                <a:pos x="236927" y="45810"/>
              </a:cxn>
              <a:cxn ang="0">
                <a:pos x="290795" y="34612"/>
              </a:cxn>
              <a:cxn ang="0">
                <a:pos x="328455" y="17306"/>
              </a:cxn>
              <a:cxn ang="0">
                <a:pos x="355628" y="5599"/>
              </a:cxn>
              <a:cxn ang="0">
                <a:pos x="377080" y="0"/>
              </a:cxn>
              <a:cxn ang="0">
                <a:pos x="393288" y="11198"/>
              </a:cxn>
              <a:cxn ang="0">
                <a:pos x="425705" y="34612"/>
              </a:cxn>
              <a:cxn ang="0">
                <a:pos x="458121" y="57516"/>
              </a:cxn>
              <a:cxn ang="0">
                <a:pos x="479574" y="80421"/>
              </a:cxn>
              <a:cxn ang="0">
                <a:pos x="490538" y="92128"/>
              </a:cxn>
              <a:cxn ang="0">
                <a:pos x="479574" y="120632"/>
              </a:cxn>
              <a:cxn ang="0">
                <a:pos x="468609" y="143536"/>
              </a:cxn>
              <a:cxn ang="0">
                <a:pos x="452878" y="189855"/>
              </a:cxn>
              <a:cxn ang="0">
                <a:pos x="441913" y="270276"/>
              </a:cxn>
              <a:cxn ang="0">
                <a:pos x="404253" y="460131"/>
              </a:cxn>
              <a:cxn ang="0">
                <a:pos x="360872" y="580763"/>
              </a:cxn>
              <a:cxn ang="0">
                <a:pos x="323212" y="649986"/>
              </a:cxn>
              <a:cxn ang="0">
                <a:pos x="290795" y="696305"/>
              </a:cxn>
              <a:cxn ang="0">
                <a:pos x="258855" y="730407"/>
              </a:cxn>
              <a:cxn ang="0">
                <a:pos x="236927" y="747713"/>
              </a:cxn>
              <a:cxn ang="0">
                <a:pos x="220718" y="747713"/>
              </a:cxn>
              <a:cxn ang="0">
                <a:pos x="210231" y="730407"/>
              </a:cxn>
              <a:cxn ang="0">
                <a:pos x="210231" y="701903"/>
              </a:cxn>
              <a:cxn ang="0">
                <a:pos x="210231" y="667292"/>
              </a:cxn>
              <a:cxn ang="0">
                <a:pos x="188778" y="627081"/>
              </a:cxn>
              <a:cxn ang="0">
                <a:pos x="156362" y="598069"/>
              </a:cxn>
            </a:cxnLst>
            <a:pathLst>
              <a:path w="1029" h="1469">
                <a:moveTo>
                  <a:pt x="328" y="1175"/>
                </a:moveTo>
                <a:lnTo>
                  <a:pt x="294" y="1153"/>
                </a:lnTo>
                <a:lnTo>
                  <a:pt x="271" y="1130"/>
                </a:lnTo>
                <a:lnTo>
                  <a:pt x="260" y="1108"/>
                </a:lnTo>
                <a:lnTo>
                  <a:pt x="237" y="1096"/>
                </a:lnTo>
                <a:lnTo>
                  <a:pt x="226" y="1074"/>
                </a:lnTo>
                <a:lnTo>
                  <a:pt x="226" y="1062"/>
                </a:lnTo>
                <a:lnTo>
                  <a:pt x="215" y="1051"/>
                </a:lnTo>
                <a:lnTo>
                  <a:pt x="215" y="1040"/>
                </a:lnTo>
                <a:lnTo>
                  <a:pt x="226" y="1040"/>
                </a:lnTo>
                <a:lnTo>
                  <a:pt x="237" y="1028"/>
                </a:lnTo>
                <a:lnTo>
                  <a:pt x="249" y="1028"/>
                </a:lnTo>
                <a:lnTo>
                  <a:pt x="271" y="1040"/>
                </a:lnTo>
                <a:lnTo>
                  <a:pt x="294" y="1040"/>
                </a:lnTo>
                <a:lnTo>
                  <a:pt x="316" y="1051"/>
                </a:lnTo>
                <a:lnTo>
                  <a:pt x="350" y="1051"/>
                </a:lnTo>
                <a:lnTo>
                  <a:pt x="384" y="1062"/>
                </a:lnTo>
                <a:lnTo>
                  <a:pt x="407" y="1074"/>
                </a:lnTo>
                <a:lnTo>
                  <a:pt x="429" y="1074"/>
                </a:lnTo>
                <a:lnTo>
                  <a:pt x="452" y="1085"/>
                </a:lnTo>
                <a:lnTo>
                  <a:pt x="486" y="1085"/>
                </a:lnTo>
                <a:lnTo>
                  <a:pt x="509" y="1085"/>
                </a:lnTo>
                <a:lnTo>
                  <a:pt x="520" y="1085"/>
                </a:lnTo>
                <a:lnTo>
                  <a:pt x="531" y="1074"/>
                </a:lnTo>
                <a:lnTo>
                  <a:pt x="554" y="1062"/>
                </a:lnTo>
                <a:lnTo>
                  <a:pt x="565" y="1040"/>
                </a:lnTo>
                <a:lnTo>
                  <a:pt x="576" y="1017"/>
                </a:lnTo>
                <a:lnTo>
                  <a:pt x="599" y="995"/>
                </a:lnTo>
                <a:lnTo>
                  <a:pt x="610" y="961"/>
                </a:lnTo>
                <a:lnTo>
                  <a:pt x="622" y="915"/>
                </a:lnTo>
                <a:lnTo>
                  <a:pt x="644" y="870"/>
                </a:lnTo>
                <a:lnTo>
                  <a:pt x="701" y="678"/>
                </a:lnTo>
                <a:lnTo>
                  <a:pt x="723" y="576"/>
                </a:lnTo>
                <a:lnTo>
                  <a:pt x="746" y="486"/>
                </a:lnTo>
                <a:lnTo>
                  <a:pt x="746" y="441"/>
                </a:lnTo>
                <a:lnTo>
                  <a:pt x="746" y="395"/>
                </a:lnTo>
                <a:lnTo>
                  <a:pt x="757" y="361"/>
                </a:lnTo>
                <a:lnTo>
                  <a:pt x="757" y="339"/>
                </a:lnTo>
                <a:lnTo>
                  <a:pt x="757" y="305"/>
                </a:lnTo>
                <a:lnTo>
                  <a:pt x="757" y="282"/>
                </a:lnTo>
                <a:lnTo>
                  <a:pt x="757" y="260"/>
                </a:lnTo>
                <a:lnTo>
                  <a:pt x="757" y="248"/>
                </a:lnTo>
                <a:lnTo>
                  <a:pt x="746" y="237"/>
                </a:lnTo>
                <a:lnTo>
                  <a:pt x="746" y="226"/>
                </a:lnTo>
                <a:lnTo>
                  <a:pt x="723" y="203"/>
                </a:lnTo>
                <a:lnTo>
                  <a:pt x="701" y="192"/>
                </a:lnTo>
                <a:lnTo>
                  <a:pt x="678" y="181"/>
                </a:lnTo>
                <a:lnTo>
                  <a:pt x="656" y="181"/>
                </a:lnTo>
                <a:lnTo>
                  <a:pt x="633" y="181"/>
                </a:lnTo>
                <a:lnTo>
                  <a:pt x="599" y="192"/>
                </a:lnTo>
                <a:lnTo>
                  <a:pt x="565" y="192"/>
                </a:lnTo>
                <a:lnTo>
                  <a:pt x="531" y="203"/>
                </a:lnTo>
                <a:lnTo>
                  <a:pt x="486" y="203"/>
                </a:lnTo>
                <a:lnTo>
                  <a:pt x="429" y="214"/>
                </a:lnTo>
                <a:lnTo>
                  <a:pt x="373" y="237"/>
                </a:lnTo>
                <a:lnTo>
                  <a:pt x="316" y="248"/>
                </a:lnTo>
                <a:lnTo>
                  <a:pt x="271" y="260"/>
                </a:lnTo>
                <a:lnTo>
                  <a:pt x="226" y="271"/>
                </a:lnTo>
                <a:lnTo>
                  <a:pt x="181" y="282"/>
                </a:lnTo>
                <a:lnTo>
                  <a:pt x="147" y="282"/>
                </a:lnTo>
                <a:lnTo>
                  <a:pt x="124" y="294"/>
                </a:lnTo>
                <a:lnTo>
                  <a:pt x="102" y="294"/>
                </a:lnTo>
                <a:lnTo>
                  <a:pt x="90" y="294"/>
                </a:lnTo>
                <a:lnTo>
                  <a:pt x="79" y="294"/>
                </a:lnTo>
                <a:lnTo>
                  <a:pt x="68" y="294"/>
                </a:lnTo>
                <a:lnTo>
                  <a:pt x="45" y="282"/>
                </a:lnTo>
                <a:lnTo>
                  <a:pt x="34" y="260"/>
                </a:lnTo>
                <a:lnTo>
                  <a:pt x="22" y="237"/>
                </a:lnTo>
                <a:lnTo>
                  <a:pt x="11" y="214"/>
                </a:lnTo>
                <a:lnTo>
                  <a:pt x="0" y="203"/>
                </a:lnTo>
                <a:lnTo>
                  <a:pt x="0" y="192"/>
                </a:lnTo>
                <a:lnTo>
                  <a:pt x="0" y="181"/>
                </a:lnTo>
                <a:lnTo>
                  <a:pt x="22" y="181"/>
                </a:lnTo>
                <a:lnTo>
                  <a:pt x="34" y="181"/>
                </a:lnTo>
                <a:lnTo>
                  <a:pt x="45" y="181"/>
                </a:lnTo>
                <a:lnTo>
                  <a:pt x="56" y="169"/>
                </a:lnTo>
                <a:lnTo>
                  <a:pt x="102" y="169"/>
                </a:lnTo>
                <a:lnTo>
                  <a:pt x="136" y="158"/>
                </a:lnTo>
                <a:lnTo>
                  <a:pt x="169" y="147"/>
                </a:lnTo>
                <a:lnTo>
                  <a:pt x="192" y="147"/>
                </a:lnTo>
                <a:lnTo>
                  <a:pt x="226" y="135"/>
                </a:lnTo>
                <a:lnTo>
                  <a:pt x="271" y="135"/>
                </a:lnTo>
                <a:lnTo>
                  <a:pt x="305" y="124"/>
                </a:lnTo>
                <a:lnTo>
                  <a:pt x="350" y="124"/>
                </a:lnTo>
                <a:lnTo>
                  <a:pt x="396" y="113"/>
                </a:lnTo>
                <a:lnTo>
                  <a:pt x="452" y="101"/>
                </a:lnTo>
                <a:lnTo>
                  <a:pt x="497" y="90"/>
                </a:lnTo>
                <a:lnTo>
                  <a:pt x="543" y="79"/>
                </a:lnTo>
                <a:lnTo>
                  <a:pt x="576" y="68"/>
                </a:lnTo>
                <a:lnTo>
                  <a:pt x="610" y="68"/>
                </a:lnTo>
                <a:lnTo>
                  <a:pt x="644" y="56"/>
                </a:lnTo>
                <a:lnTo>
                  <a:pt x="667" y="45"/>
                </a:lnTo>
                <a:lnTo>
                  <a:pt x="689" y="34"/>
                </a:lnTo>
                <a:lnTo>
                  <a:pt x="701" y="22"/>
                </a:lnTo>
                <a:lnTo>
                  <a:pt x="723" y="11"/>
                </a:lnTo>
                <a:lnTo>
                  <a:pt x="746" y="11"/>
                </a:lnTo>
                <a:lnTo>
                  <a:pt x="757" y="0"/>
                </a:lnTo>
                <a:lnTo>
                  <a:pt x="780" y="0"/>
                </a:lnTo>
                <a:lnTo>
                  <a:pt x="791" y="0"/>
                </a:lnTo>
                <a:lnTo>
                  <a:pt x="791" y="11"/>
                </a:lnTo>
                <a:lnTo>
                  <a:pt x="814" y="22"/>
                </a:lnTo>
                <a:lnTo>
                  <a:pt x="825" y="22"/>
                </a:lnTo>
                <a:lnTo>
                  <a:pt x="848" y="34"/>
                </a:lnTo>
                <a:lnTo>
                  <a:pt x="859" y="45"/>
                </a:lnTo>
                <a:lnTo>
                  <a:pt x="893" y="68"/>
                </a:lnTo>
                <a:lnTo>
                  <a:pt x="916" y="79"/>
                </a:lnTo>
                <a:lnTo>
                  <a:pt x="938" y="90"/>
                </a:lnTo>
                <a:lnTo>
                  <a:pt x="961" y="113"/>
                </a:lnTo>
                <a:lnTo>
                  <a:pt x="983" y="124"/>
                </a:lnTo>
                <a:lnTo>
                  <a:pt x="995" y="147"/>
                </a:lnTo>
                <a:lnTo>
                  <a:pt x="1006" y="158"/>
                </a:lnTo>
                <a:lnTo>
                  <a:pt x="1017" y="169"/>
                </a:lnTo>
                <a:lnTo>
                  <a:pt x="1029" y="169"/>
                </a:lnTo>
                <a:lnTo>
                  <a:pt x="1029" y="181"/>
                </a:lnTo>
                <a:lnTo>
                  <a:pt x="1029" y="203"/>
                </a:lnTo>
                <a:lnTo>
                  <a:pt x="1017" y="214"/>
                </a:lnTo>
                <a:lnTo>
                  <a:pt x="1006" y="237"/>
                </a:lnTo>
                <a:lnTo>
                  <a:pt x="1006" y="248"/>
                </a:lnTo>
                <a:lnTo>
                  <a:pt x="995" y="260"/>
                </a:lnTo>
                <a:lnTo>
                  <a:pt x="983" y="282"/>
                </a:lnTo>
                <a:lnTo>
                  <a:pt x="972" y="305"/>
                </a:lnTo>
                <a:lnTo>
                  <a:pt x="961" y="339"/>
                </a:lnTo>
                <a:lnTo>
                  <a:pt x="950" y="373"/>
                </a:lnTo>
                <a:lnTo>
                  <a:pt x="950" y="418"/>
                </a:lnTo>
                <a:lnTo>
                  <a:pt x="938" y="474"/>
                </a:lnTo>
                <a:lnTo>
                  <a:pt x="927" y="531"/>
                </a:lnTo>
                <a:lnTo>
                  <a:pt x="904" y="655"/>
                </a:lnTo>
                <a:lnTo>
                  <a:pt x="882" y="791"/>
                </a:lnTo>
                <a:lnTo>
                  <a:pt x="848" y="904"/>
                </a:lnTo>
                <a:lnTo>
                  <a:pt x="803" y="1028"/>
                </a:lnTo>
                <a:lnTo>
                  <a:pt x="780" y="1085"/>
                </a:lnTo>
                <a:lnTo>
                  <a:pt x="757" y="1141"/>
                </a:lnTo>
                <a:lnTo>
                  <a:pt x="735" y="1187"/>
                </a:lnTo>
                <a:lnTo>
                  <a:pt x="701" y="1232"/>
                </a:lnTo>
                <a:lnTo>
                  <a:pt x="678" y="1277"/>
                </a:lnTo>
                <a:lnTo>
                  <a:pt x="656" y="1311"/>
                </a:lnTo>
                <a:lnTo>
                  <a:pt x="633" y="1345"/>
                </a:lnTo>
                <a:lnTo>
                  <a:pt x="610" y="1368"/>
                </a:lnTo>
                <a:lnTo>
                  <a:pt x="588" y="1390"/>
                </a:lnTo>
                <a:lnTo>
                  <a:pt x="565" y="1413"/>
                </a:lnTo>
                <a:lnTo>
                  <a:pt x="543" y="1435"/>
                </a:lnTo>
                <a:lnTo>
                  <a:pt x="531" y="1447"/>
                </a:lnTo>
                <a:lnTo>
                  <a:pt x="509" y="1458"/>
                </a:lnTo>
                <a:lnTo>
                  <a:pt x="497" y="1469"/>
                </a:lnTo>
                <a:lnTo>
                  <a:pt x="486" y="1469"/>
                </a:lnTo>
                <a:lnTo>
                  <a:pt x="475" y="1469"/>
                </a:lnTo>
                <a:lnTo>
                  <a:pt x="463" y="1469"/>
                </a:lnTo>
                <a:lnTo>
                  <a:pt x="452" y="1458"/>
                </a:lnTo>
                <a:lnTo>
                  <a:pt x="452" y="1447"/>
                </a:lnTo>
                <a:lnTo>
                  <a:pt x="441" y="1435"/>
                </a:lnTo>
                <a:lnTo>
                  <a:pt x="441" y="1413"/>
                </a:lnTo>
                <a:lnTo>
                  <a:pt x="441" y="1402"/>
                </a:lnTo>
                <a:lnTo>
                  <a:pt x="441" y="1379"/>
                </a:lnTo>
                <a:lnTo>
                  <a:pt x="452" y="1356"/>
                </a:lnTo>
                <a:lnTo>
                  <a:pt x="441" y="1334"/>
                </a:lnTo>
                <a:lnTo>
                  <a:pt x="441" y="1311"/>
                </a:lnTo>
                <a:lnTo>
                  <a:pt x="429" y="1277"/>
                </a:lnTo>
                <a:lnTo>
                  <a:pt x="418" y="1255"/>
                </a:lnTo>
                <a:lnTo>
                  <a:pt x="396" y="1232"/>
                </a:lnTo>
                <a:lnTo>
                  <a:pt x="384" y="1209"/>
                </a:lnTo>
                <a:lnTo>
                  <a:pt x="350" y="1198"/>
                </a:lnTo>
                <a:lnTo>
                  <a:pt x="328" y="117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0" name="Freeform 36"/>
          <p:cNvSpPr/>
          <p:nvPr/>
        </p:nvSpPr>
        <p:spPr>
          <a:xfrm>
            <a:off x="5753100" y="2406650"/>
            <a:ext cx="419100" cy="520700"/>
          </a:xfrm>
          <a:custGeom>
            <a:avLst/>
            <a:gdLst/>
            <a:ahLst/>
            <a:cxnLst>
              <a:cxn ang="0">
                <a:pos x="284896" y="316886"/>
              </a:cxn>
              <a:cxn ang="0">
                <a:pos x="269323" y="338265"/>
              </a:cxn>
              <a:cxn ang="0">
                <a:pos x="248254" y="359644"/>
              </a:cxn>
              <a:cxn ang="0">
                <a:pos x="207031" y="402877"/>
              </a:cxn>
              <a:cxn ang="0">
                <a:pos x="160311" y="440410"/>
              </a:cxn>
              <a:cxn ang="0">
                <a:pos x="113592" y="472716"/>
              </a:cxn>
              <a:cxn ang="0">
                <a:pos x="87942" y="488869"/>
              </a:cxn>
              <a:cxn ang="0">
                <a:pos x="67331" y="499321"/>
              </a:cxn>
              <a:cxn ang="0">
                <a:pos x="46261" y="510248"/>
              </a:cxn>
              <a:cxn ang="0">
                <a:pos x="31146" y="515474"/>
              </a:cxn>
              <a:cxn ang="0">
                <a:pos x="20611" y="520700"/>
              </a:cxn>
              <a:cxn ang="0">
                <a:pos x="10077" y="520700"/>
              </a:cxn>
              <a:cxn ang="0">
                <a:pos x="5038" y="520700"/>
              </a:cxn>
              <a:cxn ang="0">
                <a:pos x="0" y="520700"/>
              </a:cxn>
              <a:cxn ang="0">
                <a:pos x="0" y="515474"/>
              </a:cxn>
              <a:cxn ang="0">
                <a:pos x="0" y="510248"/>
              </a:cxn>
              <a:cxn ang="0">
                <a:pos x="5038" y="505022"/>
              </a:cxn>
              <a:cxn ang="0">
                <a:pos x="15573" y="494095"/>
              </a:cxn>
              <a:cxn ang="0">
                <a:pos x="25650" y="483168"/>
              </a:cxn>
              <a:cxn ang="0">
                <a:pos x="41223" y="472716"/>
              </a:cxn>
              <a:cxn ang="0">
                <a:pos x="56796" y="456563"/>
              </a:cxn>
              <a:cxn ang="0">
                <a:pos x="77408" y="440410"/>
              </a:cxn>
              <a:cxn ang="0">
                <a:pos x="119089" y="408103"/>
              </a:cxn>
              <a:cxn ang="0">
                <a:pos x="155273" y="370571"/>
              </a:cxn>
              <a:cxn ang="0">
                <a:pos x="170846" y="354418"/>
              </a:cxn>
              <a:cxn ang="0">
                <a:pos x="186419" y="333039"/>
              </a:cxn>
              <a:cxn ang="0">
                <a:pos x="201992" y="316886"/>
              </a:cxn>
              <a:cxn ang="0">
                <a:pos x="212069" y="300733"/>
              </a:cxn>
              <a:cxn ang="0">
                <a:pos x="238177" y="263201"/>
              </a:cxn>
              <a:cxn ang="0">
                <a:pos x="258789" y="230894"/>
              </a:cxn>
              <a:cxn ang="0">
                <a:pos x="279400" y="188136"/>
              </a:cxn>
              <a:cxn ang="0">
                <a:pos x="300011" y="150129"/>
              </a:cxn>
              <a:cxn ang="0">
                <a:pos x="310546" y="112597"/>
              </a:cxn>
              <a:cxn ang="0">
                <a:pos x="326119" y="75064"/>
              </a:cxn>
              <a:cxn ang="0">
                <a:pos x="331158" y="37532"/>
              </a:cxn>
              <a:cxn ang="0">
                <a:pos x="336654" y="0"/>
              </a:cxn>
              <a:cxn ang="0">
                <a:pos x="357266" y="10452"/>
              </a:cxn>
              <a:cxn ang="0">
                <a:pos x="372839" y="16153"/>
              </a:cxn>
              <a:cxn ang="0">
                <a:pos x="382915" y="26605"/>
              </a:cxn>
              <a:cxn ang="0">
                <a:pos x="393450" y="32306"/>
              </a:cxn>
              <a:cxn ang="0">
                <a:pos x="403985" y="42758"/>
              </a:cxn>
              <a:cxn ang="0">
                <a:pos x="409023" y="48459"/>
              </a:cxn>
              <a:cxn ang="0">
                <a:pos x="414062" y="53685"/>
              </a:cxn>
              <a:cxn ang="0">
                <a:pos x="414062" y="64612"/>
              </a:cxn>
              <a:cxn ang="0">
                <a:pos x="419100" y="69838"/>
              </a:cxn>
              <a:cxn ang="0">
                <a:pos x="419100" y="80290"/>
              </a:cxn>
              <a:cxn ang="0">
                <a:pos x="414062" y="91218"/>
              </a:cxn>
              <a:cxn ang="0">
                <a:pos x="414062" y="102145"/>
              </a:cxn>
              <a:cxn ang="0">
                <a:pos x="409023" y="112597"/>
              </a:cxn>
              <a:cxn ang="0">
                <a:pos x="403985" y="123524"/>
              </a:cxn>
              <a:cxn ang="0">
                <a:pos x="398489" y="139677"/>
              </a:cxn>
              <a:cxn ang="0">
                <a:pos x="393450" y="155830"/>
              </a:cxn>
              <a:cxn ang="0">
                <a:pos x="382915" y="171983"/>
              </a:cxn>
              <a:cxn ang="0">
                <a:pos x="372839" y="188136"/>
              </a:cxn>
              <a:cxn ang="0">
                <a:pos x="362304" y="209515"/>
              </a:cxn>
              <a:cxn ang="0">
                <a:pos x="352227" y="230894"/>
              </a:cxn>
              <a:cxn ang="0">
                <a:pos x="336654" y="252273"/>
              </a:cxn>
              <a:cxn ang="0">
                <a:pos x="321081" y="273653"/>
              </a:cxn>
              <a:cxn ang="0">
                <a:pos x="305508" y="295507"/>
              </a:cxn>
              <a:cxn ang="0">
                <a:pos x="284896" y="316886"/>
              </a:cxn>
            </a:cxnLst>
            <a:pathLst>
              <a:path w="915" h="1096">
                <a:moveTo>
                  <a:pt x="622" y="667"/>
                </a:moveTo>
                <a:lnTo>
                  <a:pt x="588" y="712"/>
                </a:lnTo>
                <a:lnTo>
                  <a:pt x="542" y="757"/>
                </a:lnTo>
                <a:lnTo>
                  <a:pt x="452" y="848"/>
                </a:lnTo>
                <a:lnTo>
                  <a:pt x="350" y="927"/>
                </a:lnTo>
                <a:lnTo>
                  <a:pt x="248" y="995"/>
                </a:lnTo>
                <a:lnTo>
                  <a:pt x="192" y="1029"/>
                </a:lnTo>
                <a:lnTo>
                  <a:pt x="147" y="1051"/>
                </a:lnTo>
                <a:lnTo>
                  <a:pt x="101" y="1074"/>
                </a:lnTo>
                <a:lnTo>
                  <a:pt x="68" y="1085"/>
                </a:lnTo>
                <a:lnTo>
                  <a:pt x="45" y="1096"/>
                </a:lnTo>
                <a:lnTo>
                  <a:pt x="22" y="1096"/>
                </a:lnTo>
                <a:lnTo>
                  <a:pt x="11" y="1096"/>
                </a:lnTo>
                <a:lnTo>
                  <a:pt x="0" y="1096"/>
                </a:lnTo>
                <a:lnTo>
                  <a:pt x="0" y="1085"/>
                </a:lnTo>
                <a:lnTo>
                  <a:pt x="0" y="1074"/>
                </a:lnTo>
                <a:lnTo>
                  <a:pt x="11" y="1063"/>
                </a:lnTo>
                <a:lnTo>
                  <a:pt x="34" y="1040"/>
                </a:lnTo>
                <a:lnTo>
                  <a:pt x="56" y="1017"/>
                </a:lnTo>
                <a:lnTo>
                  <a:pt x="90" y="995"/>
                </a:lnTo>
                <a:lnTo>
                  <a:pt x="124" y="961"/>
                </a:lnTo>
                <a:lnTo>
                  <a:pt x="169" y="927"/>
                </a:lnTo>
                <a:lnTo>
                  <a:pt x="260" y="859"/>
                </a:lnTo>
                <a:lnTo>
                  <a:pt x="339" y="780"/>
                </a:lnTo>
                <a:lnTo>
                  <a:pt x="373" y="746"/>
                </a:lnTo>
                <a:lnTo>
                  <a:pt x="407" y="701"/>
                </a:lnTo>
                <a:lnTo>
                  <a:pt x="441" y="667"/>
                </a:lnTo>
                <a:lnTo>
                  <a:pt x="463" y="633"/>
                </a:lnTo>
                <a:lnTo>
                  <a:pt x="520" y="554"/>
                </a:lnTo>
                <a:lnTo>
                  <a:pt x="565" y="486"/>
                </a:lnTo>
                <a:lnTo>
                  <a:pt x="610" y="396"/>
                </a:lnTo>
                <a:lnTo>
                  <a:pt x="655" y="316"/>
                </a:lnTo>
                <a:lnTo>
                  <a:pt x="678" y="237"/>
                </a:lnTo>
                <a:lnTo>
                  <a:pt x="712" y="158"/>
                </a:lnTo>
                <a:lnTo>
                  <a:pt x="723" y="79"/>
                </a:lnTo>
                <a:lnTo>
                  <a:pt x="735" y="0"/>
                </a:lnTo>
                <a:lnTo>
                  <a:pt x="780" y="22"/>
                </a:lnTo>
                <a:lnTo>
                  <a:pt x="814" y="34"/>
                </a:lnTo>
                <a:lnTo>
                  <a:pt x="836" y="56"/>
                </a:lnTo>
                <a:lnTo>
                  <a:pt x="859" y="68"/>
                </a:lnTo>
                <a:lnTo>
                  <a:pt x="882" y="90"/>
                </a:lnTo>
                <a:lnTo>
                  <a:pt x="893" y="102"/>
                </a:lnTo>
                <a:lnTo>
                  <a:pt x="904" y="113"/>
                </a:lnTo>
                <a:lnTo>
                  <a:pt x="904" y="136"/>
                </a:lnTo>
                <a:lnTo>
                  <a:pt x="915" y="147"/>
                </a:lnTo>
                <a:lnTo>
                  <a:pt x="915" y="169"/>
                </a:lnTo>
                <a:lnTo>
                  <a:pt x="904" y="192"/>
                </a:lnTo>
                <a:lnTo>
                  <a:pt x="904" y="215"/>
                </a:lnTo>
                <a:lnTo>
                  <a:pt x="893" y="237"/>
                </a:lnTo>
                <a:lnTo>
                  <a:pt x="882" y="260"/>
                </a:lnTo>
                <a:lnTo>
                  <a:pt x="870" y="294"/>
                </a:lnTo>
                <a:lnTo>
                  <a:pt x="859" y="328"/>
                </a:lnTo>
                <a:lnTo>
                  <a:pt x="836" y="362"/>
                </a:lnTo>
                <a:lnTo>
                  <a:pt x="814" y="396"/>
                </a:lnTo>
                <a:lnTo>
                  <a:pt x="791" y="441"/>
                </a:lnTo>
                <a:lnTo>
                  <a:pt x="769" y="486"/>
                </a:lnTo>
                <a:lnTo>
                  <a:pt x="735" y="531"/>
                </a:lnTo>
                <a:lnTo>
                  <a:pt x="701" y="576"/>
                </a:lnTo>
                <a:lnTo>
                  <a:pt x="667" y="622"/>
                </a:lnTo>
                <a:lnTo>
                  <a:pt x="622" y="667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9" grpId="0"/>
      <p:bldP spid="40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1"/>
          <p:cNvSpPr txBox="1"/>
          <p:nvPr/>
        </p:nvSpPr>
        <p:spPr>
          <a:xfrm>
            <a:off x="828675" y="520700"/>
            <a:ext cx="17605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065" y="520064"/>
            <a:ext cx="264687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细节</a:t>
            </a:r>
            <a:endParaRPr kumimoji="0" lang="zh-CN" altLang="en-US" sz="9600" kern="1200" cap="none" spc="0" normalizeH="0" baseline="0" noProof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34820" name="文本框 3"/>
          <p:cNvSpPr txBox="1"/>
          <p:nvPr/>
        </p:nvSpPr>
        <p:spPr>
          <a:xfrm>
            <a:off x="730250" y="1946275"/>
            <a:ext cx="14749463" cy="3981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从哪些地方告诉我们，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寒号鸟不做窝？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请你这样说：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句子中的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______,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（字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词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句），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        让我感受到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1"/>
          <p:cNvSpPr txBox="1"/>
          <p:nvPr/>
        </p:nvSpPr>
        <p:spPr>
          <a:xfrm>
            <a:off x="828675" y="520700"/>
            <a:ext cx="17605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065" y="520064"/>
            <a:ext cx="264687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细节</a:t>
            </a:r>
            <a:endParaRPr kumimoji="0" lang="zh-CN" altLang="en-US" sz="9600" kern="1200" cap="none" spc="0" normalizeH="0" baseline="0" noProof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36868" name="文本框 3"/>
          <p:cNvSpPr txBox="1"/>
          <p:nvPr/>
        </p:nvSpPr>
        <p:spPr>
          <a:xfrm>
            <a:off x="738188" y="1882775"/>
            <a:ext cx="14749462" cy="3981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从哪些地方告诉我们，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喜鹊很勤劳？用“（）”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请你这样说：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句子中的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______,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（字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词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句），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        让我感受到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文本框 1"/>
          <p:cNvSpPr txBox="1"/>
          <p:nvPr/>
        </p:nvSpPr>
        <p:spPr>
          <a:xfrm>
            <a:off x="828675" y="520700"/>
            <a:ext cx="17605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065" y="520064"/>
            <a:ext cx="264687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关系</a:t>
            </a:r>
            <a:endParaRPr kumimoji="0" lang="zh-CN" altLang="en-US" sz="9600" kern="1200" cap="none" spc="0" normalizeH="0" baseline="0" noProof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38916" name="文本框 3"/>
          <p:cNvSpPr txBox="1"/>
          <p:nvPr/>
        </p:nvSpPr>
        <p:spPr>
          <a:xfrm>
            <a:off x="681038" y="1882775"/>
            <a:ext cx="14749462" cy="4637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从哪些地方告诉我们，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他们的关系很好？用“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——”</a:t>
            </a:r>
            <a:endParaRPr lang="en-US" altLang="zh-CN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请你这样说：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句子中的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______,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（字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词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/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句），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        让我感受到</a:t>
            </a:r>
            <a:r>
              <a:rPr lang="en-US" altLang="zh-CN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______</a:t>
            </a: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endParaRPr lang="en-US" altLang="zh-CN" sz="24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1"/>
          <p:cNvSpPr/>
          <p:nvPr/>
        </p:nvSpPr>
        <p:spPr>
          <a:xfrm>
            <a:off x="830263" y="1296988"/>
            <a:ext cx="731202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分角色朗读喜鹊和寒号鸟的对话。想一想：为什么喜鹊能住在温暖的窝里，寒号鸟却冻死了？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152400" y="1419225"/>
            <a:ext cx="6027738" cy="23066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“寒号鸟”因叫声像婴儿的啼哭，身上长有飞膜，能像飞鸟一样地滑翔而得名。其实，它不是鸟，而是兽类。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224203" y="1186821"/>
            <a:ext cx="2583859" cy="2673844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148" name="矩形 7171"/>
          <p:cNvSpPr/>
          <p:nvPr/>
        </p:nvSpPr>
        <p:spPr>
          <a:xfrm>
            <a:off x="2193925" y="1701800"/>
            <a:ext cx="45720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dirty="0">
                <a:latin typeface="Calibri" panose="020F0502020204030204" pitchFamily="34" charset="0"/>
              </a:rPr>
              <a:t>语文语文  语文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913" y="2505075"/>
            <a:ext cx="1951037" cy="214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5"/>
          <p:cNvPicPr>
            <a:picLocks noChangeAspect="1"/>
          </p:cNvPicPr>
          <p:nvPr/>
        </p:nvPicPr>
        <p:blipFill>
          <a:blip r:embed="rId2"/>
          <a:srcRect l="13297" t="12161" r="9532" b="16495"/>
          <a:stretch>
            <a:fillRect/>
          </a:stretch>
        </p:blipFill>
        <p:spPr>
          <a:xfrm>
            <a:off x="5999163" y="442913"/>
            <a:ext cx="1979612" cy="188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2947988" y="2751138"/>
            <a:ext cx="4945063" cy="1250950"/>
          </a:xfrm>
          <a:prstGeom prst="wedgeRoundRectCallout">
            <a:avLst>
              <a:gd name="adj1" fmla="val -59010"/>
              <a:gd name="adj2" fmla="val -1025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傻喜鹊，不要吵。太阳高照，正好睡觉。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923925" y="692150"/>
            <a:ext cx="4986338" cy="1225550"/>
          </a:xfrm>
          <a:prstGeom prst="wedgeRoundRectCallout">
            <a:avLst>
              <a:gd name="adj1" fmla="val 57360"/>
              <a:gd name="adj2" fmla="val -295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寒号鸟，别睡了。天气暖和，赶快做窝。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7" name="云形标注 2"/>
          <p:cNvSpPr/>
          <p:nvPr/>
        </p:nvSpPr>
        <p:spPr>
          <a:xfrm>
            <a:off x="44450" y="-9525"/>
            <a:ext cx="2132013" cy="881063"/>
          </a:xfrm>
          <a:prstGeom prst="cloudCallout">
            <a:avLst>
              <a:gd name="adj1" fmla="val 164968"/>
              <a:gd name="adj2" fmla="val 76106"/>
            </a:avLst>
          </a:prstGeom>
          <a:solidFill>
            <a:srgbClr val="00CCFF"/>
          </a:solidFill>
          <a:ln w="63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pPr algn="ctr"/>
            <a:endParaRPr lang="zh-CN" altLang="en-US" b="1" dirty="0">
              <a:solidFill>
                <a:srgbClr val="F8CBAD"/>
              </a:solidFill>
              <a:latin typeface="Arial" panose="020B0604020202020204" pitchFamily="34" charset="0"/>
            </a:endParaRPr>
          </a:p>
        </p:txBody>
      </p:sp>
      <p:sp>
        <p:nvSpPr>
          <p:cNvPr id="19462" name="矩形 4"/>
          <p:cNvSpPr/>
          <p:nvPr/>
        </p:nvSpPr>
        <p:spPr>
          <a:xfrm>
            <a:off x="223838" y="246063"/>
            <a:ext cx="316071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黑体" panose="02010609060101010101" pitchFamily="49" charset="-122"/>
              </a:rPr>
              <a:t>喜鹊第一次劝告</a:t>
            </a:r>
            <a:endParaRPr lang="zh-CN" altLang="en-US" b="1" dirty="0">
              <a:latin typeface="微软雅黑" panose="020B0503020204020204" pitchFamily="34" charset="-122"/>
              <a:ea typeface="黑体" panose="02010609060101010101" pitchFamily="49" charset="-122"/>
            </a:endParaRPr>
          </a:p>
        </p:txBody>
      </p:sp>
      <p:sp>
        <p:nvSpPr>
          <p:cNvPr id="19463" name="文本框 8"/>
          <p:cNvSpPr txBox="1"/>
          <p:nvPr/>
        </p:nvSpPr>
        <p:spPr>
          <a:xfrm>
            <a:off x="3101975" y="4165600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</a:rPr>
              <a:t>寒号鸟不听劝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bldLvl="0" animBg="1"/>
      <p:bldP spid="19462" grpId="0"/>
      <p:bldP spid="194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913" y="2505075"/>
            <a:ext cx="1951037" cy="214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5"/>
          <p:cNvPicPr>
            <a:picLocks noChangeAspect="1"/>
          </p:cNvPicPr>
          <p:nvPr/>
        </p:nvPicPr>
        <p:blipFill>
          <a:blip r:embed="rId2"/>
          <a:srcRect l="13297" t="12161" r="9532" b="16495"/>
          <a:stretch>
            <a:fillRect/>
          </a:stretch>
        </p:blipFill>
        <p:spPr>
          <a:xfrm>
            <a:off x="5999163" y="442913"/>
            <a:ext cx="1979612" cy="1885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2947988" y="2751138"/>
            <a:ext cx="4945063" cy="1250950"/>
          </a:xfrm>
          <a:prstGeom prst="wedgeRoundRectCallout">
            <a:avLst>
              <a:gd name="adj1" fmla="val -59010"/>
              <a:gd name="adj2" fmla="val -10255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傻喜鹊，别啰嗦。天气暖和，得过且过。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923925" y="692150"/>
            <a:ext cx="4986338" cy="1225550"/>
          </a:xfrm>
          <a:prstGeom prst="wedgeRoundRectCallout">
            <a:avLst>
              <a:gd name="adj1" fmla="val 57360"/>
              <a:gd name="adj2" fmla="val -295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    趁天晴，快做窝。现在懒惰，将来难过。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7" name="云形标注 2"/>
          <p:cNvSpPr/>
          <p:nvPr/>
        </p:nvSpPr>
        <p:spPr>
          <a:xfrm>
            <a:off x="44450" y="-22225"/>
            <a:ext cx="2132013" cy="881063"/>
          </a:xfrm>
          <a:prstGeom prst="cloudCallout">
            <a:avLst>
              <a:gd name="adj1" fmla="val 164968"/>
              <a:gd name="adj2" fmla="val 76106"/>
            </a:avLst>
          </a:prstGeom>
          <a:solidFill>
            <a:srgbClr val="00CCFF"/>
          </a:solidFill>
          <a:ln w="63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lIns="90170" tIns="46990" rIns="90170" bIns="46990" anchor="ctr"/>
          <a:p>
            <a:pPr algn="ctr"/>
            <a:endParaRPr lang="zh-CN" altLang="en-US" b="1" dirty="0">
              <a:solidFill>
                <a:srgbClr val="F8CBAD"/>
              </a:solidFill>
              <a:latin typeface="Arial" panose="020B0604020202020204" pitchFamily="34" charset="0"/>
            </a:endParaRPr>
          </a:p>
        </p:txBody>
      </p:sp>
      <p:sp>
        <p:nvSpPr>
          <p:cNvPr id="20486" name="矩形 4"/>
          <p:cNvSpPr/>
          <p:nvPr/>
        </p:nvSpPr>
        <p:spPr>
          <a:xfrm>
            <a:off x="223838" y="246063"/>
            <a:ext cx="31607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b="1" dirty="0">
                <a:latin typeface="微软雅黑" panose="020B0503020204020204" pitchFamily="34" charset="-122"/>
                <a:ea typeface="黑体" panose="02010609060101010101" pitchFamily="49" charset="-122"/>
              </a:rPr>
              <a:t>喜鹊第二次劝告</a:t>
            </a:r>
            <a:endParaRPr lang="zh-CN" altLang="en-US" b="1" dirty="0">
              <a:latin typeface="微软雅黑" panose="020B0503020204020204" pitchFamily="34" charset="-122"/>
              <a:ea typeface="黑体" panose="02010609060101010101" pitchFamily="49" charset="-122"/>
            </a:endParaRPr>
          </a:p>
        </p:txBody>
      </p:sp>
      <p:sp>
        <p:nvSpPr>
          <p:cNvPr id="20487" name="文本框 8"/>
          <p:cNvSpPr txBox="1"/>
          <p:nvPr/>
        </p:nvSpPr>
        <p:spPr>
          <a:xfrm>
            <a:off x="3101975" y="4165600"/>
            <a:ext cx="30273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solidFill>
                  <a:srgbClr val="0070C0"/>
                </a:solidFill>
                <a:latin typeface="Arial" panose="020B0604020202020204" pitchFamily="34" charset="0"/>
              </a:rPr>
              <a:t>寒号鸟还是不听劝</a:t>
            </a:r>
            <a:endParaRPr lang="zh-CN" altLang="en-US" sz="2400" b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bldLvl="0" animBg="1"/>
      <p:bldP spid="20486" grpId="0"/>
      <p:bldP spid="2048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矩形 1"/>
          <p:cNvSpPr/>
          <p:nvPr/>
        </p:nvSpPr>
        <p:spPr>
          <a:xfrm>
            <a:off x="830263" y="1296988"/>
            <a:ext cx="7312025" cy="1281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想一想：为什么喜鹊能住在温暖的窝里，寒号鸟却冻死了？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0725" name="文本框 1"/>
          <p:cNvSpPr txBox="1"/>
          <p:nvPr/>
        </p:nvSpPr>
        <p:spPr>
          <a:xfrm>
            <a:off x="582613" y="3543300"/>
            <a:ext cx="8648700" cy="101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zh-CN" altLang="en-US" sz="6000" dirty="0">
                <a:solidFill>
                  <a:srgbClr val="0000FF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喜鹊勤劳，寒号鸟懒惰。</a:t>
            </a:r>
            <a:endParaRPr lang="zh-CN" altLang="en-US" sz="6000" dirty="0">
              <a:solidFill>
                <a:srgbClr val="0000FF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Text Box 5"/>
          <p:cNvSpPr txBox="1"/>
          <p:nvPr/>
        </p:nvSpPr>
        <p:spPr>
          <a:xfrm>
            <a:off x="722313" y="798513"/>
            <a:ext cx="7543800" cy="3540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不停地叫着：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                     哆啰啰，哆啰啰，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                     寒风冻死我，明天就做窝。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重复着哀号：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                      哆啰啰，哆啰啰，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                      寒风冻死我，明天就做窝。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矩形 4"/>
          <p:cNvSpPr/>
          <p:nvPr/>
        </p:nvSpPr>
        <p:spPr>
          <a:xfrm>
            <a:off x="692150" y="414338"/>
            <a:ext cx="7902575" cy="3198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根据课文内容填空。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这篇童话通过（     ）和（       ）作对比，写出了喜鹊是（     ）的，寒号鸟是（     ）的，说明了（         ）是没有好结果的。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35475" y="1398588"/>
            <a:ext cx="1141413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喜鹊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5763" y="1389063"/>
            <a:ext cx="14287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寒号鸟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0025" y="2125663"/>
            <a:ext cx="1141413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勤劳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9138" y="2846388"/>
            <a:ext cx="1141412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懒惰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2800" y="2928938"/>
            <a:ext cx="18811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得过且过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文本框 1"/>
          <p:cNvSpPr txBox="1"/>
          <p:nvPr/>
        </p:nvSpPr>
        <p:spPr>
          <a:xfrm>
            <a:off x="828675" y="520700"/>
            <a:ext cx="17605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700" y="520700"/>
            <a:ext cx="2646363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solidFill>
                  <a:schemeClr val="accent6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类似</a:t>
            </a:r>
            <a:endParaRPr kumimoji="0" lang="zh-CN" altLang="en-US" sz="9600" kern="1200" cap="none" spc="0" normalizeH="0" baseline="0" noProof="1">
              <a:solidFill>
                <a:schemeClr val="accent6"/>
              </a:soli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53252" name="文本框 3"/>
          <p:cNvSpPr txBox="1"/>
          <p:nvPr/>
        </p:nvSpPr>
        <p:spPr>
          <a:xfrm>
            <a:off x="87313" y="2482850"/>
            <a:ext cx="8853487" cy="19018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    生活中你见过喜鹊或寒号鸟</a:t>
            </a:r>
            <a:endParaRPr lang="zh-CN" altLang="en-US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这样类似的人吗？</a:t>
            </a:r>
            <a:endParaRPr lang="en-US" altLang="zh-CN" sz="4800" b="1" dirty="0">
              <a:solidFill>
                <a:srgbClr val="0000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6" name="图片 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06800" y="233363"/>
            <a:ext cx="1939925" cy="450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55299" name="组合 3"/>
          <p:cNvGrpSpPr/>
          <p:nvPr/>
        </p:nvGrpSpPr>
        <p:grpSpPr>
          <a:xfrm>
            <a:off x="255588" y="185738"/>
            <a:ext cx="1946275" cy="500062"/>
            <a:chOff x="3711597" y="1189830"/>
            <a:chExt cx="2593669" cy="666750"/>
          </a:xfrm>
        </p:grpSpPr>
        <p:sp>
          <p:nvSpPr>
            <p:cNvPr id="5" name="圆角矩形 4"/>
            <p:cNvSpPr/>
            <p:nvPr/>
          </p:nvSpPr>
          <p:spPr>
            <a:xfrm>
              <a:off x="4528201" y="1327413"/>
              <a:ext cx="1777065" cy="45085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55304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5305" name="文本框 16"/>
            <p:cNvSpPr txBox="1"/>
            <p:nvPr/>
          </p:nvSpPr>
          <p:spPr>
            <a:xfrm>
              <a:off x="4786874" y="1346993"/>
              <a:ext cx="1518392" cy="4910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b="1" dirty="0">
                  <a:latin typeface="Adobe 黑体 Std R" pitchFamily="34" charset="-122"/>
                  <a:ea typeface="Adobe 黑体 Std R" pitchFamily="34" charset="-122"/>
                </a:rPr>
                <a:t>推荐阅读</a:t>
              </a:r>
              <a:endParaRPr lang="zh-CN" altLang="en-US" b="1" dirty="0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sp>
        <p:nvSpPr>
          <p:cNvPr id="55300" name="内容占位符 2"/>
          <p:cNvSpPr txBox="1"/>
          <p:nvPr/>
        </p:nvSpPr>
        <p:spPr>
          <a:xfrm>
            <a:off x="444500" y="385763"/>
            <a:ext cx="8243888" cy="3087687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ctr" defTabSz="457200" eaLnBrk="1" hangingPunct="1">
              <a:lnSpc>
                <a:spcPct val="150000"/>
              </a:lnSpc>
              <a:buFontTx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亡羊补牢 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defTabSz="457200" eaLnBrk="1" hangingPunct="1">
              <a:lnSpc>
                <a:spcPct val="150000"/>
              </a:lnSpc>
              <a:buFontTx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很久很久以前，有个人养了一圈羊。一天早晨，他发现少了一只羊，仔细一查，原来羊圈破了个洞，夜里，狼钻进来把羊叼走了一只。邻居劝他说：“赶快把羊圈修修，把洞堵上吧！”那个人不肯接受劝告，说：“羊已经丢了，还修羊圈干什么？多此一举。”第二天早上，他发现羊又少了一只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背景音乐.mp3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43838" y="4489450"/>
            <a:ext cx="619125" cy="61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302" name="内容占位符 2"/>
          <p:cNvSpPr txBox="1"/>
          <p:nvPr/>
        </p:nvSpPr>
        <p:spPr>
          <a:xfrm>
            <a:off x="255588" y="3613150"/>
            <a:ext cx="8259762" cy="37814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indent="630555" eaLnBrk="1" hangingPunct="1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原来，狼又从洞口钻了进来，又叼走了一只羊。他很后悔自己没听从邻居的劝告，便赶快堵上窟窿，修好了羊圈。从此以后，狼再也不能钻进羊圈叼羊了。 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2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文本框 1"/>
          <p:cNvSpPr txBox="1"/>
          <p:nvPr/>
        </p:nvSpPr>
        <p:spPr>
          <a:xfrm>
            <a:off x="828675" y="520700"/>
            <a:ext cx="1760538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700" y="520700"/>
            <a:ext cx="2646363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solidFill>
                  <a:schemeClr val="accent6"/>
                </a:soli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不同</a:t>
            </a:r>
            <a:endParaRPr kumimoji="0" lang="zh-CN" altLang="en-US" sz="9600" kern="1200" cap="none" spc="0" normalizeH="0" baseline="0" noProof="1">
              <a:solidFill>
                <a:schemeClr val="accent6"/>
              </a:soli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7663" y="3059113"/>
            <a:ext cx="8107362" cy="2455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457200" eaLnBrk="1" hangingPunct="1">
              <a:lnSpc>
                <a:spcPct val="150000"/>
              </a:lnSpc>
              <a:buFontTx/>
            </a:pP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亡羊补牢</a:t>
            </a: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寒号鸟</a:t>
            </a: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457200" eaLnBrk="1" hangingPunct="1">
              <a:lnSpc>
                <a:spcPct val="150000"/>
              </a:lnSpc>
              <a:buFontTx/>
            </a:pPr>
            <a:r>
              <a:rPr lang="en-US" altLang="zh-CN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两则故事有什么不同？</a:t>
            </a:r>
            <a:endParaRPr lang="zh-CN" altLang="en-US" sz="3600" b="1" dirty="0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457200" eaLnBrk="1" hangingPunct="1">
              <a:lnSpc>
                <a:spcPct val="150000"/>
              </a:lnSpc>
              <a:buFontTx/>
            </a:pPr>
            <a:r>
              <a:rPr lang="zh-CN" altLang="en-US" sz="3600" b="1" dirty="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8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charRg st="28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Text Box 2"/>
          <p:cNvSpPr txBox="1"/>
          <p:nvPr/>
        </p:nvSpPr>
        <p:spPr>
          <a:xfrm>
            <a:off x="585788" y="406400"/>
            <a:ext cx="8061325" cy="4384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故事一：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第二天喜鹊在枝头呼叫邻居寒号鸟，却发现邻居已经在严寒的夜晚冻死了，喜鹊会说些什么、做些什么呢？（喜鹊的话里可以用上如果、假如等词。） 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故事二：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如果寒号鸟接受了喜鹊的第二次劝告，在晴天时做窝了，结果又会怎么样呢？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395" name="矩形 1"/>
          <p:cNvSpPr/>
          <p:nvPr/>
        </p:nvSpPr>
        <p:spPr>
          <a:xfrm>
            <a:off x="3379788" y="46038"/>
            <a:ext cx="22447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FF00FF"/>
                </a:solidFill>
                <a:latin typeface="Arial" panose="020B0604020202020204" pitchFamily="34" charset="0"/>
              </a:rPr>
              <a:t>创造性复述</a:t>
            </a:r>
            <a:endParaRPr lang="zh-CN" altLang="en-US" sz="32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1" descr="QQ截图201707200116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96837"/>
            <a:ext cx="9490075" cy="5257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2068513" y="1227138"/>
            <a:ext cx="512603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6" name="TextBox 2"/>
          <p:cNvSpPr txBox="1"/>
          <p:nvPr/>
        </p:nvSpPr>
        <p:spPr>
          <a:xfrm>
            <a:off x="0" y="488950"/>
            <a:ext cx="91455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13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寒号鸟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7" name="TextBox 6"/>
          <p:cNvSpPr txBox="1"/>
          <p:nvPr/>
        </p:nvSpPr>
        <p:spPr>
          <a:xfrm>
            <a:off x="0" y="1262063"/>
            <a:ext cx="9144000" cy="398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部编版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·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二年级上册语文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8" name="TextBox 1"/>
          <p:cNvSpPr txBox="1"/>
          <p:nvPr/>
        </p:nvSpPr>
        <p:spPr>
          <a:xfrm>
            <a:off x="4513263" y="28575"/>
            <a:ext cx="950912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</a:rPr>
              <a:t>háo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任意多边形 1"/>
          <p:cNvSpPr/>
          <p:nvPr/>
        </p:nvSpPr>
        <p:spPr bwMode="auto">
          <a:xfrm>
            <a:off x="2422525" y="1643063"/>
            <a:ext cx="4752975" cy="2374900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tIns="68580" bIns="68580" spcCol="1270"/>
          <a:lstStyle/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号  堵  缝  腊  狂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吼  朗  衔  枯  劝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hueOff val="0"/>
                    <a:satOff val="0"/>
                    <a:lumOff val="0"/>
                    <a:alphaOff val="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复  趁  将  且  哀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10668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0243" name="矩形 2"/>
          <p:cNvSpPr/>
          <p:nvPr/>
        </p:nvSpPr>
        <p:spPr>
          <a:xfrm>
            <a:off x="6091238" y="2484438"/>
            <a:ext cx="963612" cy="506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quàn 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4" name="矩形 3"/>
          <p:cNvSpPr/>
          <p:nvPr/>
        </p:nvSpPr>
        <p:spPr>
          <a:xfrm>
            <a:off x="2419350" y="1419225"/>
            <a:ext cx="703263" cy="506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háo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5" name="矩形 4"/>
          <p:cNvSpPr/>
          <p:nvPr/>
        </p:nvSpPr>
        <p:spPr>
          <a:xfrm>
            <a:off x="3354388" y="1449388"/>
            <a:ext cx="533400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dǔ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6" name="矩形 5"/>
          <p:cNvSpPr/>
          <p:nvPr/>
        </p:nvSpPr>
        <p:spPr>
          <a:xfrm>
            <a:off x="4273550" y="1454150"/>
            <a:ext cx="785813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fèng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7" name="矩形 6"/>
          <p:cNvSpPr/>
          <p:nvPr/>
        </p:nvSpPr>
        <p:spPr>
          <a:xfrm>
            <a:off x="5243513" y="1457325"/>
            <a:ext cx="436562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là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8" name="矩形 7"/>
          <p:cNvSpPr/>
          <p:nvPr/>
        </p:nvSpPr>
        <p:spPr>
          <a:xfrm>
            <a:off x="5981700" y="1473200"/>
            <a:ext cx="1049338" cy="506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kuáng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49" name="矩形 8"/>
          <p:cNvSpPr/>
          <p:nvPr/>
        </p:nvSpPr>
        <p:spPr>
          <a:xfrm>
            <a:off x="2401888" y="2473325"/>
            <a:ext cx="703262" cy="5064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hǒu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0" name="矩形 9"/>
          <p:cNvSpPr/>
          <p:nvPr/>
        </p:nvSpPr>
        <p:spPr>
          <a:xfrm>
            <a:off x="3313113" y="2473325"/>
            <a:ext cx="785812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lǎng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1" name="矩形 10"/>
          <p:cNvSpPr/>
          <p:nvPr/>
        </p:nvSpPr>
        <p:spPr>
          <a:xfrm>
            <a:off x="4233863" y="2474913"/>
            <a:ext cx="765175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xián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2" name="矩形 11"/>
          <p:cNvSpPr/>
          <p:nvPr/>
        </p:nvSpPr>
        <p:spPr>
          <a:xfrm>
            <a:off x="5222875" y="2474913"/>
            <a:ext cx="601663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kū 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0253" name="组合 2"/>
          <p:cNvGrpSpPr/>
          <p:nvPr/>
        </p:nvGrpSpPr>
        <p:grpSpPr>
          <a:xfrm>
            <a:off x="1690688" y="900113"/>
            <a:ext cx="2179637" cy="500062"/>
            <a:chOff x="730521" y="1200116"/>
            <a:chExt cx="2904854" cy="666750"/>
          </a:xfrm>
        </p:grpSpPr>
        <p:sp>
          <p:nvSpPr>
            <p:cNvPr id="14" name="圆角矩形 13"/>
            <p:cNvSpPr/>
            <p:nvPr/>
          </p:nvSpPr>
          <p:spPr>
            <a:xfrm>
              <a:off x="1547181" y="1337699"/>
              <a:ext cx="2088194" cy="45085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026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1" name="文本框 16"/>
            <p:cNvSpPr txBox="1"/>
            <p:nvPr/>
          </p:nvSpPr>
          <p:spPr>
            <a:xfrm>
              <a:off x="1805798" y="1357279"/>
              <a:ext cx="1752600" cy="4910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b="1" dirty="0">
                  <a:latin typeface="Adobe 黑体 Std R" pitchFamily="34" charset="-122"/>
                  <a:ea typeface="Adobe 黑体 Std R" pitchFamily="34" charset="-122"/>
                </a:rPr>
                <a:t>我会认</a:t>
              </a:r>
              <a:endParaRPr lang="zh-CN" altLang="en-US" b="1" dirty="0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sp>
        <p:nvSpPr>
          <p:cNvPr id="10254" name="矩形 16"/>
          <p:cNvSpPr/>
          <p:nvPr/>
        </p:nvSpPr>
        <p:spPr>
          <a:xfrm>
            <a:off x="6183313" y="3468688"/>
            <a:ext cx="1063625" cy="503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āi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5" name="矩形 17"/>
          <p:cNvSpPr/>
          <p:nvPr/>
        </p:nvSpPr>
        <p:spPr>
          <a:xfrm>
            <a:off x="2505075" y="3459163"/>
            <a:ext cx="457200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fù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6" name="矩形 18"/>
          <p:cNvSpPr/>
          <p:nvPr/>
        </p:nvSpPr>
        <p:spPr>
          <a:xfrm>
            <a:off x="3275013" y="3459163"/>
            <a:ext cx="841375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chèn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7" name="矩形 19"/>
          <p:cNvSpPr/>
          <p:nvPr/>
        </p:nvSpPr>
        <p:spPr>
          <a:xfrm>
            <a:off x="4249738" y="3460750"/>
            <a:ext cx="862012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jiāng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258" name="矩形 20"/>
          <p:cNvSpPr/>
          <p:nvPr/>
        </p:nvSpPr>
        <p:spPr>
          <a:xfrm>
            <a:off x="5197475" y="3460750"/>
            <a:ext cx="590550" cy="508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7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qiě</a:t>
            </a:r>
            <a:endParaRPr lang="en-US" altLang="zh-CN" sz="27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noFill/>
          <a:ln>
            <a:noFill/>
          </a:ln>
        </p:spPr>
        <p:txBody>
          <a:bodyPr/>
          <a:p>
            <a:pPr defTabSz="457200" eaLnBrk="1" hangingPunct="1"/>
            <a:endParaRPr lang="zh-CN" altLang="zh-CN" dirty="0">
              <a:latin typeface="Arial" panose="020B0604020202020204" pitchFamily="34" charset="0"/>
              <a:ea typeface="仿宋" panose="02010609060101010101" pitchFamily="49" charset="-122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noFill/>
          <a:ln>
            <a:noFill/>
          </a:ln>
        </p:spPr>
        <p:txBody>
          <a:bodyPr/>
          <a:p>
            <a:pPr defTabSz="457200" eaLnBrk="1" hangingPunct="1"/>
            <a:endParaRPr lang="zh-CN" altLang="zh-CN" dirty="0">
              <a:ea typeface="仿宋" panose="02010609060101010101" pitchFamily="49" charset="-122"/>
            </a:endParaRPr>
          </a:p>
        </p:txBody>
      </p:sp>
      <p:pic>
        <p:nvPicPr>
          <p:cNvPr id="12292" name="Picture 4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5" descr="tit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38" y="95250"/>
            <a:ext cx="8439150" cy="4953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6"/>
          <p:cNvGrpSpPr/>
          <p:nvPr/>
        </p:nvGrpSpPr>
        <p:grpSpPr>
          <a:xfrm>
            <a:off x="2087563" y="1600200"/>
            <a:ext cx="1404937" cy="1195388"/>
            <a:chOff x="0" y="0"/>
            <a:chExt cx="1406" cy="918"/>
          </a:xfrm>
        </p:grpSpPr>
        <p:pic>
          <p:nvPicPr>
            <p:cNvPr id="12338" name="Picture 7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39" name="Text Box 8"/>
            <p:cNvSpPr txBox="1"/>
            <p:nvPr/>
          </p:nvSpPr>
          <p:spPr>
            <a:xfrm>
              <a:off x="91" y="317"/>
              <a:ext cx="935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4500" b="1" dirty="0">
                  <a:latin typeface="Times New Roman" panose="02020603050405020304" pitchFamily="18" charset="0"/>
                  <a:ea typeface="楷体_GB2312" pitchFamily="49" charset="-122"/>
                </a:rPr>
                <a:t> 衔</a:t>
              </a:r>
              <a:endParaRPr lang="en-US" altLang="zh-CN" sz="4500" b="1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5535613" y="2465388"/>
            <a:ext cx="1406525" cy="1195387"/>
            <a:chOff x="0" y="0"/>
            <a:chExt cx="1406" cy="918"/>
          </a:xfrm>
        </p:grpSpPr>
        <p:pic>
          <p:nvPicPr>
            <p:cNvPr id="12336" name="Picture 10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73" name="Text Box 11"/>
            <p:cNvSpPr txBox="1"/>
            <p:nvPr/>
          </p:nvSpPr>
          <p:spPr>
            <a:xfrm>
              <a:off x="90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吼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4" name="Group 12"/>
          <p:cNvGrpSpPr/>
          <p:nvPr/>
        </p:nvGrpSpPr>
        <p:grpSpPr>
          <a:xfrm>
            <a:off x="3125788" y="2411413"/>
            <a:ext cx="1404937" cy="1187450"/>
            <a:chOff x="211" y="403"/>
            <a:chExt cx="1406" cy="912"/>
          </a:xfrm>
        </p:grpSpPr>
        <p:pic>
          <p:nvPicPr>
            <p:cNvPr id="12334" name="Picture 13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1" y="403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71" name="Text Box 14"/>
            <p:cNvSpPr txBox="1"/>
            <p:nvPr/>
          </p:nvSpPr>
          <p:spPr>
            <a:xfrm>
              <a:off x="211" y="651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腊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5" name="Group 15"/>
          <p:cNvGrpSpPr/>
          <p:nvPr/>
        </p:nvGrpSpPr>
        <p:grpSpPr>
          <a:xfrm>
            <a:off x="3868738" y="1401763"/>
            <a:ext cx="1406525" cy="1196975"/>
            <a:chOff x="0" y="0"/>
            <a:chExt cx="1406" cy="918"/>
          </a:xfrm>
        </p:grpSpPr>
        <p:pic>
          <p:nvPicPr>
            <p:cNvPr id="12332" name="Picture 16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9" name="Text Box 17"/>
            <p:cNvSpPr txBox="1"/>
            <p:nvPr/>
          </p:nvSpPr>
          <p:spPr>
            <a:xfrm>
              <a:off x="90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劝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6" name="Group 18"/>
          <p:cNvGrpSpPr/>
          <p:nvPr/>
        </p:nvGrpSpPr>
        <p:grpSpPr>
          <a:xfrm>
            <a:off x="5160963" y="1608138"/>
            <a:ext cx="1404937" cy="1195387"/>
            <a:chOff x="0" y="0"/>
            <a:chExt cx="1406" cy="918"/>
          </a:xfrm>
        </p:grpSpPr>
        <p:pic>
          <p:nvPicPr>
            <p:cNvPr id="12330" name="Picture 19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7" name="Text Box 20"/>
            <p:cNvSpPr txBox="1"/>
            <p:nvPr/>
          </p:nvSpPr>
          <p:spPr>
            <a:xfrm>
              <a:off x="91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趁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7" name="Group 21"/>
          <p:cNvGrpSpPr/>
          <p:nvPr/>
        </p:nvGrpSpPr>
        <p:grpSpPr>
          <a:xfrm>
            <a:off x="6446838" y="1714500"/>
            <a:ext cx="1404937" cy="1195388"/>
            <a:chOff x="0" y="0"/>
            <a:chExt cx="1406" cy="918"/>
          </a:xfrm>
        </p:grpSpPr>
        <p:pic>
          <p:nvPicPr>
            <p:cNvPr id="12328" name="Picture 22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5" name="Text Box 23"/>
            <p:cNvSpPr txBox="1"/>
            <p:nvPr/>
          </p:nvSpPr>
          <p:spPr>
            <a:xfrm>
              <a:off x="91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将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8" name="Group 24"/>
          <p:cNvGrpSpPr/>
          <p:nvPr/>
        </p:nvGrpSpPr>
        <p:grpSpPr>
          <a:xfrm>
            <a:off x="6172200" y="742950"/>
            <a:ext cx="1404938" cy="1189038"/>
            <a:chOff x="0" y="0"/>
            <a:chExt cx="1406" cy="912"/>
          </a:xfrm>
        </p:grpSpPr>
        <p:pic>
          <p:nvPicPr>
            <p:cNvPr id="12326" name="Picture 25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3" name="Text Box 26"/>
            <p:cNvSpPr txBox="1"/>
            <p:nvPr/>
          </p:nvSpPr>
          <p:spPr>
            <a:xfrm>
              <a:off x="199" y="276"/>
              <a:ext cx="936" cy="5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朗 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5086350" y="342900"/>
            <a:ext cx="1404938" cy="1195388"/>
            <a:chOff x="0" y="0"/>
            <a:chExt cx="1406" cy="918"/>
          </a:xfrm>
        </p:grpSpPr>
        <p:pic>
          <p:nvPicPr>
            <p:cNvPr id="12324" name="Picture 28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61" name="Text Box 29"/>
            <p:cNvSpPr txBox="1"/>
            <p:nvPr/>
          </p:nvSpPr>
          <p:spPr>
            <a:xfrm>
              <a:off x="91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缝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0" name="Group 30"/>
          <p:cNvGrpSpPr/>
          <p:nvPr/>
        </p:nvGrpSpPr>
        <p:grpSpPr>
          <a:xfrm>
            <a:off x="3868738" y="303213"/>
            <a:ext cx="1406525" cy="1196975"/>
            <a:chOff x="0" y="0"/>
            <a:chExt cx="1406" cy="918"/>
          </a:xfrm>
        </p:grpSpPr>
        <p:pic>
          <p:nvPicPr>
            <p:cNvPr id="12322" name="Picture 31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9" name="Text Box 32"/>
            <p:cNvSpPr txBox="1"/>
            <p:nvPr/>
          </p:nvSpPr>
          <p:spPr>
            <a:xfrm>
              <a:off x="90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堵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1" name="Group 33"/>
          <p:cNvGrpSpPr/>
          <p:nvPr/>
        </p:nvGrpSpPr>
        <p:grpSpPr>
          <a:xfrm>
            <a:off x="2735263" y="627063"/>
            <a:ext cx="1406525" cy="1189037"/>
            <a:chOff x="0" y="0"/>
            <a:chExt cx="1406" cy="912"/>
          </a:xfrm>
        </p:grpSpPr>
        <p:pic>
          <p:nvPicPr>
            <p:cNvPr id="12320" name="Picture 34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21" name="Text Box 35"/>
            <p:cNvSpPr txBox="1"/>
            <p:nvPr/>
          </p:nvSpPr>
          <p:spPr>
            <a:xfrm>
              <a:off x="91" y="235"/>
              <a:ext cx="935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4500" b="1" dirty="0">
                  <a:latin typeface="Times New Roman" panose="02020603050405020304" pitchFamily="18" charset="0"/>
                  <a:ea typeface="楷体_GB2312" pitchFamily="49" charset="-122"/>
                </a:rPr>
                <a:t> 号</a:t>
              </a:r>
              <a:endParaRPr lang="zh-CN" altLang="en-US" sz="4500" b="1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4221163" y="2465388"/>
            <a:ext cx="1406525" cy="1187450"/>
            <a:chOff x="-243" y="-82"/>
            <a:chExt cx="1406" cy="912"/>
          </a:xfrm>
        </p:grpSpPr>
        <p:pic>
          <p:nvPicPr>
            <p:cNvPr id="12318" name="Picture 37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43" y="-82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5" name="Text Box 38"/>
            <p:cNvSpPr txBox="1"/>
            <p:nvPr/>
          </p:nvSpPr>
          <p:spPr>
            <a:xfrm>
              <a:off x="-148" y="150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狂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sp>
        <p:nvSpPr>
          <p:cNvPr id="26641" name="Text Box 41"/>
          <p:cNvSpPr txBox="1"/>
          <p:nvPr/>
        </p:nvSpPr>
        <p:spPr>
          <a:xfrm>
            <a:off x="4833938" y="3327400"/>
            <a:ext cx="935038" cy="78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1" hangingPunct="1">
              <a:spcBef>
                <a:spcPct val="50000"/>
              </a:spcBef>
              <a:buClrTx/>
              <a:buSzTx/>
              <a:defRPr/>
            </a:pPr>
            <a:r>
              <a:rPr kumimoji="0" lang="zh-CN" altLang="en-US" sz="450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 </a:t>
            </a:r>
            <a:endParaRPr kumimoji="0" lang="zh-CN" altLang="en-US" sz="4950" b="1" kern="1200" cap="none" spc="0" normalizeH="0" baseline="0" noProof="1"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grpSp>
        <p:nvGrpSpPr>
          <p:cNvPr id="13" name="Group 36"/>
          <p:cNvGrpSpPr/>
          <p:nvPr/>
        </p:nvGrpSpPr>
        <p:grpSpPr>
          <a:xfrm>
            <a:off x="2355850" y="2411413"/>
            <a:ext cx="1404938" cy="1195387"/>
            <a:chOff x="0" y="0"/>
            <a:chExt cx="1406" cy="918"/>
          </a:xfrm>
        </p:grpSpPr>
        <p:pic>
          <p:nvPicPr>
            <p:cNvPr id="12316" name="Picture 37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3" name="Text Box 38"/>
            <p:cNvSpPr txBox="1"/>
            <p:nvPr/>
          </p:nvSpPr>
          <p:spPr>
            <a:xfrm>
              <a:off x="91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且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4" name="Group 36"/>
          <p:cNvGrpSpPr/>
          <p:nvPr/>
        </p:nvGrpSpPr>
        <p:grpSpPr>
          <a:xfrm>
            <a:off x="6262688" y="2608263"/>
            <a:ext cx="1404937" cy="1195387"/>
            <a:chOff x="0" y="0"/>
            <a:chExt cx="1406" cy="918"/>
          </a:xfrm>
        </p:grpSpPr>
        <p:pic>
          <p:nvPicPr>
            <p:cNvPr id="12314" name="Picture 37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51" name="Text Box 38"/>
            <p:cNvSpPr txBox="1"/>
            <p:nvPr/>
          </p:nvSpPr>
          <p:spPr>
            <a:xfrm>
              <a:off x="91" y="317"/>
              <a:ext cx="936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复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5" name="Group 36"/>
          <p:cNvGrpSpPr/>
          <p:nvPr/>
        </p:nvGrpSpPr>
        <p:grpSpPr>
          <a:xfrm>
            <a:off x="4857750" y="3201988"/>
            <a:ext cx="1404938" cy="1189037"/>
            <a:chOff x="0" y="0"/>
            <a:chExt cx="1406" cy="912"/>
          </a:xfrm>
        </p:grpSpPr>
        <p:pic>
          <p:nvPicPr>
            <p:cNvPr id="12312" name="Picture 37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9" name="Text Box 38"/>
            <p:cNvSpPr txBox="1"/>
            <p:nvPr/>
          </p:nvSpPr>
          <p:spPr>
            <a:xfrm>
              <a:off x="8" y="167"/>
              <a:ext cx="936" cy="60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spcBef>
                  <a:spcPct val="50000"/>
                </a:spcBef>
                <a:buClrTx/>
                <a:buSzTx/>
                <a:defRPr/>
              </a:pPr>
              <a:r>
                <a:rPr kumimoji="0" lang="zh-CN" altLang="en-US" sz="4500" b="1" kern="1200" cap="none" spc="0" normalizeH="0" baseline="0" noProof="1">
                  <a:latin typeface="Times New Roman" panose="02020603050405020304" pitchFamily="18" charset="0"/>
                  <a:ea typeface="楷体_GB2312" pitchFamily="49" charset="-122"/>
                  <a:cs typeface="+mn-cs"/>
                </a:rPr>
                <a:t> 衰</a:t>
              </a:r>
              <a:endParaRPr kumimoji="0" lang="zh-CN" altLang="en-US" sz="4950" b="1" kern="1200" cap="none" spc="0" normalizeH="0" baseline="0" noProof="1">
                <a:latin typeface="Times New Roman" panose="02020603050405020304" pitchFamily="18" charset="0"/>
                <a:ea typeface="楷体_GB2312" pitchFamily="49" charset="-122"/>
                <a:cs typeface="+mn-cs"/>
              </a:endParaRPr>
            </a:p>
          </p:txBody>
        </p:sp>
      </p:grpSp>
      <p:grpSp>
        <p:nvGrpSpPr>
          <p:cNvPr id="16" name="Group 33"/>
          <p:cNvGrpSpPr/>
          <p:nvPr/>
        </p:nvGrpSpPr>
        <p:grpSpPr>
          <a:xfrm>
            <a:off x="2938463" y="1530350"/>
            <a:ext cx="1404937" cy="1187450"/>
            <a:chOff x="0" y="0"/>
            <a:chExt cx="1406" cy="912"/>
          </a:xfrm>
        </p:grpSpPr>
        <p:pic>
          <p:nvPicPr>
            <p:cNvPr id="12310" name="Picture 34" descr="010$0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4B2405"/>
                </a:clrFrom>
                <a:clrTo>
                  <a:srgbClr val="4B240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1406" cy="91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1" name="Text Box 35"/>
            <p:cNvSpPr txBox="1"/>
            <p:nvPr/>
          </p:nvSpPr>
          <p:spPr>
            <a:xfrm>
              <a:off x="91" y="235"/>
              <a:ext cx="935" cy="6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>
                <a:spcBef>
                  <a:spcPct val="50000"/>
                </a:spcBef>
              </a:pPr>
              <a:r>
                <a:rPr lang="zh-CN" altLang="en-US" sz="4500" b="1" dirty="0">
                  <a:latin typeface="Times New Roman" panose="02020603050405020304" pitchFamily="18" charset="0"/>
                  <a:ea typeface="楷体_GB2312" pitchFamily="49" charset="-122"/>
                </a:rPr>
                <a:t> 枯</a:t>
              </a:r>
              <a:endParaRPr lang="zh-CN" altLang="en-US" sz="4500" b="1" dirty="0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-4.16667E-6 0.5039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0.00017 0.43055 " pathEditMode="relative" rAng="0" ptsTypes="AA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00017 0.44098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00018 0.55648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7.40741E-7 L -0.00799 0.55648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81481E-6 L 1.11111E-6 0.45162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00798 0.61945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69 0.000000 L 0.000069 0.333330 " pathEditMode="relative" rAng="0" ptsTypes="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00781 0.73495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00017 0.68241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00017 0.44098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5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91 -0.035281 L -0.004059 0.405702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00017 0.44098 " pathEditMode="relative" rAng="0" ptsTypes="AA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5"/>
                                            </p:cond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00017 0.44098 " pathEditMode="relative" rAng="0" ptsTypes="AA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00017 0.68241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1"/>
          <p:cNvSpPr txBox="1"/>
          <p:nvPr/>
        </p:nvSpPr>
        <p:spPr>
          <a:xfrm>
            <a:off x="1828800" y="2046288"/>
            <a:ext cx="5791200" cy="237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000" b="1" dirty="0">
                <a:latin typeface="Calibri" panose="020F0502020204030204" pitchFamily="34" charset="0"/>
              </a:rPr>
              <a:t>一堵       一道缝       腊月     狂   吼</a:t>
            </a:r>
            <a:endParaRPr lang="zh-CN" altLang="en-US" sz="3000" b="1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sz="3000" b="1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3000" b="1" dirty="0">
                <a:latin typeface="Calibri" panose="020F0502020204030204" pitchFamily="34" charset="0"/>
              </a:rPr>
              <a:t>晴朗       衔来       劝告        重复</a:t>
            </a:r>
            <a:endParaRPr lang="zh-CN" altLang="en-US" sz="3000" b="1" dirty="0">
              <a:latin typeface="Calibri" panose="020F0502020204030204" pitchFamily="34" charset="0"/>
            </a:endParaRPr>
          </a:p>
          <a:p>
            <a:pPr eaLnBrk="1" hangingPunct="1"/>
            <a:endParaRPr lang="zh-CN" altLang="en-US" sz="3000" b="1" dirty="0">
              <a:latin typeface="Calibri" panose="020F0502020204030204" pitchFamily="34" charset="0"/>
            </a:endParaRPr>
          </a:p>
          <a:p>
            <a:pPr eaLnBrk="1" hangingPunct="1"/>
            <a:r>
              <a:rPr lang="zh-CN" altLang="en-US" sz="3000" b="1" dirty="0">
                <a:latin typeface="Calibri" panose="020F0502020204030204" pitchFamily="34" charset="0"/>
              </a:rPr>
              <a:t>将来       得过且过       哀号</a:t>
            </a:r>
            <a:endParaRPr lang="zh-CN" altLang="en-US" sz="3000" b="1" dirty="0">
              <a:latin typeface="Calibri" panose="020F0502020204030204" pitchFamily="34" charset="0"/>
            </a:endParaRPr>
          </a:p>
        </p:txBody>
      </p:sp>
      <p:sp>
        <p:nvSpPr>
          <p:cNvPr id="14339" name="矩形 29"/>
          <p:cNvSpPr/>
          <p:nvPr/>
        </p:nvSpPr>
        <p:spPr>
          <a:xfrm>
            <a:off x="2293938" y="1646238"/>
            <a:ext cx="525462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dǔ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4340" name="组合 2"/>
          <p:cNvGrpSpPr/>
          <p:nvPr/>
        </p:nvGrpSpPr>
        <p:grpSpPr>
          <a:xfrm>
            <a:off x="1804988" y="1014413"/>
            <a:ext cx="2179637" cy="500062"/>
            <a:chOff x="730521" y="1200116"/>
            <a:chExt cx="2904854" cy="666750"/>
          </a:xfrm>
        </p:grpSpPr>
        <p:sp>
          <p:nvSpPr>
            <p:cNvPr id="32" name="圆角矩形 31"/>
            <p:cNvSpPr/>
            <p:nvPr/>
          </p:nvSpPr>
          <p:spPr>
            <a:xfrm>
              <a:off x="1547181" y="1337699"/>
              <a:ext cx="2088194" cy="45085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4353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54" name="文本框 16"/>
            <p:cNvSpPr txBox="1"/>
            <p:nvPr/>
          </p:nvSpPr>
          <p:spPr>
            <a:xfrm>
              <a:off x="1805798" y="1357279"/>
              <a:ext cx="1752600" cy="4910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ctr" eaLnBrk="1" hangingPunct="1"/>
              <a:r>
                <a:rPr lang="zh-CN" altLang="en-US" b="1" dirty="0">
                  <a:latin typeface="Adobe 黑体 Std R" pitchFamily="34" charset="-122"/>
                  <a:ea typeface="Adobe 黑体 Std R" pitchFamily="34" charset="-122"/>
                </a:rPr>
                <a:t>易读错字</a:t>
              </a:r>
              <a:endParaRPr lang="zh-CN" altLang="en-US" b="1" dirty="0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sp>
        <p:nvSpPr>
          <p:cNvPr id="14341" name="矩形 34"/>
          <p:cNvSpPr/>
          <p:nvPr/>
        </p:nvSpPr>
        <p:spPr>
          <a:xfrm>
            <a:off x="3741738" y="1728788"/>
            <a:ext cx="722312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fèng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2" name="矩形 35"/>
          <p:cNvSpPr/>
          <p:nvPr/>
        </p:nvSpPr>
        <p:spPr>
          <a:xfrm>
            <a:off x="4962525" y="1708150"/>
            <a:ext cx="449263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là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3" name="矩形 36"/>
          <p:cNvSpPr/>
          <p:nvPr/>
        </p:nvSpPr>
        <p:spPr>
          <a:xfrm>
            <a:off x="5867400" y="1749425"/>
            <a:ext cx="987425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kuáng 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4" name="矩形 38"/>
          <p:cNvSpPr/>
          <p:nvPr/>
        </p:nvSpPr>
        <p:spPr>
          <a:xfrm>
            <a:off x="2135188" y="2613025"/>
            <a:ext cx="722312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lǎng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5" name="矩形 39"/>
          <p:cNvSpPr/>
          <p:nvPr/>
        </p:nvSpPr>
        <p:spPr>
          <a:xfrm>
            <a:off x="3151188" y="2595563"/>
            <a:ext cx="704850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xián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6" name="矩形 41"/>
          <p:cNvSpPr/>
          <p:nvPr/>
        </p:nvSpPr>
        <p:spPr>
          <a:xfrm>
            <a:off x="4391025" y="2655888"/>
            <a:ext cx="866775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quàn 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7" name="矩形 42"/>
          <p:cNvSpPr/>
          <p:nvPr/>
        </p:nvSpPr>
        <p:spPr>
          <a:xfrm>
            <a:off x="6399213" y="2655888"/>
            <a:ext cx="465137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fù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8" name="矩形 44"/>
          <p:cNvSpPr/>
          <p:nvPr/>
        </p:nvSpPr>
        <p:spPr>
          <a:xfrm>
            <a:off x="1639888" y="3565525"/>
            <a:ext cx="781050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jiāng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49" name="矩形 45"/>
          <p:cNvSpPr/>
          <p:nvPr/>
        </p:nvSpPr>
        <p:spPr>
          <a:xfrm>
            <a:off x="4057650" y="3544888"/>
            <a:ext cx="569913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qiě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50" name="矩形 46"/>
          <p:cNvSpPr/>
          <p:nvPr/>
        </p:nvSpPr>
        <p:spPr>
          <a:xfrm>
            <a:off x="5372100" y="3605213"/>
            <a:ext cx="449263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āi</a:t>
            </a:r>
            <a:endParaRPr lang="zh-CN" altLang="en-US" sz="1500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351" name="矩形 47"/>
          <p:cNvSpPr/>
          <p:nvPr/>
        </p:nvSpPr>
        <p:spPr>
          <a:xfrm>
            <a:off x="6702425" y="1809750"/>
            <a:ext cx="661988" cy="415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r>
              <a:rPr lang="en-US" altLang="zh-CN" sz="21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hǒu</a:t>
            </a:r>
            <a:endParaRPr lang="en-US" altLang="zh-CN" sz="21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Box 1"/>
          <p:cNvSpPr/>
          <p:nvPr/>
        </p:nvSpPr>
        <p:spPr>
          <a:xfrm>
            <a:off x="412750" y="854075"/>
            <a:ext cx="81375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     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寒号鸟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课文配乐朗读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6387" name="直线连接符 21"/>
          <p:cNvSpPr/>
          <p:nvPr/>
        </p:nvSpPr>
        <p:spPr>
          <a:xfrm flipV="1">
            <a:off x="971550" y="1492250"/>
            <a:ext cx="7848600" cy="0"/>
          </a:xfrm>
          <a:prstGeom prst="line">
            <a:avLst/>
          </a:prstGeom>
          <a:ln w="38100" cap="flat" cmpd="sng">
            <a:solidFill>
              <a:srgbClr val="93B3D7"/>
            </a:solidFill>
            <a:prstDash val="dash"/>
            <a:miter/>
            <a:headEnd type="none" w="med" len="med"/>
            <a:tailEnd type="none" w="med" len="med"/>
          </a:ln>
        </p:spPr>
      </p:sp>
      <p:pic>
        <p:nvPicPr>
          <p:cNvPr id="16388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09550" cy="14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09550" cy="14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25" y="1438275"/>
            <a:ext cx="7677150" cy="431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7" name="背景音乐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49925" y="3819525"/>
            <a:ext cx="1149350" cy="1149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544" fill="hold"/>
                                        <p:tgtEl>
                                          <p:spTgt spid="12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1"/>
          <p:cNvSpPr txBox="1"/>
          <p:nvPr/>
        </p:nvSpPr>
        <p:spPr>
          <a:xfrm>
            <a:off x="1214438" y="1603375"/>
            <a:ext cx="1760537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9600" dirty="0">
                <a:latin typeface="华文琥珀" panose="02010800040101010101" pitchFamily="2" charset="-122"/>
                <a:ea typeface="华文琥珀" panose="02010800040101010101" pitchFamily="2" charset="-122"/>
              </a:rPr>
              <a:t>找</a:t>
            </a:r>
            <a:endParaRPr lang="zh-CN" altLang="en-US" sz="96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41065" y="1602740"/>
            <a:ext cx="2646878" cy="156965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defRPr/>
            </a:pPr>
            <a:r>
              <a:rPr kumimoji="0" lang="zh-CN" altLang="en-US" sz="9600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华文琥珀" panose="02010800040101010101" pitchFamily="2" charset="-122"/>
                <a:ea typeface="华文琥珀" panose="02010800040101010101" pitchFamily="2" charset="-122"/>
                <a:cs typeface="+mn-cs"/>
              </a:rPr>
              <a:t>变化</a:t>
            </a:r>
            <a:endParaRPr kumimoji="0" lang="zh-CN" altLang="en-US" sz="9600" kern="1200" cap="none" spc="0" normalizeH="0" baseline="0" noProof="1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latin typeface="华文琥珀" panose="02010800040101010101" pitchFamily="2" charset="-122"/>
              <a:ea typeface="华文琥珀" panose="02010800040101010101" pitchFamily="2" charset="-122"/>
              <a:cs typeface="+mn-cs"/>
            </a:endParaRPr>
          </a:p>
        </p:txBody>
      </p:sp>
      <p:sp>
        <p:nvSpPr>
          <p:cNvPr id="18436" name="文本框 3"/>
          <p:cNvSpPr txBox="1"/>
          <p:nvPr/>
        </p:nvSpPr>
        <p:spPr>
          <a:xfrm>
            <a:off x="-204787" y="3543300"/>
            <a:ext cx="9777412" cy="8905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宋体" panose="02010600030101010101" pitchFamily="2" charset="-122"/>
              </a:rPr>
              <a:t> 从哪些语句，告诉我们天气冷了？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虚尾箭头 6"/>
          <p:cNvSpPr/>
          <p:nvPr/>
        </p:nvSpPr>
        <p:spPr>
          <a:xfrm>
            <a:off x="388938" y="220663"/>
            <a:ext cx="2046288" cy="881063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3" name="文本框 8"/>
          <p:cNvSpPr txBox="1"/>
          <p:nvPr/>
        </p:nvSpPr>
        <p:spPr>
          <a:xfrm>
            <a:off x="565150" y="398463"/>
            <a:ext cx="2184400" cy="554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484" name="图片 9" descr="86958PICi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9200" y="3819525"/>
            <a:ext cx="1403350" cy="1323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22288" y="1198563"/>
            <a:ext cx="8305800" cy="2174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20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、自由读课文，读准字音，读通句子。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、读通课文，用“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_____”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画出天气变冷的句子。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248025" y="2295525"/>
            <a:ext cx="733425" cy="306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2058</Words>
  <Application>WPS 演示</Application>
  <PresentationFormat/>
  <Paragraphs>285</Paragraphs>
  <Slides>28</Slides>
  <Notes>28</Notes>
  <HiddenSlides>0</HiddenSlides>
  <MMClips>2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黑体</vt:lpstr>
      <vt:lpstr>Calibri</vt:lpstr>
      <vt:lpstr>+mn-ea</vt:lpstr>
      <vt:lpstr>Segoe Print</vt:lpstr>
      <vt:lpstr>楷体</vt:lpstr>
      <vt:lpstr>方正姚体</vt:lpstr>
      <vt:lpstr>Adobe 黑体 Std R</vt:lpstr>
      <vt:lpstr>仿宋</vt:lpstr>
      <vt:lpstr>楷体_GB2312</vt:lpstr>
      <vt:lpstr>新宋体</vt:lpstr>
      <vt:lpstr>华文琥珀</vt:lpstr>
      <vt:lpstr>微软雅黑</vt:lpstr>
      <vt:lpstr>Arial Unicode MS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部编版 小学二年级 下册</dc:title>
  <dc:creator/>
  <cp:lastModifiedBy>qwe</cp:lastModifiedBy>
  <cp:revision>990</cp:revision>
  <dcterms:created xsi:type="dcterms:W3CDTF">2016-01-14T07:05:00Z</dcterms:created>
  <dcterms:modified xsi:type="dcterms:W3CDTF">2021-08-01T01:25:42Z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